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9575-A5DA-41F3-9A80-DC3FC3969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7C8D-7EEA-4447-ABC7-88783ABA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5FEF-EA9E-4E15-8788-060528B5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A440-D447-4AEA-B2D3-B833D09E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99AC-18D1-45CE-83DF-B06DF837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28F7-EE9A-43AE-B5CD-3691A698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68BCC-30C6-40EA-AA0E-19768B96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3004-4F99-4999-80D5-1B506348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BE1-231A-4F40-BFCC-F11DED00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549A-D6A1-481F-A18D-38E0CD11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CA047-DAEA-4CFF-BC96-A1621EC8D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1E81A-F834-41A2-AAF4-892F23249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C957-049B-4A37-A1D2-789B0F16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4F44-48FB-4D11-B1C6-2105CFCB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B17C-BD27-4720-AAA0-C4D4095C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4A0-F359-4D50-802A-E1177460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DF6F-421F-4104-B8A9-E93E2CE6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B23A-BC6D-4B17-A49D-34A04BBD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AC6A-CB1D-45D3-BC0C-2E27E64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6E90-8843-4FD1-92A8-A619E92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69F-7F3B-4A26-8C1E-D57C8EF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B4DC-8454-42CA-B51D-9EFD84DE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8228-8514-4BAB-B46A-BF3F4DC4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A7F6-F2E9-48E2-8479-28E22ED2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2BB5-ED97-46B5-8E39-35AFD7F4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492-CAC3-49BA-A39B-AA67E6F0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3303-AC05-4BC2-8D81-36B6A04B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AD119-BEA4-4F54-8361-D7E73448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9154-7D99-4E78-BDB7-4976461E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C0FC-F9AF-483B-8ECB-A83D3EA8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16F43-52E6-49DB-B786-1755B926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102-A1B2-49AE-A1C9-68EB74EC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9F97E-C749-4B55-BA11-C7D3B645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07EF-5CEB-42FC-8CB1-E71C740F6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0D409-25A6-481E-B0FE-94FEF90D7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6356C-28C2-4C84-BB89-D92E8019B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07117-7874-428D-AF3B-A26F8701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AFA5A-0DB3-4ECE-A8E1-BA749724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AD6F-4A4B-47D8-92BD-99249789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9F-3DCE-466F-8B23-35E1425E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0FF01-D7E6-4F24-8DCB-B552F528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E465A-11EB-4208-85A9-E12D648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E9AA9-3A23-4245-87A5-8981C10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5273F-826E-4142-BF59-72DDC7D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56F73-D9C6-4ADB-AE04-F41140C4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CE8F-177F-440B-80EB-E5168511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566-BF0F-434F-B124-AE6E58C7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E21A-5C02-4C8D-821F-F2CC30EF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8FE04-EAF4-4D35-903B-ABA3E279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381A-ACF2-4B68-AEB0-E933901E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3A29-C235-4E01-9A58-256D86A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6C5C-C055-45F1-8D7B-33512BE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C00B-E97A-4167-A876-5DAF1912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81CC5-E3BD-4C8D-A28F-5B241828C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2D6A-BBB9-4DCC-A103-6D2C1484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88E5F-02B5-418E-8140-0A343526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4ED4C-CF1E-4A9E-A879-171C553E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B1CD-B952-4C63-9A50-794B600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DB548-7909-49F7-BD86-C9B80D1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7E0C3-A0BE-4CD8-9445-8C7A2139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CBF8-E75C-4ACB-998C-37DF71D5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C76D-8A24-46F1-9D52-F72C0157D94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B587-EE44-48C5-8D6F-41321B96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38E7-64E9-4CF9-9F12-6ADB3D34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109A1-E3F4-4B45-973C-9E6AD17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AA93-9198-4AFA-B9D8-D7CFB1E2A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Kontinualna</a:t>
            </a:r>
            <a:r>
              <a:rPr lang="en-US" dirty="0"/>
              <a:t> </a:t>
            </a:r>
            <a:r>
              <a:rPr lang="en-US" dirty="0" err="1"/>
              <a:t>integracia</a:t>
            </a:r>
            <a:r>
              <a:rPr lang="en-US" dirty="0"/>
              <a:t> / </a:t>
            </a:r>
            <a:r>
              <a:rPr lang="en-US" dirty="0" err="1"/>
              <a:t>nasadenie</a:t>
            </a:r>
            <a:r>
              <a:rPr lang="en-US" dirty="0"/>
              <a:t> (CI/CD)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8FAD3-1F1D-467F-A758-5BE27657B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A746-E582-4B69-B856-F68BA3B0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je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295-B5EC-4306-AE13-0EAE8B4A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Zautomatizovanie</a:t>
            </a:r>
            <a:r>
              <a:rPr lang="en-US" dirty="0"/>
              <a:t> </a:t>
            </a:r>
            <a:r>
              <a:rPr lang="en-US" dirty="0" err="1"/>
              <a:t>etap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vyvoji</a:t>
            </a:r>
            <a:r>
              <a:rPr lang="en-US" dirty="0"/>
              <a:t> </a:t>
            </a:r>
            <a:r>
              <a:rPr lang="en-US" dirty="0" err="1"/>
              <a:t>aplikacie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D09DA-8193-454D-9EB5-880B909F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69"/>
            <a:ext cx="12192000" cy="27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2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C5DD-477D-4214-A367-6D711FDB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r>
              <a:rPr lang="en-US" dirty="0"/>
              <a:t> je to </a:t>
            </a:r>
            <a:r>
              <a:rPr lang="en-US" dirty="0" err="1"/>
              <a:t>dolezite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E975-EC6C-4550-AF39-429E6E67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Testovanie</a:t>
            </a:r>
            <a:r>
              <a:rPr lang="en-US" dirty="0"/>
              <a:t> a </a:t>
            </a:r>
            <a:r>
              <a:rPr lang="en-US" dirty="0" err="1"/>
              <a:t>nasadenie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CI/CD </a:t>
            </a:r>
            <a:r>
              <a:rPr lang="en-US" dirty="0" err="1"/>
              <a:t>metody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System je stale v “production ready” stave</a:t>
            </a:r>
          </a:p>
          <a:p>
            <a:pPr lvl="1"/>
            <a:r>
              <a:rPr lang="en-US" dirty="0" err="1"/>
              <a:t>Rychlejsie</a:t>
            </a:r>
            <a:r>
              <a:rPr lang="en-US" dirty="0"/>
              <a:t> a </a:t>
            </a:r>
            <a:r>
              <a:rPr lang="en-US" dirty="0" err="1"/>
              <a:t>castejsie</a:t>
            </a:r>
            <a:r>
              <a:rPr lang="en-US" dirty="0"/>
              <a:t> </a:t>
            </a:r>
            <a:r>
              <a:rPr lang="en-US" dirty="0" err="1"/>
              <a:t>cykly</a:t>
            </a:r>
            <a:r>
              <a:rPr lang="en-US" dirty="0"/>
              <a:t> </a:t>
            </a:r>
            <a:r>
              <a:rPr lang="en-US" dirty="0" err="1"/>
              <a:t>uvolnovania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 do </a:t>
            </a:r>
            <a:r>
              <a:rPr lang="en-US" dirty="0" err="1"/>
              <a:t>produkcie</a:t>
            </a:r>
            <a:endParaRPr lang="en-US" dirty="0"/>
          </a:p>
          <a:p>
            <a:pPr lvl="1"/>
            <a:r>
              <a:rPr lang="en-US" dirty="0"/>
              <a:t>build a </a:t>
            </a:r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aplikacie</a:t>
            </a:r>
            <a:r>
              <a:rPr lang="en-US" dirty="0"/>
              <a:t> je </a:t>
            </a:r>
            <a:r>
              <a:rPr lang="en-US" dirty="0" err="1"/>
              <a:t>automatizovane</a:t>
            </a:r>
            <a:endParaRPr lang="en-US" dirty="0"/>
          </a:p>
          <a:p>
            <a:pPr lvl="1"/>
            <a:r>
              <a:rPr lang="en-US" dirty="0" err="1"/>
              <a:t>Nasadenie</a:t>
            </a:r>
            <a:r>
              <a:rPr lang="en-US" dirty="0"/>
              <a:t> je </a:t>
            </a:r>
            <a:r>
              <a:rPr lang="en-US" dirty="0" err="1"/>
              <a:t>automatizovane</a:t>
            </a:r>
            <a:endParaRPr lang="en-US" dirty="0"/>
          </a:p>
          <a:p>
            <a:pPr lvl="1"/>
            <a:r>
              <a:rPr lang="en-US" dirty="0"/>
              <a:t>Logy</a:t>
            </a:r>
          </a:p>
        </p:txBody>
      </p:sp>
    </p:spTree>
    <p:extLst>
      <p:ext uri="{BB962C8B-B14F-4D97-AF65-F5344CB8AC3E}">
        <p14:creationId xmlns:p14="http://schemas.microsoft.com/office/powerpoint/2010/main" val="383753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8BF0-06E5-4445-A3E1-433CAD34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236C-BFEF-4050-A38B-85FC925F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CircleCI</a:t>
            </a:r>
            <a:endParaRPr lang="en-US" dirty="0"/>
          </a:p>
          <a:p>
            <a:r>
              <a:rPr lang="en-US" dirty="0"/>
              <a:t>Jenkins</a:t>
            </a:r>
          </a:p>
          <a:p>
            <a:r>
              <a:rPr lang="en-US" dirty="0" err="1"/>
              <a:t>TravisCI</a:t>
            </a:r>
            <a:endParaRPr lang="en-US" dirty="0"/>
          </a:p>
          <a:p>
            <a:r>
              <a:rPr lang="en-US" dirty="0" err="1"/>
              <a:t>GitlabCI</a:t>
            </a:r>
            <a:endParaRPr lang="en-US" dirty="0"/>
          </a:p>
          <a:p>
            <a:r>
              <a:rPr lang="en-US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78766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Kontinualna integracia / nasadenie (CI/CD)</vt:lpstr>
      <vt:lpstr>Co je CI/CD</vt:lpstr>
      <vt:lpstr>Preco je to dolezite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5</cp:revision>
  <dcterms:created xsi:type="dcterms:W3CDTF">2021-04-14T17:11:08Z</dcterms:created>
  <dcterms:modified xsi:type="dcterms:W3CDTF">2021-04-14T17:20:00Z</dcterms:modified>
</cp:coreProperties>
</file>