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FDCF-4F71-46C5-88DE-5A9F1BC3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FA557-443D-478D-B92A-EAEAFE0FD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E7AE-3555-46FD-94A5-610D6751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72F3-43A0-4C52-B950-E529BBCA68B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F8EBB-0C04-4EFB-9CA6-C6383321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9DC7-7CB2-4750-A063-A943A207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2F7E-BBEA-44D3-B19F-F2947E7B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4CE7-BDB3-41D5-9CDF-DE9C8FD7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61801-7C4D-4F6B-B13D-5275BE2F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B240-A707-4084-85FC-3B09F3CA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72F3-43A0-4C52-B950-E529BBCA68B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0A7E-D70A-40A5-BA5D-5591A02B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FAA5-2D1F-4E51-A4B1-11C6FE1F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2F7E-BBEA-44D3-B19F-F2947E7B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1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8F10C-C828-4555-BE29-8172ABCB3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449DF-85FF-4266-8BA1-952671752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08345-CFA4-484B-8820-02D975E9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72F3-43A0-4C52-B950-E529BBCA68B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7D787-39AF-4AAF-8C75-7F167FFB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30B3-7182-4D1B-AF89-4AF84AAF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2F7E-BBEA-44D3-B19F-F2947E7B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B37A-D924-40E9-9782-AC6F6E1F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019D-B9F1-434A-A973-5E3CF5109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D72F-1C63-4B2B-9099-03C33D90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72F3-43A0-4C52-B950-E529BBCA68B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E260-F8AB-47A4-9232-B7D71C05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B6AE2-E3B9-4B02-AA67-F053B98B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2F7E-BBEA-44D3-B19F-F2947E7B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5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7CBA-FA79-4AA9-AB51-A641346A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42E50-D691-4845-A3A5-55AA5833E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E876A-33CE-41BB-8EC5-D41BE5C9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72F3-43A0-4C52-B950-E529BBCA68B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9A74-2EED-48BF-9F69-D99B05B0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7C180-14A6-4375-A9E8-29C6BA44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2F7E-BBEA-44D3-B19F-F2947E7B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3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6061-495B-4D43-BBA6-BB75DC69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D2F5-F6B3-4754-9455-16412CAB1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31A79-3750-463A-AD82-1ADA6E30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6C989-8F7C-4058-ABFB-358D9B80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72F3-43A0-4C52-B950-E529BBCA68B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37164-AEC7-4939-BC22-66FA230E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C1045-93B9-4B88-AB9C-08A4A52B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2F7E-BBEA-44D3-B19F-F2947E7B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6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A898-3B58-4C08-8B81-EB736FC9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E0635-5D6A-41C7-A0FD-49304909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6D28C-39EB-4064-980F-4023FD01C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844C2-A059-4180-A95B-839D5F948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06E73-A649-4BAB-BCF6-B974F42D3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9BEF3-30A1-4A1C-93A7-E6AB3CC2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72F3-43A0-4C52-B950-E529BBCA68B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DE5F8-D88F-46D3-9124-B44B5C93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0FDC3-72A8-43F1-89DA-FC52B7E9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2F7E-BBEA-44D3-B19F-F2947E7B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0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B72F-08EF-4D59-AF1F-CB727916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E6C35-F3BE-47F7-84FA-5189E6DA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72F3-43A0-4C52-B950-E529BBCA68B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23F84-60A0-43EF-80B8-02261AAB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D53C5-13AE-457B-9D84-E9F49849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2F7E-BBEA-44D3-B19F-F2947E7B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1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BB6DF-04A1-490A-85B4-792AD473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72F3-43A0-4C52-B950-E529BBCA68B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0A58F-B23E-4676-9363-4C6D24EB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F80E1-7132-41CC-888A-4F5204FB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2F7E-BBEA-44D3-B19F-F2947E7B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3250-CEEC-4C3D-BBF3-61A8CB34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728B-DBDC-4C82-A5DB-7D9FB5CA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C6B38-AE51-4FBC-8E31-F5801CF52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C043E-DC4E-4BF5-A45D-0396AB59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72F3-43A0-4C52-B950-E529BBCA68B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A6D6A-DFEF-46F1-9219-F26547C5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B61FD-07C6-4A68-BE73-64EBC765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2F7E-BBEA-44D3-B19F-F2947E7B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4D1E-DE0D-4449-BA44-EE083FB8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122C-9A6C-4C99-8FE0-3651825B1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B5720-447D-4486-8F45-47B37DCE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75DCF-118E-45B9-92BB-13AC7BED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72F3-43A0-4C52-B950-E529BBCA68B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3D970-F1C3-4210-94EA-AB067809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A5AB2-E654-4468-96E7-EDB64DB9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2F7E-BBEA-44D3-B19F-F2947E7B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0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C8EE2-7C0D-4F0E-A7BB-1B42363D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3E4C9-DE53-4C7D-8AB4-4DDC795DE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CE60-F4A6-4DB1-BDA4-B514438C2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72F3-43A0-4C52-B950-E529BBCA68B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BA97A-A10E-4F4E-A798-4B0C362F0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9C1FD-4D16-477C-9EC4-F228E39F8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2F7E-BBEA-44D3-B19F-F2947E7B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764E-4820-4FD2-816F-B4967BB48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Kontajnerizacia</a:t>
            </a:r>
            <a:r>
              <a:rPr lang="en-US" dirty="0"/>
              <a:t> </a:t>
            </a:r>
            <a:r>
              <a:rPr lang="en-US" dirty="0" err="1"/>
              <a:t>aplikacii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E4E5F-73D9-45DD-B9CE-6CD0D434F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3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F1A7-D480-4BA5-9C17-4823167A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Kontajner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9DF1-B36F-4347-AB40-5BC2097FB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Ide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spôsob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ako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zabaliť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aplikáciu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tak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, aby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dala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prepraviť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na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rôzne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systémy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—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lokálne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alebo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na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sieti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Najjednoduchšia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definícia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kontajnera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ho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popisuje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ako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samostatný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balík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softvéru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ktorý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obsahuje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všetko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potrebné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na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spustenie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chod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aplikácie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2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1942-D8CA-4BBD-85B3-957B47B7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96DB-7388-4C4F-99B5-F99E2BE0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Nastroj</a:t>
            </a:r>
            <a:r>
              <a:rPr lang="en-US" dirty="0"/>
              <a:t> pre </a:t>
            </a:r>
            <a:r>
              <a:rPr lang="en-US" dirty="0" err="1"/>
              <a:t>vytvarane</a:t>
            </a:r>
            <a:r>
              <a:rPr lang="en-US" dirty="0"/>
              <a:t>, </a:t>
            </a:r>
            <a:r>
              <a:rPr lang="en-US" dirty="0" err="1"/>
              <a:t>nasadenie</a:t>
            </a:r>
            <a:r>
              <a:rPr lang="en-US" dirty="0"/>
              <a:t> a </a:t>
            </a:r>
            <a:r>
              <a:rPr lang="en-US" dirty="0" err="1"/>
              <a:t>spustanie</a:t>
            </a:r>
            <a:r>
              <a:rPr lang="en-US" dirty="0"/>
              <a:t> </a:t>
            </a:r>
            <a:r>
              <a:rPr lang="en-US" dirty="0" err="1"/>
              <a:t>kontajnerov</a:t>
            </a:r>
            <a:endParaRPr lang="en-US" dirty="0"/>
          </a:p>
          <a:p>
            <a:r>
              <a:rPr lang="en-US" dirty="0"/>
              <a:t>Open-source</a:t>
            </a:r>
          </a:p>
          <a:p>
            <a:r>
              <a:rPr lang="en-US" dirty="0"/>
              <a:t>2013</a:t>
            </a:r>
          </a:p>
          <a:p>
            <a:r>
              <a:rPr lang="en-US" dirty="0" err="1"/>
              <a:t>Obsauje</a:t>
            </a:r>
            <a:r>
              <a:rPr lang="en-US" dirty="0"/>
              <a:t> </a:t>
            </a:r>
            <a:r>
              <a:rPr lang="en-US" dirty="0" err="1"/>
              <a:t>vsetko</a:t>
            </a:r>
            <a:r>
              <a:rPr lang="en-US" dirty="0"/>
              <a:t> </a:t>
            </a:r>
            <a:r>
              <a:rPr lang="en-US" dirty="0" err="1"/>
              <a:t>potrebne</a:t>
            </a:r>
            <a:r>
              <a:rPr lang="en-US" dirty="0"/>
              <a:t> pre </a:t>
            </a:r>
            <a:r>
              <a:rPr lang="en-US" dirty="0" err="1"/>
              <a:t>spustenie</a:t>
            </a:r>
            <a:r>
              <a:rPr lang="en-US" dirty="0"/>
              <a:t> </a:t>
            </a:r>
            <a:r>
              <a:rPr lang="en-US" dirty="0" err="1"/>
              <a:t>aplikacie</a:t>
            </a:r>
            <a:r>
              <a:rPr lang="en-US" dirty="0"/>
              <a:t>: </a:t>
            </a:r>
            <a:r>
              <a:rPr lang="en-US" dirty="0" err="1"/>
              <a:t>kod</a:t>
            </a:r>
            <a:r>
              <a:rPr lang="en-US" dirty="0"/>
              <a:t>, </a:t>
            </a:r>
            <a:r>
              <a:rPr lang="en-US" dirty="0" err="1"/>
              <a:t>prostredie</a:t>
            </a:r>
            <a:r>
              <a:rPr lang="en-US" dirty="0"/>
              <a:t>, </a:t>
            </a:r>
            <a:r>
              <a:rPr lang="en-US" dirty="0" err="1"/>
              <a:t>systemove</a:t>
            </a:r>
            <a:r>
              <a:rPr lang="en-US" dirty="0"/>
              <a:t> </a:t>
            </a:r>
            <a:r>
              <a:rPr lang="en-US" dirty="0" err="1"/>
              <a:t>kniznice</a:t>
            </a:r>
            <a:r>
              <a:rPr lang="en-US" dirty="0"/>
              <a:t>…</a:t>
            </a:r>
          </a:p>
          <a:p>
            <a:r>
              <a:rPr lang="en-US" dirty="0" err="1"/>
              <a:t>Kontajner</a:t>
            </a:r>
            <a:r>
              <a:rPr lang="en-US" dirty="0"/>
              <a:t> je v Docker </a:t>
            </a:r>
            <a:r>
              <a:rPr lang="en-US" dirty="0" err="1"/>
              <a:t>vytvarany</a:t>
            </a:r>
            <a:r>
              <a:rPr lang="en-US" dirty="0"/>
              <a:t> z read-only </a:t>
            </a:r>
            <a:r>
              <a:rPr lang="en-US" dirty="0" err="1"/>
              <a:t>sablon</a:t>
            </a:r>
            <a:r>
              <a:rPr lang="en-US" dirty="0"/>
              <a:t> (image)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0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21D8-C6E8-4C9A-B491-D038332D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Kontajner</a:t>
            </a:r>
            <a:r>
              <a:rPr lang="en-US" dirty="0"/>
              <a:t> vs </a:t>
            </a:r>
            <a:r>
              <a:rPr lang="en-US" dirty="0" err="1"/>
              <a:t>virtualny</a:t>
            </a:r>
            <a:r>
              <a:rPr lang="en-US" dirty="0"/>
              <a:t> </a:t>
            </a:r>
            <a:r>
              <a:rPr lang="en-US" dirty="0" err="1"/>
              <a:t>stroj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CBEF-C293-4F31-B869-2967D735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85338-A681-4DCE-A965-805F7224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685"/>
            <a:ext cx="12192000" cy="520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6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29E4-934D-44DD-A2D5-3B67F89B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C639D-E0C5-4FC8-91B0-11386E44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Virtuálny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stroj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ďalej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už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iba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VM, od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anglického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Virtual Machine) je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obraz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ktorý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správa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ako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reálny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počítač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. Je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vytvorený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na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hostiteľskom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operačnom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systéme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správa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ako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akýkoľvek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iný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program. V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jeho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vnútri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je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avšak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nainštalovaný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osobitný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operačný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systém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celý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stroj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je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správa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ako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sandbox,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čo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znamená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že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je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oddelený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od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hostiteľského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systému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softvér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v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jeho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vnútri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nemôže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ovplyvniť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hostiteľa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. To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nám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dáva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ideálne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testovacie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prostredie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na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prístup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k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aplikáciam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ktoré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neboli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upravené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pre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hostiteľský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operačný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systém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. Na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jednom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hostiteľskom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stroji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môžu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bežať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viaceré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VM, 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ktoré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stará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takzvaný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„Hypervisor“. Ten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má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na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starosti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ich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chod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priradenie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virtuálneho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hardvéru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. VM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fungujú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tak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že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každý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si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vyhradí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virtuálny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hardvér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—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ako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sú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centrálny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procesor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pamäť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úložiska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sieťové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rozhrania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ktoré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sú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následne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priradené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na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reálny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fira sans"/>
              </a:rPr>
              <a:t>hardvér</a:t>
            </a:r>
            <a:r>
              <a:rPr lang="en-US" b="0" i="0" dirty="0">
                <a:solidFill>
                  <a:srgbClr val="222222"/>
                </a:solidFill>
                <a:effectLst/>
                <a:latin typeface="fira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1A15-F92D-4648-9B8F-D25BA36A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Preco</a:t>
            </a:r>
            <a:r>
              <a:rPr lang="en-US" dirty="0"/>
              <a:t> je </a:t>
            </a:r>
            <a:r>
              <a:rPr lang="en-US" dirty="0" err="1"/>
              <a:t>vhodne</a:t>
            </a:r>
            <a:r>
              <a:rPr lang="en-US" dirty="0"/>
              <a:t> </a:t>
            </a:r>
            <a:r>
              <a:rPr lang="en-US" dirty="0" err="1"/>
              <a:t>pouzivat</a:t>
            </a:r>
            <a:r>
              <a:rPr lang="en-US" dirty="0"/>
              <a:t> </a:t>
            </a:r>
            <a:r>
              <a:rPr lang="en-US" dirty="0" err="1"/>
              <a:t>kontajner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6A0D-53C7-4F81-A9EB-D0222984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Reprodukcnost</a:t>
            </a:r>
            <a:endParaRPr lang="en-US" dirty="0"/>
          </a:p>
          <a:p>
            <a:r>
              <a:rPr lang="en-US" dirty="0" err="1"/>
              <a:t>Izolacia</a:t>
            </a:r>
            <a:endParaRPr lang="en-US" dirty="0"/>
          </a:p>
          <a:p>
            <a:r>
              <a:rPr lang="en-US" dirty="0" err="1"/>
              <a:t>Jednoduchsia</a:t>
            </a:r>
            <a:r>
              <a:rPr lang="en-US" dirty="0"/>
              <a:t> </a:t>
            </a:r>
            <a:r>
              <a:rPr lang="en-US" dirty="0" err="1"/>
              <a:t>sprava</a:t>
            </a:r>
            <a:r>
              <a:rPr lang="en-US" dirty="0"/>
              <a:t> </a:t>
            </a:r>
            <a:r>
              <a:rPr lang="en-US" dirty="0" err="1"/>
              <a:t>prostredia</a:t>
            </a:r>
            <a:endParaRPr lang="en-US" dirty="0"/>
          </a:p>
          <a:p>
            <a:r>
              <a:rPr lang="en-US" dirty="0" err="1"/>
              <a:t>Vhodny</a:t>
            </a:r>
            <a:r>
              <a:rPr lang="en-US" dirty="0"/>
              <a:t> pre </a:t>
            </a:r>
            <a:r>
              <a:rPr lang="en-US" dirty="0" err="1"/>
              <a:t>kontinualnu</a:t>
            </a:r>
            <a:r>
              <a:rPr lang="en-US" dirty="0"/>
              <a:t> </a:t>
            </a:r>
            <a:r>
              <a:rPr lang="en-US" dirty="0" err="1"/>
              <a:t>integraciu</a:t>
            </a:r>
            <a:endParaRPr lang="en-US" dirty="0"/>
          </a:p>
          <a:p>
            <a:r>
              <a:rPr lang="en-US" dirty="0" err="1"/>
              <a:t>Rychlejsi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VM</a:t>
            </a:r>
          </a:p>
          <a:p>
            <a:r>
              <a:rPr lang="en-US" dirty="0" err="1"/>
              <a:t>Mozna</a:t>
            </a:r>
            <a:r>
              <a:rPr lang="en-US" dirty="0"/>
              <a:t> </a:t>
            </a:r>
            <a:r>
              <a:rPr lang="en-US" dirty="0" err="1"/>
              <a:t>orchestracia</a:t>
            </a:r>
            <a:r>
              <a:rPr lang="en-US" dirty="0"/>
              <a:t> (</a:t>
            </a:r>
            <a:r>
              <a:rPr lang="en-US" dirty="0" err="1"/>
              <a:t>Kubernates</a:t>
            </a:r>
            <a:r>
              <a:rPr lang="en-US" dirty="0"/>
              <a:t>, Docker swarm)</a:t>
            </a:r>
          </a:p>
          <a:p>
            <a:r>
              <a:rPr lang="en-US" dirty="0" err="1"/>
              <a:t>Kompatibilita</a:t>
            </a:r>
            <a:r>
              <a:rPr lang="en-US" dirty="0"/>
              <a:t> s AWS, GCP, Azure…</a:t>
            </a:r>
          </a:p>
        </p:txBody>
      </p:sp>
    </p:spTree>
    <p:extLst>
      <p:ext uri="{BB962C8B-B14F-4D97-AF65-F5344CB8AC3E}">
        <p14:creationId xmlns:p14="http://schemas.microsoft.com/office/powerpoint/2010/main" val="259812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C00B-FE11-4783-A66E-237A812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402A-1B8A-4FD3-A653-E96A963DD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B4678-1BC3-4D45-BCA7-6274092A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000250"/>
            <a:ext cx="101155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5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fira sans</vt:lpstr>
      <vt:lpstr>Office Theme</vt:lpstr>
      <vt:lpstr>Kontajnerizacia aplikacii</vt:lpstr>
      <vt:lpstr>Kontajner </vt:lpstr>
      <vt:lpstr>Docker</vt:lpstr>
      <vt:lpstr>Kontajner vs virtualny stroj</vt:lpstr>
      <vt:lpstr>PowerPoint Presentation</vt:lpstr>
      <vt:lpstr>Preco je vhodne pouzivat kontajner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Smatana</dc:creator>
  <cp:lastModifiedBy>Miroslav Smatana</cp:lastModifiedBy>
  <cp:revision>6</cp:revision>
  <dcterms:created xsi:type="dcterms:W3CDTF">2021-04-21T15:46:05Z</dcterms:created>
  <dcterms:modified xsi:type="dcterms:W3CDTF">2021-04-21T15:59:21Z</dcterms:modified>
</cp:coreProperties>
</file>