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518-8412-46AB-A5A1-B2F5B42AA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7F97B-47D1-4F72-84DA-2C9FD4F17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7BA60-5B05-440B-9582-D770F974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B356-182A-476F-B8EC-FAA0104EA6A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588E-6FE7-4AE9-9C57-E7A7063F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74003-5DAD-4F45-839C-9F470D73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736-39CC-4567-8026-7C4A930DB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3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9775-6E7E-411B-AE7F-3A613D4F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8BFA-4FD0-4639-9C53-C10A5F9D0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40BF-07AB-425D-93C5-29B4E471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B356-182A-476F-B8EC-FAA0104EA6A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2993-DD2B-46AA-AB33-9BFA5BB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9AC23-3CDF-4DC0-ACA4-6B1801F1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736-39CC-4567-8026-7C4A930DB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0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7F556-480F-492D-9D0D-5BBFB0B91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C88E7-2BA8-47B5-8A0C-AD5854587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0DF3-0FA0-48AA-A917-82700493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B356-182A-476F-B8EC-FAA0104EA6A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775CF-4F5B-4DA9-AB1B-C09F620E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B642-C2AD-4EEC-A59C-634C762E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736-39CC-4567-8026-7C4A930DB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3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891D-920A-43B2-9B04-25FDB248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A82A-1173-42C0-8FD2-1201C07F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855F-D6FF-4EB7-BCFA-1CA8ECC8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B356-182A-476F-B8EC-FAA0104EA6A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E86-5D08-4EC1-B739-3BBCFB19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821A-F6B4-43B0-9BB8-C7FE47F9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736-39CC-4567-8026-7C4A930DB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EB6-7151-43E5-87F0-A6EB7D55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D503B-936E-4ACE-ADF3-A26C27AC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D5009-44C6-4DB2-9F54-DA83CF56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B356-182A-476F-B8EC-FAA0104EA6A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9FDD-63B4-447B-A066-6B5EEED8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34DA-F0DC-498E-89B1-D58B7E71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736-39CC-4567-8026-7C4A930DB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8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F985-912E-483C-B446-7F8E87E7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E15F-CBE1-4075-A6C3-5837CB07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23D5E-353B-4546-9952-6D8A25268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C73C6-4E76-4CDA-9229-A1097377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B356-182A-476F-B8EC-FAA0104EA6A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75C6E-4B20-48E1-982C-E858113F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07654-897D-4CFC-A904-523D3B1A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736-39CC-4567-8026-7C4A930DB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EA0D-A8EB-4039-AD9E-170799EE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FA63B-9B33-47EC-8468-64859D05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63508-5E93-43BB-BAC9-802153BBD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065F1-0713-4A0E-B19B-253AFA34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0DE25-BE8E-4798-A742-728A032DF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96387-655B-493E-974A-056C7210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B356-182A-476F-B8EC-FAA0104EA6A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63E90-FF8A-4F4A-98BE-248AC0C2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3402C-048D-4A38-A1A5-317A6A30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736-39CC-4567-8026-7C4A930DB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5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F31-9E5B-4F12-9B37-4CB78CEE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E6B87-567B-461E-8060-3DF77475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B356-182A-476F-B8EC-FAA0104EA6A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EDFCF-5E42-465A-90BA-5568BE6F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742F0-9E43-49F4-BA5F-8FF8D2F7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736-39CC-4567-8026-7C4A930DB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0FB49-6CDC-45C2-BB24-B72A0D6E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B356-182A-476F-B8EC-FAA0104EA6A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20453-B061-420A-9F60-3CC02189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387B8-E7D0-42BB-8E66-263B1563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736-39CC-4567-8026-7C4A930DB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9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006D-4557-4F16-AA44-7E786800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2C7D-6645-4B36-A1A6-7796BEB1A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2CE5A-65BC-4044-AD27-CEFCAA59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7EB1A-0502-4057-9FB9-401D2C6A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B356-182A-476F-B8EC-FAA0104EA6A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AFF0C-8AD2-423F-95EB-6DC63612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E71A3-9205-47BB-AE90-02D3541A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736-39CC-4567-8026-7C4A930DB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7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469D-479C-4D0E-8230-7DCB43CA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F9EE9-5CAA-4E2F-8B8E-259C284F2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93447-7BD6-485E-99D4-D5BE8C67E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62845-B971-4E10-B803-F40191EC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B356-182A-476F-B8EC-FAA0104EA6A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EC483-4D04-4243-9412-554CB8F5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1E909-5D65-41C8-AC3B-F1CB8E91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9A736-39CC-4567-8026-7C4A930DB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1FE42-469F-4806-84E0-42477C74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3571-FDDF-420E-971B-50233CB8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1B67-8946-4E39-9554-4BE27E126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B356-182A-476F-B8EC-FAA0104EA6A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F87A4-1FEF-4E79-A455-9F7270422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DD78-7650-44C2-BB17-332F89B4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9A736-39CC-4567-8026-7C4A930DB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DCA9-412C-43CD-B0C8-A6A7285F9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7227C-1127-4CC3-B91B-51537E6C2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7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4F25-A3A8-4C32-80CD-546C7C74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7FF1-A455-4EFB-AE94-26E0C654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 – Representational State Transfer</a:t>
            </a:r>
          </a:p>
          <a:p>
            <a:r>
              <a:rPr lang="en-US" dirty="0"/>
              <a:t>API – Application Programming Interface</a:t>
            </a:r>
          </a:p>
          <a:p>
            <a:endParaRPr lang="en-US" dirty="0"/>
          </a:p>
          <a:p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architektury</a:t>
            </a:r>
            <a:r>
              <a:rPr lang="en-US" dirty="0"/>
              <a:t> pre </a:t>
            </a:r>
            <a:r>
              <a:rPr lang="en-US" dirty="0" err="1"/>
              <a:t>navrh</a:t>
            </a:r>
            <a:r>
              <a:rPr lang="en-US" dirty="0"/>
              <a:t> </a:t>
            </a:r>
            <a:r>
              <a:rPr lang="en-US" dirty="0" err="1"/>
              <a:t>aplikacii</a:t>
            </a:r>
            <a:r>
              <a:rPr lang="en-US" dirty="0"/>
              <a:t> (HTTP/ web </a:t>
            </a:r>
            <a:r>
              <a:rPr lang="en-US" dirty="0" err="1"/>
              <a:t>aplikacii</a:t>
            </a:r>
            <a:r>
              <a:rPr lang="en-US" dirty="0"/>
              <a:t>)</a:t>
            </a:r>
          </a:p>
          <a:p>
            <a:r>
              <a:rPr lang="en-US" dirty="0"/>
              <a:t>6 </a:t>
            </a:r>
            <a:r>
              <a:rPr lang="en-US" dirty="0" err="1"/>
              <a:t>podmienok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Jednotne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(uniform interface)</a:t>
            </a:r>
          </a:p>
          <a:p>
            <a:pPr lvl="1"/>
            <a:r>
              <a:rPr lang="en-US" dirty="0" err="1"/>
              <a:t>Klient</a:t>
            </a:r>
            <a:r>
              <a:rPr lang="en-US" dirty="0"/>
              <a:t>-server (Client-Server)</a:t>
            </a:r>
          </a:p>
          <a:p>
            <a:pPr lvl="1"/>
            <a:r>
              <a:rPr lang="en-US" dirty="0" err="1"/>
              <a:t>Bezstavovy</a:t>
            </a:r>
            <a:r>
              <a:rPr lang="en-US" dirty="0"/>
              <a:t> (Stateless)</a:t>
            </a:r>
          </a:p>
          <a:p>
            <a:pPr lvl="1"/>
            <a:r>
              <a:rPr lang="en-US" dirty="0" err="1"/>
              <a:t>Ukladatelne</a:t>
            </a:r>
            <a:r>
              <a:rPr lang="en-US" dirty="0"/>
              <a:t> do </a:t>
            </a:r>
            <a:r>
              <a:rPr lang="en-US" dirty="0" err="1"/>
              <a:t>medzipamete</a:t>
            </a:r>
            <a:r>
              <a:rPr lang="en-US" dirty="0"/>
              <a:t> (cacheable)</a:t>
            </a:r>
          </a:p>
          <a:p>
            <a:pPr lvl="1"/>
            <a:r>
              <a:rPr lang="en-US" dirty="0" err="1"/>
              <a:t>Vrstveny</a:t>
            </a:r>
            <a:r>
              <a:rPr lang="en-US" dirty="0"/>
              <a:t> system (layered system)</a:t>
            </a:r>
          </a:p>
          <a:p>
            <a:pPr lvl="1"/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poziadanie</a:t>
            </a:r>
            <a:r>
              <a:rPr lang="en-US" dirty="0"/>
              <a:t> (Code on demand) - </a:t>
            </a:r>
            <a:r>
              <a:rPr lang="en-US" dirty="0" err="1"/>
              <a:t>volitelne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2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AFCB-3D36-4F6B-AD98-B84B5FB5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5A82-64AD-4EE5-834B-919295A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– microframework pre web </a:t>
            </a:r>
            <a:r>
              <a:rPr lang="en-US" dirty="0" err="1"/>
              <a:t>aplikacie</a:t>
            </a:r>
            <a:endParaRPr lang="en-US" dirty="0"/>
          </a:p>
          <a:p>
            <a:pPr lvl="1"/>
            <a:r>
              <a:rPr lang="en-US" dirty="0" err="1"/>
              <a:t>Jednoduchy</a:t>
            </a:r>
            <a:r>
              <a:rPr lang="en-US" dirty="0"/>
              <a:t> a </a:t>
            </a:r>
            <a:r>
              <a:rPr lang="en-US" dirty="0" err="1"/>
              <a:t>flexibilny</a:t>
            </a:r>
            <a:endParaRPr lang="en-US" dirty="0"/>
          </a:p>
          <a:p>
            <a:pPr lvl="1"/>
            <a:r>
              <a:rPr lang="en-US" dirty="0" err="1"/>
              <a:t>Alternativy</a:t>
            </a:r>
            <a:r>
              <a:rPr lang="en-US" dirty="0"/>
              <a:t> – Django, Pyramid, </a:t>
            </a:r>
            <a:r>
              <a:rPr lang="en-US" dirty="0" err="1"/>
              <a:t>FastAPI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978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ACC2-AA07-43C3-9B12-6F3BBDEC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2D9C-63D3-4D1B-B149-9640605D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REST API</vt:lpstr>
      <vt:lpstr>REST API</vt:lpstr>
      <vt:lpstr>Flask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Smatana</dc:creator>
  <cp:lastModifiedBy>Miroslav Smatana</cp:lastModifiedBy>
  <cp:revision>5</cp:revision>
  <dcterms:created xsi:type="dcterms:W3CDTF">2021-03-24T19:18:33Z</dcterms:created>
  <dcterms:modified xsi:type="dcterms:W3CDTF">2021-03-24T19:35:19Z</dcterms:modified>
</cp:coreProperties>
</file>