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66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CF1F-39B9-D74F-B10B-4D6E65E8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6CB93-05C4-864A-BF2E-35CF33BB9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01C2-9DA9-4147-9C0B-39180C4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ED55-F075-3F4F-90AB-6471A522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5792-81ED-BA41-960C-A0E5C877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9248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22A2-238C-484D-8B38-3BBBB895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5EF79-3EB1-8048-AA65-DA884F96E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7FF3-A39F-934E-8297-C2C6B906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071E-BCAD-2344-A744-35D8B73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0576-7AF9-6A4D-8599-BD785B5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554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CE7AB-0BA0-4F4F-B041-E2FA1ED7C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B1AC2-8091-B74B-B0CA-C51FD4E6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B4C8-2192-5A4E-9538-43B88F9A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0B74-3CDC-5049-BF05-31F5BE93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E72F-EAFE-674F-83F5-BE97BA7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7382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230B-BCC2-474F-A4BE-31BB2B99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029E3-1C34-0642-8047-300C9666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E46C-6D1E-894F-ACAE-16F5964B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2BAE-4FDF-174C-8EB6-05264D7C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F146-44F6-974F-8291-CAAD5016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638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F15B-DEBC-EB45-B438-C0D42E74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9229-A0C1-9245-AB52-F756EBA2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EF23-0703-3A47-AFA4-89A83D36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273-DDEE-124A-B3C6-3E1564A4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4618A-83D2-624F-AFBF-1D40024F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71352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EC3B-1729-1041-8B4F-4241D0C0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4EFB-13DA-B74A-B0C6-BB37D5D33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1E20-F3EC-C043-8324-09724ADF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B98B-387C-5E41-963B-ACDBED22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D12D6-4809-5649-A166-A1E3519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99F5-B5BB-294D-A42E-F77877D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8367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91EE-B1A9-F542-834F-39C726D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0C8A-C5DC-EA4E-A373-5BBD477B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51AB-752C-CC4F-B32D-EDBF7D821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4110E-4E27-5344-959C-6172E2A56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E8F3-087E-D447-8C93-3E6A01279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0B469-FD0E-D143-95B1-A275E8E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4E963-555B-A44B-91E5-3DD11D90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D65E0-A007-6D4A-AF5C-D1ACE33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031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A61-6843-ED46-814A-E31C82D4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2D903-4D6F-7A47-98C9-2BC41E9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8524C-DC87-1041-8E09-4E90E30A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BC86A-C05B-1A4F-BC2D-4CA5255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0185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F19D2-C451-CA45-B0CE-39AB717C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56293-E992-084A-8D9A-57847F39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106C-A392-5642-B0B6-0D9D751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205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0CBB-39FB-8D44-AEB8-1620BD78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9D25-01EC-7C46-871C-C28387D1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CB7AB-69BB-414B-B77B-BE40DA33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3B12-C3AA-AA49-AD31-5528AB89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B77F-D9C8-FA46-966A-54439722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0305-9C37-1D44-AEA7-599E4BC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953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C04D-A50C-EF48-B71C-75E932C5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11B57-8A05-3140-A19C-E66DB3E3A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6727F-C397-7447-A40F-B8549033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3A40E-FBF6-D648-9AB1-7F081BCC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8A5C8-2E59-154D-9664-131BED0F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36BC-A8C6-9549-B05C-1E103A1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470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488FB-FEBD-394A-B85C-8C88FE81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AC8FC-8946-C541-8EBA-3A76EE2D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65F6-0E4C-1043-9A6E-39A215B7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8CC8-15A9-8A4D-B9DD-BF6534C90673}" type="datetimeFigureOut">
              <a:rPr lang="en-SK" smtClean="0"/>
              <a:t>02/24/2021</a:t>
            </a:fld>
            <a:endParaRPr lang="en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DF2B-6398-A545-A28E-5E7DB13A9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2E06-7F4E-8148-A86B-77A88BB8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9A95-3FA1-5740-B37F-24CD22E571F6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5469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esting-and-monitoring-machine-learning-model-deployments/" TargetMode="External"/><Relationship Id="rId2" Type="http://schemas.openxmlformats.org/officeDocument/2006/relationships/hyperlink" Target="https://www.udemy.com/course/deployment-of-machine-learning-model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C4D2-EE9D-7B44-89AB-C4D570FF7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K" dirty="0"/>
              <a:t>Nasadenie modelov strojoveho ucenia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40710-253A-1D46-9F37-5B5F405A2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K" dirty="0"/>
              <a:t>Machine learning model deployment</a:t>
            </a:r>
            <a:endParaRPr lang="en-US" dirty="0"/>
          </a:p>
          <a:p>
            <a:r>
              <a:rPr lang="en-US" dirty="0" err="1"/>
              <a:t>Zdroje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https://www.udemy.com/course/deployment-of-machine-learning-models/</a:t>
            </a:r>
            <a:endParaRPr lang="en-US" dirty="0"/>
          </a:p>
          <a:p>
            <a:br>
              <a:rPr lang="en-US" dirty="0"/>
            </a:br>
            <a:r>
              <a:rPr lang="en-US" dirty="0">
                <a:hlinkClick r:id="rId3"/>
              </a:rPr>
              <a:t>https://www.udemy.com/course/testing-and-monitoring-machine-learning-model-deployments/</a:t>
            </a:r>
            <a:endParaRPr lang="en-US" dirty="0"/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61879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A76-2803-D44B-8ADF-FC931DAD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C3A6F87-C793-0743-92C2-EBF1F620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2667"/>
            <a:ext cx="10515600" cy="4077254"/>
          </a:xfrm>
        </p:spPr>
      </p:pic>
    </p:spTree>
    <p:extLst>
      <p:ext uri="{BB962C8B-B14F-4D97-AF65-F5344CB8AC3E}">
        <p14:creationId xmlns:p14="http://schemas.microsoft.com/office/powerpoint/2010/main" val="220969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BC84-533E-564F-B467-F3947382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2BCF255-191A-6540-9EF3-B1054E06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983"/>
            <a:ext cx="10515600" cy="4066622"/>
          </a:xfrm>
        </p:spPr>
      </p:pic>
    </p:spTree>
    <p:extLst>
      <p:ext uri="{BB962C8B-B14F-4D97-AF65-F5344CB8AC3E}">
        <p14:creationId xmlns:p14="http://schemas.microsoft.com/office/powerpoint/2010/main" val="27094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5CB-5B53-9541-BA51-346EC91E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751CD71-4A06-E043-B237-13F0E807D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54" y="1825625"/>
            <a:ext cx="8378892" cy="4351338"/>
          </a:xfrm>
        </p:spPr>
      </p:pic>
    </p:spTree>
    <p:extLst>
      <p:ext uri="{BB962C8B-B14F-4D97-AF65-F5344CB8AC3E}">
        <p14:creationId xmlns:p14="http://schemas.microsoft.com/office/powerpoint/2010/main" val="24587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B3DD-7C12-4B47-B35A-5676D6BD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1AEA99DD-5D65-0344-802B-B9F0AEB68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624" y="1825625"/>
            <a:ext cx="8482752" cy="4351338"/>
          </a:xfrm>
        </p:spPr>
      </p:pic>
    </p:spTree>
    <p:extLst>
      <p:ext uri="{BB962C8B-B14F-4D97-AF65-F5344CB8AC3E}">
        <p14:creationId xmlns:p14="http://schemas.microsoft.com/office/powerpoint/2010/main" val="5355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BD3-ED8F-F747-B522-B9499FF0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54F1443-BCE2-E649-8DEF-AB42C966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097"/>
            <a:ext cx="10515600" cy="4094393"/>
          </a:xfrm>
        </p:spPr>
      </p:pic>
    </p:spTree>
    <p:extLst>
      <p:ext uri="{BB962C8B-B14F-4D97-AF65-F5344CB8AC3E}">
        <p14:creationId xmlns:p14="http://schemas.microsoft.com/office/powerpoint/2010/main" val="191948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97FB-2862-3943-A81B-D421F59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1BFEA9-5ABA-C448-8CFA-0459FCE33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066" y="244116"/>
            <a:ext cx="5875616" cy="5932847"/>
          </a:xfrm>
        </p:spPr>
      </p:pic>
    </p:spTree>
    <p:extLst>
      <p:ext uri="{BB962C8B-B14F-4D97-AF65-F5344CB8AC3E}">
        <p14:creationId xmlns:p14="http://schemas.microsoft.com/office/powerpoint/2010/main" val="270577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AF86-3EAA-7146-8EDE-112F9DA6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621EB8-A77C-1C48-A2D4-FD7469F2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7114"/>
            <a:ext cx="10515600" cy="3508360"/>
          </a:xfrm>
        </p:spPr>
      </p:pic>
    </p:spTree>
    <p:extLst>
      <p:ext uri="{BB962C8B-B14F-4D97-AF65-F5344CB8AC3E}">
        <p14:creationId xmlns:p14="http://schemas.microsoft.com/office/powerpoint/2010/main" val="249961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B001-AB5D-3A49-A1F7-E69FB08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1F6E652-AE77-F745-A25F-6E56374FB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3761"/>
            <a:ext cx="10515600" cy="3975065"/>
          </a:xfrm>
        </p:spPr>
      </p:pic>
    </p:spTree>
    <p:extLst>
      <p:ext uri="{BB962C8B-B14F-4D97-AF65-F5344CB8AC3E}">
        <p14:creationId xmlns:p14="http://schemas.microsoft.com/office/powerpoint/2010/main" val="35989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8A8A-2E24-B04A-B364-A32B1424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Redukcia priznakov – vyskum/vyvoj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93A6-B21F-234E-A6AC-7C0E86C1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SK" dirty="0"/>
              <a:t>ednoduchsi model</a:t>
            </a:r>
          </a:p>
          <a:p>
            <a:r>
              <a:rPr lang="en-GB" dirty="0"/>
              <a:t>K</a:t>
            </a:r>
            <a:r>
              <a:rPr lang="en-SK" dirty="0"/>
              <a:t>ratsi cas ucenia</a:t>
            </a:r>
          </a:p>
          <a:p>
            <a:r>
              <a:rPr lang="en-GB" dirty="0"/>
              <a:t>L</a:t>
            </a:r>
            <a:r>
              <a:rPr lang="en-SK" dirty="0"/>
              <a:t>epsia generalizacia</a:t>
            </a:r>
          </a:p>
          <a:p>
            <a:r>
              <a:rPr lang="en-GB" dirty="0"/>
              <a:t>J</a:t>
            </a:r>
            <a:r>
              <a:rPr lang="en-SK" dirty="0"/>
              <a:t>ednoduchsi na implementovanie</a:t>
            </a:r>
          </a:p>
          <a:p>
            <a:r>
              <a:rPr lang="en-GB" dirty="0"/>
              <a:t>R</a:t>
            </a:r>
            <a:r>
              <a:rPr lang="en-SK" dirty="0"/>
              <a:t>edukcia vzniku chyb</a:t>
            </a:r>
          </a:p>
          <a:p>
            <a:r>
              <a:rPr lang="en-SK" dirty="0"/>
              <a:t>Redundancia dat</a:t>
            </a:r>
          </a:p>
        </p:txBody>
      </p:sp>
    </p:spTree>
    <p:extLst>
      <p:ext uri="{BB962C8B-B14F-4D97-AF65-F5344CB8AC3E}">
        <p14:creationId xmlns:p14="http://schemas.microsoft.com/office/powerpoint/2010/main" val="22091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D925-9738-804B-AEDC-F87030F0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Redukcia priznakov – produkcia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4D1E-C490-A64B-AB67-A9FB140C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K" dirty="0"/>
              <a:t>enej dat na prenos po sieti</a:t>
            </a:r>
          </a:p>
          <a:p>
            <a:r>
              <a:rPr lang="en-GB" dirty="0"/>
              <a:t>M</a:t>
            </a:r>
            <a:r>
              <a:rPr lang="en-SK" dirty="0"/>
              <a:t>enej riadkov kodu (napr. </a:t>
            </a:r>
            <a:r>
              <a:rPr lang="en-GB" dirty="0"/>
              <a:t>o</a:t>
            </a:r>
            <a:r>
              <a:rPr lang="en-SK" dirty="0"/>
              <a:t>setrenie chyb a validacia dat)</a:t>
            </a:r>
          </a:p>
          <a:p>
            <a:r>
              <a:rPr lang="en-GB" dirty="0"/>
              <a:t>M</a:t>
            </a:r>
            <a:r>
              <a:rPr lang="en-SK" dirty="0"/>
              <a:t>enej dat pri logovani</a:t>
            </a:r>
          </a:p>
        </p:txBody>
      </p:sp>
    </p:spTree>
    <p:extLst>
      <p:ext uri="{BB962C8B-B14F-4D97-AF65-F5344CB8AC3E}">
        <p14:creationId xmlns:p14="http://schemas.microsoft.com/office/powerpoint/2010/main" val="411585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B7F0-98AB-554D-B905-747EC3A2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Obvykli scenar pri nasadeni ML modelov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E96A5A17-556E-D042-9B4E-97946CE5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459"/>
            <a:ext cx="10515600" cy="40136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68101-1F12-D04A-9390-2FA0152E2644}"/>
              </a:ext>
            </a:extLst>
          </p:cNvPr>
          <p:cNvSpPr txBox="1"/>
          <p:nvPr/>
        </p:nvSpPr>
        <p:spPr>
          <a:xfrm>
            <a:off x="9120250" y="1994459"/>
            <a:ext cx="26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K" dirty="0"/>
              <a:t>Vyvojove prostredie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278AE-99B7-EE42-B0D1-F5B3851F9FF8}"/>
              </a:ext>
            </a:extLst>
          </p:cNvPr>
          <p:cNvSpPr txBox="1"/>
          <p:nvPr/>
        </p:nvSpPr>
        <p:spPr>
          <a:xfrm>
            <a:off x="9284525" y="5495700"/>
            <a:ext cx="26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K" dirty="0"/>
              <a:t>Produkcne prostredie</a:t>
            </a:r>
          </a:p>
        </p:txBody>
      </p:sp>
    </p:spTree>
    <p:extLst>
      <p:ext uri="{BB962C8B-B14F-4D97-AF65-F5344CB8AC3E}">
        <p14:creationId xmlns:p14="http://schemas.microsoft.com/office/powerpoint/2010/main" val="314533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A7F0-FEB7-0D4E-A80D-68ABD0CC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00C937D-73B9-9B48-9D07-4DDAB5951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9865"/>
            <a:ext cx="10515600" cy="4302857"/>
          </a:xfrm>
        </p:spPr>
      </p:pic>
    </p:spTree>
    <p:extLst>
      <p:ext uri="{BB962C8B-B14F-4D97-AF65-F5344CB8AC3E}">
        <p14:creationId xmlns:p14="http://schemas.microsoft.com/office/powerpoint/2010/main" val="20550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Nasadenie modelov strojoveho ucenia</vt:lpstr>
      <vt:lpstr>PowerPoint Presentation</vt:lpstr>
      <vt:lpstr>PowerPoint Presentation</vt:lpstr>
      <vt:lpstr>PowerPoint Presentation</vt:lpstr>
      <vt:lpstr>PowerPoint Presentation</vt:lpstr>
      <vt:lpstr>Redukcia priznakov – vyskum/vyvoj</vt:lpstr>
      <vt:lpstr>Redukcia priznakov – produkcia</vt:lpstr>
      <vt:lpstr>Obvykli scenar pri nasadeni ML modelov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Smatana</dc:creator>
  <cp:lastModifiedBy>Miroslav Smatana</cp:lastModifiedBy>
  <cp:revision>15</cp:revision>
  <dcterms:created xsi:type="dcterms:W3CDTF">2021-02-17T17:46:40Z</dcterms:created>
  <dcterms:modified xsi:type="dcterms:W3CDTF">2021-02-24T17:24:14Z</dcterms:modified>
</cp:coreProperties>
</file>