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937A-D0C5-4AC8-916E-142E06371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DD0A-C005-419E-B073-6F2F07C2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5E1B-F582-458B-89D6-9736DB9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61ED-79CF-47CF-847F-C5D76BE2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D490-A2A5-4C25-856E-65C7AEF9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41B6-FABC-484A-8774-4E7098E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83A4-57F4-4AC4-97AA-1C915AC0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95E4-A38A-46F9-8D50-542D43AB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ADDD-73C5-40F7-A072-89C3C28A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07FD-8323-4848-AAB1-965AE112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035D0-96AA-4080-BD67-ABB5F66C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6D814-07A0-487D-9A64-256C9778F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A7D7-A272-4783-BEEB-2A4B9648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CF05-232D-45D9-8147-62855CC8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B954-CEE7-4AB8-BEE6-156E9751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8D0C-1C47-47EF-A9A7-C6522ED2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F58F-0B92-41B8-93DA-37F4C916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CB3A-0932-4273-BE24-6A7912F1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7AE9-0496-4C95-B6D7-557EA60F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2B9D-BC04-4E88-A2DD-F6E8529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3A78-C327-4458-AB64-1B1C0043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514C-6282-470D-99E9-EAE7C405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B874-9CCB-4454-95BC-54789807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2631-389E-4AE9-99D4-5F29DED0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059C-5AF9-4852-A99F-FEF131E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EDB-1FB7-41D3-B35F-05286E73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5021-C9AD-46F1-AC7E-7437C14DB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53A99-A36D-4EE8-8614-2F862F39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8E824-8E35-45FA-981D-6A8D64B3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1EA3-9094-4CAD-ABFA-18954CD3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2CD6-E898-4128-B521-6CB71F0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1DE3-B6A6-43E2-AFCA-A95015E6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A6A3-4CDF-4C68-B6B0-7ECBAC11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0438-8ED0-4CEC-B86B-4D9A8E6B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A678C-1BC9-4AA2-A543-D76BEA4D3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75646-CE9E-47D5-A1DD-9F8D87CC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83FC4-12D2-4DB7-9DB8-5DA94FEE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8FB4E-223B-4AB6-9D8D-5EA7EA20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64AF-D248-4675-9C89-9A4D9C23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DEC6-DD24-4EC7-8D85-91FA4A6A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057D6-54FE-4999-9328-A515EBE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C3CD-C7E1-4AF2-B7FC-8DCDE04B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9E45-AF12-4B88-969F-42198F73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12A27-D2E7-487B-A30F-407BBE5D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E5ACB-4D66-41B7-BC59-A693A616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9E2C5-F311-4084-81CF-646FB647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089-EE34-4298-90A8-2C702FD5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EC3D-1941-484B-A490-015360A3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71878-C59F-4157-B74F-9D3FA267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A516-C33A-4A5C-B402-7B137347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247C3-3F65-4AF4-8794-143FBEDC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9345-84A0-4A96-AF00-C5BE1F68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0D86-0403-43C6-8D9A-89B84B20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9A41-AD78-4B6E-9858-34131D1BA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1D483-171F-4935-B2A6-CCF008A8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B5A0-85B0-4817-849E-D271EF3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A7CF-C751-4694-9739-9B2C5CEA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2924-4983-4613-B706-B8DDB66B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2DDBD-D3FB-47BD-BC17-303F0028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7BE9-73A8-4F87-8EC8-1AA119FD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8D11-667C-4562-ABA5-7515AF1B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C442-40C7-41B5-B8B2-76D0A01DDAC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5021-F783-4C1F-B2DC-4D1121A0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9914-34B1-410C-8710-E934E2302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6F2B-B501-49BB-ADE5-EC6FE78F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75B-0CB1-4303-88E0-8559C120D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87F84-79B5-4DEB-89E0-4501AD94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F512-CB38-4540-98EE-02D606AD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Zhrnutie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07BA-C7EE-43B7-ACF9-F018AB17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Vyhoda</a:t>
            </a:r>
            <a:r>
              <a:rPr lang="en-US" dirty="0"/>
              <a:t> </a:t>
            </a:r>
            <a:r>
              <a:rPr lang="en-US" dirty="0" err="1"/>
              <a:t>testovania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ukaze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castych</a:t>
            </a:r>
            <a:r>
              <a:rPr lang="en-US" dirty="0"/>
              <a:t> </a:t>
            </a:r>
            <a:r>
              <a:rPr lang="en-US" dirty="0" err="1"/>
              <a:t>zmenach</a:t>
            </a:r>
            <a:r>
              <a:rPr lang="en-US" dirty="0"/>
              <a:t> system</a:t>
            </a:r>
          </a:p>
          <a:p>
            <a:r>
              <a:rPr lang="en-US" dirty="0"/>
              <a:t>Ak </a:t>
            </a:r>
            <a:r>
              <a:rPr lang="en-US" dirty="0" err="1"/>
              <a:t>su</a:t>
            </a:r>
            <a:r>
              <a:rPr lang="en-US" dirty="0"/>
              <a:t> testy </a:t>
            </a:r>
            <a:r>
              <a:rPr lang="en-US" dirty="0" err="1"/>
              <a:t>vykonane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redukuju</a:t>
            </a:r>
            <a:r>
              <a:rPr lang="en-US" dirty="0"/>
              <a:t> </a:t>
            </a:r>
            <a:r>
              <a:rPr lang="en-US" dirty="0" err="1"/>
              <a:t>neistoty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vznikaju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zmene</a:t>
            </a:r>
            <a:r>
              <a:rPr lang="en-US" dirty="0"/>
              <a:t> system</a:t>
            </a:r>
          </a:p>
          <a:p>
            <a:endParaRPr lang="en-US" dirty="0"/>
          </a:p>
          <a:p>
            <a:r>
              <a:rPr lang="en-US" dirty="0" err="1"/>
              <a:t>Hlavne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196105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58E-7326-41C0-80EA-D6700AB7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0677-0011-4CD8-991B-346DDE1D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Tradicne</a:t>
            </a:r>
            <a:r>
              <a:rPr lang="en-US" dirty="0"/>
              <a:t> testy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casto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?</a:t>
            </a:r>
          </a:p>
          <a:p>
            <a:r>
              <a:rPr lang="en-US" dirty="0"/>
              <a:t>Co </a:t>
            </a:r>
            <a:r>
              <a:rPr lang="en-US" dirty="0" err="1"/>
              <a:t>testovat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Hlavne</a:t>
            </a:r>
            <a:r>
              <a:rPr lang="en-US" dirty="0"/>
              <a:t> </a:t>
            </a:r>
            <a:r>
              <a:rPr lang="en-US" dirty="0" err="1"/>
              <a:t>najkritickejsie</a:t>
            </a:r>
            <a:r>
              <a:rPr lang="en-US" dirty="0"/>
              <a:t> </a:t>
            </a:r>
            <a:r>
              <a:rPr lang="en-US" dirty="0" err="1"/>
              <a:t>casti</a:t>
            </a:r>
            <a:r>
              <a:rPr lang="en-US" dirty="0"/>
              <a:t> </a:t>
            </a:r>
            <a:r>
              <a:rPr lang="en-US" dirty="0" err="1"/>
              <a:t>kodu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Test Pyramid in Spring Boot Microservice | Baeldung">
            <a:extLst>
              <a:ext uri="{FF2B5EF4-FFF2-40B4-BE49-F238E27FC236}">
                <a16:creationId xmlns:a16="http://schemas.microsoft.com/office/drawing/2014/main" id="{F6A1FA0E-0F6C-4813-8841-BD46B471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08" y="2223750"/>
            <a:ext cx="4218203" cy="26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9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5D68-BF55-48CC-BBE9-CF248F23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A7F1-D6CB-4A52-9910-B2A94236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843B-99F4-4C7B-9DB6-8BB44F0F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334827"/>
            <a:ext cx="754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1E2E-89C2-4F7F-8A24-6C9F3E14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29F1-D2DA-4B2C-8EEE-4C204713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306AA-3072-4978-BDEC-BE24DC43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57"/>
            <a:ext cx="12192000" cy="64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FE7F-C70C-4D9E-8334-C3493876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Klucove</a:t>
            </a:r>
            <a:r>
              <a:rPr lang="en-US" dirty="0"/>
              <a:t>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testovani</a:t>
            </a:r>
            <a:r>
              <a:rPr lang="en-US" dirty="0"/>
              <a:t> ML –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nasadenim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B0B4-1A3C-4478-ACD6-12D7031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Vyuzitie</a:t>
            </a:r>
            <a:r>
              <a:rPr lang="en-US" dirty="0"/>
              <a:t> </a:t>
            </a:r>
            <a:r>
              <a:rPr lang="en-US" dirty="0" err="1"/>
              <a:t>schemy</a:t>
            </a:r>
            <a:r>
              <a:rPr lang="en-US" dirty="0"/>
              <a:t> pre </a:t>
            </a:r>
            <a:r>
              <a:rPr lang="en-US" dirty="0" err="1"/>
              <a:t>definovanie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atributy</a:t>
            </a:r>
            <a:endParaRPr lang="en-US" dirty="0"/>
          </a:p>
          <a:p>
            <a:r>
              <a:rPr lang="en-US" dirty="0" err="1"/>
              <a:t>Specificke</a:t>
            </a:r>
            <a:r>
              <a:rPr lang="en-US" dirty="0"/>
              <a:t> testy pre ML (</a:t>
            </a:r>
            <a:r>
              <a:rPr lang="en-US" dirty="0" err="1"/>
              <a:t>konfiguracny</a:t>
            </a:r>
            <a:r>
              <a:rPr lang="en-US" dirty="0"/>
              <a:t> </a:t>
            </a:r>
            <a:r>
              <a:rPr lang="en-US" dirty="0" err="1"/>
              <a:t>subor</a:t>
            </a:r>
            <a:r>
              <a:rPr lang="en-US" dirty="0"/>
              <a:t>, </a:t>
            </a:r>
            <a:r>
              <a:rPr lang="en-US" dirty="0" err="1"/>
              <a:t>hyperparametre</a:t>
            </a:r>
            <a:r>
              <a:rPr lang="en-US" dirty="0"/>
              <a:t>)</a:t>
            </a:r>
          </a:p>
          <a:p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kvality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pre </a:t>
            </a:r>
            <a:r>
              <a:rPr lang="en-US" dirty="0" err="1"/>
              <a:t>pripravu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atributy</a:t>
            </a:r>
            <a:endParaRPr lang="en-US" dirty="0"/>
          </a:p>
          <a:p>
            <a:r>
              <a:rPr lang="en-US" dirty="0" err="1"/>
              <a:t>Zarucit</a:t>
            </a:r>
            <a:r>
              <a:rPr lang="en-US" dirty="0"/>
              <a:t> </a:t>
            </a:r>
            <a:r>
              <a:rPr lang="en-US" dirty="0" err="1"/>
              <a:t>reprodukovatelne</a:t>
            </a:r>
            <a:r>
              <a:rPr lang="en-US" dirty="0"/>
              <a:t> </a:t>
            </a:r>
            <a:r>
              <a:rPr lang="en-US" dirty="0" err="1"/>
              <a:t>trenovanie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  <a:p>
            <a:r>
              <a:rPr lang="en-US" dirty="0" err="1"/>
              <a:t>Integracne</a:t>
            </a:r>
            <a:r>
              <a:rPr lang="en-US" dirty="0"/>
              <a:t> testy (Pipeline)</a:t>
            </a:r>
          </a:p>
        </p:txBody>
      </p:sp>
    </p:spTree>
    <p:extLst>
      <p:ext uri="{BB962C8B-B14F-4D97-AF65-F5344CB8AC3E}">
        <p14:creationId xmlns:p14="http://schemas.microsoft.com/office/powerpoint/2010/main" val="196252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66E4-0F91-465E-9185-4A4E10A2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FF3D-F6EF-4EB0-8DBC-82A4E58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EA7A-E543-4FA0-BD20-5CEAF38A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0500"/>
            <a:ext cx="11963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E6F-1ECA-4E2A-AAB7-EAB43DC6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testy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predspracovani</a:t>
            </a:r>
            <a:r>
              <a:rPr lang="en-US" dirty="0"/>
              <a:t> a </a:t>
            </a:r>
            <a:r>
              <a:rPr lang="en-US" dirty="0" err="1"/>
              <a:t>priprave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F11CE-94B8-4140-A132-E983041EE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670" y="1825625"/>
            <a:ext cx="2868659" cy="4351338"/>
          </a:xfrm>
        </p:spPr>
      </p:pic>
    </p:spTree>
    <p:extLst>
      <p:ext uri="{BB962C8B-B14F-4D97-AF65-F5344CB8AC3E}">
        <p14:creationId xmlns:p14="http://schemas.microsoft.com/office/powerpoint/2010/main" val="241712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D83-1EED-4947-A8AC-7083D17F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C451-8ADA-43EA-B568-6529DAFE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Priklady</a:t>
            </a:r>
            <a:endParaRPr lang="en-US" dirty="0"/>
          </a:p>
          <a:p>
            <a:pPr lvl="1"/>
            <a:r>
              <a:rPr lang="en-US" dirty="0"/>
              <a:t>Ak </a:t>
            </a:r>
            <a:r>
              <a:rPr lang="en-US" dirty="0" err="1"/>
              <a:t>normalizujeme</a:t>
            </a:r>
            <a:r>
              <a:rPr lang="en-US" dirty="0"/>
              <a:t> data – ci </a:t>
            </a:r>
            <a:r>
              <a:rPr lang="en-US" dirty="0" err="1"/>
              <a:t>vsetky</a:t>
            </a:r>
            <a:r>
              <a:rPr lang="en-US" dirty="0"/>
              <a:t> data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naozaj</a:t>
            </a:r>
            <a:r>
              <a:rPr lang="en-US" dirty="0"/>
              <a:t> </a:t>
            </a:r>
            <a:r>
              <a:rPr lang="en-US" dirty="0" err="1"/>
              <a:t>normalizovane</a:t>
            </a:r>
            <a:endParaRPr lang="en-US" dirty="0"/>
          </a:p>
          <a:p>
            <a:pPr lvl="1"/>
            <a:r>
              <a:rPr lang="en-US" dirty="0"/>
              <a:t>Ci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chybajuce</a:t>
            </a:r>
            <a:r>
              <a:rPr lang="en-US" dirty="0"/>
              <a:t> data </a:t>
            </a:r>
            <a:r>
              <a:rPr lang="en-US" dirty="0" err="1"/>
              <a:t>nahradene</a:t>
            </a:r>
            <a:endParaRPr lang="en-US" dirty="0"/>
          </a:p>
          <a:p>
            <a:pPr lvl="1"/>
            <a:r>
              <a:rPr lang="en-US" dirty="0"/>
              <a:t>Ci </a:t>
            </a:r>
            <a:r>
              <a:rPr lang="en-US" dirty="0" err="1"/>
              <a:t>distribucia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po </a:t>
            </a:r>
            <a:r>
              <a:rPr lang="en-US" dirty="0" err="1"/>
              <a:t>transformacii</a:t>
            </a:r>
            <a:r>
              <a:rPr lang="en-US" dirty="0"/>
              <a:t> </a:t>
            </a:r>
            <a:r>
              <a:rPr lang="en-US" dirty="0" err="1"/>
              <a:t>splna</a:t>
            </a:r>
            <a:r>
              <a:rPr lang="en-US" dirty="0"/>
              <a:t> </a:t>
            </a:r>
            <a:r>
              <a:rPr lang="en-US" dirty="0" err="1"/>
              <a:t>ocakavania</a:t>
            </a:r>
            <a:endParaRPr lang="en-US" dirty="0"/>
          </a:p>
          <a:p>
            <a:pPr lvl="1"/>
            <a:r>
              <a:rPr lang="en-US" dirty="0" err="1"/>
              <a:t>Osetrenie</a:t>
            </a:r>
            <a:r>
              <a:rPr lang="en-US" dirty="0"/>
              <a:t> </a:t>
            </a:r>
            <a:r>
              <a:rPr lang="en-US" dirty="0" err="1"/>
              <a:t>outlierov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336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56B2-76E1-433F-A2BB-72535736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testovanie</a:t>
            </a:r>
            <a:r>
              <a:rPr lang="en-US" dirty="0"/>
              <a:t> – </a:t>
            </a:r>
            <a:r>
              <a:rPr lang="en-US" dirty="0" err="1"/>
              <a:t>konfiguracie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F09B-2CB8-4D82-BDAD-7DA467F0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915A4-9B1D-4068-805F-C4B12BDD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68" y="1825625"/>
            <a:ext cx="3615032" cy="4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09D6-80AC-4589-A68F-6D217CB3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testovanie</a:t>
            </a:r>
            <a:r>
              <a:rPr lang="en-US" dirty="0"/>
              <a:t> – </a:t>
            </a:r>
            <a:r>
              <a:rPr lang="en-US" dirty="0" err="1"/>
              <a:t>vstupne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B369-DCDE-46CB-BAAA-65BF2ED5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Pochopenie</a:t>
            </a:r>
            <a:r>
              <a:rPr lang="en-US" dirty="0"/>
              <a:t> </a:t>
            </a:r>
            <a:r>
              <a:rPr lang="en-US" dirty="0" err="1"/>
              <a:t>rozsahu</a:t>
            </a:r>
            <a:r>
              <a:rPr lang="en-US" dirty="0"/>
              <a:t> a </a:t>
            </a:r>
            <a:r>
              <a:rPr lang="en-US" dirty="0" err="1"/>
              <a:t>distribucie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Otestovanie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voci</a:t>
            </a:r>
            <a:r>
              <a:rPr lang="en-US" dirty="0"/>
              <a:t> scheme – </a:t>
            </a:r>
            <a:r>
              <a:rPr lang="en-US" dirty="0" err="1"/>
              <a:t>osetrenie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2CE-496E-4E32-B9CE-FCA40FD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49C3-ADF7-4FCF-BF0F-0AB6DE92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3A18-F22A-4C3D-9962-A2686AFA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90612"/>
            <a:ext cx="10572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D23-C808-4A0C-86E2-69EAB997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testovanie</a:t>
            </a:r>
            <a:r>
              <a:rPr lang="en-US" dirty="0"/>
              <a:t> – </a:t>
            </a:r>
            <a:r>
              <a:rPr lang="en-US" dirty="0" err="1"/>
              <a:t>kvality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F84C-16DB-4F00-AD59-EC5E941D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30AB0-4F1C-45C9-BEFC-EB80DD30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05" y="1613101"/>
            <a:ext cx="3464927" cy="4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0CCD-EC95-4DA3-B834-ACBC3FA0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Integracne</a:t>
            </a:r>
            <a:r>
              <a:rPr lang="en-US" dirty="0"/>
              <a:t> </a:t>
            </a:r>
            <a:r>
              <a:rPr lang="en-US" dirty="0" err="1"/>
              <a:t>testovanie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A1DE-9720-4557-A764-EAFFB46C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Cielom</a:t>
            </a:r>
            <a:r>
              <a:rPr lang="en-US" dirty="0"/>
              <a:t> </a:t>
            </a:r>
            <a:r>
              <a:rPr lang="en-US" dirty="0" err="1"/>
              <a:t>integracneho</a:t>
            </a:r>
            <a:r>
              <a:rPr lang="en-US" dirty="0"/>
              <a:t> </a:t>
            </a:r>
            <a:r>
              <a:rPr lang="en-US" dirty="0" err="1"/>
              <a:t>testovania</a:t>
            </a:r>
            <a:r>
              <a:rPr lang="en-US" dirty="0"/>
              <a:t> je </a:t>
            </a:r>
            <a:r>
              <a:rPr lang="en-US" dirty="0" err="1"/>
              <a:t>otestovat</a:t>
            </a:r>
            <a:r>
              <a:rPr lang="en-US" dirty="0"/>
              <a:t> ci </a:t>
            </a:r>
            <a:r>
              <a:rPr lang="en-US" dirty="0" err="1"/>
              <a:t>samostante</a:t>
            </a:r>
            <a:r>
              <a:rPr lang="en-US" dirty="0"/>
              <a:t> </a:t>
            </a:r>
            <a:r>
              <a:rPr lang="en-US" dirty="0" err="1"/>
              <a:t>moduly</a:t>
            </a:r>
            <a:r>
              <a:rPr lang="en-US" dirty="0"/>
              <a:t> (</a:t>
            </a:r>
            <a:r>
              <a:rPr lang="en-US" dirty="0" err="1"/>
              <a:t>metody</a:t>
            </a:r>
            <a:r>
              <a:rPr lang="en-US" dirty="0"/>
              <a:t>) </a:t>
            </a:r>
            <a:r>
              <a:rPr lang="en-US" dirty="0" err="1"/>
              <a:t>funguju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ocakavame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D317-49C1-460D-8545-4AD0F2AD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Integracne</a:t>
            </a:r>
            <a:r>
              <a:rPr lang="en-US" dirty="0"/>
              <a:t> testy – </a:t>
            </a:r>
            <a:r>
              <a:rPr lang="en-US" dirty="0" err="1"/>
              <a:t>rozdielove</a:t>
            </a:r>
            <a:r>
              <a:rPr lang="en-US" dirty="0"/>
              <a:t> testy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756A-0713-46AE-B0E3-2DA61B0C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rozdielov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dvoma</a:t>
            </a:r>
            <a:r>
              <a:rPr lang="en-US" dirty="0"/>
              <a:t> </a:t>
            </a:r>
            <a:r>
              <a:rPr lang="en-US" dirty="0" err="1"/>
              <a:t>verziami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Nazyvane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“Back to Back” testy</a:t>
            </a:r>
          </a:p>
          <a:p>
            <a:r>
              <a:rPr lang="en-US" dirty="0" err="1"/>
              <a:t>Uzitocne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detekcii</a:t>
            </a:r>
            <a:r>
              <a:rPr lang="en-US" dirty="0"/>
              <a:t> </a:t>
            </a:r>
            <a:r>
              <a:rPr lang="en-US" dirty="0" err="1"/>
              <a:t>chyb</a:t>
            </a:r>
            <a:r>
              <a:rPr lang="en-US" dirty="0"/>
              <a:t> v ML </a:t>
            </a:r>
            <a:r>
              <a:rPr lang="en-US" dirty="0" err="1"/>
              <a:t>modely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nevyhodili</a:t>
            </a:r>
            <a:r>
              <a:rPr lang="en-US" dirty="0"/>
              <a:t> </a:t>
            </a:r>
            <a:r>
              <a:rPr lang="en-US" dirty="0" err="1"/>
              <a:t>vynimku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8CAF-C2C0-4B33-A043-36105236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Produkcne</a:t>
            </a:r>
            <a:r>
              <a:rPr lang="en-US" dirty="0"/>
              <a:t> </a:t>
            </a:r>
            <a:r>
              <a:rPr lang="en-US" dirty="0" err="1"/>
              <a:t>prostredie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7B88-FE29-4022-88F1-2D03B765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mode (</a:t>
            </a:r>
            <a:r>
              <a:rPr lang="en-US" dirty="0" err="1"/>
              <a:t>tienovy</a:t>
            </a:r>
            <a:r>
              <a:rPr lang="en-US" dirty="0"/>
              <a:t> mod)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B83B2-9B52-4024-8925-6272943F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37" y="2309813"/>
            <a:ext cx="5629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8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B6BC-6270-4550-BF05-EB4C315F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F5C1-1823-4C2A-8B48-4A61918E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Canary release</a:t>
            </a:r>
          </a:p>
        </p:txBody>
      </p:sp>
    </p:spTree>
    <p:extLst>
      <p:ext uri="{BB962C8B-B14F-4D97-AF65-F5344CB8AC3E}">
        <p14:creationId xmlns:p14="http://schemas.microsoft.com/office/powerpoint/2010/main" val="343732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89FE-3E59-458A-9CE5-21A5371A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 v </a:t>
            </a:r>
            <a:r>
              <a:rPr lang="en-US" dirty="0" err="1"/>
              <a:t>produkcii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FAC9-9CF3-4F03-B594-19AC27BE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“skew”</a:t>
            </a:r>
          </a:p>
          <a:p>
            <a:pPr lvl="1"/>
            <a:r>
              <a:rPr lang="en-US" dirty="0" err="1"/>
              <a:t>Trenovacie</a:t>
            </a:r>
            <a:r>
              <a:rPr lang="en-US" dirty="0"/>
              <a:t> data </a:t>
            </a:r>
            <a:r>
              <a:rPr lang="en-US" dirty="0" err="1"/>
              <a:t>niesu</a:t>
            </a:r>
            <a:r>
              <a:rPr lang="en-US" dirty="0"/>
              <a:t> </a:t>
            </a:r>
            <a:r>
              <a:rPr lang="en-US" dirty="0" err="1"/>
              <a:t>reprezentativne</a:t>
            </a:r>
            <a:r>
              <a:rPr lang="en-US" dirty="0"/>
              <a:t> pre </a:t>
            </a:r>
            <a:r>
              <a:rPr lang="en-US" dirty="0" err="1"/>
              <a:t>produkcne</a:t>
            </a:r>
            <a:r>
              <a:rPr lang="en-US" dirty="0"/>
              <a:t> data</a:t>
            </a:r>
          </a:p>
          <a:p>
            <a:pPr lvl="2"/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vytvarani</a:t>
            </a:r>
            <a:r>
              <a:rPr lang="en-US" dirty="0"/>
              <a:t> </a:t>
            </a:r>
            <a:r>
              <a:rPr lang="en-US" dirty="0" err="1"/>
              <a:t>trenovacieho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  <a:p>
            <a:pPr lvl="2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neexistuje</a:t>
            </a:r>
            <a:r>
              <a:rPr lang="en-US" dirty="0"/>
              <a:t> v </a:t>
            </a:r>
            <a:r>
              <a:rPr lang="en-US" dirty="0" err="1"/>
              <a:t>produkcii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ziskavane</a:t>
            </a:r>
            <a:r>
              <a:rPr lang="en-US" dirty="0"/>
              <a:t> z </a:t>
            </a:r>
            <a:r>
              <a:rPr lang="en-US" dirty="0" err="1"/>
              <a:t>rozlicnych</a:t>
            </a:r>
            <a:r>
              <a:rPr lang="en-US" dirty="0"/>
              <a:t> </a:t>
            </a:r>
            <a:r>
              <a:rPr lang="en-US" dirty="0" err="1"/>
              <a:t>zdrojov</a:t>
            </a:r>
            <a:endParaRPr lang="en-US" dirty="0"/>
          </a:p>
          <a:p>
            <a:pPr lvl="2"/>
            <a:r>
              <a:rPr lang="en-US" dirty="0" err="1"/>
              <a:t>Zmeny</a:t>
            </a:r>
            <a:r>
              <a:rPr lang="en-US" dirty="0"/>
              <a:t> v </a:t>
            </a:r>
            <a:r>
              <a:rPr lang="en-US" dirty="0" err="1"/>
              <a:t>hodnotach</a:t>
            </a:r>
            <a:r>
              <a:rPr lang="en-US" dirty="0"/>
              <a:t> </a:t>
            </a:r>
            <a:r>
              <a:rPr lang="en-US" dirty="0" err="1"/>
              <a:t>atributu</a:t>
            </a:r>
            <a:endParaRPr lang="en-US" dirty="0"/>
          </a:p>
          <a:p>
            <a:pPr lvl="2"/>
            <a:r>
              <a:rPr lang="en-US" dirty="0" err="1"/>
              <a:t>Zdroje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ktorych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 </a:t>
            </a:r>
            <a:r>
              <a:rPr lang="en-US" dirty="0" err="1"/>
              <a:t>zavisle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zmenili</a:t>
            </a:r>
            <a:endParaRPr lang="en-US" dirty="0"/>
          </a:p>
          <a:p>
            <a:pPr lvl="2"/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 (&lt;18, &lt;21)</a:t>
            </a:r>
          </a:p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vykonnosti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  <a:p>
            <a:pPr lvl="1"/>
            <a:r>
              <a:rPr lang="en-US" dirty="0" err="1"/>
              <a:t>Presnost</a:t>
            </a:r>
            <a:r>
              <a:rPr lang="en-US" dirty="0"/>
              <a:t>, </a:t>
            </a:r>
            <a:r>
              <a:rPr lang="en-US" dirty="0" err="1"/>
              <a:t>navratnost</a:t>
            </a:r>
            <a:r>
              <a:rPr lang="en-US" dirty="0"/>
              <a:t> …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metriky</a:t>
            </a:r>
            <a:endParaRPr lang="en-US" dirty="0"/>
          </a:p>
          <a:p>
            <a:pPr lvl="1"/>
            <a:r>
              <a:rPr lang="en-US" dirty="0" err="1"/>
              <a:t>Vynos</a:t>
            </a:r>
            <a:r>
              <a:rPr lang="en-US" dirty="0"/>
              <a:t>, user experience, </a:t>
            </a:r>
            <a:r>
              <a:rPr lang="en-US" dirty="0" err="1"/>
              <a:t>rychlost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0CA-5940-4AFE-AA56-1DE0B94D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723F6-1899-4B9C-AA66-2DCC002F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4" y="1155210"/>
            <a:ext cx="9684659" cy="454757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C9EDA-48E8-4403-A731-6F29062D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19BE-DC32-4284-8E7C-9CB3208F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9134-33C0-4B73-9989-6D3BF588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CB159-8D8E-40BD-9BF1-463FE3F9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2" y="902493"/>
            <a:ext cx="10888648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E03-8A05-4B7B-8FE3-A5F0852F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A2B9-D5FF-47CB-874B-7E00B786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11D9-1A93-4F6D-8B71-2E450631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5" y="1027906"/>
            <a:ext cx="11174540" cy="4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5119-E896-4F78-A8E1-73BCB07F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532B-9396-48A7-8011-3868B7AC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3268A-39B8-4822-BF1A-AE2DABCC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27906"/>
            <a:ext cx="11182350" cy="51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0E2F-C6B0-404F-9999-2746A79C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DCD2-D73A-4787-B817-2148B2F4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ML </a:t>
            </a:r>
            <a:r>
              <a:rPr lang="en-US" dirty="0" err="1"/>
              <a:t>specificke</a:t>
            </a:r>
            <a:r>
              <a:rPr lang="en-US" dirty="0"/>
              <a:t> testy</a:t>
            </a:r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ML </a:t>
            </a:r>
            <a:r>
              <a:rPr lang="en-US" dirty="0" err="1"/>
              <a:t>infrastruktury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  <a:p>
            <a:r>
              <a:rPr lang="en-US" dirty="0"/>
              <a:t>ML </a:t>
            </a:r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deployment a </a:t>
            </a:r>
            <a:r>
              <a:rPr lang="en-US" dirty="0" err="1"/>
              <a:t>produkcie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“Skew” – </a:t>
            </a:r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/>
              <a:t>distribucie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 err="1"/>
              <a:t>Monitorovanie</a:t>
            </a:r>
            <a:r>
              <a:rPr lang="en-US" dirty="0"/>
              <a:t> </a:t>
            </a:r>
            <a:r>
              <a:rPr lang="en-US" dirty="0" err="1"/>
              <a:t>predikcii</a:t>
            </a:r>
            <a:endParaRPr lang="en-US" dirty="0"/>
          </a:p>
          <a:p>
            <a:r>
              <a:rPr lang="en-US" dirty="0" err="1"/>
              <a:t>Tradicne</a:t>
            </a:r>
            <a:r>
              <a:rPr lang="en-US" dirty="0"/>
              <a:t> testy</a:t>
            </a:r>
          </a:p>
          <a:p>
            <a:pPr lvl="1"/>
            <a:r>
              <a:rPr lang="en-US" dirty="0" err="1"/>
              <a:t>Monitorovanie</a:t>
            </a:r>
            <a:r>
              <a:rPr lang="en-US" dirty="0"/>
              <a:t> system</a:t>
            </a:r>
          </a:p>
          <a:p>
            <a:pPr lvl="1"/>
            <a:r>
              <a:rPr lang="en-US" dirty="0" err="1"/>
              <a:t>Integracne</a:t>
            </a:r>
            <a:r>
              <a:rPr lang="en-US" dirty="0"/>
              <a:t> testy</a:t>
            </a:r>
          </a:p>
          <a:p>
            <a:pPr lvl="1"/>
            <a:r>
              <a:rPr lang="en-US" dirty="0"/>
              <a:t>Unit testy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1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7C13-760C-4022-A12A-09AC29DB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podla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vyvoja</a:t>
            </a:r>
            <a:r>
              <a:rPr lang="en-US" dirty="0"/>
              <a:t> ML </a:t>
            </a:r>
            <a:r>
              <a:rPr lang="en-US" dirty="0" err="1"/>
              <a:t>systemu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301D1-98A9-4AEE-94C4-A095DC652950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464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Vyskumne</a:t>
            </a:r>
            <a:r>
              <a:rPr lang="en-US" dirty="0"/>
              <a:t> </a:t>
            </a:r>
            <a:r>
              <a:rPr lang="en-US" dirty="0" err="1"/>
              <a:t>prostredie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roznych</a:t>
            </a:r>
            <a:r>
              <a:rPr lang="en-US" dirty="0"/>
              <a:t> </a:t>
            </a:r>
            <a:r>
              <a:rPr lang="en-US" dirty="0" err="1"/>
              <a:t>algoritmov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roznych</a:t>
            </a:r>
            <a:r>
              <a:rPr lang="en-US" dirty="0"/>
              <a:t> </a:t>
            </a:r>
            <a:r>
              <a:rPr lang="en-US" dirty="0" err="1"/>
              <a:t>konfiguraci</a:t>
            </a:r>
            <a:r>
              <a:rPr lang="en-US" dirty="0"/>
              <a:t> + </a:t>
            </a:r>
            <a:r>
              <a:rPr lang="en-US" dirty="0" err="1"/>
              <a:t>hyperparametrov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roznych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a </a:t>
            </a:r>
            <a:r>
              <a:rPr lang="en-US" dirty="0" err="1"/>
              <a:t>atributov</a:t>
            </a:r>
            <a:endParaRPr lang="en-US" dirty="0"/>
          </a:p>
          <a:p>
            <a:r>
              <a:rPr lang="en-US" dirty="0" err="1"/>
              <a:t>Vyvojove</a:t>
            </a:r>
            <a:r>
              <a:rPr lang="en-US" dirty="0"/>
              <a:t> </a:t>
            </a:r>
            <a:r>
              <a:rPr lang="en-US" dirty="0" err="1"/>
              <a:t>prostredie</a:t>
            </a:r>
            <a:endParaRPr lang="en-US" dirty="0"/>
          </a:p>
          <a:p>
            <a:pPr lvl="1"/>
            <a:r>
              <a:rPr lang="en-US" dirty="0"/>
              <a:t>Unit testy</a:t>
            </a:r>
          </a:p>
          <a:p>
            <a:pPr lvl="1"/>
            <a:r>
              <a:rPr lang="en-US" dirty="0" err="1"/>
              <a:t>Integracne</a:t>
            </a:r>
            <a:r>
              <a:rPr lang="en-US" dirty="0"/>
              <a:t> </a:t>
            </a:r>
            <a:r>
              <a:rPr lang="en-US" dirty="0" err="1"/>
              <a:t>testovanie</a:t>
            </a:r>
            <a:endParaRPr lang="en-US" dirty="0"/>
          </a:p>
          <a:p>
            <a:pPr lvl="1"/>
            <a:r>
              <a:rPr lang="en-US" dirty="0" err="1"/>
              <a:t>Rozdielove</a:t>
            </a:r>
            <a:r>
              <a:rPr lang="en-US" dirty="0"/>
              <a:t> “differential” </a:t>
            </a:r>
            <a:r>
              <a:rPr lang="en-US" dirty="0" err="1"/>
              <a:t>testovanie</a:t>
            </a:r>
            <a:endParaRPr lang="en-US" dirty="0"/>
          </a:p>
          <a:p>
            <a:pPr lvl="1"/>
            <a:r>
              <a:rPr lang="en-US" dirty="0" err="1"/>
              <a:t>Zatazove</a:t>
            </a:r>
            <a:r>
              <a:rPr lang="en-US" dirty="0"/>
              <a:t> testy</a:t>
            </a:r>
          </a:p>
          <a:p>
            <a:r>
              <a:rPr lang="en-US" dirty="0" err="1"/>
              <a:t>Produkcne</a:t>
            </a:r>
            <a:r>
              <a:rPr lang="en-US" dirty="0"/>
              <a:t> </a:t>
            </a:r>
            <a:r>
              <a:rPr lang="en-US" dirty="0" err="1"/>
              <a:t>prostredie</a:t>
            </a:r>
            <a:endParaRPr lang="en-US" dirty="0"/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tienoveho</a:t>
            </a:r>
            <a:r>
              <a:rPr lang="en-US" dirty="0"/>
              <a:t> </a:t>
            </a:r>
            <a:r>
              <a:rPr lang="en-US" dirty="0" err="1"/>
              <a:t>modu</a:t>
            </a:r>
            <a:r>
              <a:rPr lang="en-US" dirty="0"/>
              <a:t> “Shadow mode”</a:t>
            </a:r>
          </a:p>
          <a:p>
            <a:pPr lvl="1"/>
            <a:r>
              <a:rPr lang="en-US" dirty="0" err="1"/>
              <a:t>Monitorovanie</a:t>
            </a:r>
            <a:endParaRPr lang="en-US" dirty="0"/>
          </a:p>
          <a:p>
            <a:pPr lvl="1"/>
            <a:r>
              <a:rPr lang="en-US" dirty="0" err="1"/>
              <a:t>Loggovanie</a:t>
            </a:r>
            <a:endParaRPr lang="en-US" dirty="0"/>
          </a:p>
          <a:p>
            <a:pPr lvl="1"/>
            <a:r>
              <a:rPr lang="en-US" dirty="0"/>
              <a:t>Alerting</a:t>
            </a:r>
          </a:p>
        </p:txBody>
      </p:sp>
    </p:spTree>
    <p:extLst>
      <p:ext uri="{BB962C8B-B14F-4D97-AF65-F5344CB8AC3E}">
        <p14:creationId xmlns:p14="http://schemas.microsoft.com/office/powerpoint/2010/main" val="33636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6E9-5F00-4188-B8C9-D72C834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28BA-7F88-498E-9447-BEEBF7B6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Dovera</a:t>
            </a:r>
            <a:r>
              <a:rPr lang="en-US" dirty="0"/>
              <a:t> v system</a:t>
            </a:r>
          </a:p>
          <a:p>
            <a:r>
              <a:rPr lang="en-US" dirty="0" err="1"/>
              <a:t>Spolahlivost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Caste </a:t>
            </a: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  <a:p>
            <a:pPr lvl="1"/>
            <a:r>
              <a:rPr lang="en-US" dirty="0" err="1"/>
              <a:t>Vediet</a:t>
            </a:r>
            <a:r>
              <a:rPr lang="en-US" dirty="0"/>
              <a:t> </a:t>
            </a:r>
            <a:r>
              <a:rPr lang="en-US" dirty="0" err="1"/>
              <a:t>popisat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a ich </a:t>
            </a:r>
            <a:r>
              <a:rPr lang="en-US" dirty="0" err="1"/>
              <a:t>dopad</a:t>
            </a:r>
            <a:endParaRPr lang="en-US" dirty="0"/>
          </a:p>
          <a:p>
            <a:r>
              <a:rPr lang="en-US" dirty="0" err="1"/>
              <a:t>Funkcionalita</a:t>
            </a:r>
            <a:r>
              <a:rPr lang="en-US" dirty="0"/>
              <a:t> system</a:t>
            </a:r>
          </a:p>
          <a:p>
            <a:pPr lvl="1"/>
            <a:r>
              <a:rPr lang="en-US" dirty="0" err="1"/>
              <a:t>Dovera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po </a:t>
            </a:r>
            <a:r>
              <a:rPr lang="en-US" dirty="0" err="1"/>
              <a:t>zmene</a:t>
            </a:r>
            <a:r>
              <a:rPr lang="en-US" dirty="0"/>
              <a:t> system </a:t>
            </a:r>
            <a:r>
              <a:rPr lang="en-US" dirty="0" err="1"/>
              <a:t>zostava</a:t>
            </a:r>
            <a:r>
              <a:rPr lang="en-US" dirty="0"/>
              <a:t> </a:t>
            </a:r>
            <a:r>
              <a:rPr lang="en-US" dirty="0" err="1"/>
              <a:t>funkcionalita</a:t>
            </a:r>
            <a:r>
              <a:rPr lang="en-US" dirty="0"/>
              <a:t> </a:t>
            </a:r>
            <a:r>
              <a:rPr lang="en-US" dirty="0" err="1"/>
              <a:t>rovnaka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Testovanie</a:t>
            </a:r>
            <a:r>
              <a:rPr lang="en-US" dirty="0"/>
              <a:t> je </a:t>
            </a:r>
            <a:r>
              <a:rPr lang="en-US" dirty="0" err="1"/>
              <a:t>sposob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system </a:t>
            </a:r>
            <a:r>
              <a:rPr lang="en-US" dirty="0" err="1"/>
              <a:t>funguje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predpokladame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po </a:t>
            </a:r>
            <a:r>
              <a:rPr lang="en-US" dirty="0" err="1"/>
              <a:t>vykonani</a:t>
            </a:r>
            <a:r>
              <a:rPr lang="en-US" dirty="0"/>
              <a:t> </a:t>
            </a:r>
            <a:r>
              <a:rPr lang="en-US" dirty="0" err="1"/>
              <a:t>zmien</a:t>
            </a:r>
            <a:r>
              <a:rPr lang="en-US" dirty="0"/>
              <a:t> v nom</a:t>
            </a:r>
          </a:p>
        </p:txBody>
      </p:sp>
    </p:spTree>
    <p:extLst>
      <p:ext uri="{BB962C8B-B14F-4D97-AF65-F5344CB8AC3E}">
        <p14:creationId xmlns:p14="http://schemas.microsoft.com/office/powerpoint/2010/main" val="82530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389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Testovanie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Testovanie podla faz vyvoja ML systemu</vt:lpstr>
      <vt:lpstr>Preco testovat?</vt:lpstr>
      <vt:lpstr>Zhrnutie</vt:lpstr>
      <vt:lpstr>PowerPoint Presentation</vt:lpstr>
      <vt:lpstr>PowerPoint Presentation</vt:lpstr>
      <vt:lpstr>PowerPoint Presentation</vt:lpstr>
      <vt:lpstr>Klucove principi pri testovani ML – pred nasadenim</vt:lpstr>
      <vt:lpstr>PowerPoint Presentation</vt:lpstr>
      <vt:lpstr>Unit testy pri predspracovani a priprave dat</vt:lpstr>
      <vt:lpstr>PowerPoint Presentation</vt:lpstr>
      <vt:lpstr>Unit testovanie – konfiguracie</vt:lpstr>
      <vt:lpstr>Unit testovanie – vstupne data</vt:lpstr>
      <vt:lpstr>Unit testovanie – kvality modelu</vt:lpstr>
      <vt:lpstr>Integracne testovanie</vt:lpstr>
      <vt:lpstr>Integracne testy – rozdielove testy</vt:lpstr>
      <vt:lpstr>Produkcne prostredie</vt:lpstr>
      <vt:lpstr>PowerPoint Presentation</vt:lpstr>
      <vt:lpstr>Testovanie modelov v produkcii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37</cp:revision>
  <dcterms:created xsi:type="dcterms:W3CDTF">2021-03-30T18:25:34Z</dcterms:created>
  <dcterms:modified xsi:type="dcterms:W3CDTF">2021-04-07T16:48:53Z</dcterms:modified>
</cp:coreProperties>
</file>