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D81E-FF3D-4F76-B34A-E78A26D0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AAF5-946E-42AB-B77F-9FE798108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D823-4846-4FD6-94AB-6C4D4B65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66D1-E277-491E-A20C-632E32D0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524-BC14-4F9A-B258-88B7051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A887-1AD3-4D05-8C4C-32C3CBF5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1930-02EA-41DE-8710-3738EF6EC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190F-D3CD-4DA2-9F45-2415CACD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8019-6CCD-425D-8C51-951FF2C2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5267-093E-4429-A406-E5AC4DA4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AD74-B7FA-4BAD-8081-44416B25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00C5-D7E8-43A4-A025-48546719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126D-B427-4E77-A214-5E7D634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3935-DA9A-45A8-AA5F-7D04425C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462B-68DA-4B97-9121-A4BA8908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2E6E-C29D-438A-95E7-47A39E8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EACE-20EE-4292-9DC9-BEE6AAF1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47B6-863B-43F7-A9F1-E97E362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D04C-FD3C-489A-951D-EBF1A1C5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44FC-3702-48F8-87CD-595361AD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91D-A761-472C-A52E-98E0135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ADFE-29DD-4438-8049-E6516953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FB62-350B-46CD-AF4C-D90A2873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E719-47A8-406E-966E-E7F15324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8CC5-D91D-45DD-9411-66C0DCCB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FA6-ECAA-4C29-9B1C-3F710B5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A208-4BA8-4584-8134-1CA198E7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A791C-B04A-4E3D-8EF5-96304228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4761-FDC4-4EED-859B-5177D657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FFD5-4ADB-4301-A02F-A57AC82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B82C-C9A1-49E3-B1EF-690DDC1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77CF-15C6-41BD-BA05-805F938B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80F7-39DA-455C-86C3-A6B111D9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A9FAB-1895-4066-9751-20D4A378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3EB7-FCDB-4023-AF16-C04A8C27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80CC9-7814-4AB9-A67E-EE9916C2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3333F-6C4D-4311-8BB7-E2DEAAC7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946DE-9672-416C-B0B8-69C73624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019D-F5DD-4155-B478-C6E9139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88AC-CF3C-4744-B1F4-B625113B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246A4-FBBD-48F1-851A-77A19BF5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1C67-4844-4FEE-9C7D-C52B4B4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AB0E-E0EB-45F6-9BF6-6EAA7B5A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8E5C-1B90-42AE-90F5-BB7B5D2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AD536-53A3-44F7-99F7-D320E6A3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CEDD-4A27-40E9-B2BE-E0A50BE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22D8-240A-403D-A18E-B134D86C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F00F-D2FF-40C1-8CDD-DD08B8FD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56B0-BC5A-4FE1-8A33-E864EB8A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E00D-314C-4D9A-9D63-17801685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5C-AE9F-446D-A4AC-ED4A033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3793-7A57-4634-A77F-AB727086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2CDB-8780-47C2-A332-7FAA7C2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EAF80-438E-4D4B-9BE0-1B3D62B9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E45A-EF21-4F33-A141-7249D59A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3BDA-8119-4ECE-846F-B9D345CA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6DA43-7129-45ED-8F71-AEFD90C6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4C9E-1F60-4CF6-98A9-5B668585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5A541-C8A9-4EBE-88A0-0E405597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78E2-3807-4055-95F4-09BC5170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B8B9-90D3-4ADB-B87F-9EAD33325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16CE-9F3E-4389-8817-95BED11B5E7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F73-4773-48D0-875F-33555FF8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15EB-1405-4B0C-8B8E-F5D6E1BF2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8B12-57A2-414E-BAAD-A79DEFD3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DB14-31A4-4BC1-A4BC-682CAB0FA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Prevod</a:t>
            </a:r>
            <a:r>
              <a:rPr lang="en-US" dirty="0"/>
              <a:t> </a:t>
            </a:r>
            <a:r>
              <a:rPr lang="en-US" dirty="0" err="1"/>
              <a:t>vyskumneho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produkcny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7FA47-0427-466A-A061-86E1459DF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9EDF-FA59-4BC1-8F21-075A0393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Sposoby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C3FF-818D-44C2-B489-A2CD456E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Proceduralne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endParaRPr lang="en-US" dirty="0"/>
          </a:p>
          <a:p>
            <a:r>
              <a:rPr lang="en-US" dirty="0" err="1"/>
              <a:t>Objektovo</a:t>
            </a:r>
            <a:r>
              <a:rPr lang="en-US" dirty="0"/>
              <a:t> </a:t>
            </a:r>
            <a:r>
              <a:rPr lang="en-US" dirty="0" err="1"/>
              <a:t>orientovane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Vlastne</a:t>
            </a:r>
            <a:r>
              <a:rPr lang="en-US" dirty="0"/>
              <a:t> pipeline</a:t>
            </a:r>
          </a:p>
          <a:p>
            <a:pPr lvl="1"/>
            <a:r>
              <a:rPr lang="en-US" dirty="0" err="1"/>
              <a:t>Vyuzitie</a:t>
            </a:r>
            <a:r>
              <a:rPr lang="en-US" dirty="0"/>
              <a:t> pipeline od 3 </a:t>
            </a:r>
            <a:r>
              <a:rPr lang="en-US" dirty="0" err="1"/>
              <a:t>stran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EA8D-9571-4293-B313-122677E0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Proceduralne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E61-7E63-484D-84B4-53350F92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Procedura</a:t>
            </a:r>
            <a:r>
              <a:rPr lang="en-US" dirty="0"/>
              <a:t> (</a:t>
            </a:r>
            <a:r>
              <a:rPr lang="en-US" dirty="0" err="1"/>
              <a:t>rutiny</a:t>
            </a:r>
            <a:r>
              <a:rPr lang="en-US" dirty="0"/>
              <a:t>, </a:t>
            </a:r>
            <a:r>
              <a:rPr lang="en-US" dirty="0" err="1"/>
              <a:t>podprogramy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)</a:t>
            </a:r>
          </a:p>
          <a:p>
            <a:r>
              <a:rPr lang="en-US" dirty="0" err="1"/>
              <a:t>Proceduralne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 – </a:t>
            </a:r>
            <a:r>
              <a:rPr lang="en-US" dirty="0" err="1"/>
              <a:t>vykonavanie</a:t>
            </a:r>
            <a:r>
              <a:rPr lang="en-US" dirty="0"/>
              <a:t> </a:t>
            </a:r>
            <a:r>
              <a:rPr lang="en-US" dirty="0" err="1"/>
              <a:t>procedur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postupnost</a:t>
            </a:r>
            <a:r>
              <a:rPr lang="en-US" dirty="0"/>
              <a:t> </a:t>
            </a:r>
            <a:r>
              <a:rPr lang="en-US" dirty="0" err="1"/>
              <a:t>krokov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 ML – </a:t>
            </a:r>
            <a:r>
              <a:rPr lang="en-US" dirty="0" err="1"/>
              <a:t>vytvaranie</a:t>
            </a:r>
            <a:r>
              <a:rPr lang="en-US" dirty="0"/>
              <a:t> </a:t>
            </a:r>
            <a:r>
              <a:rPr lang="en-US" dirty="0" err="1"/>
              <a:t>novych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, </a:t>
            </a:r>
            <a:r>
              <a:rPr lang="en-US" dirty="0" err="1"/>
              <a:t>transformacia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, </a:t>
            </a:r>
            <a:r>
              <a:rPr lang="en-US" dirty="0" err="1"/>
              <a:t>trenovanie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a pod.</a:t>
            </a:r>
          </a:p>
          <a:p>
            <a:endParaRPr lang="en-US" dirty="0"/>
          </a:p>
          <a:p>
            <a:r>
              <a:rPr lang="en-US" dirty="0" err="1"/>
              <a:t>Vyhody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Lahky</a:t>
            </a:r>
            <a:r>
              <a:rPr lang="en-US" dirty="0"/>
              <a:t> </a:t>
            </a:r>
            <a:r>
              <a:rPr lang="en-US" dirty="0" err="1"/>
              <a:t>prepis</a:t>
            </a:r>
            <a:r>
              <a:rPr lang="en-US" dirty="0"/>
              <a:t> z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 err="1"/>
              <a:t>Netreba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/>
              <a:t>zrucnosti</a:t>
            </a:r>
            <a:r>
              <a:rPr lang="en-US" dirty="0"/>
              <a:t> s </a:t>
            </a:r>
            <a:r>
              <a:rPr lang="en-US" dirty="0" err="1"/>
              <a:t>vyvojom</a:t>
            </a:r>
            <a:r>
              <a:rPr lang="en-US" dirty="0"/>
              <a:t> </a:t>
            </a:r>
            <a:r>
              <a:rPr lang="en-US" dirty="0" err="1"/>
              <a:t>softveru</a:t>
            </a:r>
            <a:endParaRPr lang="en-US" dirty="0"/>
          </a:p>
          <a:p>
            <a:pPr lvl="1"/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porovnat</a:t>
            </a:r>
            <a:r>
              <a:rPr lang="en-US" dirty="0"/>
              <a:t> ci </a:t>
            </a:r>
            <a:r>
              <a:rPr lang="en-US" dirty="0" err="1"/>
              <a:t>funguje</a:t>
            </a:r>
            <a:r>
              <a:rPr lang="en-US" dirty="0"/>
              <a:t> </a:t>
            </a:r>
            <a:r>
              <a:rPr lang="en-US" dirty="0" err="1"/>
              <a:t>rovnako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originalny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v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Nevyhody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Tazke</a:t>
            </a:r>
            <a:r>
              <a:rPr lang="en-US" dirty="0"/>
              <a:t> </a:t>
            </a:r>
            <a:r>
              <a:rPr lang="en-US" dirty="0" err="1"/>
              <a:t>otestovat</a:t>
            </a:r>
            <a:endParaRPr lang="en-US" dirty="0"/>
          </a:p>
          <a:p>
            <a:pPr lvl="1"/>
            <a:r>
              <a:rPr lang="en-US" dirty="0" err="1"/>
              <a:t>Tazke</a:t>
            </a:r>
            <a:r>
              <a:rPr lang="en-US" dirty="0"/>
              <a:t> </a:t>
            </a:r>
            <a:r>
              <a:rPr lang="en-US" dirty="0" err="1"/>
              <a:t>vyuzit</a:t>
            </a:r>
            <a:r>
              <a:rPr lang="en-US" dirty="0"/>
              <a:t> v </a:t>
            </a:r>
            <a:r>
              <a:rPr lang="en-US" dirty="0" err="1"/>
              <a:t>inej</a:t>
            </a:r>
            <a:r>
              <a:rPr lang="en-US" dirty="0"/>
              <a:t> </a:t>
            </a:r>
            <a:r>
              <a:rPr lang="en-US" dirty="0" err="1"/>
              <a:t>aplikacii</a:t>
            </a:r>
            <a:endParaRPr lang="en-US" dirty="0"/>
          </a:p>
          <a:p>
            <a:pPr lvl="1"/>
            <a:r>
              <a:rPr lang="en-US" dirty="0" err="1"/>
              <a:t>Castokrat</a:t>
            </a:r>
            <a:r>
              <a:rPr lang="en-US" dirty="0"/>
              <a:t> </a:t>
            </a:r>
            <a:r>
              <a:rPr lang="en-US" dirty="0" err="1"/>
              <a:t>uklada</a:t>
            </a:r>
            <a:r>
              <a:rPr lang="en-US" dirty="0"/>
              <a:t> vela </a:t>
            </a:r>
            <a:r>
              <a:rPr lang="en-US" dirty="0" err="1"/>
              <a:t>pomocnych</a:t>
            </a:r>
            <a:r>
              <a:rPr lang="en-US" dirty="0"/>
              <a:t> </a:t>
            </a:r>
            <a:r>
              <a:rPr lang="en-US" dirty="0" err="1"/>
              <a:t>suborov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spracovania</a:t>
            </a:r>
            <a:endParaRPr lang="en-US" dirty="0"/>
          </a:p>
          <a:p>
            <a:pPr lvl="1"/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vyskytnu</a:t>
            </a:r>
            <a:r>
              <a:rPr lang="en-US" dirty="0"/>
              <a:t> </a:t>
            </a:r>
            <a:r>
              <a:rPr lang="en-US" dirty="0" err="1"/>
              <a:t>chyby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4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E8BB-C7F6-4C62-B97B-5657E7E6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Objektovo</a:t>
            </a:r>
            <a:r>
              <a:rPr lang="en-US" dirty="0"/>
              <a:t> </a:t>
            </a:r>
            <a:r>
              <a:rPr lang="en-US" dirty="0" err="1"/>
              <a:t>orientovane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 – </a:t>
            </a:r>
            <a:r>
              <a:rPr lang="en-US" dirty="0" err="1"/>
              <a:t>vlastny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D840-C536-42B5-B901-5F443AF6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Objektovo-orientovane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 – </a:t>
            </a:r>
            <a:r>
              <a:rPr lang="en-US" dirty="0" err="1"/>
              <a:t>vyuzivanie</a:t>
            </a:r>
            <a:r>
              <a:rPr lang="en-US" dirty="0"/>
              <a:t> </a:t>
            </a:r>
            <a:r>
              <a:rPr lang="en-US" dirty="0" err="1"/>
              <a:t>objektov</a:t>
            </a:r>
            <a:r>
              <a:rPr lang="en-US" dirty="0"/>
              <a:t>, </a:t>
            </a:r>
            <a:r>
              <a:rPr lang="en-US" dirty="0" err="1"/>
              <a:t>dedenia</a:t>
            </a:r>
            <a:r>
              <a:rPr lang="en-US" dirty="0"/>
              <a:t>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  <a:p>
            <a:r>
              <a:rPr lang="en-US" dirty="0"/>
              <a:t>Pipeline – je </a:t>
            </a:r>
            <a:r>
              <a:rPr lang="en-US" dirty="0" err="1"/>
              <a:t>postupnost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pre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vykonavaju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za </a:t>
            </a:r>
            <a:r>
              <a:rPr lang="en-US" dirty="0" err="1"/>
              <a:t>sebou</a:t>
            </a:r>
            <a:r>
              <a:rPr lang="en-US" dirty="0"/>
              <a:t> (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nezavysle</a:t>
            </a:r>
            <a:r>
              <a:rPr lang="en-US" dirty="0"/>
              <a:t> </a:t>
            </a:r>
            <a:r>
              <a:rPr lang="en-US" dirty="0" err="1"/>
              <a:t>mozu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paralelne</a:t>
            </a:r>
            <a:r>
              <a:rPr lang="en-US" dirty="0"/>
              <a:t>)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zvycajne</a:t>
            </a:r>
            <a:r>
              <a:rPr lang="en-US" dirty="0"/>
              <a:t> </a:t>
            </a:r>
            <a:r>
              <a:rPr lang="en-US" dirty="0" err="1"/>
              <a:t>vystup</a:t>
            </a:r>
            <a:r>
              <a:rPr lang="en-US" dirty="0"/>
              <a:t> </a:t>
            </a:r>
            <a:r>
              <a:rPr lang="en-US" dirty="0" err="1"/>
              <a:t>jedneho</a:t>
            </a:r>
            <a:r>
              <a:rPr lang="en-US" dirty="0"/>
              <a:t> </a:t>
            </a:r>
            <a:r>
              <a:rPr lang="en-US" dirty="0" err="1"/>
              <a:t>kroku</a:t>
            </a:r>
            <a:r>
              <a:rPr lang="en-US" dirty="0"/>
              <a:t> je </a:t>
            </a:r>
            <a:r>
              <a:rPr lang="en-US" dirty="0" err="1"/>
              <a:t>vstupom</a:t>
            </a:r>
            <a:r>
              <a:rPr lang="en-US" dirty="0"/>
              <a:t> do </a:t>
            </a:r>
            <a:r>
              <a:rPr lang="en-US" dirty="0" err="1"/>
              <a:t>druheho</a:t>
            </a:r>
            <a:r>
              <a:rPr lang="en-US" dirty="0"/>
              <a:t> </a:t>
            </a:r>
            <a:r>
              <a:rPr lang="en-US" dirty="0" err="1"/>
              <a:t>kroku</a:t>
            </a:r>
            <a:endParaRPr lang="en-US" dirty="0"/>
          </a:p>
          <a:p>
            <a:r>
              <a:rPr lang="en-US" dirty="0" err="1"/>
              <a:t>Vlastna</a:t>
            </a:r>
            <a:r>
              <a:rPr lang="en-US" dirty="0"/>
              <a:t> ML pipeline </a:t>
            </a:r>
          </a:p>
          <a:p>
            <a:pPr lvl="1"/>
            <a:r>
              <a:rPr lang="en-US" dirty="0" err="1"/>
              <a:t>sekvencia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nacitanie</a:t>
            </a:r>
            <a:r>
              <a:rPr lang="en-US" dirty="0"/>
              <a:t>, </a:t>
            </a:r>
            <a:r>
              <a:rPr lang="en-US" dirty="0" err="1"/>
              <a:t>transformovanie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kroky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objektov</a:t>
            </a:r>
            <a:endParaRPr lang="en-US" dirty="0"/>
          </a:p>
          <a:p>
            <a:pPr lvl="1"/>
            <a:r>
              <a:rPr lang="en-US" dirty="0" err="1"/>
              <a:t>Pipline</a:t>
            </a:r>
            <a:r>
              <a:rPr lang="en-US" dirty="0"/>
              <a:t> je </a:t>
            </a:r>
            <a:r>
              <a:rPr lang="en-US" dirty="0" err="1"/>
              <a:t>reprezentovana</a:t>
            </a:r>
            <a:r>
              <a:rPr lang="en-US" dirty="0"/>
              <a:t> </a:t>
            </a:r>
            <a:r>
              <a:rPr lang="en-US" dirty="0" err="1"/>
              <a:t>objektom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22C7-870D-4015-B716-6C75C885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Objektovo</a:t>
            </a:r>
            <a:r>
              <a:rPr lang="en-US" dirty="0"/>
              <a:t> </a:t>
            </a:r>
            <a:r>
              <a:rPr lang="en-US" dirty="0" err="1"/>
              <a:t>orientovane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 – </a:t>
            </a:r>
            <a:r>
              <a:rPr lang="en-US" dirty="0" err="1"/>
              <a:t>vlastny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61D0-4BF4-41F2-B807-4597C86D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Lahsie</a:t>
            </a:r>
            <a:r>
              <a:rPr lang="en-US" dirty="0"/>
              <a:t> </a:t>
            </a:r>
            <a:r>
              <a:rPr lang="en-US" dirty="0" err="1"/>
              <a:t>testovatelne</a:t>
            </a:r>
            <a:r>
              <a:rPr lang="en-US" dirty="0"/>
              <a:t>,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verzii</a:t>
            </a:r>
            <a:r>
              <a:rPr lang="en-US" dirty="0"/>
              <a:t>,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zmien</a:t>
            </a:r>
            <a:endParaRPr lang="en-US" dirty="0"/>
          </a:p>
          <a:p>
            <a:pPr lvl="1"/>
            <a:r>
              <a:rPr lang="en-US" dirty="0" err="1"/>
              <a:t>Lahsie</a:t>
            </a:r>
            <a:r>
              <a:rPr lang="en-US" dirty="0"/>
              <a:t> </a:t>
            </a:r>
            <a:r>
              <a:rPr lang="en-US" dirty="0" err="1"/>
              <a:t>vyuzitelne</a:t>
            </a:r>
            <a:r>
              <a:rPr lang="en-US" dirty="0"/>
              <a:t> </a:t>
            </a:r>
            <a:r>
              <a:rPr lang="en-US" dirty="0" err="1"/>
              <a:t>novymi</a:t>
            </a:r>
            <a:r>
              <a:rPr lang="en-US" dirty="0"/>
              <a:t> </a:t>
            </a:r>
            <a:r>
              <a:rPr lang="en-US" dirty="0" err="1"/>
              <a:t>modelmi</a:t>
            </a:r>
            <a:endParaRPr lang="en-US" dirty="0"/>
          </a:p>
          <a:p>
            <a:pPr lvl="1"/>
            <a:r>
              <a:rPr lang="en-US" dirty="0"/>
              <a:t>Standard</a:t>
            </a:r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Vyzaduje</a:t>
            </a:r>
            <a:r>
              <a:rPr lang="en-US" dirty="0"/>
              <a:t> </a:t>
            </a:r>
            <a:r>
              <a:rPr lang="en-US" dirty="0" err="1"/>
              <a:t>lepsie</a:t>
            </a:r>
            <a:r>
              <a:rPr lang="en-US" dirty="0"/>
              <a:t> </a:t>
            </a:r>
            <a:r>
              <a:rPr lang="en-US" dirty="0" err="1"/>
              <a:t>skusenosti</a:t>
            </a:r>
            <a:r>
              <a:rPr lang="en-US" dirty="0"/>
              <a:t> a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vyvojarov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udrziavanie</a:t>
            </a:r>
            <a:endParaRPr lang="en-US" dirty="0"/>
          </a:p>
          <a:p>
            <a:pPr lvl="1"/>
            <a:r>
              <a:rPr lang="en-US" dirty="0" err="1"/>
              <a:t>Tazsie</a:t>
            </a:r>
            <a:r>
              <a:rPr lang="en-US" dirty="0"/>
              <a:t> pre </a:t>
            </a:r>
            <a:r>
              <a:rPr lang="en-US" dirty="0" err="1"/>
              <a:t>datovych</a:t>
            </a:r>
            <a:r>
              <a:rPr lang="en-US" dirty="0"/>
              <a:t> </a:t>
            </a:r>
            <a:r>
              <a:rPr lang="en-US" dirty="0" err="1"/>
              <a:t>analytikov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porozumenie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1C32-3AAD-4C01-90C0-06B5FF61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z 3 </a:t>
            </a:r>
            <a:r>
              <a:rPr lang="en-US" dirty="0" err="1"/>
              <a:t>stran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FD07-7B6B-4529-AA07-F6C4665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kniznica</a:t>
            </a:r>
            <a:r>
              <a:rPr lang="en-US" dirty="0"/>
              <a:t> </a:t>
            </a:r>
            <a:r>
              <a:rPr lang="en-US" dirty="0" err="1"/>
              <a:t>obsahujuca</a:t>
            </a:r>
            <a:r>
              <a:rPr lang="en-US" dirty="0"/>
              <a:t> </a:t>
            </a:r>
            <a:r>
              <a:rPr lang="en-US" dirty="0" err="1"/>
              <a:t>mnozstvo</a:t>
            </a:r>
            <a:r>
              <a:rPr lang="en-US" dirty="0"/>
              <a:t> </a:t>
            </a:r>
            <a:r>
              <a:rPr lang="en-US" dirty="0" err="1"/>
              <a:t>algoritmov</a:t>
            </a:r>
            <a:r>
              <a:rPr lang="en-US" dirty="0"/>
              <a:t> </a:t>
            </a:r>
            <a:r>
              <a:rPr lang="en-US" dirty="0" err="1"/>
              <a:t>strojoveho</a:t>
            </a:r>
            <a:r>
              <a:rPr lang="en-US" dirty="0"/>
              <a:t> </a:t>
            </a:r>
            <a:r>
              <a:rPr lang="en-US" dirty="0" err="1"/>
              <a:t>ucenia</a:t>
            </a:r>
            <a:endParaRPr lang="en-US" dirty="0"/>
          </a:p>
          <a:p>
            <a:pPr lvl="1"/>
            <a:r>
              <a:rPr lang="en-US" dirty="0" err="1"/>
              <a:t>Jednoduche</a:t>
            </a:r>
            <a:r>
              <a:rPr lang="en-US" dirty="0"/>
              <a:t> a </a:t>
            </a:r>
            <a:r>
              <a:rPr lang="en-US" dirty="0" err="1"/>
              <a:t>jednotne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Ak </a:t>
            </a:r>
            <a:r>
              <a:rPr lang="en-US" dirty="0" err="1"/>
              <a:t>chapete</a:t>
            </a:r>
            <a:r>
              <a:rPr lang="en-US" dirty="0"/>
              <a:t> </a:t>
            </a:r>
            <a:r>
              <a:rPr lang="en-US" dirty="0" err="1"/>
              <a:t>zakladnu</a:t>
            </a:r>
            <a:r>
              <a:rPr lang="en-US" dirty="0"/>
              <a:t> syntax </a:t>
            </a:r>
            <a:r>
              <a:rPr lang="en-US" dirty="0" err="1"/>
              <a:t>jedneho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je </a:t>
            </a:r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prejst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iny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  <a:p>
            <a:pPr lvl="1"/>
            <a:r>
              <a:rPr lang="en-US" dirty="0"/>
              <a:t>Dobra </a:t>
            </a:r>
            <a:r>
              <a:rPr lang="en-US" dirty="0" err="1"/>
              <a:t>dokumentacia</a:t>
            </a:r>
            <a:endParaRPr lang="en-US" dirty="0"/>
          </a:p>
          <a:p>
            <a:pPr lvl="1"/>
            <a:r>
              <a:rPr lang="en-US" dirty="0" err="1"/>
              <a:t>Adaptovana</a:t>
            </a:r>
            <a:r>
              <a:rPr lang="en-US" dirty="0"/>
              <a:t> </a:t>
            </a:r>
            <a:r>
              <a:rPr lang="en-US" dirty="0" err="1"/>
              <a:t>komunitov</a:t>
            </a:r>
            <a:r>
              <a:rPr lang="en-US" dirty="0"/>
              <a:t> </a:t>
            </a:r>
            <a:r>
              <a:rPr lang="en-US" dirty="0" err="1"/>
              <a:t>datovych</a:t>
            </a:r>
            <a:r>
              <a:rPr lang="en-US" dirty="0"/>
              <a:t> </a:t>
            </a:r>
            <a:r>
              <a:rPr lang="en-US" dirty="0" err="1"/>
              <a:t>analytikov</a:t>
            </a: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zakladne</a:t>
            </a:r>
            <a:r>
              <a:rPr lang="en-US" dirty="0"/>
              <a:t> </a:t>
            </a:r>
            <a:r>
              <a:rPr lang="en-US" dirty="0" err="1"/>
              <a:t>objekty</a:t>
            </a:r>
            <a:endParaRPr lang="en-US" dirty="0"/>
          </a:p>
          <a:p>
            <a:pPr lvl="1"/>
            <a:r>
              <a:rPr lang="en-US" dirty="0" err="1"/>
              <a:t>Transformatori</a:t>
            </a:r>
            <a:endParaRPr lang="en-US" dirty="0"/>
          </a:p>
          <a:p>
            <a:pPr lvl="2"/>
            <a:r>
              <a:rPr lang="en-US" dirty="0" err="1"/>
              <a:t>Sluzi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transformovanie</a:t>
            </a:r>
            <a:r>
              <a:rPr lang="en-US" dirty="0"/>
              <a:t> </a:t>
            </a:r>
            <a:r>
              <a:rPr lang="en-US" dirty="0" err="1"/>
              <a:t>vstupnych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lvl="2"/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Normalizacia</a:t>
            </a:r>
            <a:r>
              <a:rPr lang="en-US" dirty="0"/>
              <a:t>, </a:t>
            </a:r>
            <a:r>
              <a:rPr lang="en-US" dirty="0" err="1"/>
              <a:t>vyber</a:t>
            </a:r>
            <a:r>
              <a:rPr lang="en-US" dirty="0"/>
              <a:t> </a:t>
            </a:r>
            <a:r>
              <a:rPr lang="en-US" dirty="0" err="1"/>
              <a:t>atributov</a:t>
            </a:r>
            <a:r>
              <a:rPr lang="en-US" dirty="0"/>
              <a:t> a pod.</a:t>
            </a:r>
          </a:p>
          <a:p>
            <a:pPr lvl="1"/>
            <a:r>
              <a:rPr lang="en-US" dirty="0" err="1"/>
              <a:t>Prediktori</a:t>
            </a:r>
            <a:endParaRPr lang="en-US" dirty="0"/>
          </a:p>
          <a:p>
            <a:pPr lvl="2"/>
            <a:r>
              <a:rPr lang="en-US" dirty="0" err="1"/>
              <a:t>Zvycajne</a:t>
            </a:r>
            <a:r>
              <a:rPr lang="en-US" dirty="0"/>
              <a:t> ML </a:t>
            </a:r>
            <a:r>
              <a:rPr lang="en-US" dirty="0" err="1"/>
              <a:t>algoritmy</a:t>
            </a:r>
            <a:r>
              <a:rPr lang="en-US" dirty="0"/>
              <a:t> – </a:t>
            </a:r>
            <a:r>
              <a:rPr lang="en-US" dirty="0" err="1"/>
              <a:t>rozhodovacie</a:t>
            </a:r>
            <a:r>
              <a:rPr lang="en-US" dirty="0"/>
              <a:t> </a:t>
            </a:r>
            <a:r>
              <a:rPr lang="en-US" dirty="0" err="1"/>
              <a:t>stromy</a:t>
            </a:r>
            <a:r>
              <a:rPr lang="en-US" dirty="0"/>
              <a:t>, lasso</a:t>
            </a:r>
          </a:p>
          <a:p>
            <a:pPr lvl="1"/>
            <a:r>
              <a:rPr lang="en-US" dirty="0"/>
              <a:t>Pipeline</a:t>
            </a:r>
          </a:p>
          <a:p>
            <a:pPr lvl="2"/>
            <a:r>
              <a:rPr lang="en-US" dirty="0" err="1"/>
              <a:t>Umoznuje</a:t>
            </a:r>
            <a:r>
              <a:rPr lang="en-US" dirty="0"/>
              <a:t> </a:t>
            </a:r>
            <a:r>
              <a:rPr lang="en-US" dirty="0" err="1"/>
              <a:t>vykonat</a:t>
            </a:r>
            <a:r>
              <a:rPr lang="en-US" dirty="0"/>
              <a:t> </a:t>
            </a:r>
            <a:r>
              <a:rPr lang="en-US" dirty="0" err="1"/>
              <a:t>sekvencne</a:t>
            </a:r>
            <a:r>
              <a:rPr lang="en-US" dirty="0"/>
              <a:t> </a:t>
            </a:r>
            <a:r>
              <a:rPr lang="en-US" dirty="0" err="1"/>
              <a:t>postupnost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(transformers a predictors) and </a:t>
            </a:r>
            <a:r>
              <a:rPr lang="en-US" dirty="0" err="1"/>
              <a:t>vstupnymi</a:t>
            </a:r>
            <a:r>
              <a:rPr lang="en-US" dirty="0"/>
              <a:t> </a:t>
            </a:r>
            <a:r>
              <a:rPr lang="en-US" dirty="0" err="1"/>
              <a:t>datami</a:t>
            </a:r>
            <a:endParaRPr lang="en-US" dirty="0"/>
          </a:p>
          <a:p>
            <a:pPr lvl="2"/>
            <a:r>
              <a:rPr lang="en-US" dirty="0" err="1"/>
              <a:t>Vsetky</a:t>
            </a:r>
            <a:r>
              <a:rPr lang="en-US" dirty="0"/>
              <a:t> </a:t>
            </a:r>
            <a:r>
              <a:rPr lang="en-US" dirty="0" err="1"/>
              <a:t>kroky</a:t>
            </a:r>
            <a:r>
              <a:rPr lang="en-US" dirty="0"/>
              <a:t> by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Transformer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posledny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ten by mal </a:t>
            </a:r>
            <a:r>
              <a:rPr lang="en-US" dirty="0" err="1"/>
              <a:t>vzdy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Predictor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5CA6-F41B-4AF6-8C3E-5265DCD7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z 3 </a:t>
            </a:r>
            <a:r>
              <a:rPr lang="en-US" dirty="0" err="1"/>
              <a:t>stran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3FFC-81D8-4857-9C7A-E887061F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F6881-03DB-4E57-BADA-23238F1F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4" y="2862632"/>
            <a:ext cx="38481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EE789-5D5D-4FE5-9984-159D0646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85" y="3096828"/>
            <a:ext cx="4581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B5E-8FB0-4CEB-844A-CFA346C9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z 3 </a:t>
            </a:r>
            <a:r>
              <a:rPr lang="en-US" dirty="0" err="1"/>
              <a:t>stran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F5F7-5D13-4C99-BF41-FF63F7A1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Lahsie</a:t>
            </a:r>
            <a:r>
              <a:rPr lang="en-US" dirty="0"/>
              <a:t> </a:t>
            </a:r>
            <a:r>
              <a:rPr lang="en-US" dirty="0" err="1"/>
              <a:t>testovatelne</a:t>
            </a:r>
            <a:r>
              <a:rPr lang="en-US" dirty="0"/>
              <a:t>, </a:t>
            </a:r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verzii</a:t>
            </a:r>
            <a:r>
              <a:rPr lang="en-US" dirty="0"/>
              <a:t>, </a:t>
            </a: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zmien</a:t>
            </a:r>
            <a:endParaRPr lang="en-US" dirty="0"/>
          </a:p>
          <a:p>
            <a:pPr lvl="1"/>
            <a:r>
              <a:rPr lang="en-US" dirty="0" err="1"/>
              <a:t>Lahsie</a:t>
            </a:r>
            <a:r>
              <a:rPr lang="en-US" dirty="0"/>
              <a:t> </a:t>
            </a:r>
            <a:r>
              <a:rPr lang="en-US" dirty="0" err="1"/>
              <a:t>vyuzitelne</a:t>
            </a:r>
            <a:r>
              <a:rPr lang="en-US" dirty="0"/>
              <a:t> </a:t>
            </a:r>
            <a:r>
              <a:rPr lang="en-US" dirty="0" err="1"/>
              <a:t>novymi</a:t>
            </a:r>
            <a:r>
              <a:rPr lang="en-US" dirty="0"/>
              <a:t> </a:t>
            </a:r>
            <a:r>
              <a:rPr lang="en-US" dirty="0" err="1"/>
              <a:t>modelmi</a:t>
            </a:r>
            <a:endParaRPr lang="en-US" dirty="0"/>
          </a:p>
          <a:p>
            <a:pPr lvl="1"/>
            <a:r>
              <a:rPr lang="en-US" dirty="0" err="1"/>
              <a:t>Datovy</a:t>
            </a:r>
            <a:r>
              <a:rPr lang="en-US" dirty="0"/>
              <a:t> </a:t>
            </a:r>
            <a:r>
              <a:rPr lang="en-US" dirty="0" err="1"/>
              <a:t>analytici</a:t>
            </a:r>
            <a:r>
              <a:rPr lang="en-US" dirty="0"/>
              <a:t> </a:t>
            </a:r>
            <a:r>
              <a:rPr lang="en-US" dirty="0" err="1"/>
              <a:t>zvycajne</a:t>
            </a:r>
            <a:r>
              <a:rPr lang="en-US" dirty="0"/>
              <a:t> </a:t>
            </a:r>
            <a:r>
              <a:rPr lang="en-US" dirty="0" err="1"/>
              <a:t>poznaju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Vyzaduje</a:t>
            </a:r>
            <a:r>
              <a:rPr lang="en-US" dirty="0"/>
              <a:t> </a:t>
            </a:r>
            <a:r>
              <a:rPr lang="en-US" dirty="0" err="1"/>
              <a:t>lepsie</a:t>
            </a:r>
            <a:r>
              <a:rPr lang="en-US" dirty="0"/>
              <a:t> </a:t>
            </a:r>
            <a:r>
              <a:rPr lang="en-US" dirty="0" err="1"/>
              <a:t>skusenosti</a:t>
            </a:r>
            <a:r>
              <a:rPr lang="en-US" dirty="0"/>
              <a:t> a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vyvojarov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udrziavanie</a:t>
            </a:r>
            <a:endParaRPr lang="en-US" dirty="0"/>
          </a:p>
          <a:p>
            <a:pPr lvl="1"/>
            <a:r>
              <a:rPr lang="en-US" dirty="0" err="1"/>
              <a:t>Tazsie</a:t>
            </a:r>
            <a:r>
              <a:rPr lang="en-US" dirty="0"/>
              <a:t> pre </a:t>
            </a:r>
            <a:r>
              <a:rPr lang="en-US" dirty="0" err="1"/>
              <a:t>vyvojarov</a:t>
            </a:r>
            <a:r>
              <a:rPr lang="en-US" dirty="0"/>
              <a:t> </a:t>
            </a:r>
            <a:r>
              <a:rPr lang="en-US" dirty="0" err="1"/>
              <a:t>porozumiet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z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Tazsie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odladovanie</a:t>
            </a:r>
            <a:r>
              <a:rPr lang="en-US" dirty="0"/>
              <a:t> (</a:t>
            </a:r>
            <a:r>
              <a:rPr lang="en-US" dirty="0" err="1"/>
              <a:t>debugovanie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Prevod vyskumneho kodu na produkcny</vt:lpstr>
      <vt:lpstr>Sposoby </vt:lpstr>
      <vt:lpstr>Proceduralne programovanie</vt:lpstr>
      <vt:lpstr>Objektovo orientovane programovanie – vlastny pipeline</vt:lpstr>
      <vt:lpstr>Objektovo orientovane programovanie – vlastny pipeline</vt:lpstr>
      <vt:lpstr>Pipeline z 3 stran (sklearn pipeline)</vt:lpstr>
      <vt:lpstr>Pipeline z 3 stran (sklearn pipeline)</vt:lpstr>
      <vt:lpstr>Pipeline z 3 stran (sklearn pipeline)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23</cp:revision>
  <dcterms:created xsi:type="dcterms:W3CDTF">2021-03-03T19:20:02Z</dcterms:created>
  <dcterms:modified xsi:type="dcterms:W3CDTF">2021-03-10T17:07:50Z</dcterms:modified>
</cp:coreProperties>
</file>