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7F6F-2AD1-47FD-8042-301854694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ED9ED-55F4-4DED-951E-BD5CE217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5290-4731-46B7-A6DB-BB3B068E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D2E0-935E-4D42-85D5-0D9BF8A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673-1EAF-463F-BFF7-912EEB5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A91-C2BC-4BE8-B521-7CA55AE3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60E5-EFE1-4B51-A9B1-91BE87D85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095A-53D1-47CD-93AE-50A51A41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04D1-020F-495E-93AA-446AAFAA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2C19-98AA-4AC3-BF9C-4A7079BB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889E0-1C65-471C-9B3C-FF1B2F315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2F88-4F40-4831-BEAE-B5E99ACC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7D91-5C08-4C68-9992-5B2D1A2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8358-2E3F-4B05-ADF2-24283052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BBC9-966E-4640-954A-1ACBF712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564D-37D4-4546-81D6-97C61922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3309-2D02-43C3-9C60-081EFB9F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3859-191C-49E6-89FE-8A5A0D26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8EB8-96FE-4FAA-B1FA-71454408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2246-3B71-461F-B90F-C467C6AE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7349-4B2B-4776-AD9F-2AE8EAEB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118E-CEBD-4DDF-9566-F0924A7A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9079-D05D-4A97-82CE-F0A3C3A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4664-6890-4E25-99D6-5DD43553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DD5D-3388-4DB1-BA2C-41A1A6E0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E55D-D149-4FF5-AA96-384E9DD2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FC8B-BABB-465F-AC82-AD75178D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859C-471D-437D-AC15-119206F4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D52D-EB09-4AE7-961A-29EEFD4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6ED8F-FFA5-4A74-9D6A-9ECA7B9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D41F-77C4-4403-BED1-6B28E275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3815-6C23-4791-9934-A0F6259E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52F6-C9D6-4310-BC5D-69ADD5EC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F36B-89E7-4822-B173-0290C64CD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EC0FC-DAF5-4392-82AF-1DB2EA64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E913C-BA05-4F2A-8143-613F47A3D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C9FD1-C21F-426B-A600-6DD088B0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AAD3B-9071-4017-84B2-22AB9D5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D7F7E-0E06-4CB9-ACC1-518AA0B0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D57A-3470-442A-9896-F3B35913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8E10-C42F-4CA9-AA5C-D100C05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AF032-9103-4C7D-9A5C-DE410A39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3E0A8-DCC7-47FA-BAF1-96F917C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6CBE6-BC13-41EE-878D-4BC02CD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85BBE-98DB-4904-A1F4-389E7F94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E663A-2DE5-48A6-80D6-85589E6F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FECE-269C-4F8E-86C9-B6608CC8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1256-14D4-4409-9B08-ED29CF57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B04AD-AE99-42E8-BA3C-07C6DFE27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E95F-2AD9-42FB-96DE-545AA40D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3791-5DF7-468E-A888-F30FD4C5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8BF6-4208-4B46-B4D4-FA68D393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A5A3-2F1A-47A2-854F-63C8F409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E0391-4798-4033-BFC8-2A843DBF1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AA7C-189E-45CD-B482-A9E4995C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8A04-2481-4192-AD91-0900935E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F36A-60F1-4C23-AC13-F053DDBD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68D5-C2F2-4284-B7F9-3CEDFA52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4313A-03B2-4508-A4D2-7078988E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C524-AD43-492E-9ED7-8D68CE1D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9D06-66A1-481C-9EB1-A3ED88234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CD8B-5D1A-4E52-95AA-5F2E0AD7F725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A353-8CF7-4DF4-873B-39E07C45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C6CE-40EC-429B-9961-264CACB3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BEF5-B078-4EBC-B55C-961611D3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5EC5-5CA6-41BE-ADAE-ED78E159F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099B2-A000-4BF4-93A4-9CEAC8762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647C-2B81-4BFC-A63D-C6DF381E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85E0-4D12-40D5-BCA7-AF101D12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Cloudove</a:t>
            </a:r>
            <a:r>
              <a:rPr lang="en-US" dirty="0"/>
              <a:t> </a:t>
            </a:r>
            <a:r>
              <a:rPr lang="en-US" dirty="0" err="1"/>
              <a:t>sluzby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ponukaju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ktora</a:t>
            </a:r>
            <a:r>
              <a:rPr lang="en-US" dirty="0"/>
              <a:t> </a:t>
            </a:r>
            <a:r>
              <a:rPr lang="en-US" dirty="0" err="1"/>
              <a:t>umoznuje</a:t>
            </a:r>
            <a:r>
              <a:rPr lang="en-US" dirty="0"/>
              <a:t> </a:t>
            </a:r>
            <a:r>
              <a:rPr lang="en-US" dirty="0" err="1"/>
              <a:t>pouzivatelom</a:t>
            </a:r>
            <a:r>
              <a:rPr lang="en-US" dirty="0"/>
              <a:t> </a:t>
            </a:r>
            <a:r>
              <a:rPr lang="en-US" dirty="0" err="1"/>
              <a:t>vyvoj</a:t>
            </a:r>
            <a:r>
              <a:rPr lang="en-US" dirty="0"/>
              <a:t>, </a:t>
            </a:r>
            <a:r>
              <a:rPr lang="en-US" dirty="0" err="1"/>
              <a:t>prevadzku</a:t>
            </a:r>
            <a:r>
              <a:rPr lang="en-US" dirty="0"/>
              <a:t> a </a:t>
            </a:r>
            <a:r>
              <a:rPr lang="en-US" dirty="0" err="1"/>
              <a:t>spravovanie</a:t>
            </a:r>
            <a:r>
              <a:rPr lang="en-US" dirty="0"/>
              <a:t> </a:t>
            </a:r>
            <a:r>
              <a:rPr lang="en-US" dirty="0" err="1"/>
              <a:t>aplikacii</a:t>
            </a:r>
            <a:r>
              <a:rPr lang="en-US" dirty="0"/>
              <a:t> bez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budovania</a:t>
            </a:r>
            <a:r>
              <a:rPr lang="en-US" dirty="0"/>
              <a:t> a </a:t>
            </a:r>
            <a:r>
              <a:rPr lang="en-US" dirty="0" err="1"/>
              <a:t>spravovania</a:t>
            </a:r>
            <a:r>
              <a:rPr lang="en-US" dirty="0"/>
              <a:t> </a:t>
            </a:r>
            <a:r>
              <a:rPr lang="en-US" dirty="0" err="1"/>
              <a:t>infrastruktury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9FBB-BB33-44F3-B080-C8546B42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C8D9-9C81-4466-AC81-0CDED704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50D1F-A6A3-412C-8737-0E2298A9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446611"/>
            <a:ext cx="101631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5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AF42-FC8D-415D-93DA-8392549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A7A9-A03C-4157-B1CE-053B4F6B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</a:t>
            </a:r>
            <a:r>
              <a:rPr lang="en-US" dirty="0" err="1"/>
              <a:t>vyhody</a:t>
            </a:r>
            <a:endParaRPr lang="en-US" dirty="0"/>
          </a:p>
          <a:p>
            <a:pPr lvl="1"/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, </a:t>
            </a:r>
            <a:r>
              <a:rPr lang="en-US" dirty="0" err="1"/>
              <a:t>nastavenie</a:t>
            </a:r>
            <a:r>
              <a:rPr lang="en-US" dirty="0"/>
              <a:t> a </a:t>
            </a:r>
            <a:r>
              <a:rPr lang="en-US" dirty="0" err="1"/>
              <a:t>udrzbu</a:t>
            </a:r>
            <a:endParaRPr lang="en-US" dirty="0"/>
          </a:p>
          <a:p>
            <a:pPr lvl="1"/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skalovatelne</a:t>
            </a:r>
            <a:endParaRPr lang="en-US" dirty="0"/>
          </a:p>
          <a:p>
            <a:pPr lvl="1"/>
            <a:r>
              <a:rPr lang="en-US" dirty="0" err="1"/>
              <a:t>Lahke</a:t>
            </a:r>
            <a:r>
              <a:rPr lang="en-US" dirty="0"/>
              <a:t> </a:t>
            </a:r>
            <a:r>
              <a:rPr lang="en-US" dirty="0" err="1"/>
              <a:t>vytvaranie</a:t>
            </a:r>
            <a:r>
              <a:rPr lang="en-US" dirty="0"/>
              <a:t> </a:t>
            </a:r>
            <a:r>
              <a:rPr lang="en-US" dirty="0" err="1"/>
              <a:t>viacerych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 – </a:t>
            </a:r>
            <a:r>
              <a:rPr lang="en-US" dirty="0" err="1"/>
              <a:t>testovacie</a:t>
            </a:r>
            <a:r>
              <a:rPr lang="en-US" dirty="0"/>
              <a:t>/</a:t>
            </a:r>
            <a:r>
              <a:rPr lang="en-US" dirty="0" err="1"/>
              <a:t>vyvojove</a:t>
            </a:r>
            <a:r>
              <a:rPr lang="en-US" dirty="0"/>
              <a:t> a pod…</a:t>
            </a:r>
          </a:p>
          <a:p>
            <a:pPr lvl="1"/>
            <a:r>
              <a:rPr lang="en-US" dirty="0" err="1"/>
              <a:t>Nieje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starat</a:t>
            </a:r>
            <a:r>
              <a:rPr lang="en-US" dirty="0"/>
              <a:t> o </a:t>
            </a:r>
            <a:r>
              <a:rPr lang="en-US" dirty="0" err="1"/>
              <a:t>udrzbu</a:t>
            </a:r>
            <a:r>
              <a:rPr lang="en-US" dirty="0"/>
              <a:t> </a:t>
            </a:r>
            <a:r>
              <a:rPr lang="en-US" dirty="0" err="1"/>
              <a:t>infrastruktury</a:t>
            </a:r>
            <a:endParaRPr lang="en-US" dirty="0"/>
          </a:p>
          <a:p>
            <a:r>
              <a:rPr lang="en-US" dirty="0" err="1"/>
              <a:t>Paas</a:t>
            </a:r>
            <a:r>
              <a:rPr lang="en-US" dirty="0"/>
              <a:t> </a:t>
            </a:r>
            <a:r>
              <a:rPr lang="en-US" dirty="0" err="1"/>
              <a:t>nevyhody</a:t>
            </a:r>
            <a:endParaRPr lang="en-US" dirty="0"/>
          </a:p>
          <a:p>
            <a:pPr lvl="1"/>
            <a:r>
              <a:rPr lang="en-US" dirty="0" err="1"/>
              <a:t>Tazko</a:t>
            </a:r>
            <a:r>
              <a:rPr lang="en-US" dirty="0"/>
              <a:t> </a:t>
            </a:r>
            <a:r>
              <a:rPr lang="en-US" dirty="0" err="1"/>
              <a:t>skalovatelne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obrovske</a:t>
            </a:r>
            <a:r>
              <a:rPr lang="en-US" dirty="0"/>
              <a:t> </a:t>
            </a:r>
            <a:r>
              <a:rPr lang="en-US" dirty="0" err="1"/>
              <a:t>mnozstvo</a:t>
            </a:r>
            <a:r>
              <a:rPr lang="en-US" dirty="0"/>
              <a:t> </a:t>
            </a:r>
            <a:r>
              <a:rPr lang="en-US" dirty="0" err="1"/>
              <a:t>serverov</a:t>
            </a:r>
            <a:endParaRPr lang="en-US" dirty="0"/>
          </a:p>
          <a:p>
            <a:pPr lvl="1"/>
            <a:r>
              <a:rPr lang="en-US" dirty="0" err="1"/>
              <a:t>Drahe</a:t>
            </a:r>
            <a:endParaRPr lang="en-US" dirty="0"/>
          </a:p>
          <a:p>
            <a:pPr lvl="1"/>
            <a:r>
              <a:rPr lang="en-US" dirty="0" err="1"/>
              <a:t>Velka</a:t>
            </a:r>
            <a:r>
              <a:rPr lang="en-US" dirty="0"/>
              <a:t> </a:t>
            </a:r>
            <a:r>
              <a:rPr lang="en-US" dirty="0" err="1"/>
              <a:t>sanca</a:t>
            </a:r>
            <a:r>
              <a:rPr lang="en-US" dirty="0"/>
              <a:t> </a:t>
            </a:r>
            <a:r>
              <a:rPr lang="en-US" dirty="0" err="1"/>
              <a:t>vypadkov</a:t>
            </a:r>
            <a:r>
              <a:rPr lang="en-US" dirty="0"/>
              <a:t> “downtime”</a:t>
            </a:r>
          </a:p>
          <a:p>
            <a:pPr lvl="1"/>
            <a:r>
              <a:rPr lang="en-US" dirty="0" err="1"/>
              <a:t>Obmedzene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</a:t>
            </a:r>
            <a:r>
              <a:rPr lang="en-US" dirty="0" err="1"/>
              <a:t>konfiguracie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3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8E9A-9B56-4F58-8DD0-DA958CD3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Poskytovatelia</a:t>
            </a:r>
            <a:r>
              <a:rPr lang="en-US" dirty="0"/>
              <a:t>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D2F4-31DC-4327-BDE8-28F432C5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dirty="0"/>
              <a:t>Azure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OpenShift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27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CFB-E431-413D-B663-9833692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72B4-21B0-40F5-B10C-9634E87D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C536A-343E-47E9-BFC1-C33AB4A0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23" y="0"/>
            <a:ext cx="9063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Platform as a Service (Paas)</vt:lpstr>
      <vt:lpstr>PaaS</vt:lpstr>
      <vt:lpstr>PowerPoint Presentation</vt:lpstr>
      <vt:lpstr>PowerPoint Presentation</vt:lpstr>
      <vt:lpstr>Poskytovatelia PaaS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3</cp:revision>
  <dcterms:created xsi:type="dcterms:W3CDTF">2021-04-28T14:11:04Z</dcterms:created>
  <dcterms:modified xsi:type="dcterms:W3CDTF">2021-04-28T14:20:11Z</dcterms:modified>
</cp:coreProperties>
</file>