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595"/>
    <a:srgbClr val="FFD101"/>
    <a:srgbClr val="423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34687-4ABC-485E-9F8D-E99E887E7447}" v="3" dt="2023-11-14T09:58:24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63" d="100"/>
          <a:sy n="63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D38C-144C-5573-E3DA-7559C586C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DD966-A8BC-F76B-3C07-554D7B5F5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796C-44EB-8386-DEB1-E9802338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55C7-9B3A-1D43-9A92-A20ADCCF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A48C-49E5-EF46-8F21-79F7D383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8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6256-43A2-D06E-AACA-BC6A15D8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331DC-C52E-41E9-2F20-378A4DD5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1DDC-430D-B6A5-E2AF-CF36843D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55BA-0989-FAC7-ED06-069726CB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878F-0146-8F84-F43B-986BF7F4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7DB0-FC53-6EB9-41B5-F1540F6AD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DFAB-FF53-B3FF-32D2-D850C6BC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B2A3-3821-3B1F-1062-3DE6D29E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65C0-6DA6-E7E2-6FD0-D0E7434F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70BA-8269-0C06-DF77-B565500F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47B9-ECAE-A0BF-66EE-3988B6F0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7A5-0896-8476-BB98-CF8F93DE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C61D-F2D0-7AE3-4781-F5DD23BA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9101-6531-9F59-525D-C042BAE8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8192-8EE0-9CD1-6D39-4175057F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0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EDFB-7F53-EB3D-ABAF-C2077F76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B118-AE4A-8EF6-4A8D-ABB17E35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361C0-3A41-1951-72FE-A23A3D19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B25A-9950-6551-35EE-5FC37293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8A5E-0533-645A-5036-17A05733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2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69F7-9A0F-B0B2-DBB0-F28F4B47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3B17-A7CB-615E-14CE-37BB07CC7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F8C92-D05E-5E2B-D244-5082715E7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41FC0-D2B3-3772-5447-0DB004F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46C31-25E2-587A-896B-1AE998B2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5A64-D95A-8BA1-772B-0A636932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105C-7C6D-86A2-5518-FB03865B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FD94-767D-2F59-AF41-E64F8DDA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3649A-E61E-E90E-BA12-680E0EBD8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9C0DD-70C2-30FD-6388-8C1420B05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9C354-C266-FB23-423D-DC1A4FA17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001BC-19A4-7248-338A-312A8D67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4C6F7-6A00-1D0D-3256-AEA238E4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72AB1-1D42-F2C6-8223-ADD1C372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8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8BB1-D081-4E51-3546-E069526F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D6585-3B14-0CA4-1DBF-052705FB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A2E7-C6EB-A45B-86F4-CF5BABC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B6CB0-AEBA-D941-C9B6-E3AA8D5B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227CE-502A-E34B-27F6-7EC9B5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49787-ED39-E9C1-9214-B4133641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A319-7573-9CD2-4257-80BE53A2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61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D454-0978-E733-14D5-BB3B8F67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2320-9C44-1016-AA25-A21F06E5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58288-661B-B196-B9E8-C42CC420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4F394-5759-A33B-4C48-AE1107AA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02E7E-BDA4-FBBA-BAF4-ED0EAB52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A6604-FF17-A923-68F2-1FFE67BA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88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BF97-1F54-45F6-273B-B0232E77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949AC-6807-897B-6EE1-D1F3C7A5C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30E44-1E41-38A3-2F7C-381F5BB4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5B527-59B6-A2AA-C395-E7F5FEB8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D989C-E2FA-CF1B-46A1-5C2A1803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D2248-AF2F-8BDF-0EB7-33CE3658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81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46BDF-7538-AF93-4137-99A45EA6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B83AC-B347-46EE-7AA0-99E3E7C3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B881-C279-664D-A5B1-90700D6D7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D601C-44B4-4D82-892A-57DCA89E28F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59DF-C6BD-C343-1C78-C287AEDDB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45940-19E2-C716-4D9E-0D0A5B18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E643-D26C-43C0-8E6F-9419FF7CD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45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en.wikipedia.org/wiki/Chelsea_F.C.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8584-324B-6FA7-DDD4-7F313D89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72950" cy="19859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SOMMER AKADEMI KOMMER TIL ROSENBORGBANEN I JUNI!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D497B-EEC2-DB43-6330-42C42296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057" y="2417746"/>
            <a:ext cx="6935885" cy="1006489"/>
          </a:xfrm>
        </p:spPr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Ny samarbeid mellom </a:t>
            </a:r>
            <a:r>
              <a:rPr lang="nb-NO" dirty="0">
                <a:solidFill>
                  <a:srgbClr val="FFD101"/>
                </a:solidFill>
              </a:rPr>
              <a:t>IL TROND </a:t>
            </a:r>
            <a:r>
              <a:rPr lang="nb-NO" dirty="0">
                <a:solidFill>
                  <a:schemeClr val="bg1"/>
                </a:solidFill>
              </a:rPr>
              <a:t>og en av de</a:t>
            </a:r>
          </a:p>
          <a:p>
            <a:r>
              <a:rPr lang="nb-NO" dirty="0">
                <a:ln>
                  <a:solidFill>
                    <a:schemeClr val="bg1"/>
                  </a:solidFill>
                </a:ln>
                <a:solidFill>
                  <a:srgbClr val="0A4595"/>
                </a:solidFill>
              </a:rPr>
              <a:t> topp fotballklubbene </a:t>
            </a:r>
            <a:r>
              <a:rPr lang="nb-NO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</a:t>
            </a:r>
            <a:r>
              <a:rPr lang="nb-NO" dirty="0">
                <a:solidFill>
                  <a:schemeClr val="bg1"/>
                </a:solidFill>
              </a:rPr>
              <a:t> verden!</a:t>
            </a:r>
          </a:p>
        </p:txBody>
      </p:sp>
      <p:pic>
        <p:nvPicPr>
          <p:cNvPr id="5" name="Picture 4" descr="A yellow and black logo&#10;&#10;Description automatically generated">
            <a:extLst>
              <a:ext uri="{FF2B5EF4-FFF2-40B4-BE49-F238E27FC236}">
                <a16:creationId xmlns:a16="http://schemas.microsoft.com/office/drawing/2014/main" id="{EA786DC0-5EA2-0A40-23FC-28EBC89B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3" y="2786112"/>
            <a:ext cx="5550254" cy="367516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50A59B-2297-D1A7-D470-44A35BC963F0}"/>
              </a:ext>
            </a:extLst>
          </p:cNvPr>
          <p:cNvGrpSpPr/>
          <p:nvPr/>
        </p:nvGrpSpPr>
        <p:grpSpPr>
          <a:xfrm>
            <a:off x="7584847" y="3349491"/>
            <a:ext cx="2755436" cy="2548410"/>
            <a:chOff x="7765750" y="3429000"/>
            <a:chExt cx="3240881" cy="3240881"/>
          </a:xfrm>
        </p:grpSpPr>
        <p:pic>
          <p:nvPicPr>
            <p:cNvPr id="7" name="Picture 6" descr="A blue and white logo with a lion holding a staff&#10;&#10;Description automatically generated">
              <a:extLst>
                <a:ext uri="{FF2B5EF4-FFF2-40B4-BE49-F238E27FC236}">
                  <a16:creationId xmlns:a16="http://schemas.microsoft.com/office/drawing/2014/main" id="{FA171811-03E3-8699-9C68-4CAD5E382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brightnessContrast bright="2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765750" y="3429000"/>
              <a:ext cx="3240881" cy="3240881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11" name="Graphic 10" descr="Question Mark with solid fill">
              <a:extLst>
                <a:ext uri="{FF2B5EF4-FFF2-40B4-BE49-F238E27FC236}">
                  <a16:creationId xmlns:a16="http://schemas.microsoft.com/office/drawing/2014/main" id="{F63FC650-18EA-089D-5631-7750D83A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70231" y="4018708"/>
              <a:ext cx="1842549" cy="1842549"/>
            </a:xfrm>
            <a:prstGeom prst="rect">
              <a:avLst/>
            </a:prstGeom>
          </p:spPr>
        </p:pic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6945B1A2-8740-49BF-89BB-78DAD841A8FD}"/>
              </a:ext>
            </a:extLst>
          </p:cNvPr>
          <p:cNvSpPr txBox="1">
            <a:spLocks/>
          </p:cNvSpPr>
          <p:nvPr/>
        </p:nvSpPr>
        <p:spPr>
          <a:xfrm>
            <a:off x="2628057" y="6285228"/>
            <a:ext cx="7620843" cy="100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>
                <a:solidFill>
                  <a:srgbClr val="FFD101"/>
                </a:solidFill>
              </a:rPr>
              <a:t>Følg med for oppdateringer, datoer, registrering og nyheter</a:t>
            </a:r>
          </a:p>
        </p:txBody>
      </p:sp>
    </p:spTree>
    <p:extLst>
      <p:ext uri="{BB962C8B-B14F-4D97-AF65-F5344CB8AC3E}">
        <p14:creationId xmlns:p14="http://schemas.microsoft.com/office/powerpoint/2010/main" val="163212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SOMMER AKADEMI KOMMER TIL ROSENBORGBANEN I JUNI!</vt:lpstr>
    </vt:vector>
  </TitlesOfParts>
  <Company>NINA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CLINIC COMING UP NEXT JUNE AT ROSENBORGBANEN!</dc:title>
  <dc:creator>Diego Pavón-Jordán</dc:creator>
  <cp:lastModifiedBy>Dominik Leon Ucher</cp:lastModifiedBy>
  <cp:revision>2</cp:revision>
  <dcterms:created xsi:type="dcterms:W3CDTF">2023-11-14T09:30:17Z</dcterms:created>
  <dcterms:modified xsi:type="dcterms:W3CDTF">2023-11-14T13:47:29Z</dcterms:modified>
</cp:coreProperties>
</file>