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3" r:id="rId6"/>
    <p:sldId id="266" r:id="rId7"/>
    <p:sldId id="262" r:id="rId8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2" y="235"/>
      </p:cViewPr>
      <p:guideLst>
        <p:guide orient="horz" pos="2380"/>
        <p:guide pos="42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50378798-6885-8DCA-1F6A-7AD11BE14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791043-62B5-1AD3-25DA-6EA3A85A4C1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pl-PL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pl-PL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pl-PL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pl-PL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6276-4BEF-0FC1-41E9-1B8C4AD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FB60D-F417-4C00-8613-D62B138B4F2F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646F-237A-AD15-5C77-1385D02E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0EB8-6195-3ED8-46CE-16E8C1E0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7C882-4601-426C-892D-85C931EEBB3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0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DC72-5CB8-3B81-68BE-153A49B1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BF4C7-CE09-4D0D-967B-C59F8DD038C0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A90B-D439-55EC-DA22-A080CAA8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48F2-FAB1-FB01-2D5A-52773D30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3A7B2-9691-4712-AEBA-04BFC08AAC1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50334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286D-BB76-1006-8854-CD3E0D92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BC920-60F8-495E-A4B7-FBD28F92A3CA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E183-4379-E3E7-524B-D3827AB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8A80-241B-54AF-D11E-BAFEB3AE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FF25D-92F7-4BDE-A4E6-1D59101A083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442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1E90-0F4A-8895-D5A7-D27EE861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F9CB2-637F-4E1C-9DC1-82FA1D07C8A5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8FFA-1530-D757-8B87-43A8B66F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1A39-50A4-2126-FCB2-FF64500D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411F0-2EF2-405B-96AA-5AAEF1C73734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5035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027C-1CD6-75C2-F8C8-87C0B07F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8268C-1848-4A49-8564-C45284053EB0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DC68-F5D7-8361-D06B-1FD8E66B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FBBA-1E27-644F-9704-7E090CB8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C803D-6D71-44A2-BA9D-469044FCD3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404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E73EFD-5A3F-CFC3-2690-168CC25A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B8CAA-4A42-448F-9838-4F089117AB95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A3EFAE-014D-477B-0507-7BD419AE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876B63-9727-A893-B715-457DCE0B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CB727-1492-4621-B405-96B3B08262E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7649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867FF4-D5CA-84B8-BB07-8A04EB1F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657E4-005C-47FB-B933-DB65EAF131FD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B067E29-1C38-43FC-895D-BCD77554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17F28D-370E-1C4F-DBA6-97786BF1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19A0E-4F30-4508-9B93-865DCECF52C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0073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DDFB9A5-EE96-BA3B-FEEC-96B9FD15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BA019-7183-442B-BE5A-53BEDD9E70F4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6F496D-8DC7-B601-51A9-53EFE8D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3BAB30-9B8A-92F9-3296-CCFF0857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CABDD-ABD8-40EB-B6FD-98A12FB8E9D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272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65AD8E-4CA4-6416-EE84-5681A15F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1FCCF-672A-4044-942D-CF9C88216D4A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F5B4BB-6D0A-1DAD-A765-48613F68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3135AA-2542-DC10-3B13-CB2666FC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4ABE-BCFD-40F0-99DA-9C023DFD7C8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6337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27C9CC-5212-E7E6-A27D-1D0E32DE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A67FD-0DB4-488D-82AD-9EB8DD52FBAE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54DDF8-B900-FDBC-6FF7-1B773312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BB43EB-FF66-D89D-7009-45D4DAF9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C8C28-F012-4256-9C01-2F5C1319F05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264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199A35-6354-3919-0CD9-3BB7A9A6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C5877-05F6-4ABF-91FF-844264F0550F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E0399-BBC2-42B3-C88D-968467BA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822726-C4A2-DCE6-A9DD-2284A6F3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705A1-1593-47C9-9CEB-A320D703E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4713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B8E3E47-42CC-9B55-566E-55128A43F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  <a:endParaRPr lang="en-US" altLang="pl-P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4D99032-8202-93E0-AF90-1116087B1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D51EC-BB27-ED20-7904-45D7FDA49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06D4C4-16BE-4DF8-8D17-8B478E67DF91}" type="datetimeFigureOut">
              <a:rPr lang="en-US"/>
              <a:pPr>
                <a:defRPr/>
              </a:pPr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4FAC-DF77-9FFE-FBF9-690448BE4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3FF1D-3C1A-B5D4-2D71-ECA86683E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42F0FC-8F2B-432E-AE43-0ECA865A2CB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125D86DD-EA2D-4C55-D33E-930C24F55E24}"/>
              </a:ext>
            </a:extLst>
          </p:cNvPr>
          <p:cNvSpPr>
            <a:spLocks/>
          </p:cNvSpPr>
          <p:nvPr/>
        </p:nvSpPr>
        <p:spPr bwMode="auto">
          <a:xfrm>
            <a:off x="0" y="2465388"/>
            <a:ext cx="1343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pl-PL" altLang="pl-PL" sz="3200"/>
              <a:t>Aplikacja do analizy częstotliwościowej sygnału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0C1F2D71-D0D4-7B03-DBC4-8E5FC01D7065}"/>
              </a:ext>
            </a:extLst>
          </p:cNvPr>
          <p:cNvSpPr>
            <a:spLocks/>
          </p:cNvSpPr>
          <p:nvPr/>
        </p:nvSpPr>
        <p:spPr bwMode="auto">
          <a:xfrm>
            <a:off x="6338563" y="5791200"/>
            <a:ext cx="11182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pl-PL" altLang="pl-PL" sz="1600" dirty="0">
                <a:solidFill>
                  <a:srgbClr val="808080"/>
                </a:solidFill>
              </a:rPr>
              <a:t>22.03.2024</a:t>
            </a:r>
          </a:p>
        </p:txBody>
      </p:sp>
      <p:sp>
        <p:nvSpPr>
          <p:cNvPr id="3076" name="Prostokąt 2">
            <a:hlinkClick r:id="rId3"/>
            <a:extLst>
              <a:ext uri="{FF2B5EF4-FFF2-40B4-BE49-F238E27FC236}">
                <a16:creationId xmlns:a16="http://schemas.microsoft.com/office/drawing/2014/main" id="{84B3C91B-022C-DF88-A76C-03753086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3077" name="pole tekstowe 3">
            <a:extLst>
              <a:ext uri="{FF2B5EF4-FFF2-40B4-BE49-F238E27FC236}">
                <a16:creationId xmlns:a16="http://schemas.microsoft.com/office/drawing/2014/main" id="{EF8A7D7F-F2D1-4464-B6A3-3DE75A512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337050"/>
            <a:ext cx="61928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l-PL" altLang="pl-PL" sz="1600" dirty="0"/>
              <a:t>Opiekun pracy: </a:t>
            </a:r>
          </a:p>
          <a:p>
            <a:r>
              <a:rPr lang="pl-PL" altLang="pl-PL" sz="1600" dirty="0"/>
              <a:t>dr inż. Rafał Frączek</a:t>
            </a:r>
          </a:p>
        </p:txBody>
      </p:sp>
      <p:sp>
        <p:nvSpPr>
          <p:cNvPr id="3078" name="pole tekstowe 4">
            <a:extLst>
              <a:ext uri="{FF2B5EF4-FFF2-40B4-BE49-F238E27FC236}">
                <a16:creationId xmlns:a16="http://schemas.microsoft.com/office/drawing/2014/main" id="{61F61E41-A611-8DE6-B5B3-57A56F42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9913" y="3040063"/>
            <a:ext cx="46736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pl-PL" altLang="pl-PL" sz="1800" i="1"/>
              <a:t>Application for the frequency signal analysis</a:t>
            </a:r>
          </a:p>
          <a:p>
            <a:endParaRPr lang="pl-PL" altLang="pl-PL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F3E300C1-D768-6314-410F-83FBA885D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pl-PL" sz="4000" dirty="0"/>
              <a:t>Cel projektu</a:t>
            </a:r>
          </a:p>
        </p:txBody>
      </p:sp>
      <p:sp>
        <p:nvSpPr>
          <p:cNvPr id="4099" name="Symbol zastępczy zawartości 2">
            <a:extLst>
              <a:ext uri="{FF2B5EF4-FFF2-40B4-BE49-F238E27FC236}">
                <a16:creationId xmlns:a16="http://schemas.microsoft.com/office/drawing/2014/main" id="{A445F381-31ED-D9CE-66CB-1B1B8846A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pl-PL" altLang="pl-PL" dirty="0"/>
              <a:t>Celem projektu było stworzenie aplikacji do analizy częstotliwościowej sygnału w celu zobrazowania procesów związanych z przetwarzaniem sygnałów.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>
            <a:extLst>
              <a:ext uri="{FF2B5EF4-FFF2-40B4-BE49-F238E27FC236}">
                <a16:creationId xmlns:a16="http://schemas.microsoft.com/office/drawing/2014/main" id="{6C624260-D36E-B99B-CF32-6B52DB6CE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pl-PL" sz="4000" dirty="0"/>
              <a:t>Założenia projektowe</a:t>
            </a:r>
          </a:p>
        </p:txBody>
      </p:sp>
      <p:sp>
        <p:nvSpPr>
          <p:cNvPr id="5123" name="Symbol zastępczy zawartości 2">
            <a:extLst>
              <a:ext uri="{FF2B5EF4-FFF2-40B4-BE49-F238E27FC236}">
                <a16:creationId xmlns:a16="http://schemas.microsoft.com/office/drawing/2014/main" id="{AC5BB30E-8651-E737-13E9-A8DE90DFB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/>
              <a:t>Programowanie obiektowe</a:t>
            </a:r>
          </a:p>
          <a:p>
            <a:r>
              <a:rPr lang="pl-PL" altLang="pl-PL" dirty="0"/>
              <a:t>Zasady SOLID</a:t>
            </a:r>
          </a:p>
          <a:p>
            <a:r>
              <a:rPr lang="pl-PL" altLang="pl-PL" dirty="0"/>
              <a:t>Wzorce projektowe</a:t>
            </a:r>
          </a:p>
          <a:p>
            <a:endParaRPr lang="pl-PL" alt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>
            <a:extLst>
              <a:ext uri="{FF2B5EF4-FFF2-40B4-BE49-F238E27FC236}">
                <a16:creationId xmlns:a16="http://schemas.microsoft.com/office/drawing/2014/main" id="{6C624260-D36E-B99B-CF32-6B52DB6CE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pl-PL" sz="4000" dirty="0"/>
              <a:t>Wykorzystane narzędzia</a:t>
            </a:r>
          </a:p>
        </p:txBody>
      </p:sp>
      <p:sp>
        <p:nvSpPr>
          <p:cNvPr id="5123" name="Symbol zastępczy zawartości 2">
            <a:extLst>
              <a:ext uri="{FF2B5EF4-FFF2-40B4-BE49-F238E27FC236}">
                <a16:creationId xmlns:a16="http://schemas.microsoft.com/office/drawing/2014/main" id="{AC5BB30E-8651-E737-13E9-A8DE90DFB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/>
              <a:t>Język Python</a:t>
            </a:r>
          </a:p>
          <a:p>
            <a:r>
              <a:rPr lang="pl-PL" altLang="pl-PL" dirty="0"/>
              <a:t>Graficzny interfejs użytkownika – PyQt5</a:t>
            </a:r>
          </a:p>
          <a:p>
            <a:r>
              <a:rPr lang="pl-PL" altLang="pl-PL" dirty="0"/>
              <a:t>Biblioteki: </a:t>
            </a:r>
            <a:r>
              <a:rPr lang="pl-PL" altLang="pl-PL" dirty="0" err="1"/>
              <a:t>scipy</a:t>
            </a:r>
            <a:r>
              <a:rPr lang="pl-PL" altLang="pl-PL" dirty="0"/>
              <a:t>, </a:t>
            </a:r>
            <a:r>
              <a:rPr lang="pl-PL" altLang="pl-PL" dirty="0" err="1"/>
              <a:t>numpy</a:t>
            </a:r>
            <a:r>
              <a:rPr lang="pl-PL" altLang="pl-PL" dirty="0"/>
              <a:t>, </a:t>
            </a:r>
            <a:r>
              <a:rPr lang="pl-PL" altLang="pl-PL" dirty="0" err="1"/>
              <a:t>matplotlib</a:t>
            </a:r>
            <a:r>
              <a:rPr lang="pl-PL" altLang="pl-PL" dirty="0"/>
              <a:t>, cv2, </a:t>
            </a:r>
          </a:p>
        </p:txBody>
      </p:sp>
    </p:spTree>
    <p:extLst>
      <p:ext uri="{BB962C8B-B14F-4D97-AF65-F5344CB8AC3E}">
        <p14:creationId xmlns:p14="http://schemas.microsoft.com/office/powerpoint/2010/main" val="254298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>
            <a:extLst>
              <a:ext uri="{FF2B5EF4-FFF2-40B4-BE49-F238E27FC236}">
                <a16:creationId xmlns:a16="http://schemas.microsoft.com/office/drawing/2014/main" id="{6C624260-D36E-B99B-CF32-6B52DB6CE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4" y="177850"/>
            <a:ext cx="11585575" cy="1460500"/>
          </a:xfrm>
        </p:spPr>
        <p:txBody>
          <a:bodyPr/>
          <a:lstStyle/>
          <a:p>
            <a:pPr algn="ctr"/>
            <a:r>
              <a:rPr lang="pl-PL" altLang="pl-PL" sz="4000" dirty="0"/>
              <a:t>Praktyczna realizacja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EA09A2F-46EF-C40B-6BEC-8246DBDC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" y="1185962"/>
            <a:ext cx="6799092" cy="5768628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55607494-6C83-4518-E3CF-033BC95C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36" y="1185962"/>
            <a:ext cx="6408712" cy="57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2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ytuł 1">
            <a:extLst>
              <a:ext uri="{FF2B5EF4-FFF2-40B4-BE49-F238E27FC236}">
                <a16:creationId xmlns:a16="http://schemas.microsoft.com/office/drawing/2014/main" id="{6C624260-D36E-B99B-CF32-6B52DB6CE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altLang="pl-PL" sz="4000" dirty="0"/>
              <a:t>Możliwe kierunki dalszego rozwoju</a:t>
            </a:r>
          </a:p>
        </p:txBody>
      </p:sp>
      <p:sp>
        <p:nvSpPr>
          <p:cNvPr id="5123" name="Symbol zastępczy zawartości 2">
            <a:extLst>
              <a:ext uri="{FF2B5EF4-FFF2-40B4-BE49-F238E27FC236}">
                <a16:creationId xmlns:a16="http://schemas.microsoft.com/office/drawing/2014/main" id="{AC5BB30E-8651-E737-13E9-A8DE90DFB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l-PL" altLang="pl-PL" dirty="0"/>
              <a:t>Dodanie okien czasowych</a:t>
            </a:r>
          </a:p>
          <a:p>
            <a:r>
              <a:rPr lang="pl-PL" altLang="pl-PL" dirty="0"/>
              <a:t>Analiza STFT</a:t>
            </a:r>
          </a:p>
        </p:txBody>
      </p:sp>
    </p:spTree>
    <p:extLst>
      <p:ext uri="{BB962C8B-B14F-4D97-AF65-F5344CB8AC3E}">
        <p14:creationId xmlns:p14="http://schemas.microsoft.com/office/powerpoint/2010/main" val="346235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ytuł 1">
            <a:extLst>
              <a:ext uri="{FF2B5EF4-FFF2-40B4-BE49-F238E27FC236}">
                <a16:creationId xmlns:a16="http://schemas.microsoft.com/office/drawing/2014/main" id="{6D2A181D-5731-B865-9A5A-DCB509285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0"/>
            <a:ext cx="13433425" cy="1460500"/>
          </a:xfrm>
        </p:spPr>
        <p:txBody>
          <a:bodyPr/>
          <a:lstStyle/>
          <a:p>
            <a:pPr algn="ctr"/>
            <a:r>
              <a:rPr lang="pl-PL" altLang="pl-PL"/>
              <a:t>Dziękuję za uwagę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81</Words>
  <Application>Microsoft Office PowerPoint</Application>
  <PresentationFormat>Niestandardowy</PresentationFormat>
  <Paragraphs>20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Blank Presentation</vt:lpstr>
      <vt:lpstr>Prezentacja programu PowerPoint</vt:lpstr>
      <vt:lpstr>Cel projektu</vt:lpstr>
      <vt:lpstr>Założenia projektowe</vt:lpstr>
      <vt:lpstr>Wykorzystane narzędzia</vt:lpstr>
      <vt:lpstr>Praktyczna realizacja</vt:lpstr>
      <vt:lpstr>Możliwe kierunki dalszego rozwoju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Dominik Duchnik</cp:lastModifiedBy>
  <cp:revision>18</cp:revision>
  <dcterms:modified xsi:type="dcterms:W3CDTF">2024-03-22T11:42:08Z</dcterms:modified>
</cp:coreProperties>
</file>