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2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3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39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92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964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17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26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55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5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3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3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25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4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6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15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5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674F-ECB2-4FA3-8298-44279CC81BA4}" type="datetimeFigureOut">
              <a:rPr lang="pl-PL" smtClean="0"/>
              <a:t>2022-12-15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8FAB-64BC-4A82-AD33-10AA4DE1FB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897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4729D-AE53-4EE1-7959-21583AB10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Business </a:t>
            </a:r>
            <a:r>
              <a:rPr lang="pl-PL" dirty="0" err="1"/>
              <a:t>Meneger</a:t>
            </a:r>
            <a:r>
              <a:rPr lang="pl-PL" dirty="0"/>
              <a:t> - aplikacja zarządzająca lokalnym przedsiębiorstwem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768C2D-5C7F-856D-BF8A-287D26379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>
                <a:solidFill>
                  <a:schemeClr val="tx1"/>
                </a:solidFill>
              </a:rPr>
              <a:t>Główne zalety aplikacji:</a:t>
            </a:r>
          </a:p>
        </p:txBody>
      </p:sp>
    </p:spTree>
    <p:extLst>
      <p:ext uri="{BB962C8B-B14F-4D97-AF65-F5344CB8AC3E}">
        <p14:creationId xmlns:p14="http://schemas.microsoft.com/office/powerpoint/2010/main" val="30885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2D0457-97E6-9DA5-608C-AB218DFA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702769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przyjazny interfejs</a:t>
            </a:r>
          </a:p>
        </p:txBody>
      </p:sp>
    </p:spTree>
    <p:extLst>
      <p:ext uri="{BB962C8B-B14F-4D97-AF65-F5344CB8AC3E}">
        <p14:creationId xmlns:p14="http://schemas.microsoft.com/office/powerpoint/2010/main" val="18994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9BB2B1-0DC6-C8DB-0C53-FED9714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54560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Intuicyjność</a:t>
            </a:r>
          </a:p>
        </p:txBody>
      </p:sp>
    </p:spTree>
    <p:extLst>
      <p:ext uri="{BB962C8B-B14F-4D97-AF65-F5344CB8AC3E}">
        <p14:creationId xmlns:p14="http://schemas.microsoft.com/office/powerpoint/2010/main" val="2898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EBB30C-E685-428E-C875-B7D34C1E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75047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 konkretna </a:t>
            </a:r>
            <a:br>
              <a:rPr lang="pl-PL" sz="6000" dirty="0"/>
            </a:br>
            <a:r>
              <a:rPr lang="pl-PL" sz="6000" dirty="0"/>
              <a:t>funkcjonalność</a:t>
            </a:r>
          </a:p>
        </p:txBody>
      </p:sp>
    </p:spTree>
    <p:extLst>
      <p:ext uri="{BB962C8B-B14F-4D97-AF65-F5344CB8AC3E}">
        <p14:creationId xmlns:p14="http://schemas.microsoft.com/office/powerpoint/2010/main" val="395963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3D349-CD22-EAFD-85D7-4CC2B23E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55778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Użyteczność</a:t>
            </a:r>
          </a:p>
        </p:txBody>
      </p:sp>
    </p:spTree>
    <p:extLst>
      <p:ext uri="{BB962C8B-B14F-4D97-AF65-F5344CB8AC3E}">
        <p14:creationId xmlns:p14="http://schemas.microsoft.com/office/powerpoint/2010/main" val="145266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D29B6-ACFE-3C61-13C9-3CBFFB1B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9030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Dodatkowe usługi </a:t>
            </a:r>
          </a:p>
        </p:txBody>
      </p:sp>
    </p:spTree>
    <p:extLst>
      <p:ext uri="{BB962C8B-B14F-4D97-AF65-F5344CB8AC3E}">
        <p14:creationId xmlns:p14="http://schemas.microsoft.com/office/powerpoint/2010/main" val="338933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27</TotalTime>
  <Words>21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Tw Cen MT</vt:lpstr>
      <vt:lpstr>Obwód</vt:lpstr>
      <vt:lpstr>Business Meneger - aplikacja zarządzająca lokalnym przedsiębiorstwem </vt:lpstr>
      <vt:lpstr>przyjazny interfejs</vt:lpstr>
      <vt:lpstr>Intuicyjność</vt:lpstr>
      <vt:lpstr> konkretna  funkcjonalność</vt:lpstr>
      <vt:lpstr>Użyteczność</vt:lpstr>
      <vt:lpstr>Dodatkowe usługi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Meneger - aplikacja zarządzająca lokalnym przedsiębiorstwem </dc:title>
  <dc:creator>Dominik Kornas</dc:creator>
  <cp:lastModifiedBy>Dominik Kornas</cp:lastModifiedBy>
  <cp:revision>2</cp:revision>
  <dcterms:created xsi:type="dcterms:W3CDTF">2022-12-15T15:33:04Z</dcterms:created>
  <dcterms:modified xsi:type="dcterms:W3CDTF">2022-12-15T16:00:22Z</dcterms:modified>
</cp:coreProperties>
</file>