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C720-190F-6C96-40BC-05952BF59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806FD-878B-0DC7-38D0-251208BFD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B267-658D-34A2-6738-CC77F854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899-FF1F-458A-9810-5DA9A7948070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02B91-C4C9-65F6-EB6E-30F27458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F27D-6E46-45A8-1F5E-192AEBEA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3286-0CAA-4D01-9514-B188DC35D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14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1E27-4E0B-4F6E-EE36-C16DA0D2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41416-8770-2DB5-AB7B-F6CE0DD65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44B0-CEF8-0903-7BE2-C195F02F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899-FF1F-458A-9810-5DA9A7948070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767DD-4998-4BCB-9066-0F0E61D1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41D04-42AC-8843-EB2B-2AD581B4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3286-0CAA-4D01-9514-B188DC35D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92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1B020-BD1C-0EC3-B95F-43F15FA8F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2C779-1AED-37FB-6161-A0BA64C0B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944A1-B70C-0EA7-F648-0446C7C2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899-FF1F-458A-9810-5DA9A7948070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83F92-8F9F-BBA2-6ACF-E72F3F79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03C59-57A0-A9C6-8D2A-2709F392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3286-0CAA-4D01-9514-B188DC35D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15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4512-AB23-CAE9-6BAA-6127EA30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55E9-F8A3-4B7F-B3E7-8388D885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7442-2414-E5C1-279D-E4B584B3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899-FF1F-458A-9810-5DA9A7948070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43ED-1F20-11CA-EE77-DEB6CCAC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2198-945F-A91C-233B-9EB732FA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3286-0CAA-4D01-9514-B188DC35D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87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5615-F986-BA1F-0259-48380E70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84D1A-391B-AE5D-A5B7-3555D09C2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ABBA5-759B-FC8F-819F-7F0B4B85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899-FF1F-458A-9810-5DA9A7948070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33E47-FAB3-E109-12F0-203E57D4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64EDA-C72A-5168-A814-881A874B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3286-0CAA-4D01-9514-B188DC35D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7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4AA1-100E-9B69-8ACC-1A9EA137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36EF-C663-9B24-7F27-B27A1938D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64497-22BA-2004-72E6-796D913CB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B668-1040-5C74-84B0-96258A01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899-FF1F-458A-9810-5DA9A7948070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3A4A1-2A1F-A410-6B1A-6726F234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A8BED-0CA0-F2C9-4A06-9569A15C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3286-0CAA-4D01-9514-B188DC35D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1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7AE9-19C1-BADE-CD00-51FFDC05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22011-6702-9D3F-D098-60DAF8685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C629-09B0-9EBD-16F8-C4DFB1F31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64AB1-553E-B6F1-0937-B097828F2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CAEA4-A408-8D9C-98B2-F80A0D041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D26CA-4BC3-F04D-9360-D33D8D2A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899-FF1F-458A-9810-5DA9A7948070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11A1A-6849-7823-05D5-54DDF851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4006A-0F57-C0E1-BEAA-0120C72B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3286-0CAA-4D01-9514-B188DC35D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6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107C-A8FE-27B1-7BE0-1A5A98C8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43432-98CA-BF3D-1233-052A36D8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899-FF1F-458A-9810-5DA9A7948070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F039C-3862-2F66-BC8A-2138DDBF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08558-5EC9-EED7-4D92-0A617104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3286-0CAA-4D01-9514-B188DC35D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76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0050C-7642-4C52-591E-63C5DD00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899-FF1F-458A-9810-5DA9A7948070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82133-7CC2-B3EE-596E-05AD1ADA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E297D-2076-6778-EE74-816E3DE6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3286-0CAA-4D01-9514-B188DC35D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0F02-9C6B-5F20-AC92-763D3762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5D88-760A-4FAD-C078-6DECFF50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9C1F2-34F7-C307-938B-61CB4172A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517FD-B157-E0CE-EF90-10A1846D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899-FF1F-458A-9810-5DA9A7948070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5DEF6-9EFF-CCF6-78B1-32B4D7CE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3EDEB-855F-3B79-7B34-060E6915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3286-0CAA-4D01-9514-B188DC35D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80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86A5-5CAB-B0BF-6EA2-6DBF593C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E354A-66A9-1E8C-BD7B-3BDA08694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46190-4B86-5C14-D3B3-07E9D5333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16C09-96C2-C417-A40A-F50AEE7F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899-FF1F-458A-9810-5DA9A7948070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08352-0306-0DE4-9E75-57BEB46C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5BB63-0C5B-A1E8-B6E7-9953D3A7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3286-0CAA-4D01-9514-B188DC35D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63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DB73D-963F-89E4-046D-D9A061DF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AE2C0-8CE0-5C67-3943-0B6C8373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BAC64-E3CC-4237-4DDA-C66FC71DE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3B899-FF1F-458A-9810-5DA9A7948070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EEDA0-6A48-5B72-40D5-0706F2F5D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FCBA-30AF-D3F3-3C67-CF7CBD1DC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33286-0CAA-4D01-9514-B188DC35D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2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CEAF-EF19-D4BA-E1DE-24979FD52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Techniczny projekt nowatorski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35AD7-E87C-D033-8D21-08B3D9A40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Dominika Bochyńska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45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B9D9-FDEF-40D2-937D-FC44D479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Pierwsza</a:t>
            </a:r>
            <a:r>
              <a:rPr lang="en-GB" dirty="0"/>
              <a:t> </a:t>
            </a:r>
            <a:r>
              <a:rPr lang="en-GB" dirty="0" err="1"/>
              <a:t>cz</a:t>
            </a:r>
            <a:r>
              <a:rPr lang="pl-PL" dirty="0"/>
              <a:t>ęść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CEF7-44C0-9F1C-BC89-D2299F93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Charakterystyka Terraforma </a:t>
            </a:r>
          </a:p>
          <a:p>
            <a:r>
              <a:rPr lang="pl-PL" dirty="0"/>
              <a:t>Opis podejscia Infrastructure as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55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36A7-00B3-BD04-5228-F76B2E18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Druga część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F291-ECF2-458A-6CAE-E90D294F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3 warstwowa (frontend, backend, baza danych)</a:t>
            </a:r>
          </a:p>
          <a:p>
            <a:r>
              <a:rPr lang="pl-PL" dirty="0"/>
              <a:t>Deployment aplikacji w środowisku chmurowym z użyciem Terraforma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50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Techniczny projekt nowatorski</vt:lpstr>
      <vt:lpstr>Pierwsza część</vt:lpstr>
      <vt:lpstr>Druga część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Techniczny projekt nowatorski</dc:title>
  <dc:creator>dominika.bochynska@outlook.com</dc:creator>
  <cp:lastModifiedBy>dominika.bochynska@outlook.com</cp:lastModifiedBy>
  <cp:revision>1</cp:revision>
  <dcterms:created xsi:type="dcterms:W3CDTF">2023-01-13T10:29:39Z</dcterms:created>
  <dcterms:modified xsi:type="dcterms:W3CDTF">2023-01-13T15:00:38Z</dcterms:modified>
</cp:coreProperties>
</file>