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749"/>
    <a:srgbClr val="FFA112"/>
    <a:srgbClr val="ED9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A054-3B20-4341-8809-ECD2FFF069AC}" type="datetimeFigureOut">
              <a:rPr lang="en-US" smtClean="0"/>
              <a:t>07/06/2014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A3ED-239D-FF45-81C2-EAEC65E4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65675" y="1722712"/>
            <a:ext cx="2700000" cy="2700862"/>
          </a:xfrm>
          <a:prstGeom prst="ellipse">
            <a:avLst/>
          </a:prstGeom>
          <a:solidFill>
            <a:srgbClr val="FFA112"/>
          </a:solidFill>
          <a:ln>
            <a:solidFill>
              <a:srgbClr val="FFA1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95246" y="2541174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756" y="362117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7338" y="3081174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507" y="1669143"/>
            <a:ext cx="1412240" cy="2759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50808" y="1722712"/>
            <a:ext cx="2700000" cy="2700862"/>
          </a:xfrm>
          <a:prstGeom prst="ellipse">
            <a:avLst/>
          </a:prstGeom>
          <a:solidFill>
            <a:srgbClr val="FFA112"/>
          </a:solidFill>
          <a:ln>
            <a:solidFill>
              <a:srgbClr val="FFA11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80379" y="2541174"/>
            <a:ext cx="1620000" cy="162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18889" y="362117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42471" y="3081174"/>
            <a:ext cx="1080000" cy="108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02602" y="2003153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5040" y="1701366"/>
            <a:ext cx="1412240" cy="2759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400032" y="4161174"/>
            <a:ext cx="3600000" cy="1979"/>
          </a:xfrm>
          <a:prstGeom prst="line">
            <a:avLst/>
          </a:prstGeom>
          <a:ln w="12700" cap="flat">
            <a:solidFill>
              <a:schemeClr val="tx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94745" y="3621174"/>
            <a:ext cx="3600000" cy="1979"/>
          </a:xfrm>
          <a:prstGeom prst="line">
            <a:avLst/>
          </a:prstGeom>
          <a:ln w="12700" cap="flat">
            <a:solidFill>
              <a:schemeClr val="tx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4652" y="3082916"/>
            <a:ext cx="3600000" cy="1979"/>
          </a:xfrm>
          <a:prstGeom prst="line">
            <a:avLst/>
          </a:prstGeom>
          <a:ln w="12700" cap="flat">
            <a:solidFill>
              <a:schemeClr val="tx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00032" y="2539167"/>
            <a:ext cx="3600000" cy="1979"/>
          </a:xfrm>
          <a:prstGeom prst="line">
            <a:avLst/>
          </a:prstGeom>
          <a:ln w="12700" cap="flat">
            <a:solidFill>
              <a:schemeClr val="tx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1443" y="2003153"/>
            <a:ext cx="2263302" cy="1979"/>
          </a:xfrm>
          <a:prstGeom prst="line">
            <a:avLst/>
          </a:prstGeom>
          <a:ln w="12700" cap="flat">
            <a:solidFill>
              <a:schemeClr val="tx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389546" y="4041038"/>
            <a:ext cx="1702910" cy="244230"/>
          </a:xfrm>
          <a:prstGeom prst="rect">
            <a:avLst/>
          </a:prstGeom>
          <a:solidFill>
            <a:srgbClr val="19B7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545260" y="4157999"/>
            <a:ext cx="488462" cy="400539"/>
          </a:xfrm>
          <a:custGeom>
            <a:avLst/>
            <a:gdLst>
              <a:gd name="connsiteX0" fmla="*/ 0 w 488462"/>
              <a:gd name="connsiteY0" fmla="*/ 0 h 400539"/>
              <a:gd name="connsiteX1" fmla="*/ 224692 w 488462"/>
              <a:gd name="connsiteY1" fmla="*/ 127000 h 400539"/>
              <a:gd name="connsiteX2" fmla="*/ 488462 w 488462"/>
              <a:gd name="connsiteY2" fmla="*/ 400539 h 40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462" h="400539">
                <a:moveTo>
                  <a:pt x="0" y="0"/>
                </a:moveTo>
                <a:cubicBezTo>
                  <a:pt x="71641" y="30122"/>
                  <a:pt x="143282" y="60244"/>
                  <a:pt x="224692" y="127000"/>
                </a:cubicBezTo>
                <a:cubicBezTo>
                  <a:pt x="306102" y="193756"/>
                  <a:pt x="488462" y="400539"/>
                  <a:pt x="488462" y="400539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/>
          <p:cNvSpPr/>
          <p:nvPr/>
        </p:nvSpPr>
        <p:spPr>
          <a:xfrm>
            <a:off x="5376464" y="4125753"/>
            <a:ext cx="184671" cy="748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>
            <a:off x="2901951" y="4123773"/>
            <a:ext cx="194130" cy="767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>
            <a:off x="4129945" y="3583774"/>
            <a:ext cx="208091" cy="748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4151456" y="3047495"/>
            <a:ext cx="186580" cy="748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Arrow 57"/>
          <p:cNvSpPr/>
          <p:nvPr/>
        </p:nvSpPr>
        <p:spPr>
          <a:xfrm>
            <a:off x="4110188" y="2503774"/>
            <a:ext cx="198287" cy="748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Arrow 58"/>
          <p:cNvSpPr/>
          <p:nvPr/>
        </p:nvSpPr>
        <p:spPr>
          <a:xfrm>
            <a:off x="4068921" y="1967732"/>
            <a:ext cx="206952" cy="748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394652" y="1369325"/>
            <a:ext cx="1371023" cy="635807"/>
          </a:xfrm>
          <a:custGeom>
            <a:avLst/>
            <a:gdLst>
              <a:gd name="connsiteX0" fmla="*/ 0 w 1433242"/>
              <a:gd name="connsiteY0" fmla="*/ 0 h 337235"/>
              <a:gd name="connsiteX1" fmla="*/ 314401 w 1433242"/>
              <a:gd name="connsiteY1" fmla="*/ 198572 h 337235"/>
              <a:gd name="connsiteX2" fmla="*/ 786002 w 1433242"/>
              <a:gd name="connsiteY2" fmla="*/ 306133 h 337235"/>
              <a:gd name="connsiteX3" fmla="*/ 1356888 w 1433242"/>
              <a:gd name="connsiteY3" fmla="*/ 335091 h 337235"/>
              <a:gd name="connsiteX4" fmla="*/ 1427215 w 1433242"/>
              <a:gd name="connsiteY4" fmla="*/ 335091 h 33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242" h="337235">
                <a:moveTo>
                  <a:pt x="0" y="0"/>
                </a:moveTo>
                <a:cubicBezTo>
                  <a:pt x="91700" y="73775"/>
                  <a:pt x="183401" y="147550"/>
                  <a:pt x="314401" y="198572"/>
                </a:cubicBezTo>
                <a:cubicBezTo>
                  <a:pt x="445401" y="249594"/>
                  <a:pt x="612254" y="283380"/>
                  <a:pt x="786002" y="306133"/>
                </a:cubicBezTo>
                <a:cubicBezTo>
                  <a:pt x="959750" y="328886"/>
                  <a:pt x="1250019" y="330265"/>
                  <a:pt x="1356888" y="335091"/>
                </a:cubicBezTo>
                <a:cubicBezTo>
                  <a:pt x="1463757" y="339917"/>
                  <a:pt x="1427215" y="335091"/>
                  <a:pt x="1427215" y="335091"/>
                </a:cubicBezTo>
              </a:path>
            </a:pathLst>
          </a:custGeom>
          <a:ln w="127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01733" y="4210686"/>
            <a:ext cx="11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LINAC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6798" y="1764022"/>
            <a:ext cx="11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 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00379" y="1857866"/>
            <a:ext cx="11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4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Dominika</dc:creator>
  <cp:lastModifiedBy>Dominika</cp:lastModifiedBy>
  <cp:revision>5</cp:revision>
  <dcterms:created xsi:type="dcterms:W3CDTF">2014-06-07T13:51:34Z</dcterms:created>
  <dcterms:modified xsi:type="dcterms:W3CDTF">2014-06-07T14:42:16Z</dcterms:modified>
</cp:coreProperties>
</file>