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582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253A-7B52-41F2-AA2C-8707CDB852B0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BA967-A9A5-42DA-AED5-E6A74F6484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44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machen E2E-Werkzeuge?</a:t>
            </a:r>
          </a:p>
          <a:p>
            <a:r>
              <a:rPr lang="de-DE" dirty="0" smtClean="0"/>
              <a:t>Welche E2E-Werkzeuge wurden getestet?</a:t>
            </a:r>
          </a:p>
          <a:p>
            <a:r>
              <a:rPr lang="de-DE" dirty="0" smtClean="0"/>
              <a:t>Vorgehen - Was wurde geprüft?</a:t>
            </a:r>
          </a:p>
          <a:p>
            <a:r>
              <a:rPr lang="de-DE" dirty="0" smtClean="0"/>
              <a:t>Ergebnisse des Quick-Checks</a:t>
            </a:r>
          </a:p>
          <a:p>
            <a:r>
              <a:rPr lang="de-DE" dirty="0" smtClean="0"/>
              <a:t>Protractor vs. </a:t>
            </a:r>
            <a:r>
              <a:rPr lang="de-DE" dirty="0" err="1" smtClean="0"/>
              <a:t>WebdriverIO</a:t>
            </a:r>
            <a:r>
              <a:rPr lang="de-DE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A967-A9A5-42DA-AED5-E6A74F6484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65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A967-A9A5-42DA-AED5-E6A74F6484B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6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Programmiersprache JavaScript und/oder TypeScript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Außerhalb der Beta-Phase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Node.js basierend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 basierend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A967-A9A5-42DA-AED5-E6A74F6484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8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Folge</a:t>
            </a:r>
            <a:r>
              <a:rPr lang="de-DE" baseline="0" dirty="0" smtClean="0"/>
              <a:t> Nightwatch.js wurde nicht weiter betrachtet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A967-A9A5-42DA-AED5-E6A74F6484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4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Von außen</a:t>
            </a:r>
            <a:r>
              <a:rPr lang="de-DE" baseline="0" dirty="0" smtClean="0"/>
              <a:t> sehr ähnlich, </a:t>
            </a:r>
          </a:p>
          <a:p>
            <a:r>
              <a:rPr lang="de-DE" baseline="0" dirty="0" smtClean="0"/>
              <a:t>beide große Unterstützer</a:t>
            </a:r>
          </a:p>
          <a:p>
            <a:r>
              <a:rPr lang="de-DE" baseline="0" dirty="0" smtClean="0"/>
              <a:t>Beide lange </a:t>
            </a:r>
            <a:r>
              <a:rPr lang="de-DE" baseline="0" dirty="0" err="1" smtClean="0"/>
              <a:t>gepfelgt</a:t>
            </a:r>
            <a:endParaRPr lang="de-DE" baseline="0" dirty="0" smtClean="0"/>
          </a:p>
          <a:p>
            <a:r>
              <a:rPr lang="de-DE" baseline="0" dirty="0" smtClean="0"/>
              <a:t>Beide </a:t>
            </a:r>
            <a:r>
              <a:rPr lang="de-DE" baseline="0" dirty="0" err="1" smtClean="0"/>
              <a:t>Typescript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unterstützung</a:t>
            </a:r>
            <a:endParaRPr lang="de-DE" baseline="0" dirty="0" smtClean="0"/>
          </a:p>
          <a:p>
            <a:r>
              <a:rPr lang="de-DE" baseline="0" dirty="0" smtClean="0"/>
              <a:t>Beide das Page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Pattern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BA967-A9A5-42DA-AED5-E6A74F6484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15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64E8E5-BAFA-4178-9FD3-F288C1081ED8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7227-1F02-4AFB-BAF0-67CCD00E6092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441A-0A3C-44C6-B779-E0B9EDD3BC7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9115-9098-4DC6-84BA-42F95B688E4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77B-0E01-4358-BD5A-8057B0B6B3B9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9E5F-6825-4EAF-88C9-B25FD9E56126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4DE-CC36-4A58-A667-B1F9743D6B42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7D79-C6C2-46B3-AA63-1966DBCD5B59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7909-4F12-44D7-AC39-7E66D721F555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54E3-C398-4D9E-98DA-2044A642623E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0703-9344-4DF9-956E-035A3260E96E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D30E-C63D-407C-9FA6-9FAE68F6B141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7F48-8130-420A-A2AB-93C74C000302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FF4-B7BB-48DA-991D-03D22904C360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9485-8EA1-4CE4-8E17-8C3C2D8811FF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FEB9-2E47-47E4-AE66-9A912C816778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2A606C-EF0F-42FC-8E86-F66F650652FA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SQS-Seminararbeit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Von Dominik Ampletzer</a:t>
            </a:r>
          </a:p>
          <a:p>
            <a:endParaRPr lang="de-DE" dirty="0"/>
          </a:p>
          <a:p>
            <a:r>
              <a:rPr lang="de-DE" dirty="0"/>
              <a:t> Vergleich von </a:t>
            </a:r>
            <a:r>
              <a:rPr lang="de-DE" dirty="0" smtClean="0"/>
              <a:t>JavaScript-E2E-Test-Werkzeugen </a:t>
            </a:r>
            <a:r>
              <a:rPr lang="de-DE" dirty="0"/>
              <a:t>für Single-Page-Anwendungen am </a:t>
            </a:r>
            <a:r>
              <a:rPr lang="de-DE" dirty="0" smtClean="0"/>
              <a:t>Beispiel </a:t>
            </a:r>
            <a:r>
              <a:rPr lang="de-DE" dirty="0"/>
              <a:t>einer Angular-Anwendung </a:t>
            </a:r>
          </a:p>
        </p:txBody>
      </p:sp>
    </p:spTree>
    <p:extLst>
      <p:ext uri="{BB962C8B-B14F-4D97-AF65-F5344CB8AC3E}">
        <p14:creationId xmlns:p14="http://schemas.microsoft.com/office/powerpoint/2010/main" val="18341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Bedingungen - </a:t>
            </a:r>
            <a:r>
              <a:rPr lang="de-DE" dirty="0" err="1" smtClean="0"/>
              <a:t>Conditions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219201" y="2556932"/>
            <a:ext cx="5355317" cy="34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5000" b="1" dirty="0" smtClean="0"/>
              <a:t>Protractor </a:t>
            </a:r>
            <a:r>
              <a:rPr lang="de-DE" sz="2900" b="1" dirty="0" smtClean="0"/>
              <a:t/>
            </a:r>
            <a:br>
              <a:rPr lang="de-DE" sz="2900" b="1" dirty="0" smtClean="0"/>
            </a:br>
            <a:r>
              <a:rPr lang="de-DE" sz="2900" dirty="0" err="1" smtClean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</a:t>
            </a:r>
            <a:r>
              <a:rPr lang="de-DE" sz="2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.wait</a:t>
            </a:r>
            <a:r>
              <a:rPr lang="de-DE" sz="2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2900" dirty="0" err="1" smtClean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conditions</a:t>
            </a:r>
            <a:r>
              <a:rPr lang="de-DE" sz="2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2900" dirty="0" err="1" smtClean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visibilityOf</a:t>
            </a:r>
            <a:r>
              <a:rPr lang="de-DE" sz="2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2900" dirty="0" err="1" smtClean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2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2900" b="1" dirty="0" err="1" smtClean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sentName</a:t>
            </a:r>
            <a:r>
              <a:rPr lang="de-DE" sz="2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), </a:t>
            </a:r>
            <a:r>
              <a:rPr lang="de-DE" sz="2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5000</a:t>
            </a:r>
            <a:r>
              <a:rPr lang="de-DE" sz="2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</a:p>
          <a:p>
            <a:pPr marL="0" lvl="0" indent="0">
              <a:buNone/>
            </a:pPr>
            <a:r>
              <a:rPr lang="de-DE" sz="3600" dirty="0" err="1" smtClean="0"/>
              <a:t>alertIsPresent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elementToBeClickable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err="1" smtClean="0"/>
              <a:t>textToBePresentInElement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textToBePresentInElementValue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titleContains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titleIs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urlContains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urlIs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presenceOf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stalenessOf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visibilityOf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invisibilityOf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3600" dirty="0" err="1" smtClean="0"/>
              <a:t>elmentToBeSelected</a:t>
            </a:r>
            <a:endParaRPr lang="de-DE" sz="36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6574518" y="2556932"/>
            <a:ext cx="43220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2000" b="1" dirty="0" err="1" smtClean="0"/>
              <a:t>WebdriverIO</a:t>
            </a:r>
            <a:endParaRPr lang="de-DE" sz="2000" b="1" dirty="0" smtClean="0"/>
          </a:p>
          <a:p>
            <a:pPr lvl="0"/>
            <a:r>
              <a:rPr lang="de-DE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sentName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.waitForDisplayed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5000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</a:p>
          <a:p>
            <a:pPr lvl="0"/>
            <a:endParaRPr lang="de-D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waitForDisplay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waitForEnabled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waitForExist</a:t>
            </a: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waitUntil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432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im Überblick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25640"/>
              </p:ext>
            </p:extLst>
          </p:nvPr>
        </p:nvGraphicFramePr>
        <p:xfrm>
          <a:off x="1295400" y="2480285"/>
          <a:ext cx="9601197" cy="3286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403642194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80433914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660181503"/>
                    </a:ext>
                  </a:extLst>
                </a:gridCol>
              </a:tblGrid>
              <a:tr h="3561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Protractor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Webdriver.IO</a:t>
                      </a:r>
                      <a:endParaRPr lang="de-D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238479"/>
                  </a:ext>
                </a:extLst>
              </a:tr>
              <a:tr h="356143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073759"/>
                  </a:ext>
                </a:extLst>
              </a:tr>
              <a:tr h="356143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Benötigte Zeit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5-6h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8-9h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536359"/>
                  </a:ext>
                </a:extLst>
              </a:tr>
              <a:tr h="732632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Gelöste Anwendungsfälle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725641"/>
                  </a:ext>
                </a:extLst>
              </a:tr>
              <a:tr h="1485611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Anmerkungen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Für Nicht-Angular-Anwendungen muss </a:t>
                      </a:r>
                      <a:r>
                        <a:rPr lang="de-DE" sz="1800" kern="1200" cap="non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waitForAngular</a:t>
                      </a: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deaktiviert werden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Wechseln des Fensters/Tabs konnte mit akzeptablen Aufwand nicht erreicht werden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625647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Nightwatch.js ist einen Blick wert</a:t>
            </a:r>
          </a:p>
          <a:p>
            <a:r>
              <a:rPr lang="de-DE" dirty="0" err="1" smtClean="0"/>
              <a:t>WebdriverIO</a:t>
            </a:r>
            <a:r>
              <a:rPr lang="de-DE" dirty="0" smtClean="0"/>
              <a:t> ist gut, aber schwierig verständlich und benötigt viel Vorwissen. Außerdem konnte es nicht alle Anwendungsfälle lösen. (Tab-Wechsel)</a:t>
            </a:r>
          </a:p>
          <a:p>
            <a:r>
              <a:rPr lang="de-DE" dirty="0" smtClean="0"/>
              <a:t>Protractor ist sehr leserlich, einfach zu lernen und auch für nicht Angular-Applikationen gut zu verwenden. Konnte bei den Tests voll überzeugen.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machen E2E-Werkzeuge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99" y="2966633"/>
            <a:ext cx="5882401" cy="9247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799" y="4421250"/>
            <a:ext cx="5882401" cy="9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E2E-Werkzeuge wurden getestet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0752"/>
              </p:ext>
            </p:extLst>
          </p:nvPr>
        </p:nvGraphicFramePr>
        <p:xfrm>
          <a:off x="1295401" y="2604501"/>
          <a:ext cx="9601197" cy="315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339267359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73649866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261782742"/>
                    </a:ext>
                  </a:extLst>
                </a:gridCol>
              </a:tblGrid>
              <a:tr h="487501">
                <a:tc>
                  <a:txBody>
                    <a:bodyPr/>
                    <a:lstStyle/>
                    <a:p>
                      <a:r>
                        <a:rPr lang="de-DE" dirty="0" smtClean="0"/>
                        <a:t>Protractor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Nightwatch.js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WebdriverIO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21325"/>
                  </a:ext>
                </a:extLst>
              </a:tr>
              <a:tr h="1202059">
                <a:tc>
                  <a:txBody>
                    <a:bodyPr/>
                    <a:lstStyle/>
                    <a:p>
                      <a:r>
                        <a:rPr lang="de-DE" dirty="0" smtClean="0"/>
                        <a:t>Teil der Angular Welt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Unit-Tests</a:t>
                      </a:r>
                      <a:r>
                        <a:rPr lang="de-DE" baseline="0" dirty="0" smtClean="0"/>
                        <a:t> möglich </a:t>
                      </a:r>
                      <a:r>
                        <a:rPr lang="de-DE" dirty="0" smtClean="0"/>
                        <a:t>und </a:t>
                      </a:r>
                      <a:r>
                        <a:rPr lang="de-DE" dirty="0" smtClean="0"/>
                        <a:t>Webdriver API Implementierung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Webdriver API Implementierung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85811"/>
                  </a:ext>
                </a:extLst>
              </a:tr>
              <a:tr h="487501">
                <a:tc>
                  <a:txBody>
                    <a:bodyPr/>
                    <a:lstStyle/>
                    <a:p>
                      <a:r>
                        <a:rPr lang="de-DE" dirty="0" smtClean="0"/>
                        <a:t>Seit 2013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Seit April 2018 in Version</a:t>
                      </a:r>
                      <a:r>
                        <a:rPr lang="de-DE" baseline="0" dirty="0" smtClean="0"/>
                        <a:t>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Seit 2013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01857"/>
                  </a:ext>
                </a:extLst>
              </a:tr>
              <a:tr h="487501">
                <a:tc>
                  <a:txBody>
                    <a:bodyPr/>
                    <a:lstStyle/>
                    <a:p>
                      <a:r>
                        <a:rPr lang="de-DE" dirty="0" smtClean="0"/>
                        <a:t>Version 6.xx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Version 1.xx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Version 5.xx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01231"/>
                  </a:ext>
                </a:extLst>
              </a:tr>
              <a:tr h="487501">
                <a:tc>
                  <a:txBody>
                    <a:bodyPr/>
                    <a:lstStyle/>
                    <a:p>
                      <a:r>
                        <a:rPr lang="de-DE" dirty="0" smtClean="0"/>
                        <a:t>Google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PineView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JS.Foundation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0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- Was wurde geprüft?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Quick-Check: Lizenz, Reifegrad, Support, Dokumentation, Qualität des Projekts, Aktivitäten, Bekanntheit und Unterstützung</a:t>
            </a:r>
          </a:p>
          <a:p>
            <a:r>
              <a:rPr lang="de-DE" dirty="0" smtClean="0"/>
              <a:t>Anwendungsfälle:</a:t>
            </a:r>
          </a:p>
          <a:p>
            <a:pPr lvl="1"/>
            <a:r>
              <a:rPr lang="de-DE" dirty="0" smtClean="0"/>
              <a:t>Warten auf asynchrone </a:t>
            </a:r>
            <a:r>
              <a:rPr lang="de-DE" dirty="0"/>
              <a:t>Module und dynamisches Laden </a:t>
            </a:r>
            <a:r>
              <a:rPr lang="de-DE" dirty="0" smtClean="0"/>
              <a:t>von Inhalten</a:t>
            </a:r>
          </a:p>
          <a:p>
            <a:pPr lvl="1"/>
            <a:r>
              <a:rPr lang="de-DE" dirty="0" smtClean="0"/>
              <a:t>Elemente mit gleicher ID übereinanderlegen und das Richtige auswählen</a:t>
            </a:r>
          </a:p>
          <a:p>
            <a:pPr lvl="1"/>
            <a:r>
              <a:rPr lang="de-DE" dirty="0" smtClean="0"/>
              <a:t>Tab-Wechsel Interaktion und zurück</a:t>
            </a:r>
          </a:p>
          <a:p>
            <a:pPr lvl="1"/>
            <a:r>
              <a:rPr lang="de-DE" dirty="0" smtClean="0"/>
              <a:t>Upload von Dateien</a:t>
            </a:r>
          </a:p>
          <a:p>
            <a:pPr lvl="1"/>
            <a:r>
              <a:rPr lang="de-DE" dirty="0" err="1" smtClean="0"/>
              <a:t>iFrame</a:t>
            </a:r>
            <a:r>
              <a:rPr lang="de-DE" dirty="0" smtClean="0"/>
              <a:t> </a:t>
            </a:r>
            <a:r>
              <a:rPr lang="de-DE" dirty="0" smtClean="0"/>
              <a:t>Interaktion</a:t>
            </a:r>
            <a:endParaRPr lang="de-DE" dirty="0" smtClean="0"/>
          </a:p>
          <a:p>
            <a:r>
              <a:rPr lang="de-DE" dirty="0" smtClean="0"/>
              <a:t>Detaillierteren Vergleich: </a:t>
            </a:r>
            <a:r>
              <a:rPr lang="de-DE" dirty="0" err="1" smtClean="0"/>
              <a:t>LoC</a:t>
            </a:r>
            <a:r>
              <a:rPr lang="de-DE" dirty="0" smtClean="0"/>
              <a:t>, Benötigte Zeit, Gelöste Anwendungsfälle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Ergebnisse </a:t>
            </a:r>
            <a:r>
              <a:rPr lang="de-DE" dirty="0" smtClean="0"/>
              <a:t>des Quick-Checks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181866"/>
              </p:ext>
            </p:extLst>
          </p:nvPr>
        </p:nvGraphicFramePr>
        <p:xfrm>
          <a:off x="1295398" y="2630198"/>
          <a:ext cx="9601200" cy="301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29697429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51787387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89029521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000468642"/>
                    </a:ext>
                  </a:extLst>
                </a:gridCol>
              </a:tblGrid>
              <a:tr h="465849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Protractor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Nightwatch.js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WebdriverIO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17295"/>
                  </a:ext>
                </a:extLst>
              </a:tr>
              <a:tr h="465849">
                <a:tc>
                  <a:txBody>
                    <a:bodyPr/>
                    <a:lstStyle/>
                    <a:p>
                      <a:r>
                        <a:rPr lang="de-DE" dirty="0" smtClean="0"/>
                        <a:t>Lizenz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79026"/>
                  </a:ext>
                </a:extLst>
              </a:tr>
              <a:tr h="465849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Gut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97498"/>
                  </a:ext>
                </a:extLst>
              </a:tr>
              <a:tr h="1148669">
                <a:tc>
                  <a:txBody>
                    <a:bodyPr/>
                    <a:lstStyle/>
                    <a:p>
                      <a:r>
                        <a:rPr lang="de-DE" dirty="0" smtClean="0"/>
                        <a:t>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Gut durch Community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Gemäßigt durch Community; Unsicher durch </a:t>
                      </a:r>
                      <a:r>
                        <a:rPr lang="de-DE" dirty="0" err="1" smtClean="0"/>
                        <a:t>Pine</a:t>
                      </a:r>
                      <a:r>
                        <a:rPr lang="de-DE" dirty="0" smtClean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Gemäßigt bis gut durch Community. Zusätzlich Tutorials gegen Gebühr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16012"/>
                  </a:ext>
                </a:extLst>
              </a:tr>
              <a:tr h="465849">
                <a:tc>
                  <a:txBody>
                    <a:bodyPr/>
                    <a:lstStyle/>
                    <a:p>
                      <a:r>
                        <a:rPr lang="de-DE" dirty="0" smtClean="0"/>
                        <a:t>Reifegrad &amp; Bekanntheit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Gering bis mittel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Mittel bis hoch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01104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Bekanntheit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1" y="2556932"/>
            <a:ext cx="9601196" cy="29641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392659" y="5614258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Quelle</a:t>
            </a:r>
            <a:r>
              <a:rPr lang="de-DE" sz="1100" dirty="0"/>
              <a:t>: trends.google.de</a:t>
            </a:r>
          </a:p>
        </p:txBody>
      </p:sp>
    </p:spTree>
    <p:extLst>
      <p:ext uri="{BB962C8B-B14F-4D97-AF65-F5344CB8AC3E}">
        <p14:creationId xmlns:p14="http://schemas.microsoft.com/office/powerpoint/2010/main" val="41345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Protractor vs. </a:t>
            </a:r>
            <a:r>
              <a:rPr lang="de-DE" dirty="0" err="1"/>
              <a:t>WebdriverIO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Wirken sehr ähnlich</a:t>
            </a:r>
          </a:p>
          <a:p>
            <a:r>
              <a:rPr lang="de-DE" dirty="0" smtClean="0"/>
              <a:t>Große Unterstützer</a:t>
            </a:r>
          </a:p>
          <a:p>
            <a:r>
              <a:rPr lang="de-DE" dirty="0" smtClean="0"/>
              <a:t>Lange gepflegt</a:t>
            </a:r>
          </a:p>
          <a:p>
            <a:r>
              <a:rPr lang="de-DE" dirty="0" smtClean="0"/>
              <a:t>TypeScript und </a:t>
            </a:r>
            <a:r>
              <a:rPr lang="de-DE" dirty="0" smtClean="0"/>
              <a:t>JavaScript </a:t>
            </a:r>
            <a:endParaRPr lang="de-DE" dirty="0" smtClean="0"/>
          </a:p>
          <a:p>
            <a:r>
              <a:rPr lang="de-DE" dirty="0" smtClean="0"/>
              <a:t>Page-</a:t>
            </a:r>
            <a:r>
              <a:rPr lang="de-DE" dirty="0" err="1" smtClean="0"/>
              <a:t>Object</a:t>
            </a:r>
            <a:r>
              <a:rPr lang="de-DE" dirty="0" smtClean="0"/>
              <a:t>-Pattern Unterstützung</a:t>
            </a:r>
          </a:p>
          <a:p>
            <a:r>
              <a:rPr lang="de-DE" dirty="0" smtClean="0"/>
              <a:t>Gleicher Browser-Support: Chrome, Firefox, Safari, IE, Edge und </a:t>
            </a:r>
            <a:r>
              <a:rPr lang="de-DE" dirty="0" err="1" smtClean="0"/>
              <a:t>Appium</a:t>
            </a:r>
            <a:r>
              <a:rPr lang="de-DE" dirty="0" smtClean="0"/>
              <a:t> …</a:t>
            </a:r>
          </a:p>
          <a:p>
            <a:r>
              <a:rPr lang="de-DE" dirty="0" smtClean="0"/>
              <a:t>Gleichen Testframeworks: Jasmine,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Mocka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 vs. </a:t>
            </a:r>
            <a:r>
              <a:rPr lang="de-DE" dirty="0" err="1" smtClean="0"/>
              <a:t>WebdriverIO</a:t>
            </a:r>
            <a:r>
              <a:rPr lang="de-DE" dirty="0" smtClean="0"/>
              <a:t> - Code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feld 2"/>
          <p:cNvSpPr txBox="1">
            <a:spLocks noGrp="1" noChangeArrowheads="1"/>
          </p:cNvSpPr>
          <p:nvPr>
            <p:ph idx="1"/>
          </p:nvPr>
        </p:nvSpPr>
        <p:spPr bwMode="auto">
          <a:xfrm>
            <a:off x="794263" y="2556932"/>
            <a:ext cx="5149337" cy="34120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de-DE" sz="1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Should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de-DE" sz="1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Data </a:t>
            </a:r>
            <a:r>
              <a:rPr lang="de-DE" sz="1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into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Form'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() =&gt; {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navigateTo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formButton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.click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.sendKeys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'Ampletzer'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formFirstName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.sendKeys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'Dominik'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formSex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.click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de-DE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sexOption</a:t>
            </a:r>
            <a:r>
              <a:rPr lang="de-DE" sz="1000" dirty="0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element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.id(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'sexOption1'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browser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.wait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conditions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elementToBeClickable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sexOption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), 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1000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sexOption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.click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saveButton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.click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browser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.wait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conditions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visibilityOf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sentName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), 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5000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expect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sentName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.getText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()).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toBe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'Ampletzer'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expect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sentFirstName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.getText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()).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toBe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'Dominik'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expect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sentSex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.getText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()).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toBe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'Männlich'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feld 2"/>
          <p:cNvSpPr txBox="1">
            <a:spLocks noChangeArrowheads="1"/>
          </p:cNvSpPr>
          <p:nvPr/>
        </p:nvSpPr>
        <p:spPr bwMode="auto">
          <a:xfrm>
            <a:off x="5943601" y="2556932"/>
            <a:ext cx="5413664" cy="34120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de-DE" sz="1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Should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de-DE" sz="1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Data </a:t>
            </a:r>
            <a:r>
              <a:rPr lang="de-DE" sz="1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into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Form'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() =&gt; {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navigateTo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formButton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.click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.setValue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'Ampletzer'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formFirstName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.setValue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'Dominik'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formSex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.click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let</a:t>
            </a:r>
            <a:r>
              <a:rPr lang="de-DE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sexOption</a:t>
            </a:r>
            <a:r>
              <a:rPr lang="de-DE" sz="1000" dirty="0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de-DE" sz="1000" b="1" dirty="0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$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'#sexOption1'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sexOption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waitForDisplayed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1000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sexOption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dirty="0" err="1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click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saveButton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.click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sentName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.waitForDisplayed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5000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assert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equal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sentName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.getText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'Ampletzer'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assert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equal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sentFirstName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.getText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'Dominik'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assert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equal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45838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page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de-DE" sz="1000" b="1" dirty="0" err="1">
                <a:solidFill>
                  <a:srgbClr val="660E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sentSex</a:t>
            </a:r>
            <a:r>
              <a:rPr lang="de-DE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.getText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de-DE" sz="1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'Männlich'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de-D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403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Selektoren</a:t>
            </a:r>
            <a:r>
              <a:rPr lang="de-DE" dirty="0" smtClean="0"/>
              <a:t> - </a:t>
            </a:r>
            <a:r>
              <a:rPr lang="de-DE" dirty="0" err="1" smtClean="0"/>
              <a:t>Lokalisatoren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118263" cy="331893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de-DE" sz="2900" b="1" dirty="0" smtClean="0"/>
              <a:t>Protractor </a:t>
            </a:r>
            <a:br>
              <a:rPr lang="de-DE" sz="2900" b="1" dirty="0" smtClean="0"/>
            </a:br>
            <a:r>
              <a:rPr lang="de-DE" sz="2600" dirty="0" err="1" smtClean="0"/>
              <a:t>className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css</a:t>
            </a:r>
            <a:r>
              <a:rPr lang="de-DE" sz="2600" dirty="0" smtClean="0"/>
              <a:t> </a:t>
            </a:r>
            <a:br>
              <a:rPr lang="de-DE" sz="2600" dirty="0" smtClean="0"/>
            </a:br>
            <a:r>
              <a:rPr lang="de-DE" sz="2600" dirty="0" err="1" smtClean="0"/>
              <a:t>id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linkText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js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name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tagName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partialLinkText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xpath</a:t>
            </a:r>
            <a:r>
              <a:rPr lang="de-DE" sz="2600" dirty="0" smtClean="0"/>
              <a:t/>
            </a:r>
            <a:br>
              <a:rPr lang="de-DE" sz="2600" dirty="0" smtClean="0"/>
            </a:br>
            <a:r>
              <a:rPr lang="de-DE" sz="2600" dirty="0" err="1" smtClean="0"/>
              <a:t>buttonText</a:t>
            </a:r>
            <a:r>
              <a:rPr lang="de-DE" sz="2600" dirty="0" smtClean="0"/>
              <a:t> …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element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'sexOption1</a:t>
            </a:r>
            <a:r>
              <a:rPr lang="de-DE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</a:p>
          <a:p>
            <a:pPr marL="0" lvl="0" indent="0">
              <a:buNone/>
            </a:pPr>
            <a:r>
              <a:rPr lang="de-DE" altLang="de-DE" dirty="0" err="1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de-DE" altLang="de-D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.id(</a:t>
            </a:r>
            <a:r>
              <a:rPr lang="de-DE" altLang="de-DE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e-DE" altLang="de-DE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 smtClean="0"/>
          </a:p>
          <a:p>
            <a:pPr lvl="0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DE2E-BE41-4C0B-B97F-A585BE8E749D}" type="datetime1">
              <a:rPr lang="de-DE" smtClean="0"/>
              <a:t>05.07.2019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Ampletzer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574518" y="2556932"/>
            <a:ext cx="4322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2000" b="1" dirty="0" err="1" smtClean="0"/>
              <a:t>WebdriverIO</a:t>
            </a:r>
            <a:endParaRPr lang="de-DE" sz="2000" b="1" dirty="0" smtClean="0"/>
          </a:p>
          <a:p>
            <a:pPr lvl="0"/>
            <a:r>
              <a:rPr lang="de-DE" dirty="0" smtClean="0"/>
              <a:t>CSS-Query </a:t>
            </a:r>
            <a:r>
              <a:rPr lang="de-DE" dirty="0"/>
              <a:t>= $(„h2“)</a:t>
            </a:r>
          </a:p>
          <a:p>
            <a:r>
              <a:rPr lang="de-DE" dirty="0"/>
              <a:t>Link-Text = $(„=</a:t>
            </a:r>
            <a:r>
              <a:rPr lang="de-DE" dirty="0" err="1"/>
              <a:t>someString</a:t>
            </a:r>
            <a:r>
              <a:rPr lang="de-DE" dirty="0"/>
              <a:t>“)</a:t>
            </a:r>
          </a:p>
          <a:p>
            <a:r>
              <a:rPr lang="de-DE" dirty="0"/>
              <a:t>Partial-Link-Text = $(„*=</a:t>
            </a:r>
            <a:r>
              <a:rPr lang="de-DE" dirty="0" err="1"/>
              <a:t>someString</a:t>
            </a:r>
            <a:r>
              <a:rPr lang="de-DE" dirty="0"/>
              <a:t>“)</a:t>
            </a:r>
          </a:p>
          <a:p>
            <a:r>
              <a:rPr lang="de-DE" dirty="0"/>
              <a:t>CSS-Klasse = $(„.</a:t>
            </a:r>
            <a:r>
              <a:rPr lang="de-DE" dirty="0" err="1"/>
              <a:t>someString</a:t>
            </a:r>
            <a:r>
              <a:rPr lang="de-DE" dirty="0"/>
              <a:t>“)</a:t>
            </a:r>
          </a:p>
          <a:p>
            <a:r>
              <a:rPr lang="de-DE" dirty="0" err="1"/>
              <a:t>Id</a:t>
            </a:r>
            <a:r>
              <a:rPr lang="de-DE" dirty="0"/>
              <a:t> = $(„#</a:t>
            </a:r>
            <a:r>
              <a:rPr lang="de-DE" dirty="0" err="1"/>
              <a:t>someString</a:t>
            </a:r>
            <a:r>
              <a:rPr lang="de-DE" dirty="0"/>
              <a:t>“)</a:t>
            </a:r>
          </a:p>
          <a:p>
            <a:r>
              <a:rPr lang="de-DE" dirty="0"/>
              <a:t>Tag = $(„&lt;</a:t>
            </a:r>
            <a:r>
              <a:rPr lang="de-DE" dirty="0" err="1"/>
              <a:t>my</a:t>
            </a:r>
            <a:r>
              <a:rPr lang="de-DE" dirty="0"/>
              <a:t>-tag/&gt;“)</a:t>
            </a:r>
          </a:p>
          <a:p>
            <a:r>
              <a:rPr lang="de-DE" dirty="0" err="1"/>
              <a:t>xPath</a:t>
            </a:r>
            <a:r>
              <a:rPr lang="de-DE" dirty="0"/>
              <a:t> = $(„x-PATH </a:t>
            </a:r>
            <a:r>
              <a:rPr lang="de-DE" dirty="0" err="1"/>
              <a:t>as</a:t>
            </a:r>
            <a:r>
              <a:rPr lang="de-DE" dirty="0"/>
              <a:t> String</a:t>
            </a:r>
            <a:r>
              <a:rPr lang="de-DE" dirty="0" smtClean="0"/>
              <a:t>“)</a:t>
            </a:r>
          </a:p>
          <a:p>
            <a:endParaRPr lang="de-DE" dirty="0"/>
          </a:p>
          <a:p>
            <a:r>
              <a:rPr lang="de-DE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de-DE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'#sexOption1</a:t>
            </a:r>
            <a:r>
              <a:rPr lang="de-DE" b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</a:p>
          <a:p>
            <a:pPr lvl="0"/>
            <a:r>
              <a:rPr lang="de-DE" altLang="de-DE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r>
              <a:rPr lang="de-DE" altLang="de-D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de-DE" altLang="de-DE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4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498</Words>
  <Application>Microsoft Office PowerPoint</Application>
  <PresentationFormat>Breitbild</PresentationFormat>
  <Paragraphs>164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Garamond</vt:lpstr>
      <vt:lpstr>Times New Roman</vt:lpstr>
      <vt:lpstr>Organisch</vt:lpstr>
      <vt:lpstr>SQS-Seminararbeit</vt:lpstr>
      <vt:lpstr>Was machen E2E-Werkzeuge?</vt:lpstr>
      <vt:lpstr>Welche E2E-Werkzeuge wurden getestet?</vt:lpstr>
      <vt:lpstr>Vorgehen - Was wurde geprüft? </vt:lpstr>
      <vt:lpstr>Ergebnisse des Quick-Checks</vt:lpstr>
      <vt:lpstr>Bekanntheit</vt:lpstr>
      <vt:lpstr>Protractor vs. WebdriverIO</vt:lpstr>
      <vt:lpstr>Protractor vs. WebdriverIO - Code</vt:lpstr>
      <vt:lpstr>Selektoren - Lokalisatoren</vt:lpstr>
      <vt:lpstr>Bedingungen - Conditions</vt:lpstr>
      <vt:lpstr>Ergebnisse im Überblick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SQS-Seminararbeit</dc:title>
  <dc:creator>Dominik Ampletzer</dc:creator>
  <cp:lastModifiedBy>Dominik Ampletzer</cp:lastModifiedBy>
  <cp:revision>23</cp:revision>
  <dcterms:created xsi:type="dcterms:W3CDTF">2019-07-02T11:16:08Z</dcterms:created>
  <dcterms:modified xsi:type="dcterms:W3CDTF">2019-07-05T11:04:05Z</dcterms:modified>
</cp:coreProperties>
</file>