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cy lamm" initials="nl" lastIdx="1" clrIdx="0">
    <p:extLst>
      <p:ext uri="{19B8F6BF-5375-455C-9EA6-DF929625EA0E}">
        <p15:presenceInfo xmlns:p15="http://schemas.microsoft.com/office/powerpoint/2012/main" userId="077ab194c5a141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858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5T15:24:50.019" idx="1">
    <p:pos x="5328" y="-48"/>
    <p:text>Please check: use of Web site versus website -- not consistent and not consistent in IM</p:text>
    <p:extLst>
      <p:ext uri="{C676402C-5697-4E1C-873F-D02D1690AC5C}">
        <p15:threadingInfo xmlns:p15="http://schemas.microsoft.com/office/powerpoint/2012/main" timeZoneBias="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5C93-EAB7-4D66-8548-26061571FE9B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A6C-1F60-4201-8F14-4AEE1FD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3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5C93-EAB7-4D66-8548-26061571FE9B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A6C-1F60-4201-8F14-4AEE1FD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3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5C93-EAB7-4D66-8548-26061571FE9B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A6C-1F60-4201-8F14-4AEE1FD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7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5C93-EAB7-4D66-8548-26061571FE9B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A6C-1F60-4201-8F14-4AEE1FD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5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5C93-EAB7-4D66-8548-26061571FE9B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A6C-1F60-4201-8F14-4AEE1FD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5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5C93-EAB7-4D66-8548-26061571FE9B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A6C-1F60-4201-8F14-4AEE1FD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7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5C93-EAB7-4D66-8548-26061571FE9B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A6C-1F60-4201-8F14-4AEE1FD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8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5C93-EAB7-4D66-8548-26061571FE9B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A6C-1F60-4201-8F14-4AEE1FD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6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5C93-EAB7-4D66-8548-26061571FE9B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A6C-1F60-4201-8F14-4AEE1FD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9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5C93-EAB7-4D66-8548-26061571FE9B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A6C-1F60-4201-8F14-4AEE1FD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1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5C93-EAB7-4D66-8548-26061571FE9B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A6C-1F60-4201-8F14-4AEE1FD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6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A5C93-EAB7-4D66-8548-26061571FE9B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B0A6C-1F60-4201-8F14-4AEE1FD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6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3.png"/><Relationship Id="rId7" Type="http://schemas.openxmlformats.org/officeDocument/2006/relationships/oleObject" Target="https://davidkroenke.sharepoint.com/EMIS4e/Work%20in%20Progress/Part%201/Chapter%202/EMIS4e%20Chapter%202.vsd/Drawing/~Page-1/Data.94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2.emf"/><Relationship Id="rId4" Type="http://schemas.openxmlformats.org/officeDocument/2006/relationships/image" Target="../media/image4.png"/><Relationship Id="rId9" Type="http://schemas.openxmlformats.org/officeDocument/2006/relationships/oleObject" Target="https://davidkroenke.sharepoint.com/EMIS4e/Work%20in%20Progress/Part%201/Chapter%202/EMIS4e%20Chapter%202.vsd/Drawing/~Page-1/Message%20Flow.10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2952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1828800"/>
            <a:ext cx="876301" cy="664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1371600"/>
            <a:ext cx="2952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667000"/>
            <a:ext cx="9239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412614"/>
              </p:ext>
            </p:extLst>
          </p:nvPr>
        </p:nvGraphicFramePr>
        <p:xfrm>
          <a:off x="381000" y="3657600"/>
          <a:ext cx="11811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7" imgW="1180451" imgH="728821" progId="Visio.Drawing.11">
                  <p:link updateAutomatic="1"/>
                </p:oleObj>
              </mc:Choice>
              <mc:Fallback>
                <p:oleObj name="Visio" r:id="rId7" imgW="1180451" imgH="728821" progId="Visio.Drawing.11">
                  <p:link updateAutomatic="1"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" y="3657600"/>
                        <a:ext cx="1181100" cy="728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919491"/>
              </p:ext>
            </p:extLst>
          </p:nvPr>
        </p:nvGraphicFramePr>
        <p:xfrm>
          <a:off x="600075" y="4572000"/>
          <a:ext cx="6699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9" imgW="670263" imgH="501807" progId="Visio.Drawing.11">
                  <p:link updateAutomatic="1"/>
                </p:oleObj>
              </mc:Choice>
              <mc:Fallback>
                <p:oleObj name="Visio" r:id="rId9" imgW="670263" imgH="501807" progId="Visio.Drawing.11">
                  <p:link updateAutomatic="1"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0075" y="4572000"/>
                        <a:ext cx="66992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0" y="5410200"/>
            <a:ext cx="666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10911" y="77770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6467" y="12954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50625" y="197652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799" y="2829996"/>
            <a:ext cx="13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Sub-process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09800" y="3810000"/>
            <a:ext cx="168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 repository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09800" y="4659868"/>
            <a:ext cx="113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 flow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09800" y="5349359"/>
            <a:ext cx="156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flow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0075" y="6019800"/>
            <a:ext cx="340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Symbols (BPMN Standard)</a:t>
            </a:r>
          </a:p>
          <a:p>
            <a:r>
              <a:rPr lang="en-US"/>
              <a:t>Figure 2-3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1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84309" y="2209800"/>
            <a:ext cx="461665" cy="18001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/>
              <a:t>Copy of </a:t>
            </a:r>
            <a:r>
              <a:rPr lang="en-US"/>
              <a:t>Figure 2-8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-76200"/>
            <a:ext cx="8229600" cy="695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2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E865B85826B449555AD579D2866CA" ma:contentTypeVersion="3" ma:contentTypeDescription="Create a new document." ma:contentTypeScope="" ma:versionID="0586e97921be2720fbc3965d93200cd2">
  <xsd:schema xmlns:xsd="http://www.w3.org/2001/XMLSchema" xmlns:xs="http://www.w3.org/2001/XMLSchema" xmlns:p="http://schemas.microsoft.com/office/2006/metadata/properties" xmlns:ns2="78c16543-fa3b-4d8e-a063-d962b7a5d3ef" targetNamespace="http://schemas.microsoft.com/office/2006/metadata/properties" ma:root="true" ma:fieldsID="57dbddcf92794b87f5e07cebb5d0705e" ns2:_="">
    <xsd:import namespace="78c16543-fa3b-4d8e-a063-d962b7a5d3e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c16543-fa3b-4d8e-a063-d962b7a5d3e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4034FA-AD41-4781-87AF-7C4FB62BE2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c16543-fa3b-4d8e-a063-d962b7a5d3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238E0C-D704-4DDA-9E10-E18E4FF467F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C67E6F-AE6C-4197-A573-AA8167D1BA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Office Theme</vt:lpstr>
      <vt:lpstr>https://davidkroenke.sharepoint.com/EMIS4e/Work%20in%20Progress/Part%201/Chapter%202/EMIS4e%20Chapter%202.vsd/Drawing/~Page-1/Data.94</vt:lpstr>
      <vt:lpstr>https://davidkroenke.sharepoint.com/EMIS4e/Work%20in%20Progress/Part%201/Chapter%202/EMIS4e%20Chapter%202.vsd/Drawing/~Page-1/Message%20Flow.108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nancy lamm</cp:lastModifiedBy>
  <cp:revision>6</cp:revision>
  <dcterms:created xsi:type="dcterms:W3CDTF">2012-07-08T16:51:18Z</dcterms:created>
  <dcterms:modified xsi:type="dcterms:W3CDTF">2020-01-15T20:27:11Z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0x0101002AEE865B85826B449555AD579D2866CA</vt:lpwstr>
  </property>
</Properties>
</file>