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04"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5"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10"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78229" autoAdjust="0"/>
  </p:normalViewPr>
  <p:slideViewPr>
    <p:cSldViewPr snapToGrid="0" snapToObjects="1">
      <p:cViewPr varScale="1">
        <p:scale>
          <a:sx n="101" d="100"/>
          <a:sy n="101" d="100"/>
        </p:scale>
        <p:origin x="1560" y="184"/>
      </p:cViewPr>
      <p:guideLst>
        <p:guide orient="horz" pos="2160"/>
        <p:guide pos="3840"/>
      </p:guideLst>
    </p:cSldViewPr>
  </p:slideViewPr>
  <p:outlineViewPr>
    <p:cViewPr>
      <p:scale>
        <a:sx n="66" d="100"/>
        <a:sy n="66" d="100"/>
      </p:scale>
      <p:origin x="0" y="-3849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7F54E8A7-409E-40D4-9F65-2375CE1B4DCA}"/>
    <pc:docChg chg="modSld">
      <pc:chgData name="Robby Roth" userId="47608e0cc0708d8b" providerId="LiveId" clId="{7F54E8A7-409E-40D4-9F65-2375CE1B4DCA}" dt="2020-02-10T22:42:36.341" v="3212" actId="962"/>
      <pc:docMkLst>
        <pc:docMk/>
      </pc:docMkLst>
      <pc:sldChg chg="modSp">
        <pc:chgData name="Robby Roth" userId="47608e0cc0708d8b" providerId="LiveId" clId="{7F54E8A7-409E-40D4-9F65-2375CE1B4DCA}" dt="2020-02-09T21:36:59.963" v="2" actId="962"/>
        <pc:sldMkLst>
          <pc:docMk/>
          <pc:sldMk cId="4140415912" sldId="301"/>
        </pc:sldMkLst>
        <pc:picChg chg="mod">
          <ac:chgData name="Robby Roth" userId="47608e0cc0708d8b" providerId="LiveId" clId="{7F54E8A7-409E-40D4-9F65-2375CE1B4DCA}" dt="2020-02-09T21:36:59.963" v="2" actId="962"/>
          <ac:picMkLst>
            <pc:docMk/>
            <pc:sldMk cId="4140415912" sldId="301"/>
            <ac:picMk id="8" creationId="{66F68693-04B9-45A8-9FEE-D461A6FE8391}"/>
          </ac:picMkLst>
        </pc:picChg>
      </pc:sldChg>
      <pc:sldChg chg="modSp">
        <pc:chgData name="Robby Roth" userId="47608e0cc0708d8b" providerId="LiveId" clId="{7F54E8A7-409E-40D4-9F65-2375CE1B4DCA}" dt="2020-02-10T22:27:05.044" v="106" actId="962"/>
        <pc:sldMkLst>
          <pc:docMk/>
          <pc:sldMk cId="3244198633" sldId="306"/>
        </pc:sldMkLst>
        <pc:picChg chg="mod">
          <ac:chgData name="Robby Roth" userId="47608e0cc0708d8b" providerId="LiveId" clId="{7F54E8A7-409E-40D4-9F65-2375CE1B4DCA}" dt="2020-02-10T22:27:05.044" v="106" actId="962"/>
          <ac:picMkLst>
            <pc:docMk/>
            <pc:sldMk cId="3244198633" sldId="306"/>
            <ac:picMk id="5" creationId="{2DAAE6D6-C139-41D5-A7C9-ADD47B2AE75F}"/>
          </ac:picMkLst>
        </pc:picChg>
      </pc:sldChg>
      <pc:sldChg chg="modSp">
        <pc:chgData name="Robby Roth" userId="47608e0cc0708d8b" providerId="LiveId" clId="{7F54E8A7-409E-40D4-9F65-2375CE1B4DCA}" dt="2020-02-10T22:29:08.993" v="494" actId="962"/>
        <pc:sldMkLst>
          <pc:docMk/>
          <pc:sldMk cId="3169226032" sldId="307"/>
        </pc:sldMkLst>
        <pc:picChg chg="mod">
          <ac:chgData name="Robby Roth" userId="47608e0cc0708d8b" providerId="LiveId" clId="{7F54E8A7-409E-40D4-9F65-2375CE1B4DCA}" dt="2020-02-10T22:29:08.993" v="494" actId="962"/>
          <ac:picMkLst>
            <pc:docMk/>
            <pc:sldMk cId="3169226032" sldId="307"/>
            <ac:picMk id="6" creationId="{B7A7AE5C-4549-491D-8963-38566583765C}"/>
          </ac:picMkLst>
        </pc:picChg>
      </pc:sldChg>
      <pc:sldChg chg="modSp">
        <pc:chgData name="Robby Roth" userId="47608e0cc0708d8b" providerId="LiveId" clId="{7F54E8A7-409E-40D4-9F65-2375CE1B4DCA}" dt="2020-02-10T22:31:46.559" v="878" actId="962"/>
        <pc:sldMkLst>
          <pc:docMk/>
          <pc:sldMk cId="3928130048" sldId="311"/>
        </pc:sldMkLst>
        <pc:picChg chg="mod">
          <ac:chgData name="Robby Roth" userId="47608e0cc0708d8b" providerId="LiveId" clId="{7F54E8A7-409E-40D4-9F65-2375CE1B4DCA}" dt="2020-02-10T22:31:46.559" v="878" actId="962"/>
          <ac:picMkLst>
            <pc:docMk/>
            <pc:sldMk cId="3928130048" sldId="311"/>
            <ac:picMk id="5" creationId="{302C22B2-C312-4274-9505-254835BF94A8}"/>
          </ac:picMkLst>
        </pc:picChg>
      </pc:sldChg>
      <pc:sldChg chg="modSp">
        <pc:chgData name="Robby Roth" userId="47608e0cc0708d8b" providerId="LiveId" clId="{7F54E8A7-409E-40D4-9F65-2375CE1B4DCA}" dt="2020-02-10T22:32:55.184" v="1242" actId="962"/>
        <pc:sldMkLst>
          <pc:docMk/>
          <pc:sldMk cId="1130763730" sldId="312"/>
        </pc:sldMkLst>
        <pc:picChg chg="mod">
          <ac:chgData name="Robby Roth" userId="47608e0cc0708d8b" providerId="LiveId" clId="{7F54E8A7-409E-40D4-9F65-2375CE1B4DCA}" dt="2020-02-10T22:32:55.184" v="1242" actId="962"/>
          <ac:picMkLst>
            <pc:docMk/>
            <pc:sldMk cId="1130763730" sldId="312"/>
            <ac:picMk id="5" creationId="{963421AD-B50D-4C3B-8465-655E7D9A8724}"/>
          </ac:picMkLst>
        </pc:picChg>
      </pc:sldChg>
      <pc:sldChg chg="modSp">
        <pc:chgData name="Robby Roth" userId="47608e0cc0708d8b" providerId="LiveId" clId="{7F54E8A7-409E-40D4-9F65-2375CE1B4DCA}" dt="2020-02-10T22:36:12.390" v="1850" actId="962"/>
        <pc:sldMkLst>
          <pc:docMk/>
          <pc:sldMk cId="4220660334" sldId="319"/>
        </pc:sldMkLst>
        <pc:picChg chg="mod">
          <ac:chgData name="Robby Roth" userId="47608e0cc0708d8b" providerId="LiveId" clId="{7F54E8A7-409E-40D4-9F65-2375CE1B4DCA}" dt="2020-02-10T22:36:12.390" v="1850" actId="962"/>
          <ac:picMkLst>
            <pc:docMk/>
            <pc:sldMk cId="4220660334" sldId="319"/>
            <ac:picMk id="5" creationId="{00000000-0000-0000-0000-000000000000}"/>
          </ac:picMkLst>
        </pc:picChg>
      </pc:sldChg>
      <pc:sldChg chg="modSp">
        <pc:chgData name="Robby Roth" userId="47608e0cc0708d8b" providerId="LiveId" clId="{7F54E8A7-409E-40D4-9F65-2375CE1B4DCA}" dt="2020-02-10T22:37:02.279" v="2046" actId="962"/>
        <pc:sldMkLst>
          <pc:docMk/>
          <pc:sldMk cId="3476815122" sldId="322"/>
        </pc:sldMkLst>
        <pc:picChg chg="mod">
          <ac:chgData name="Robby Roth" userId="47608e0cc0708d8b" providerId="LiveId" clId="{7F54E8A7-409E-40D4-9F65-2375CE1B4DCA}" dt="2020-02-10T22:37:02.279" v="2046" actId="962"/>
          <ac:picMkLst>
            <pc:docMk/>
            <pc:sldMk cId="3476815122" sldId="322"/>
            <ac:picMk id="5" creationId="{00000000-0000-0000-0000-000000000000}"/>
          </ac:picMkLst>
        </pc:picChg>
      </pc:sldChg>
      <pc:sldChg chg="modSp">
        <pc:chgData name="Robby Roth" userId="47608e0cc0708d8b" providerId="LiveId" clId="{7F54E8A7-409E-40D4-9F65-2375CE1B4DCA}" dt="2020-02-10T22:39:14.312" v="2628" actId="962"/>
        <pc:sldMkLst>
          <pc:docMk/>
          <pc:sldMk cId="2192904301" sldId="324"/>
        </pc:sldMkLst>
        <pc:grpChg chg="mod">
          <ac:chgData name="Robby Roth" userId="47608e0cc0708d8b" providerId="LiveId" clId="{7F54E8A7-409E-40D4-9F65-2375CE1B4DCA}" dt="2020-02-10T22:39:14.312" v="2628" actId="962"/>
          <ac:grpSpMkLst>
            <pc:docMk/>
            <pc:sldMk cId="2192904301" sldId="324"/>
            <ac:grpSpMk id="7" creationId="{FE96B81D-1881-4D3C-B9B0-3CD26F6E0DAF}"/>
          </ac:grpSpMkLst>
        </pc:grpChg>
      </pc:sldChg>
      <pc:sldChg chg="modSp">
        <pc:chgData name="Robby Roth" userId="47608e0cc0708d8b" providerId="LiveId" clId="{7F54E8A7-409E-40D4-9F65-2375CE1B4DCA}" dt="2020-02-10T22:40:11.866" v="2766" actId="962"/>
        <pc:sldMkLst>
          <pc:docMk/>
          <pc:sldMk cId="856891050" sldId="327"/>
        </pc:sldMkLst>
        <pc:picChg chg="mod">
          <ac:chgData name="Robby Roth" userId="47608e0cc0708d8b" providerId="LiveId" clId="{7F54E8A7-409E-40D4-9F65-2375CE1B4DCA}" dt="2020-02-10T22:40:11.866" v="2766" actId="962"/>
          <ac:picMkLst>
            <pc:docMk/>
            <pc:sldMk cId="856891050" sldId="327"/>
            <ac:picMk id="6" creationId="{00000000-0000-0000-0000-000000000000}"/>
          </ac:picMkLst>
        </pc:picChg>
      </pc:sldChg>
      <pc:sldChg chg="modSp">
        <pc:chgData name="Robby Roth" userId="47608e0cc0708d8b" providerId="LiveId" clId="{7F54E8A7-409E-40D4-9F65-2375CE1B4DCA}" dt="2020-02-10T22:42:36.341" v="3212" actId="962"/>
        <pc:sldMkLst>
          <pc:docMk/>
          <pc:sldMk cId="1451562912" sldId="328"/>
        </pc:sldMkLst>
        <pc:picChg chg="mod">
          <ac:chgData name="Robby Roth" userId="47608e0cc0708d8b" providerId="LiveId" clId="{7F54E8A7-409E-40D4-9F65-2375CE1B4DCA}" dt="2020-02-10T22:42:36.341" v="3212" actId="962"/>
          <ac:picMkLst>
            <pc:docMk/>
            <pc:sldMk cId="1451562912" sldId="328"/>
            <ac:picMk id="5" creationId="{00000000-0000-0000-0000-000000000000}"/>
          </ac:picMkLst>
        </pc:picChg>
      </pc:sldChg>
    </pc:docChg>
  </pc:docChgLst>
  <pc:docChgLst>
    <pc:chgData name="Dominik Böhler" userId="d6f71161-d1cb-4399-82c4-d80fb5b4761d" providerId="ADAL" clId="{1935C7E9-6893-0440-80A3-C19708813487}"/>
    <pc:docChg chg="custSel modSld modMainMaster modNotesMaster">
      <pc:chgData name="Dominik Böhler" userId="d6f71161-d1cb-4399-82c4-d80fb5b4761d" providerId="ADAL" clId="{1935C7E9-6893-0440-80A3-C19708813487}" dt="2021-02-17T09:30:20.120" v="3" actId="478"/>
      <pc:docMkLst>
        <pc:docMk/>
      </pc:docMkLst>
      <pc:sldChg chg="modSp modNotes">
        <pc:chgData name="Dominik Böhler" userId="d6f71161-d1cb-4399-82c4-d80fb5b4761d" providerId="ADAL" clId="{1935C7E9-6893-0440-80A3-C19708813487}" dt="2021-02-17T09:30:04.468" v="0"/>
        <pc:sldMkLst>
          <pc:docMk/>
          <pc:sldMk cId="4140415912" sldId="301"/>
        </pc:sldMkLst>
        <pc:spChg chg="mod">
          <ac:chgData name="Dominik Böhler" userId="d6f71161-d1cb-4399-82c4-d80fb5b4761d" providerId="ADAL" clId="{1935C7E9-6893-0440-80A3-C19708813487}" dt="2021-02-17T09:30:04.468" v="0"/>
          <ac:spMkLst>
            <pc:docMk/>
            <pc:sldMk cId="4140415912" sldId="301"/>
            <ac:spMk id="2" creationId="{00000000-0000-0000-0000-000000000000}"/>
          </ac:spMkLst>
        </pc:spChg>
        <pc:spChg chg="mod">
          <ac:chgData name="Dominik Böhler" userId="d6f71161-d1cb-4399-82c4-d80fb5b4761d" providerId="ADAL" clId="{1935C7E9-6893-0440-80A3-C19708813487}" dt="2021-02-17T09:30:04.468" v="0"/>
          <ac:spMkLst>
            <pc:docMk/>
            <pc:sldMk cId="4140415912" sldId="301"/>
            <ac:spMk id="3" creationId="{00000000-0000-0000-0000-000000000000}"/>
          </ac:spMkLst>
        </pc:spChg>
        <pc:spChg chg="mod">
          <ac:chgData name="Dominik Böhler" userId="d6f71161-d1cb-4399-82c4-d80fb5b4761d" providerId="ADAL" clId="{1935C7E9-6893-0440-80A3-C19708813487}" dt="2021-02-17T09:30:04.468" v="0"/>
          <ac:spMkLst>
            <pc:docMk/>
            <pc:sldMk cId="4140415912" sldId="301"/>
            <ac:spMk id="4" creationId="{00000000-0000-0000-0000-000000000000}"/>
          </ac:spMkLst>
        </pc:spChg>
        <pc:spChg chg="mod">
          <ac:chgData name="Dominik Böhler" userId="d6f71161-d1cb-4399-82c4-d80fb5b4761d" providerId="ADAL" clId="{1935C7E9-6893-0440-80A3-C19708813487}" dt="2021-02-17T09:30:04.468" v="0"/>
          <ac:spMkLst>
            <pc:docMk/>
            <pc:sldMk cId="4140415912" sldId="301"/>
            <ac:spMk id="5" creationId="{00000000-0000-0000-0000-000000000000}"/>
          </ac:spMkLst>
        </pc:spChg>
        <pc:spChg chg="mod">
          <ac:chgData name="Dominik Böhler" userId="d6f71161-d1cb-4399-82c4-d80fb5b4761d" providerId="ADAL" clId="{1935C7E9-6893-0440-80A3-C19708813487}" dt="2021-02-17T09:30:04.468" v="0"/>
          <ac:spMkLst>
            <pc:docMk/>
            <pc:sldMk cId="4140415912" sldId="301"/>
            <ac:spMk id="6" creationId="{00000000-0000-0000-0000-000000000000}"/>
          </ac:spMkLst>
        </pc:spChg>
        <pc:spChg chg="mod">
          <ac:chgData name="Dominik Böhler" userId="d6f71161-d1cb-4399-82c4-d80fb5b4761d" providerId="ADAL" clId="{1935C7E9-6893-0440-80A3-C19708813487}" dt="2021-02-17T09:30:04.468" v="0"/>
          <ac:spMkLst>
            <pc:docMk/>
            <pc:sldMk cId="4140415912" sldId="301"/>
            <ac:spMk id="7" creationId="{00000000-0000-0000-0000-000000000000}"/>
          </ac:spMkLst>
        </pc:spChg>
        <pc:picChg chg="mod">
          <ac:chgData name="Dominik Böhler" userId="d6f71161-d1cb-4399-82c4-d80fb5b4761d" providerId="ADAL" clId="{1935C7E9-6893-0440-80A3-C19708813487}" dt="2021-02-17T09:30:04.468" v="0"/>
          <ac:picMkLst>
            <pc:docMk/>
            <pc:sldMk cId="4140415912" sldId="301"/>
            <ac:picMk id="8" creationId="{66F68693-04B9-45A8-9FEE-D461A6FE8391}"/>
          </ac:picMkLst>
        </pc:picChg>
      </pc:sldChg>
      <pc:sldChg chg="modSp modNotes">
        <pc:chgData name="Dominik Böhler" userId="d6f71161-d1cb-4399-82c4-d80fb5b4761d" providerId="ADAL" clId="{1935C7E9-6893-0440-80A3-C19708813487}" dt="2021-02-17T09:30:04.468" v="0"/>
        <pc:sldMkLst>
          <pc:docMk/>
          <pc:sldMk cId="3346985317" sldId="304"/>
        </pc:sldMkLst>
        <pc:spChg chg="mod">
          <ac:chgData name="Dominik Böhler" userId="d6f71161-d1cb-4399-82c4-d80fb5b4761d" providerId="ADAL" clId="{1935C7E9-6893-0440-80A3-C19708813487}" dt="2021-02-17T09:30:04.468" v="0"/>
          <ac:spMkLst>
            <pc:docMk/>
            <pc:sldMk cId="3346985317" sldId="304"/>
            <ac:spMk id="8" creationId="{00000000-0000-0000-0000-000000000000}"/>
          </ac:spMkLst>
        </pc:spChg>
        <pc:picChg chg="mod">
          <ac:chgData name="Dominik Böhler" userId="d6f71161-d1cb-4399-82c4-d80fb5b4761d" providerId="ADAL" clId="{1935C7E9-6893-0440-80A3-C19708813487}" dt="2021-02-17T09:30:04.468" v="0"/>
          <ac:picMkLst>
            <pc:docMk/>
            <pc:sldMk cId="3346985317" sldId="304"/>
            <ac:picMk id="4" creationId="{00000000-0000-0000-0000-000000000000}"/>
          </ac:picMkLst>
        </pc:picChg>
      </pc:sldChg>
      <pc:sldChg chg="modNotes">
        <pc:chgData name="Dominik Böhler" userId="d6f71161-d1cb-4399-82c4-d80fb5b4761d" providerId="ADAL" clId="{1935C7E9-6893-0440-80A3-C19708813487}" dt="2021-02-17T09:30:04.468" v="0"/>
        <pc:sldMkLst>
          <pc:docMk/>
          <pc:sldMk cId="1107569737" sldId="305"/>
        </pc:sldMkLst>
      </pc:sldChg>
      <pc:sldChg chg="modSp modNotes">
        <pc:chgData name="Dominik Böhler" userId="d6f71161-d1cb-4399-82c4-d80fb5b4761d" providerId="ADAL" clId="{1935C7E9-6893-0440-80A3-C19708813487}" dt="2021-02-17T09:30:04.468" v="0"/>
        <pc:sldMkLst>
          <pc:docMk/>
          <pc:sldMk cId="3244198633" sldId="306"/>
        </pc:sldMkLst>
        <pc:spChg chg="mod">
          <ac:chgData name="Dominik Böhler" userId="d6f71161-d1cb-4399-82c4-d80fb5b4761d" providerId="ADAL" clId="{1935C7E9-6893-0440-80A3-C19708813487}" dt="2021-02-17T09:30:04.468" v="0"/>
          <ac:spMkLst>
            <pc:docMk/>
            <pc:sldMk cId="3244198633" sldId="306"/>
            <ac:spMk id="3" creationId="{00000000-0000-0000-0000-000000000000}"/>
          </ac:spMkLst>
        </pc:spChg>
        <pc:picChg chg="mod">
          <ac:chgData name="Dominik Böhler" userId="d6f71161-d1cb-4399-82c4-d80fb5b4761d" providerId="ADAL" clId="{1935C7E9-6893-0440-80A3-C19708813487}" dt="2021-02-17T09:30:04.468" v="0"/>
          <ac:picMkLst>
            <pc:docMk/>
            <pc:sldMk cId="3244198633" sldId="306"/>
            <ac:picMk id="5" creationId="{2DAAE6D6-C139-41D5-A7C9-ADD47B2AE75F}"/>
          </ac:picMkLst>
        </pc:picChg>
      </pc:sldChg>
      <pc:sldChg chg="modSp modNotes">
        <pc:chgData name="Dominik Böhler" userId="d6f71161-d1cb-4399-82c4-d80fb5b4761d" providerId="ADAL" clId="{1935C7E9-6893-0440-80A3-C19708813487}" dt="2021-02-17T09:30:04.468" v="0"/>
        <pc:sldMkLst>
          <pc:docMk/>
          <pc:sldMk cId="3169226032" sldId="307"/>
        </pc:sldMkLst>
        <pc:spChg chg="mod">
          <ac:chgData name="Dominik Böhler" userId="d6f71161-d1cb-4399-82c4-d80fb5b4761d" providerId="ADAL" clId="{1935C7E9-6893-0440-80A3-C19708813487}" dt="2021-02-17T09:30:04.468" v="0"/>
          <ac:spMkLst>
            <pc:docMk/>
            <pc:sldMk cId="3169226032" sldId="307"/>
            <ac:spMk id="3" creationId="{00000000-0000-0000-0000-000000000000}"/>
          </ac:spMkLst>
        </pc:spChg>
        <pc:picChg chg="mod">
          <ac:chgData name="Dominik Böhler" userId="d6f71161-d1cb-4399-82c4-d80fb5b4761d" providerId="ADAL" clId="{1935C7E9-6893-0440-80A3-C19708813487}" dt="2021-02-17T09:30:04.468" v="0"/>
          <ac:picMkLst>
            <pc:docMk/>
            <pc:sldMk cId="3169226032" sldId="307"/>
            <ac:picMk id="6" creationId="{B7A7AE5C-4549-491D-8963-38566583765C}"/>
          </ac:picMkLst>
        </pc:picChg>
      </pc:sldChg>
      <pc:sldChg chg="modSp">
        <pc:chgData name="Dominik Böhler" userId="d6f71161-d1cb-4399-82c4-d80fb5b4761d" providerId="ADAL" clId="{1935C7E9-6893-0440-80A3-C19708813487}" dt="2021-02-17T09:30:04.468" v="0"/>
        <pc:sldMkLst>
          <pc:docMk/>
          <pc:sldMk cId="2907989581" sldId="309"/>
        </pc:sldMkLst>
        <pc:spChg chg="mod">
          <ac:chgData name="Dominik Böhler" userId="d6f71161-d1cb-4399-82c4-d80fb5b4761d" providerId="ADAL" clId="{1935C7E9-6893-0440-80A3-C19708813487}" dt="2021-02-17T09:30:04.468" v="0"/>
          <ac:spMkLst>
            <pc:docMk/>
            <pc:sldMk cId="2907989581" sldId="309"/>
            <ac:spMk id="3" creationId="{00000000-0000-0000-0000-000000000000}"/>
          </ac:spMkLst>
        </pc:spChg>
        <pc:spChg chg="mod">
          <ac:chgData name="Dominik Böhler" userId="d6f71161-d1cb-4399-82c4-d80fb5b4761d" providerId="ADAL" clId="{1935C7E9-6893-0440-80A3-C19708813487}" dt="2021-02-17T09:30:04.468" v="0"/>
          <ac:spMkLst>
            <pc:docMk/>
            <pc:sldMk cId="2907989581" sldId="309"/>
            <ac:spMk id="4" creationId="{00000000-0000-0000-0000-000000000000}"/>
          </ac:spMkLst>
        </pc:spChg>
        <pc:spChg chg="mod">
          <ac:chgData name="Dominik Böhler" userId="d6f71161-d1cb-4399-82c4-d80fb5b4761d" providerId="ADAL" clId="{1935C7E9-6893-0440-80A3-C19708813487}" dt="2021-02-17T09:30:04.468" v="0"/>
          <ac:spMkLst>
            <pc:docMk/>
            <pc:sldMk cId="2907989581" sldId="309"/>
            <ac:spMk id="5" creationId="{00000000-0000-0000-0000-000000000000}"/>
          </ac:spMkLst>
        </pc:spChg>
      </pc:sldChg>
      <pc:sldChg chg="modSp modNotes">
        <pc:chgData name="Dominik Böhler" userId="d6f71161-d1cb-4399-82c4-d80fb5b4761d" providerId="ADAL" clId="{1935C7E9-6893-0440-80A3-C19708813487}" dt="2021-02-17T09:30:04.468" v="0"/>
        <pc:sldMkLst>
          <pc:docMk/>
          <pc:sldMk cId="210245476" sldId="310"/>
        </pc:sldMkLst>
        <pc:spChg chg="mod">
          <ac:chgData name="Dominik Böhler" userId="d6f71161-d1cb-4399-82c4-d80fb5b4761d" providerId="ADAL" clId="{1935C7E9-6893-0440-80A3-C19708813487}" dt="2021-02-17T09:30:04.468" v="0"/>
          <ac:spMkLst>
            <pc:docMk/>
            <pc:sldMk cId="210245476" sldId="310"/>
            <ac:spMk id="3" creationId="{00000000-0000-0000-0000-000000000000}"/>
          </ac:spMkLst>
        </pc:spChg>
        <pc:spChg chg="mod">
          <ac:chgData name="Dominik Böhler" userId="d6f71161-d1cb-4399-82c4-d80fb5b4761d" providerId="ADAL" clId="{1935C7E9-6893-0440-80A3-C19708813487}" dt="2021-02-17T09:30:04.468" v="0"/>
          <ac:spMkLst>
            <pc:docMk/>
            <pc:sldMk cId="210245476" sldId="310"/>
            <ac:spMk id="5" creationId="{00000000-0000-0000-0000-000000000000}"/>
          </ac:spMkLst>
        </pc:spChg>
      </pc:sldChg>
      <pc:sldChg chg="modSp">
        <pc:chgData name="Dominik Böhler" userId="d6f71161-d1cb-4399-82c4-d80fb5b4761d" providerId="ADAL" clId="{1935C7E9-6893-0440-80A3-C19708813487}" dt="2021-02-17T09:30:04.468" v="0"/>
        <pc:sldMkLst>
          <pc:docMk/>
          <pc:sldMk cId="3928130048" sldId="311"/>
        </pc:sldMkLst>
        <pc:spChg chg="mod">
          <ac:chgData name="Dominik Böhler" userId="d6f71161-d1cb-4399-82c4-d80fb5b4761d" providerId="ADAL" clId="{1935C7E9-6893-0440-80A3-C19708813487}" dt="2021-02-17T09:30:04.468" v="0"/>
          <ac:spMkLst>
            <pc:docMk/>
            <pc:sldMk cId="3928130048" sldId="311"/>
            <ac:spMk id="3" creationId="{00000000-0000-0000-0000-000000000000}"/>
          </ac:spMkLst>
        </pc:spChg>
        <pc:picChg chg="mod">
          <ac:chgData name="Dominik Böhler" userId="d6f71161-d1cb-4399-82c4-d80fb5b4761d" providerId="ADAL" clId="{1935C7E9-6893-0440-80A3-C19708813487}" dt="2021-02-17T09:30:04.468" v="0"/>
          <ac:picMkLst>
            <pc:docMk/>
            <pc:sldMk cId="3928130048" sldId="311"/>
            <ac:picMk id="5" creationId="{302C22B2-C312-4274-9505-254835BF94A8}"/>
          </ac:picMkLst>
        </pc:picChg>
      </pc:sldChg>
      <pc:sldChg chg="modSp">
        <pc:chgData name="Dominik Böhler" userId="d6f71161-d1cb-4399-82c4-d80fb5b4761d" providerId="ADAL" clId="{1935C7E9-6893-0440-80A3-C19708813487}" dt="2021-02-17T09:30:04.468" v="0"/>
        <pc:sldMkLst>
          <pc:docMk/>
          <pc:sldMk cId="1130763730" sldId="312"/>
        </pc:sldMkLst>
        <pc:spChg chg="mod">
          <ac:chgData name="Dominik Böhler" userId="d6f71161-d1cb-4399-82c4-d80fb5b4761d" providerId="ADAL" clId="{1935C7E9-6893-0440-80A3-C19708813487}" dt="2021-02-17T09:30:04.468" v="0"/>
          <ac:spMkLst>
            <pc:docMk/>
            <pc:sldMk cId="1130763730" sldId="312"/>
            <ac:spMk id="3" creationId="{00000000-0000-0000-0000-000000000000}"/>
          </ac:spMkLst>
        </pc:spChg>
        <pc:picChg chg="mod">
          <ac:chgData name="Dominik Böhler" userId="d6f71161-d1cb-4399-82c4-d80fb5b4761d" providerId="ADAL" clId="{1935C7E9-6893-0440-80A3-C19708813487}" dt="2021-02-17T09:30:04.468" v="0"/>
          <ac:picMkLst>
            <pc:docMk/>
            <pc:sldMk cId="1130763730" sldId="312"/>
            <ac:picMk id="5" creationId="{963421AD-B50D-4C3B-8465-655E7D9A8724}"/>
          </ac:picMkLst>
        </pc:picChg>
      </pc:sldChg>
      <pc:sldChg chg="modNotes">
        <pc:chgData name="Dominik Böhler" userId="d6f71161-d1cb-4399-82c4-d80fb5b4761d" providerId="ADAL" clId="{1935C7E9-6893-0440-80A3-C19708813487}" dt="2021-02-17T09:30:04.468" v="0"/>
        <pc:sldMkLst>
          <pc:docMk/>
          <pc:sldMk cId="2697652077" sldId="313"/>
        </pc:sldMkLst>
      </pc:sldChg>
      <pc:sldChg chg="modNotes">
        <pc:chgData name="Dominik Böhler" userId="d6f71161-d1cb-4399-82c4-d80fb5b4761d" providerId="ADAL" clId="{1935C7E9-6893-0440-80A3-C19708813487}" dt="2021-02-17T09:30:04.468" v="0"/>
        <pc:sldMkLst>
          <pc:docMk/>
          <pc:sldMk cId="2416421691" sldId="314"/>
        </pc:sldMkLst>
      </pc:sldChg>
      <pc:sldChg chg="modNotes">
        <pc:chgData name="Dominik Böhler" userId="d6f71161-d1cb-4399-82c4-d80fb5b4761d" providerId="ADAL" clId="{1935C7E9-6893-0440-80A3-C19708813487}" dt="2021-02-17T09:30:04.468" v="0"/>
        <pc:sldMkLst>
          <pc:docMk/>
          <pc:sldMk cId="2333021022" sldId="315"/>
        </pc:sldMkLst>
      </pc:sldChg>
      <pc:sldChg chg="modNotes">
        <pc:chgData name="Dominik Böhler" userId="d6f71161-d1cb-4399-82c4-d80fb5b4761d" providerId="ADAL" clId="{1935C7E9-6893-0440-80A3-C19708813487}" dt="2021-02-17T09:30:04.468" v="0"/>
        <pc:sldMkLst>
          <pc:docMk/>
          <pc:sldMk cId="4082571144" sldId="316"/>
        </pc:sldMkLst>
      </pc:sldChg>
      <pc:sldChg chg="modSp modNotes">
        <pc:chgData name="Dominik Böhler" userId="d6f71161-d1cb-4399-82c4-d80fb5b4761d" providerId="ADAL" clId="{1935C7E9-6893-0440-80A3-C19708813487}" dt="2021-02-17T09:30:04.468" v="0"/>
        <pc:sldMkLst>
          <pc:docMk/>
          <pc:sldMk cId="1597651445" sldId="317"/>
        </pc:sldMkLst>
        <pc:spChg chg="mod">
          <ac:chgData name="Dominik Böhler" userId="d6f71161-d1cb-4399-82c4-d80fb5b4761d" providerId="ADAL" clId="{1935C7E9-6893-0440-80A3-C19708813487}" dt="2021-02-17T09:30:04.468" v="0"/>
          <ac:spMkLst>
            <pc:docMk/>
            <pc:sldMk cId="1597651445" sldId="317"/>
            <ac:spMk id="3" creationId="{00000000-0000-0000-0000-000000000000}"/>
          </ac:spMkLst>
        </pc:spChg>
        <pc:picChg chg="mod">
          <ac:chgData name="Dominik Böhler" userId="d6f71161-d1cb-4399-82c4-d80fb5b4761d" providerId="ADAL" clId="{1935C7E9-6893-0440-80A3-C19708813487}" dt="2021-02-17T09:30:04.468" v="0"/>
          <ac:picMkLst>
            <pc:docMk/>
            <pc:sldMk cId="1597651445" sldId="317"/>
            <ac:picMk id="6" creationId="{86714668-5196-4904-8988-2EB048EFBC36}"/>
          </ac:picMkLst>
        </pc:picChg>
      </pc:sldChg>
      <pc:sldChg chg="modNotes">
        <pc:chgData name="Dominik Böhler" userId="d6f71161-d1cb-4399-82c4-d80fb5b4761d" providerId="ADAL" clId="{1935C7E9-6893-0440-80A3-C19708813487}" dt="2021-02-17T09:30:04.468" v="0"/>
        <pc:sldMkLst>
          <pc:docMk/>
          <pc:sldMk cId="1237532187" sldId="318"/>
        </pc:sldMkLst>
      </pc:sldChg>
      <pc:sldChg chg="modSp modNotes">
        <pc:chgData name="Dominik Böhler" userId="d6f71161-d1cb-4399-82c4-d80fb5b4761d" providerId="ADAL" clId="{1935C7E9-6893-0440-80A3-C19708813487}" dt="2021-02-17T09:30:04.468" v="0"/>
        <pc:sldMkLst>
          <pc:docMk/>
          <pc:sldMk cId="4220660334" sldId="319"/>
        </pc:sldMkLst>
        <pc:spChg chg="mod">
          <ac:chgData name="Dominik Böhler" userId="d6f71161-d1cb-4399-82c4-d80fb5b4761d" providerId="ADAL" clId="{1935C7E9-6893-0440-80A3-C19708813487}" dt="2021-02-17T09:30:04.468" v="0"/>
          <ac:spMkLst>
            <pc:docMk/>
            <pc:sldMk cId="4220660334" sldId="319"/>
            <ac:spMk id="3" creationId="{00000000-0000-0000-0000-000000000000}"/>
          </ac:spMkLst>
        </pc:spChg>
        <pc:picChg chg="mod">
          <ac:chgData name="Dominik Böhler" userId="d6f71161-d1cb-4399-82c4-d80fb5b4761d" providerId="ADAL" clId="{1935C7E9-6893-0440-80A3-C19708813487}" dt="2021-02-17T09:30:04.468" v="0"/>
          <ac:picMkLst>
            <pc:docMk/>
            <pc:sldMk cId="4220660334" sldId="319"/>
            <ac:picMk id="5" creationId="{00000000-0000-0000-0000-000000000000}"/>
          </ac:picMkLst>
        </pc:picChg>
      </pc:sldChg>
      <pc:sldChg chg="modSp modNotes">
        <pc:chgData name="Dominik Böhler" userId="d6f71161-d1cb-4399-82c4-d80fb5b4761d" providerId="ADAL" clId="{1935C7E9-6893-0440-80A3-C19708813487}" dt="2021-02-17T09:30:04.468" v="0"/>
        <pc:sldMkLst>
          <pc:docMk/>
          <pc:sldMk cId="2837548148" sldId="320"/>
        </pc:sldMkLst>
        <pc:spChg chg="mod">
          <ac:chgData name="Dominik Böhler" userId="d6f71161-d1cb-4399-82c4-d80fb5b4761d" providerId="ADAL" clId="{1935C7E9-6893-0440-80A3-C19708813487}" dt="2021-02-17T09:30:04.468" v="0"/>
          <ac:spMkLst>
            <pc:docMk/>
            <pc:sldMk cId="2837548148" sldId="320"/>
            <ac:spMk id="3" creationId="{00000000-0000-0000-0000-000000000000}"/>
          </ac:spMkLst>
        </pc:spChg>
      </pc:sldChg>
      <pc:sldChg chg="modSp modNotes">
        <pc:chgData name="Dominik Böhler" userId="d6f71161-d1cb-4399-82c4-d80fb5b4761d" providerId="ADAL" clId="{1935C7E9-6893-0440-80A3-C19708813487}" dt="2021-02-17T09:30:04.468" v="0"/>
        <pc:sldMkLst>
          <pc:docMk/>
          <pc:sldMk cId="3524798558" sldId="321"/>
        </pc:sldMkLst>
        <pc:spChg chg="mod">
          <ac:chgData name="Dominik Böhler" userId="d6f71161-d1cb-4399-82c4-d80fb5b4761d" providerId="ADAL" clId="{1935C7E9-6893-0440-80A3-C19708813487}" dt="2021-02-17T09:30:04.468" v="0"/>
          <ac:spMkLst>
            <pc:docMk/>
            <pc:sldMk cId="3524798558" sldId="321"/>
            <ac:spMk id="3" creationId="{00000000-0000-0000-0000-000000000000}"/>
          </ac:spMkLst>
        </pc:spChg>
        <pc:spChg chg="mod">
          <ac:chgData name="Dominik Böhler" userId="d6f71161-d1cb-4399-82c4-d80fb5b4761d" providerId="ADAL" clId="{1935C7E9-6893-0440-80A3-C19708813487}" dt="2021-02-17T09:30:04.468" v="0"/>
          <ac:spMkLst>
            <pc:docMk/>
            <pc:sldMk cId="3524798558" sldId="321"/>
            <ac:spMk id="4" creationId="{00000000-0000-0000-0000-000000000000}"/>
          </ac:spMkLst>
        </pc:spChg>
        <pc:picChg chg="mod">
          <ac:chgData name="Dominik Böhler" userId="d6f71161-d1cb-4399-82c4-d80fb5b4761d" providerId="ADAL" clId="{1935C7E9-6893-0440-80A3-C19708813487}" dt="2021-02-17T09:30:04.468" v="0"/>
          <ac:picMkLst>
            <pc:docMk/>
            <pc:sldMk cId="3524798558" sldId="321"/>
            <ac:picMk id="7" creationId="{00000000-0000-0000-0000-000000000000}"/>
          </ac:picMkLst>
        </pc:picChg>
      </pc:sldChg>
      <pc:sldChg chg="modSp modNotes">
        <pc:chgData name="Dominik Böhler" userId="d6f71161-d1cb-4399-82c4-d80fb5b4761d" providerId="ADAL" clId="{1935C7E9-6893-0440-80A3-C19708813487}" dt="2021-02-17T09:30:04.468" v="0"/>
        <pc:sldMkLst>
          <pc:docMk/>
          <pc:sldMk cId="3476815122" sldId="322"/>
        </pc:sldMkLst>
        <pc:spChg chg="mod">
          <ac:chgData name="Dominik Böhler" userId="d6f71161-d1cb-4399-82c4-d80fb5b4761d" providerId="ADAL" clId="{1935C7E9-6893-0440-80A3-C19708813487}" dt="2021-02-17T09:30:04.468" v="0"/>
          <ac:spMkLst>
            <pc:docMk/>
            <pc:sldMk cId="3476815122" sldId="322"/>
            <ac:spMk id="3" creationId="{00000000-0000-0000-0000-000000000000}"/>
          </ac:spMkLst>
        </pc:spChg>
        <pc:picChg chg="mod">
          <ac:chgData name="Dominik Böhler" userId="d6f71161-d1cb-4399-82c4-d80fb5b4761d" providerId="ADAL" clId="{1935C7E9-6893-0440-80A3-C19708813487}" dt="2021-02-17T09:30:04.468" v="0"/>
          <ac:picMkLst>
            <pc:docMk/>
            <pc:sldMk cId="3476815122" sldId="322"/>
            <ac:picMk id="5" creationId="{00000000-0000-0000-0000-000000000000}"/>
          </ac:picMkLst>
        </pc:picChg>
      </pc:sldChg>
      <pc:sldChg chg="modSp">
        <pc:chgData name="Dominik Böhler" userId="d6f71161-d1cb-4399-82c4-d80fb5b4761d" providerId="ADAL" clId="{1935C7E9-6893-0440-80A3-C19708813487}" dt="2021-02-17T09:30:04.468" v="0"/>
        <pc:sldMkLst>
          <pc:docMk/>
          <pc:sldMk cId="2275373879" sldId="323"/>
        </pc:sldMkLst>
        <pc:spChg chg="mod">
          <ac:chgData name="Dominik Böhler" userId="d6f71161-d1cb-4399-82c4-d80fb5b4761d" providerId="ADAL" clId="{1935C7E9-6893-0440-80A3-C19708813487}" dt="2021-02-17T09:30:04.468" v="0"/>
          <ac:spMkLst>
            <pc:docMk/>
            <pc:sldMk cId="2275373879" sldId="323"/>
            <ac:spMk id="3" creationId="{00000000-0000-0000-0000-000000000000}"/>
          </ac:spMkLst>
        </pc:spChg>
        <pc:spChg chg="mod">
          <ac:chgData name="Dominik Böhler" userId="d6f71161-d1cb-4399-82c4-d80fb5b4761d" providerId="ADAL" clId="{1935C7E9-6893-0440-80A3-C19708813487}" dt="2021-02-17T09:30:04.468" v="0"/>
          <ac:spMkLst>
            <pc:docMk/>
            <pc:sldMk cId="2275373879" sldId="323"/>
            <ac:spMk id="4" creationId="{00000000-0000-0000-0000-000000000000}"/>
          </ac:spMkLst>
        </pc:spChg>
        <pc:picChg chg="mod">
          <ac:chgData name="Dominik Böhler" userId="d6f71161-d1cb-4399-82c4-d80fb5b4761d" providerId="ADAL" clId="{1935C7E9-6893-0440-80A3-C19708813487}" dt="2021-02-17T09:30:04.468" v="0"/>
          <ac:picMkLst>
            <pc:docMk/>
            <pc:sldMk cId="2275373879" sldId="323"/>
            <ac:picMk id="7" creationId="{00000000-0000-0000-0000-000000000000}"/>
          </ac:picMkLst>
        </pc:picChg>
      </pc:sldChg>
      <pc:sldChg chg="modSp modNotes">
        <pc:chgData name="Dominik Böhler" userId="d6f71161-d1cb-4399-82c4-d80fb5b4761d" providerId="ADAL" clId="{1935C7E9-6893-0440-80A3-C19708813487}" dt="2021-02-17T09:30:04.468" v="0"/>
        <pc:sldMkLst>
          <pc:docMk/>
          <pc:sldMk cId="2192904301" sldId="324"/>
        </pc:sldMkLst>
        <pc:spChg chg="mod">
          <ac:chgData name="Dominik Böhler" userId="d6f71161-d1cb-4399-82c4-d80fb5b4761d" providerId="ADAL" clId="{1935C7E9-6893-0440-80A3-C19708813487}" dt="2021-02-17T09:30:04.468" v="0"/>
          <ac:spMkLst>
            <pc:docMk/>
            <pc:sldMk cId="2192904301" sldId="324"/>
            <ac:spMk id="3" creationId="{00000000-0000-0000-0000-000000000000}"/>
          </ac:spMkLst>
        </pc:spChg>
        <pc:spChg chg="mod">
          <ac:chgData name="Dominik Böhler" userId="d6f71161-d1cb-4399-82c4-d80fb5b4761d" providerId="ADAL" clId="{1935C7E9-6893-0440-80A3-C19708813487}" dt="2021-02-17T09:30:04.468" v="0"/>
          <ac:spMkLst>
            <pc:docMk/>
            <pc:sldMk cId="2192904301" sldId="324"/>
            <ac:spMk id="4" creationId="{B6B9084B-063E-4E96-B348-C74771BE77EE}"/>
          </ac:spMkLst>
        </pc:spChg>
        <pc:spChg chg="mod">
          <ac:chgData name="Dominik Böhler" userId="d6f71161-d1cb-4399-82c4-d80fb5b4761d" providerId="ADAL" clId="{1935C7E9-6893-0440-80A3-C19708813487}" dt="2021-02-17T09:30:04.468" v="0"/>
          <ac:spMkLst>
            <pc:docMk/>
            <pc:sldMk cId="2192904301" sldId="324"/>
            <ac:spMk id="6" creationId="{41778CD3-EB19-447E-9649-86E09508C38A}"/>
          </ac:spMkLst>
        </pc:spChg>
        <pc:grpChg chg="mod">
          <ac:chgData name="Dominik Böhler" userId="d6f71161-d1cb-4399-82c4-d80fb5b4761d" providerId="ADAL" clId="{1935C7E9-6893-0440-80A3-C19708813487}" dt="2021-02-17T09:30:04.468" v="0"/>
          <ac:grpSpMkLst>
            <pc:docMk/>
            <pc:sldMk cId="2192904301" sldId="324"/>
            <ac:grpSpMk id="7" creationId="{FE96B81D-1881-4D3C-B9B0-3CD26F6E0DAF}"/>
          </ac:grpSpMkLst>
        </pc:grpChg>
        <pc:picChg chg="mod">
          <ac:chgData name="Dominik Böhler" userId="d6f71161-d1cb-4399-82c4-d80fb5b4761d" providerId="ADAL" clId="{1935C7E9-6893-0440-80A3-C19708813487}" dt="2021-02-17T09:30:04.468" v="0"/>
          <ac:picMkLst>
            <pc:docMk/>
            <pc:sldMk cId="2192904301" sldId="324"/>
            <ac:picMk id="5" creationId="{00000000-0000-0000-0000-000000000000}"/>
          </ac:picMkLst>
        </pc:picChg>
      </pc:sldChg>
      <pc:sldChg chg="modSp modNotes">
        <pc:chgData name="Dominik Böhler" userId="d6f71161-d1cb-4399-82c4-d80fb5b4761d" providerId="ADAL" clId="{1935C7E9-6893-0440-80A3-C19708813487}" dt="2021-02-17T09:30:04.468" v="0"/>
        <pc:sldMkLst>
          <pc:docMk/>
          <pc:sldMk cId="3853468188" sldId="325"/>
        </pc:sldMkLst>
        <pc:spChg chg="mod">
          <ac:chgData name="Dominik Böhler" userId="d6f71161-d1cb-4399-82c4-d80fb5b4761d" providerId="ADAL" clId="{1935C7E9-6893-0440-80A3-C19708813487}" dt="2021-02-17T09:30:04.468" v="0"/>
          <ac:spMkLst>
            <pc:docMk/>
            <pc:sldMk cId="3853468188" sldId="325"/>
            <ac:spMk id="3" creationId="{00000000-0000-0000-0000-000000000000}"/>
          </ac:spMkLst>
        </pc:spChg>
      </pc:sldChg>
      <pc:sldChg chg="modSp modNotes">
        <pc:chgData name="Dominik Böhler" userId="d6f71161-d1cb-4399-82c4-d80fb5b4761d" providerId="ADAL" clId="{1935C7E9-6893-0440-80A3-C19708813487}" dt="2021-02-17T09:30:04.468" v="0"/>
        <pc:sldMkLst>
          <pc:docMk/>
          <pc:sldMk cId="856891050" sldId="327"/>
        </pc:sldMkLst>
        <pc:spChg chg="mod">
          <ac:chgData name="Dominik Böhler" userId="d6f71161-d1cb-4399-82c4-d80fb5b4761d" providerId="ADAL" clId="{1935C7E9-6893-0440-80A3-C19708813487}" dt="2021-02-17T09:30:04.468" v="0"/>
          <ac:spMkLst>
            <pc:docMk/>
            <pc:sldMk cId="856891050" sldId="327"/>
            <ac:spMk id="3" creationId="{00000000-0000-0000-0000-000000000000}"/>
          </ac:spMkLst>
        </pc:spChg>
        <pc:spChg chg="mod">
          <ac:chgData name="Dominik Böhler" userId="d6f71161-d1cb-4399-82c4-d80fb5b4761d" providerId="ADAL" clId="{1935C7E9-6893-0440-80A3-C19708813487}" dt="2021-02-17T09:30:04.468" v="0"/>
          <ac:spMkLst>
            <pc:docMk/>
            <pc:sldMk cId="856891050" sldId="327"/>
            <ac:spMk id="4" creationId="{00000000-0000-0000-0000-000000000000}"/>
          </ac:spMkLst>
        </pc:spChg>
        <pc:spChg chg="mod">
          <ac:chgData name="Dominik Böhler" userId="d6f71161-d1cb-4399-82c4-d80fb5b4761d" providerId="ADAL" clId="{1935C7E9-6893-0440-80A3-C19708813487}" dt="2021-02-17T09:30:04.468" v="0"/>
          <ac:spMkLst>
            <pc:docMk/>
            <pc:sldMk cId="856891050" sldId="327"/>
            <ac:spMk id="5" creationId="{00000000-0000-0000-0000-000000000000}"/>
          </ac:spMkLst>
        </pc:spChg>
        <pc:picChg chg="mod">
          <ac:chgData name="Dominik Böhler" userId="d6f71161-d1cb-4399-82c4-d80fb5b4761d" providerId="ADAL" clId="{1935C7E9-6893-0440-80A3-C19708813487}" dt="2021-02-17T09:30:04.468" v="0"/>
          <ac:picMkLst>
            <pc:docMk/>
            <pc:sldMk cId="856891050" sldId="327"/>
            <ac:picMk id="6" creationId="{00000000-0000-0000-0000-000000000000}"/>
          </ac:picMkLst>
        </pc:picChg>
      </pc:sldChg>
      <pc:sldChg chg="modSp modNotes">
        <pc:chgData name="Dominik Böhler" userId="d6f71161-d1cb-4399-82c4-d80fb5b4761d" providerId="ADAL" clId="{1935C7E9-6893-0440-80A3-C19708813487}" dt="2021-02-17T09:30:04.468" v="0"/>
        <pc:sldMkLst>
          <pc:docMk/>
          <pc:sldMk cId="1451562912" sldId="328"/>
        </pc:sldMkLst>
        <pc:spChg chg="mod">
          <ac:chgData name="Dominik Böhler" userId="d6f71161-d1cb-4399-82c4-d80fb5b4761d" providerId="ADAL" clId="{1935C7E9-6893-0440-80A3-C19708813487}" dt="2021-02-17T09:30:04.468" v="0"/>
          <ac:spMkLst>
            <pc:docMk/>
            <pc:sldMk cId="1451562912" sldId="328"/>
            <ac:spMk id="3" creationId="{00000000-0000-0000-0000-000000000000}"/>
          </ac:spMkLst>
        </pc:spChg>
        <pc:picChg chg="mod">
          <ac:chgData name="Dominik Böhler" userId="d6f71161-d1cb-4399-82c4-d80fb5b4761d" providerId="ADAL" clId="{1935C7E9-6893-0440-80A3-C19708813487}" dt="2021-02-17T09:30:04.468" v="0"/>
          <ac:picMkLst>
            <pc:docMk/>
            <pc:sldMk cId="1451562912" sldId="328"/>
            <ac:picMk id="5" creationId="{00000000-0000-0000-0000-000000000000}"/>
          </ac:picMkLst>
        </pc:picChg>
      </pc:sldChg>
      <pc:sldChg chg="modSp modNotes">
        <pc:chgData name="Dominik Böhler" userId="d6f71161-d1cb-4399-82c4-d80fb5b4761d" providerId="ADAL" clId="{1935C7E9-6893-0440-80A3-C19708813487}" dt="2021-02-17T09:30:04.468" v="0"/>
        <pc:sldMkLst>
          <pc:docMk/>
          <pc:sldMk cId="1449704044" sldId="329"/>
        </pc:sldMkLst>
        <pc:spChg chg="mod">
          <ac:chgData name="Dominik Böhler" userId="d6f71161-d1cb-4399-82c4-d80fb5b4761d" providerId="ADAL" clId="{1935C7E9-6893-0440-80A3-C19708813487}" dt="2021-02-17T09:30:04.468" v="0"/>
          <ac:spMkLst>
            <pc:docMk/>
            <pc:sldMk cId="1449704044" sldId="329"/>
            <ac:spMk id="3" creationId="{00000000-0000-0000-0000-000000000000}"/>
          </ac:spMkLst>
        </pc:spChg>
        <pc:graphicFrameChg chg="mod">
          <ac:chgData name="Dominik Böhler" userId="d6f71161-d1cb-4399-82c4-d80fb5b4761d" providerId="ADAL" clId="{1935C7E9-6893-0440-80A3-C19708813487}" dt="2021-02-17T09:30:04.468" v="0"/>
          <ac:graphicFrameMkLst>
            <pc:docMk/>
            <pc:sldMk cId="1449704044" sldId="329"/>
            <ac:graphicFrameMk id="4" creationId="{00000000-0000-0000-0000-000000000000}"/>
          </ac:graphicFrameMkLst>
        </pc:graphicFrameChg>
      </pc:sldChg>
      <pc:sldChg chg="modSp modNotes">
        <pc:chgData name="Dominik Böhler" userId="d6f71161-d1cb-4399-82c4-d80fb5b4761d" providerId="ADAL" clId="{1935C7E9-6893-0440-80A3-C19708813487}" dt="2021-02-17T09:30:04.468" v="0"/>
        <pc:sldMkLst>
          <pc:docMk/>
          <pc:sldMk cId="337804078" sldId="330"/>
        </pc:sldMkLst>
        <pc:spChg chg="mod">
          <ac:chgData name="Dominik Böhler" userId="d6f71161-d1cb-4399-82c4-d80fb5b4761d" providerId="ADAL" clId="{1935C7E9-6893-0440-80A3-C19708813487}" dt="2021-02-17T09:30:04.468" v="0"/>
          <ac:spMkLst>
            <pc:docMk/>
            <pc:sldMk cId="337804078" sldId="330"/>
            <ac:spMk id="3" creationId="{00000000-0000-0000-0000-000000000000}"/>
          </ac:spMkLst>
        </pc:spChg>
        <pc:spChg chg="mod">
          <ac:chgData name="Dominik Böhler" userId="d6f71161-d1cb-4399-82c4-d80fb5b4761d" providerId="ADAL" clId="{1935C7E9-6893-0440-80A3-C19708813487}" dt="2021-02-17T09:30:04.468" v="0"/>
          <ac:spMkLst>
            <pc:docMk/>
            <pc:sldMk cId="337804078" sldId="330"/>
            <ac:spMk id="4" creationId="{00000000-0000-0000-0000-000000000000}"/>
          </ac:spMkLst>
        </pc:spChg>
        <pc:spChg chg="mod">
          <ac:chgData name="Dominik Böhler" userId="d6f71161-d1cb-4399-82c4-d80fb5b4761d" providerId="ADAL" clId="{1935C7E9-6893-0440-80A3-C19708813487}" dt="2021-02-17T09:30:04.468" v="0"/>
          <ac:spMkLst>
            <pc:docMk/>
            <pc:sldMk cId="337804078" sldId="330"/>
            <ac:spMk id="5" creationId="{00000000-0000-0000-0000-000000000000}"/>
          </ac:spMkLst>
        </pc:spChg>
        <pc:picChg chg="mod">
          <ac:chgData name="Dominik Böhler" userId="d6f71161-d1cb-4399-82c4-d80fb5b4761d" providerId="ADAL" clId="{1935C7E9-6893-0440-80A3-C19708813487}" dt="2021-02-17T09:30:04.468" v="0"/>
          <ac:picMkLst>
            <pc:docMk/>
            <pc:sldMk cId="337804078" sldId="330"/>
            <ac:picMk id="7" creationId="{00000000-0000-0000-0000-000000000000}"/>
          </ac:picMkLst>
        </pc:picChg>
        <pc:picChg chg="mod">
          <ac:chgData name="Dominik Böhler" userId="d6f71161-d1cb-4399-82c4-d80fb5b4761d" providerId="ADAL" clId="{1935C7E9-6893-0440-80A3-C19708813487}" dt="2021-02-17T09:30:04.468" v="0"/>
          <ac:picMkLst>
            <pc:docMk/>
            <pc:sldMk cId="337804078" sldId="330"/>
            <ac:picMk id="8" creationId="{00000000-0000-0000-0000-000000000000}"/>
          </ac:picMkLst>
        </pc:picChg>
      </pc:sldChg>
      <pc:sldMasterChg chg="delSp modSp mod modSldLayout">
        <pc:chgData name="Dominik Böhler" userId="d6f71161-d1cb-4399-82c4-d80fb5b4761d" providerId="ADAL" clId="{1935C7E9-6893-0440-80A3-C19708813487}" dt="2021-02-17T09:30:11.535" v="2" actId="478"/>
        <pc:sldMasterMkLst>
          <pc:docMk/>
          <pc:sldMasterMk cId="0" sldId="2147483659"/>
        </pc:sldMasterMkLst>
        <pc:spChg chg="mod">
          <ac:chgData name="Dominik Böhler" userId="d6f71161-d1cb-4399-82c4-d80fb5b4761d" providerId="ADAL" clId="{1935C7E9-6893-0440-80A3-C19708813487}" dt="2021-02-17T09:30:04.468" v="0"/>
          <ac:spMkLst>
            <pc:docMk/>
            <pc:sldMasterMk cId="0" sldId="2147483659"/>
            <ac:spMk id="10" creationId="{00000000-0000-0000-0000-000000000000}"/>
          </ac:spMkLst>
        </pc:spChg>
        <pc:spChg chg="mod">
          <ac:chgData name="Dominik Böhler" userId="d6f71161-d1cb-4399-82c4-d80fb5b4761d" providerId="ADAL" clId="{1935C7E9-6893-0440-80A3-C19708813487}" dt="2021-02-17T09:30:04.468" v="0"/>
          <ac:spMkLst>
            <pc:docMk/>
            <pc:sldMasterMk cId="0" sldId="2147483659"/>
            <ac:spMk id="11" creationId="{00000000-0000-0000-0000-000000000000}"/>
          </ac:spMkLst>
        </pc:spChg>
        <pc:spChg chg="mod">
          <ac:chgData name="Dominik Böhler" userId="d6f71161-d1cb-4399-82c4-d80fb5b4761d" providerId="ADAL" clId="{1935C7E9-6893-0440-80A3-C19708813487}" dt="2021-02-17T09:30:04.468" v="0"/>
          <ac:spMkLst>
            <pc:docMk/>
            <pc:sldMasterMk cId="0" sldId="2147483659"/>
            <ac:spMk id="12" creationId="{00000000-0000-0000-0000-000000000000}"/>
          </ac:spMkLst>
        </pc:spChg>
        <pc:spChg chg="mod">
          <ac:chgData name="Dominik Böhler" userId="d6f71161-d1cb-4399-82c4-d80fb5b4761d" providerId="ADAL" clId="{1935C7E9-6893-0440-80A3-C19708813487}" dt="2021-02-17T09:30:04.468" v="0"/>
          <ac:spMkLst>
            <pc:docMk/>
            <pc:sldMasterMk cId="0" sldId="2147483659"/>
            <ac:spMk id="13" creationId="{00000000-0000-0000-0000-000000000000}"/>
          </ac:spMkLst>
        </pc:spChg>
        <pc:spChg chg="mod">
          <ac:chgData name="Dominik Böhler" userId="d6f71161-d1cb-4399-82c4-d80fb5b4761d" providerId="ADAL" clId="{1935C7E9-6893-0440-80A3-C19708813487}" dt="2021-02-17T09:30:04.468" v="0"/>
          <ac:spMkLst>
            <pc:docMk/>
            <pc:sldMasterMk cId="0" sldId="2147483659"/>
            <ac:spMk id="14" creationId="{00000000-0000-0000-0000-000000000000}"/>
          </ac:spMkLst>
        </pc:spChg>
        <pc:spChg chg="del mod">
          <ac:chgData name="Dominik Böhler" userId="d6f71161-d1cb-4399-82c4-d80fb5b4761d" providerId="ADAL" clId="{1935C7E9-6893-0440-80A3-C19708813487}" dt="2021-02-17T09:30:11.535" v="2" actId="478"/>
          <ac:spMkLst>
            <pc:docMk/>
            <pc:sldMasterMk cId="0" sldId="2147483659"/>
            <ac:spMk id="16" creationId="{00000000-0000-0000-0000-000000000000}"/>
          </ac:spMkLst>
        </pc:spChg>
        <pc:picChg chg="del mod">
          <ac:chgData name="Dominik Böhler" userId="d6f71161-d1cb-4399-82c4-d80fb5b4761d" providerId="ADAL" clId="{1935C7E9-6893-0440-80A3-C19708813487}" dt="2021-02-17T09:30:09.658" v="1" actId="478"/>
          <ac:picMkLst>
            <pc:docMk/>
            <pc:sldMasterMk cId="0" sldId="2147483659"/>
            <ac:picMk id="15" creationId="{00000000-0000-0000-0000-000000000000}"/>
          </ac:picMkLst>
        </pc:picChg>
        <pc:sldLayoutChg chg="modSp">
          <pc:chgData name="Dominik Böhler" userId="d6f71161-d1cb-4399-82c4-d80fb5b4761d" providerId="ADAL" clId="{1935C7E9-6893-0440-80A3-C19708813487}" dt="2021-02-17T09:30:04.468" v="0"/>
          <pc:sldLayoutMkLst>
            <pc:docMk/>
            <pc:sldMasterMk cId="0" sldId="2147483659"/>
            <pc:sldLayoutMk cId="0" sldId="2147483649"/>
          </pc:sldLayoutMkLst>
          <pc:spChg chg="mod">
            <ac:chgData name="Dominik Böhler" userId="d6f71161-d1cb-4399-82c4-d80fb5b4761d" providerId="ADAL" clId="{1935C7E9-6893-0440-80A3-C19708813487}" dt="2021-02-17T09:30:04.468" v="0"/>
            <ac:spMkLst>
              <pc:docMk/>
              <pc:sldMasterMk cId="0" sldId="2147483659"/>
              <pc:sldLayoutMk cId="0" sldId="2147483649"/>
              <ac:spMk id="2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0" sldId="2147483651"/>
          </pc:sldLayoutMkLst>
          <pc:spChg chg="mod">
            <ac:chgData name="Dominik Böhler" userId="d6f71161-d1cb-4399-82c4-d80fb5b4761d" providerId="ADAL" clId="{1935C7E9-6893-0440-80A3-C19708813487}" dt="2021-02-17T09:30:04.468" v="0"/>
            <ac:spMkLst>
              <pc:docMk/>
              <pc:sldMasterMk cId="0" sldId="2147483659"/>
              <pc:sldLayoutMk cId="0" sldId="2147483651"/>
              <ac:spMk id="38"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1"/>
              <ac:spMk id="39"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1"/>
              <ac:spMk id="40"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1"/>
              <ac:spMk id="4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1"/>
              <ac:spMk id="42"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1"/>
              <ac:spMk id="43"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0" sldId="2147483654"/>
          </pc:sldLayoutMkLst>
          <pc:spChg chg="mod">
            <ac:chgData name="Dominik Böhler" userId="d6f71161-d1cb-4399-82c4-d80fb5b4761d" providerId="ADAL" clId="{1935C7E9-6893-0440-80A3-C19708813487}" dt="2021-02-17T09:30:04.468" v="0"/>
            <ac:spMkLst>
              <pc:docMk/>
              <pc:sldMasterMk cId="0" sldId="2147483659"/>
              <pc:sldLayoutMk cId="0" sldId="2147483654"/>
              <ac:spMk id="62"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4"/>
              <ac:spMk id="63"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4"/>
              <ac:spMk id="64"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4"/>
              <ac:spMk id="6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4"/>
              <ac:spMk id="66"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0" sldId="2147483655"/>
          </pc:sldLayoutMkLst>
          <pc:spChg chg="mod">
            <ac:chgData name="Dominik Böhler" userId="d6f71161-d1cb-4399-82c4-d80fb5b4761d" providerId="ADAL" clId="{1935C7E9-6893-0440-80A3-C19708813487}" dt="2021-02-17T09:30:04.468" v="0"/>
            <ac:spMkLst>
              <pc:docMk/>
              <pc:sldMasterMk cId="0" sldId="2147483659"/>
              <pc:sldLayoutMk cId="0" sldId="2147483655"/>
              <ac:spMk id="69"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5"/>
              <ac:spMk id="70"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5"/>
              <ac:spMk id="7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5"/>
              <ac:spMk id="72"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0" sldId="2147483656"/>
          </pc:sldLayoutMkLst>
          <pc:spChg chg="mod">
            <ac:chgData name="Dominik Böhler" userId="d6f71161-d1cb-4399-82c4-d80fb5b4761d" providerId="ADAL" clId="{1935C7E9-6893-0440-80A3-C19708813487}" dt="2021-02-17T09:30:04.468" v="0"/>
            <ac:spMkLst>
              <pc:docMk/>
              <pc:sldMasterMk cId="0" sldId="2147483659"/>
              <pc:sldLayoutMk cId="0" sldId="2147483656"/>
              <ac:spMk id="7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6"/>
              <ac:spMk id="76"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6"/>
              <ac:spMk id="77"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0" sldId="2147483657"/>
          </pc:sldLayoutMkLst>
          <pc:spChg chg="mod">
            <ac:chgData name="Dominik Böhler" userId="d6f71161-d1cb-4399-82c4-d80fb5b4761d" providerId="ADAL" clId="{1935C7E9-6893-0440-80A3-C19708813487}" dt="2021-02-17T09:30:04.468" v="0"/>
            <ac:spMkLst>
              <pc:docMk/>
              <pc:sldMasterMk cId="0" sldId="2147483659"/>
              <pc:sldLayoutMk cId="0" sldId="2147483657"/>
              <ac:spMk id="80"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7"/>
              <ac:spMk id="8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3245734942" sldId="2147483665"/>
          </pc:sldLayoutMkLst>
          <pc:spChg chg="mod">
            <ac:chgData name="Dominik Böhler" userId="d6f71161-d1cb-4399-82c4-d80fb5b4761d" providerId="ADAL" clId="{1935C7E9-6893-0440-80A3-C19708813487}" dt="2021-02-17T09:30:04.468" v="0"/>
            <ac:spMkLst>
              <pc:docMk/>
              <pc:sldMasterMk cId="0" sldId="2147483659"/>
              <pc:sldLayoutMk cId="3245734942" sldId="2147483665"/>
              <ac:spMk id="18"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245734942" sldId="2147483665"/>
              <ac:spMk id="19"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245734942" sldId="2147483665"/>
              <ac:spMk id="20"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245734942" sldId="2147483665"/>
              <ac:spMk id="2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245734942" sldId="2147483665"/>
              <ac:spMk id="22"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2826302669" sldId="2147483666"/>
          </pc:sldLayoutMkLst>
          <pc:spChg chg="mod">
            <ac:chgData name="Dominik Böhler" userId="d6f71161-d1cb-4399-82c4-d80fb5b4761d" providerId="ADAL" clId="{1935C7E9-6893-0440-80A3-C19708813487}" dt="2021-02-17T09:30:04.468" v="0"/>
            <ac:spMkLst>
              <pc:docMk/>
              <pc:sldMasterMk cId="0" sldId="2147483659"/>
              <pc:sldLayoutMk cId="2826302669" sldId="2147483666"/>
              <ac:spMk id="54"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826302669" sldId="2147483666"/>
              <ac:spMk id="5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826302669" sldId="2147483666"/>
              <ac:spMk id="56"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826302669" sldId="2147483666"/>
              <ac:spMk id="57"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146176256" sldId="2147483667"/>
          </pc:sldLayoutMkLst>
          <pc:spChg chg="mod">
            <ac:chgData name="Dominik Böhler" userId="d6f71161-d1cb-4399-82c4-d80fb5b4761d" providerId="ADAL" clId="{1935C7E9-6893-0440-80A3-C19708813487}" dt="2021-02-17T09:30:04.468" v="0"/>
            <ac:spMkLst>
              <pc:docMk/>
              <pc:sldMasterMk cId="0" sldId="2147483659"/>
              <pc:sldLayoutMk cId="146176256" sldId="2147483667"/>
              <ac:spMk id="3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146176256" sldId="2147483667"/>
              <ac:spMk id="32"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146176256" sldId="2147483667"/>
              <ac:spMk id="33"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146176256" sldId="2147483667"/>
              <ac:spMk id="34"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146176256" sldId="2147483667"/>
              <ac:spMk id="3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3428980213" sldId="2147483668"/>
          </pc:sldLayoutMkLst>
          <pc:spChg chg="mod">
            <ac:chgData name="Dominik Böhler" userId="d6f71161-d1cb-4399-82c4-d80fb5b4761d" providerId="ADAL" clId="{1935C7E9-6893-0440-80A3-C19708813487}" dt="2021-02-17T09:30:04.468" v="0"/>
            <ac:spMkLst>
              <pc:docMk/>
              <pc:sldMasterMk cId="0" sldId="2147483659"/>
              <pc:sldLayoutMk cId="3428980213" sldId="2147483668"/>
              <ac:spMk id="3"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428980213" sldId="2147483668"/>
              <ac:spMk id="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428980213" sldId="2147483668"/>
              <ac:spMk id="7"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428980213" sldId="2147483668"/>
              <ac:spMk id="9"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428980213" sldId="2147483668"/>
              <ac:spMk id="1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428980213" sldId="2147483668"/>
              <ac:spMk id="2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4044794982" sldId="2147483669"/>
          </pc:sldLayoutMkLst>
          <pc:spChg chg="mod">
            <ac:chgData name="Dominik Böhler" userId="d6f71161-d1cb-4399-82c4-d80fb5b4761d" providerId="ADAL" clId="{1935C7E9-6893-0440-80A3-C19708813487}" dt="2021-02-17T09:30:04.468" v="0"/>
            <ac:spMkLst>
              <pc:docMk/>
              <pc:sldMasterMk cId="0" sldId="2147483659"/>
              <pc:sldLayoutMk cId="4044794982" sldId="2147483669"/>
              <ac:spMk id="3"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4"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6"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7"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8"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9"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1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12"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14"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2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2016748965" sldId="2147483678"/>
          </pc:sldLayoutMkLst>
          <pc:spChg chg="mod">
            <ac:chgData name="Dominik Böhler" userId="d6f71161-d1cb-4399-82c4-d80fb5b4761d" providerId="ADAL" clId="{1935C7E9-6893-0440-80A3-C19708813487}" dt="2021-02-17T09:30:04.468" v="0"/>
            <ac:spMkLst>
              <pc:docMk/>
              <pc:sldMasterMk cId="0" sldId="2147483659"/>
              <pc:sldLayoutMk cId="2016748965" sldId="2147483678"/>
              <ac:spMk id="3"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016748965" sldId="2147483678"/>
              <ac:spMk id="9"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016748965" sldId="2147483678"/>
              <ac:spMk id="1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016748965" sldId="2147483678"/>
              <ac:spMk id="13"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1389342694" sldId="2147483679"/>
          </pc:sldLayoutMkLst>
          <pc:spChg chg="mod">
            <ac:chgData name="Dominik Böhler" userId="d6f71161-d1cb-4399-82c4-d80fb5b4761d" providerId="ADAL" clId="{1935C7E9-6893-0440-80A3-C19708813487}" dt="2021-02-17T09:30:04.468" v="0"/>
            <ac:spMkLst>
              <pc:docMk/>
              <pc:sldMasterMk cId="0" sldId="2147483659"/>
              <pc:sldLayoutMk cId="1389342694" sldId="2147483679"/>
              <ac:spMk id="3"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1389342694" sldId="2147483679"/>
              <ac:spMk id="9"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1389342694" sldId="2147483679"/>
              <ac:spMk id="10"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1389342694" sldId="2147483679"/>
              <ac:spMk id="1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1389342694" sldId="2147483679"/>
              <ac:spMk id="13"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2972355328" sldId="2147483680"/>
          </pc:sldLayoutMkLst>
          <pc:spChg chg="mod">
            <ac:chgData name="Dominik Böhler" userId="d6f71161-d1cb-4399-82c4-d80fb5b4761d" providerId="ADAL" clId="{1935C7E9-6893-0440-80A3-C19708813487}" dt="2021-02-17T09:30:04.468" v="0"/>
            <ac:spMkLst>
              <pc:docMk/>
              <pc:sldMasterMk cId="0" sldId="2147483659"/>
              <pc:sldLayoutMk cId="2972355328" sldId="2147483680"/>
              <ac:spMk id="3"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972355328" sldId="2147483680"/>
              <ac:spMk id="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972355328" sldId="2147483680"/>
              <ac:spMk id="7"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972355328" sldId="2147483680"/>
              <ac:spMk id="9"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972355328" sldId="2147483680"/>
              <ac:spMk id="11"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972355328" sldId="2147483680"/>
              <ac:spMk id="14" creationId="{00000000-0000-0000-0000-000000000000}"/>
            </ac:spMkLst>
          </pc:spChg>
        </pc:sldLayoutChg>
        <pc:sldLayoutChg chg="modSp">
          <pc:chgData name="Dominik Böhler" userId="d6f71161-d1cb-4399-82c4-d80fb5b4761d" providerId="ADAL" clId="{1935C7E9-6893-0440-80A3-C19708813487}" dt="2021-02-17T09:30:04.468" v="0"/>
          <pc:sldLayoutMkLst>
            <pc:docMk/>
            <pc:sldMasterMk cId="0" sldId="2147483659"/>
            <pc:sldLayoutMk cId="2928851192" sldId="2147483694"/>
          </pc:sldLayoutMkLst>
          <pc:spChg chg="mod">
            <ac:chgData name="Dominik Böhler" userId="d6f71161-d1cb-4399-82c4-d80fb5b4761d" providerId="ADAL" clId="{1935C7E9-6893-0440-80A3-C19708813487}" dt="2021-02-17T09:30:04.468" v="0"/>
            <ac:spMkLst>
              <pc:docMk/>
              <pc:sldMasterMk cId="0" sldId="2147483659"/>
              <pc:sldLayoutMk cId="2928851192" sldId="2147483694"/>
              <ac:spMk id="3"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928851192" sldId="2147483694"/>
              <ac:spMk id="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928851192" sldId="2147483694"/>
              <ac:spMk id="25" creationId="{00000000-0000-0000-0000-000000000000}"/>
            </ac:spMkLst>
          </pc:spChg>
          <pc:spChg chg="mod">
            <ac:chgData name="Dominik Böhler" userId="d6f71161-d1cb-4399-82c4-d80fb5b4761d" providerId="ADAL" clId="{1935C7E9-6893-0440-80A3-C19708813487}" dt="2021-02-17T09:30:04.468" v="0"/>
            <ac:spMkLst>
              <pc:docMk/>
              <pc:sldMasterMk cId="0" sldId="2147483659"/>
              <pc:sldLayoutMk cId="2928851192" sldId="2147483694"/>
              <ac:spMk id="26" creationId="{00000000-0000-0000-0000-000000000000}"/>
            </ac:spMkLst>
          </pc:spChg>
        </pc:sldLayoutChg>
      </pc:sldMasterChg>
      <pc:sldMasterChg chg="delSp modSp mod modSldLayout">
        <pc:chgData name="Dominik Böhler" userId="d6f71161-d1cb-4399-82c4-d80fb5b4761d" providerId="ADAL" clId="{1935C7E9-6893-0440-80A3-C19708813487}" dt="2021-02-17T09:30:20.120" v="3" actId="478"/>
        <pc:sldMasterMkLst>
          <pc:docMk/>
          <pc:sldMasterMk cId="200283969" sldId="2147483660"/>
        </pc:sldMasterMkLst>
        <pc:spChg chg="mod">
          <ac:chgData name="Dominik Böhler" userId="d6f71161-d1cb-4399-82c4-d80fb5b4761d" providerId="ADAL" clId="{1935C7E9-6893-0440-80A3-C19708813487}" dt="2021-02-17T09:30:04.468" v="0"/>
          <ac:spMkLst>
            <pc:docMk/>
            <pc:sldMasterMk cId="200283969" sldId="2147483660"/>
            <ac:spMk id="10"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ac:spMk id="11"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ac:spMk id="12"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ac:spMk id="13"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ac:spMk id="14" creationId="{00000000-0000-0000-0000-000000000000}"/>
          </ac:spMkLst>
        </pc:spChg>
        <pc:picChg chg="del mod">
          <ac:chgData name="Dominik Böhler" userId="d6f71161-d1cb-4399-82c4-d80fb5b4761d" providerId="ADAL" clId="{1935C7E9-6893-0440-80A3-C19708813487}" dt="2021-02-17T09:30:20.120" v="3" actId="478"/>
          <ac:picMkLst>
            <pc:docMk/>
            <pc:sldMasterMk cId="200283969" sldId="2147483660"/>
            <ac:picMk id="15" creationId="{00000000-0000-0000-0000-000000000000}"/>
          </ac:picMkLst>
        </pc:picChg>
        <pc:sldLayoutChg chg="modSp">
          <pc:chgData name="Dominik Böhler" userId="d6f71161-d1cb-4399-82c4-d80fb5b4761d" providerId="ADAL" clId="{1935C7E9-6893-0440-80A3-C19708813487}" dt="2021-02-17T09:30:04.468" v="0"/>
          <pc:sldLayoutMkLst>
            <pc:docMk/>
            <pc:sldMasterMk cId="200283969" sldId="2147483660"/>
            <pc:sldLayoutMk cId="3068857950" sldId="2147483664"/>
          </pc:sldLayoutMkLst>
          <pc:spChg chg="mod">
            <ac:chgData name="Dominik Böhler" userId="d6f71161-d1cb-4399-82c4-d80fb5b4761d" providerId="ADAL" clId="{1935C7E9-6893-0440-80A3-C19708813487}" dt="2021-02-17T09:30:04.468"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1935C7E9-6893-0440-80A3-C19708813487}" dt="2021-02-17T09:30:04.468" v="0"/>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B62E01ED-8EDB-461A-AEA4-18433AE7AE05}"/>
    <pc:docChg chg="custSel modSld">
      <pc:chgData name="Robby Roth" userId="47608e0cc0708d8b" providerId="LiveId" clId="{B62E01ED-8EDB-461A-AEA4-18433AE7AE05}" dt="2020-02-08T16:07:17.741" v="64" actId="255"/>
      <pc:docMkLst>
        <pc:docMk/>
      </pc:docMkLst>
      <pc:sldChg chg="modSp addCm">
        <pc:chgData name="Robby Roth" userId="47608e0cc0708d8b" providerId="LiveId" clId="{B62E01ED-8EDB-461A-AEA4-18433AE7AE05}" dt="2020-02-08T15:59:35.200" v="18" actId="1589"/>
        <pc:sldMkLst>
          <pc:docMk/>
          <pc:sldMk cId="3169226032" sldId="307"/>
        </pc:sldMkLst>
        <pc:spChg chg="mod">
          <ac:chgData name="Robby Roth" userId="47608e0cc0708d8b" providerId="LiveId" clId="{B62E01ED-8EDB-461A-AEA4-18433AE7AE05}" dt="2020-02-08T15:58:08.231" v="3" actId="6549"/>
          <ac:spMkLst>
            <pc:docMk/>
            <pc:sldMk cId="3169226032" sldId="307"/>
            <ac:spMk id="2" creationId="{00000000-0000-0000-0000-000000000000}"/>
          </ac:spMkLst>
        </pc:spChg>
        <pc:spChg chg="mod">
          <ac:chgData name="Robby Roth" userId="47608e0cc0708d8b" providerId="LiveId" clId="{B62E01ED-8EDB-461A-AEA4-18433AE7AE05}" dt="2020-02-08T15:59:13.871" v="17" actId="6549"/>
          <ac:spMkLst>
            <pc:docMk/>
            <pc:sldMk cId="3169226032" sldId="307"/>
            <ac:spMk id="3" creationId="{00000000-0000-0000-0000-000000000000}"/>
          </ac:spMkLst>
        </pc:spChg>
      </pc:sldChg>
      <pc:sldChg chg="modSp addCm">
        <pc:chgData name="Robby Roth" userId="47608e0cc0708d8b" providerId="LiveId" clId="{B62E01ED-8EDB-461A-AEA4-18433AE7AE05}" dt="2020-02-08T15:59:52.960" v="20" actId="1589"/>
        <pc:sldMkLst>
          <pc:docMk/>
          <pc:sldMk cId="1033590435" sldId="308"/>
        </pc:sldMkLst>
        <pc:spChg chg="mod">
          <ac:chgData name="Robby Roth" userId="47608e0cc0708d8b" providerId="LiveId" clId="{B62E01ED-8EDB-461A-AEA4-18433AE7AE05}" dt="2020-02-08T15:59:49.111" v="19" actId="255"/>
          <ac:spMkLst>
            <pc:docMk/>
            <pc:sldMk cId="1033590435" sldId="308"/>
            <ac:spMk id="2" creationId="{00000000-0000-0000-0000-000000000000}"/>
          </ac:spMkLst>
        </pc:spChg>
      </pc:sldChg>
      <pc:sldChg chg="addCm modNotesTx">
        <pc:chgData name="Robby Roth" userId="47608e0cc0708d8b" providerId="LiveId" clId="{B62E01ED-8EDB-461A-AEA4-18433AE7AE05}" dt="2020-02-08T16:03:01.939" v="22" actId="1589"/>
        <pc:sldMkLst>
          <pc:docMk/>
          <pc:sldMk cId="210245476" sldId="310"/>
        </pc:sldMkLst>
      </pc:sldChg>
      <pc:sldChg chg="modSp">
        <pc:chgData name="Robby Roth" userId="47608e0cc0708d8b" providerId="LiveId" clId="{B62E01ED-8EDB-461A-AEA4-18433AE7AE05}" dt="2020-02-08T16:05:14.381" v="43" actId="20577"/>
        <pc:sldMkLst>
          <pc:docMk/>
          <pc:sldMk cId="2837548148" sldId="320"/>
        </pc:sldMkLst>
        <pc:spChg chg="mod">
          <ac:chgData name="Robby Roth" userId="47608e0cc0708d8b" providerId="LiveId" clId="{B62E01ED-8EDB-461A-AEA4-18433AE7AE05}" dt="2020-02-08T16:05:14.381" v="43" actId="20577"/>
          <ac:spMkLst>
            <pc:docMk/>
            <pc:sldMk cId="2837548148" sldId="320"/>
            <ac:spMk id="3" creationId="{00000000-0000-0000-0000-000000000000}"/>
          </ac:spMkLst>
        </pc:spChg>
      </pc:sldChg>
      <pc:sldChg chg="modSp">
        <pc:chgData name="Robby Roth" userId="47608e0cc0708d8b" providerId="LiveId" clId="{B62E01ED-8EDB-461A-AEA4-18433AE7AE05}" dt="2020-02-08T16:05:41.638" v="44" actId="255"/>
        <pc:sldMkLst>
          <pc:docMk/>
          <pc:sldMk cId="2275373879" sldId="323"/>
        </pc:sldMkLst>
        <pc:spChg chg="mod">
          <ac:chgData name="Robby Roth" userId="47608e0cc0708d8b" providerId="LiveId" clId="{B62E01ED-8EDB-461A-AEA4-18433AE7AE05}" dt="2020-02-08T16:05:41.638" v="44" actId="255"/>
          <ac:spMkLst>
            <pc:docMk/>
            <pc:sldMk cId="2275373879" sldId="323"/>
            <ac:spMk id="2" creationId="{00000000-0000-0000-0000-000000000000}"/>
          </ac:spMkLst>
        </pc:spChg>
      </pc:sldChg>
      <pc:sldChg chg="modSp addCm">
        <pc:chgData name="Robby Roth" userId="47608e0cc0708d8b" providerId="LiveId" clId="{B62E01ED-8EDB-461A-AEA4-18433AE7AE05}" dt="2020-02-08T16:06:12.628" v="48" actId="6549"/>
        <pc:sldMkLst>
          <pc:docMk/>
          <pc:sldMk cId="2192904301" sldId="324"/>
        </pc:sldMkLst>
        <pc:spChg chg="mod">
          <ac:chgData name="Robby Roth" userId="47608e0cc0708d8b" providerId="LiveId" clId="{B62E01ED-8EDB-461A-AEA4-18433AE7AE05}" dt="2020-02-08T16:06:12.628" v="48" actId="6549"/>
          <ac:spMkLst>
            <pc:docMk/>
            <pc:sldMk cId="2192904301" sldId="324"/>
            <ac:spMk id="2" creationId="{00000000-0000-0000-0000-000000000000}"/>
          </ac:spMkLst>
        </pc:spChg>
      </pc:sldChg>
      <pc:sldChg chg="modSp addCm modNotesTx">
        <pc:chgData name="Robby Roth" userId="47608e0cc0708d8b" providerId="LiveId" clId="{B62E01ED-8EDB-461A-AEA4-18433AE7AE05}" dt="2020-02-08T16:07:01.045" v="63" actId="1589"/>
        <pc:sldMkLst>
          <pc:docMk/>
          <pc:sldMk cId="3853468188" sldId="325"/>
        </pc:sldMkLst>
        <pc:spChg chg="mod">
          <ac:chgData name="Robby Roth" userId="47608e0cc0708d8b" providerId="LiveId" clId="{B62E01ED-8EDB-461A-AEA4-18433AE7AE05}" dt="2020-02-08T16:06:31.779" v="49" actId="255"/>
          <ac:spMkLst>
            <pc:docMk/>
            <pc:sldMk cId="3853468188" sldId="325"/>
            <ac:spMk id="2" creationId="{00000000-0000-0000-0000-000000000000}"/>
          </ac:spMkLst>
        </pc:spChg>
      </pc:sldChg>
      <pc:sldChg chg="modSp">
        <pc:chgData name="Robby Roth" userId="47608e0cc0708d8b" providerId="LiveId" clId="{B62E01ED-8EDB-461A-AEA4-18433AE7AE05}" dt="2020-02-08T16:07:17.741" v="64" actId="255"/>
        <pc:sldMkLst>
          <pc:docMk/>
          <pc:sldMk cId="856891050" sldId="327"/>
        </pc:sldMkLst>
        <pc:spChg chg="mod">
          <ac:chgData name="Robby Roth" userId="47608e0cc0708d8b" providerId="LiveId" clId="{B62E01ED-8EDB-461A-AEA4-18433AE7AE05}" dt="2020-02-08T16:07:17.741" v="64" actId="255"/>
          <ac:spMkLst>
            <pc:docMk/>
            <pc:sldMk cId="856891050" sldId="327"/>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GoDaddy, or a similar agency, will first determine if desired name is unique worldwide. If so, it will apply to register that name.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4490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Should carriers be allowed to decide which sites load quickly, which apps are allowed on a network, which content is acceptable, and charge varying access rates?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58112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Helvetica" pitchFamily="34" charset="0"/>
                <a:ea typeface="+mn-ea"/>
                <a:cs typeface="+mn-cs"/>
              </a:rPr>
              <a:t>Using Internet for Hotel Reservation</a:t>
            </a:r>
          </a:p>
          <a:p>
            <a:pPr marL="171450" lvl="0" indent="-171450" defTabSz="914400">
              <a:buFont typeface="Arial" pitchFamily="34" charset="0"/>
              <a:buChar char="•"/>
              <a:defRPr/>
            </a:pPr>
            <a:r>
              <a:rPr lang="en-US" dirty="0">
                <a:solidFill>
                  <a:prstClr val="black"/>
                </a:solidFill>
                <a:latin typeface="Helvetica" pitchFamily="34" charset="0"/>
                <a:ea typeface="+mn-ea"/>
                <a:cs typeface="+mn-cs"/>
              </a:rPr>
              <a:t>Assume you send a message to a server in New Zealand hotel. Message is too big to travel in one piece, so it’s broken into packets and each packet passes along from WAN to WAN until it reaches destination. Once all packets arrive, message reconstructed, delivered to server for processing. All accomplished by computers and data communications devices that most likely have not interacted before.</a:t>
            </a:r>
            <a:endParaRPr lang="en-US" dirty="0">
              <a:solidFill>
                <a:prstClr val="black"/>
              </a:solidFill>
              <a:latin typeface="Arial" panose="020B0604020202020204" pitchFamily="34" charset="0"/>
              <a:ea typeface="+mn-ea"/>
              <a:cs typeface="+mn-cs"/>
            </a:endParaRPr>
          </a:p>
          <a:p>
            <a:pPr marL="171450" lvl="0" indent="-171450" defTabSz="914400">
              <a:buFont typeface="Arial" pitchFamily="34" charset="0"/>
              <a:buChar char="•"/>
              <a:defRPr/>
            </a:pPr>
            <a:r>
              <a:rPr lang="en-US" b="1" dirty="0">
                <a:solidFill>
                  <a:prstClr val="black"/>
                </a:solidFill>
                <a:latin typeface="Arial" panose="020B0604020202020204" pitchFamily="34" charset="0"/>
                <a:ea typeface="+mn-ea"/>
                <a:cs typeface="+mn-cs"/>
              </a:rPr>
              <a:t>Hop </a:t>
            </a:r>
            <a:r>
              <a:rPr lang="en-US" dirty="0">
                <a:solidFill>
                  <a:prstClr val="black"/>
                </a:solidFill>
                <a:latin typeface="Arial" panose="020B0604020202020204" pitchFamily="34" charset="0"/>
                <a:ea typeface="+mn-ea"/>
                <a:cs typeface="+mn-cs"/>
              </a:rPr>
              <a:t>is movement from one network to another.</a:t>
            </a:r>
            <a:endParaRPr lang="en-US" dirty="0">
              <a:solidFill>
                <a:prstClr val="black"/>
              </a:solidFill>
              <a:latin typeface="Helvetica"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53772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Should carriers be allowed to decide which sites load quickly, which apps are allowed on a network, which content is acceptable, and charge varying access rates?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59770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Sample of Commerce Server Pages; Product Offer Pages.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65874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Helvetica" pitchFamily="34" charset="0"/>
                <a:ea typeface="+mn-ea"/>
                <a:cs typeface="+mn-cs"/>
              </a:rPr>
              <a:t>Almost all e-commerce applications use a </a:t>
            </a:r>
            <a:r>
              <a:rPr lang="en-US" b="1" dirty="0">
                <a:solidFill>
                  <a:prstClr val="black"/>
                </a:solidFill>
                <a:latin typeface="Helvetica" pitchFamily="34" charset="0"/>
                <a:ea typeface="+mn-ea"/>
                <a:cs typeface="+mn-cs"/>
              </a:rPr>
              <a:t>three-tier architecture</a:t>
            </a:r>
            <a:r>
              <a:rPr lang="en-US" dirty="0">
                <a:solidFill>
                  <a:prstClr val="black"/>
                </a:solidFill>
                <a:latin typeface="Helvetica" pitchFamily="34" charset="0"/>
                <a:ea typeface="+mn-ea"/>
                <a:cs typeface="+mn-cs"/>
              </a:rPr>
              <a:t>. </a:t>
            </a:r>
          </a:p>
          <a:p>
            <a:pPr marL="320040" lvl="0" indent="-228600" defTabSz="914400">
              <a:buFont typeface="+mj-lt"/>
              <a:buAutoNum type="arabicPeriod"/>
              <a:defRPr/>
            </a:pPr>
            <a:r>
              <a:rPr lang="en-US" b="1" dirty="0">
                <a:solidFill>
                  <a:prstClr val="black"/>
                </a:solidFill>
                <a:latin typeface="Helvetica" pitchFamily="34" charset="0"/>
                <a:ea typeface="+mn-ea"/>
                <a:cs typeface="+mn-cs"/>
              </a:rPr>
              <a:t>User tier </a:t>
            </a:r>
            <a:r>
              <a:rPr lang="en-US" dirty="0">
                <a:solidFill>
                  <a:prstClr val="black"/>
                </a:solidFill>
                <a:latin typeface="Helvetica" pitchFamily="34" charset="0"/>
                <a:ea typeface="+mn-ea"/>
                <a:cs typeface="+mn-cs"/>
              </a:rPr>
              <a:t>consists of computers, phones, other devices with browsers that request and process Web pages. </a:t>
            </a:r>
          </a:p>
          <a:p>
            <a:pPr marL="320040" lvl="0" indent="-228600" defTabSz="914400">
              <a:buFont typeface="+mj-lt"/>
              <a:buAutoNum type="arabicPeriod"/>
              <a:defRPr/>
            </a:pPr>
            <a:r>
              <a:rPr lang="en-US" b="1" dirty="0">
                <a:solidFill>
                  <a:prstClr val="black"/>
                </a:solidFill>
                <a:latin typeface="Helvetica" pitchFamily="34" charset="0"/>
                <a:ea typeface="+mn-ea"/>
                <a:cs typeface="+mn-cs"/>
              </a:rPr>
              <a:t>Server tier </a:t>
            </a:r>
            <a:r>
              <a:rPr lang="en-US" dirty="0">
                <a:solidFill>
                  <a:prstClr val="black"/>
                </a:solidFill>
                <a:latin typeface="Helvetica" pitchFamily="34" charset="0"/>
                <a:ea typeface="+mn-ea"/>
                <a:cs typeface="+mn-cs"/>
              </a:rPr>
              <a:t>consists of computers running Web servers and application programs. </a:t>
            </a:r>
          </a:p>
          <a:p>
            <a:pPr marL="320040" lvl="0" indent="-228600" defTabSz="914400">
              <a:buFont typeface="+mj-lt"/>
              <a:buAutoNum type="arabicPeriod"/>
              <a:defRPr/>
            </a:pPr>
            <a:r>
              <a:rPr lang="en-US" b="1" dirty="0">
                <a:solidFill>
                  <a:prstClr val="black"/>
                </a:solidFill>
                <a:latin typeface="Helvetica" pitchFamily="34" charset="0"/>
                <a:ea typeface="+mn-ea"/>
                <a:cs typeface="+mn-cs"/>
              </a:rPr>
              <a:t>Database tier </a:t>
            </a:r>
            <a:r>
              <a:rPr lang="en-US" dirty="0">
                <a:solidFill>
                  <a:prstClr val="black"/>
                </a:solidFill>
                <a:latin typeface="Helvetica" pitchFamily="34" charset="0"/>
                <a:ea typeface="+mn-ea"/>
                <a:cs typeface="+mn-cs"/>
              </a:rPr>
              <a:t>consists of computers running a DBMS that processes SQL requests to retrieve and store data.</a:t>
            </a:r>
          </a:p>
          <a:p>
            <a:pPr marL="320040" lvl="0" indent="-228600" defTabSz="914400">
              <a:buFont typeface="+mj-lt"/>
              <a:buAutoNum type="arabicPeriod"/>
              <a:defRPr/>
            </a:pPr>
            <a:r>
              <a:rPr lang="en-US" b="1" dirty="0">
                <a:solidFill>
                  <a:prstClr val="black"/>
                </a:solidFill>
                <a:latin typeface="Helvetica" pitchFamily="34" charset="0"/>
                <a:ea typeface="+mn-ea"/>
                <a:cs typeface="+mn-cs"/>
              </a:rPr>
              <a:t>Commerce server </a:t>
            </a:r>
            <a:r>
              <a:rPr lang="en-US" dirty="0">
                <a:solidFill>
                  <a:prstClr val="black"/>
                </a:solidFill>
                <a:latin typeface="Helvetica" pitchFamily="34" charset="0"/>
                <a:ea typeface="+mn-ea"/>
                <a:cs typeface="+mn-cs"/>
              </a:rPr>
              <a:t>— application program that runs on server-tier computer. Receives requests from users via Web server, takes some action, and returns a response to users. Typical commerce server functions are to obtain product data from a database, manage items in a shopping cart, and coordinate checkout process.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77754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Arial" panose="020B0604020202020204" pitchFamily="34" charset="0"/>
                <a:ea typeface="+mn-ea"/>
                <a:cs typeface="Arial" panose="020B0604020202020204" pitchFamily="34" charset="0"/>
              </a:rPr>
              <a:t>Each department formally states data it expects to receive with the request and data it promises to return in response.</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52272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Using SOA principles, each department formally defines the services it provides.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20815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Commerce server application formally defines services browsers can request, data they must provide with the request, and data each will receive in response to request.</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Organization must agree on standard ways of formatting and processing service requests and 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13367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Only Internet protocols a business professional likely to encounter are at application layer.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817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This chapter discusses computer networks and the technology that underlies them.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04769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These are </a:t>
            </a:r>
            <a:r>
              <a:rPr lang="en-US" dirty="0">
                <a:solidFill>
                  <a:prstClr val="black"/>
                </a:solidFill>
                <a:latin typeface="Arial" panose="020B0604020202020204" pitchFamily="34" charset="0"/>
                <a:ea typeface="+mn-ea"/>
                <a:cs typeface="+mn-cs"/>
              </a:rPr>
              <a:t>four standards that are used extensively for Web services and the cloud.</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4592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XML and JSON are ways of marking up documents so that both the service requestor and the service provider know what data they’re processing. This slide shows a simple example of both. XML documents contain as much metadata as they do application data. These metadata are used to ensure the document is complete and properly formatted.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XML is used when relatively few messages are being transmitted and when ensuring a complete and correct document is crucial. Both WSDLs and SOAP messages are coded in XML.</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JSON uses the notation for JavaScript objects to format data. It has much less metadata and is preferred for the transmission of voluminous application data. Web servers use JSON as their primary way of sending application data to browsers.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43376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29</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defRPr/>
            </a:pPr>
            <a:r>
              <a:rPr lang="en-US" dirty="0">
                <a:solidFill>
                  <a:prstClr val="black"/>
                </a:solidFill>
                <a:latin typeface="Calibri" panose="020F0502020204030204"/>
                <a:ea typeface="+mn-ea"/>
                <a:cs typeface="+mn-cs"/>
              </a:rPr>
              <a:t>These are the four basic network types. Networks are layered to provide seamless flow. The layers use an elaborate scheme called a </a:t>
            </a:r>
            <a:r>
              <a:rPr lang="en-US" i="1" dirty="0">
                <a:solidFill>
                  <a:prstClr val="black"/>
                </a:solidFill>
                <a:latin typeface="Calibri" panose="020F0502020204030204"/>
                <a:ea typeface="+mn-ea"/>
                <a:cs typeface="+mn-cs"/>
              </a:rPr>
              <a:t>layered protocol </a:t>
            </a:r>
            <a:r>
              <a:rPr lang="en-US" dirty="0">
                <a:solidFill>
                  <a:prstClr val="black"/>
                </a:solidFill>
                <a:latin typeface="Calibri" panose="020F0502020204030204"/>
                <a:ea typeface="+mn-ea"/>
                <a:cs typeface="+mn-cs"/>
              </a:rPr>
              <a:t>to communicate. The details of protocols are beyond the scope of this text. Just understand that a </a:t>
            </a:r>
            <a:r>
              <a:rPr lang="en-US" b="1" dirty="0">
                <a:solidFill>
                  <a:prstClr val="black"/>
                </a:solidFill>
                <a:latin typeface="Calibri" panose="020F0502020204030204"/>
                <a:ea typeface="+mn-ea"/>
                <a:cs typeface="+mn-cs"/>
              </a:rPr>
              <a:t>protocol </a:t>
            </a:r>
            <a:r>
              <a:rPr lang="en-US" dirty="0">
                <a:solidFill>
                  <a:prstClr val="black"/>
                </a:solidFill>
                <a:latin typeface="Calibri" panose="020F0502020204030204"/>
                <a:ea typeface="+mn-ea"/>
                <a:cs typeface="+mn-cs"/>
              </a:rPr>
              <a:t>is a set of rules that programs on two communicating devices follow. Computers need to use protocols so they can exchange data.</a:t>
            </a:r>
          </a:p>
          <a:p>
            <a:pPr marL="171450" lvl="0" indent="-171450" defTabSz="914400">
              <a:buFont typeface="Arial" panose="020B0604020202020204" pitchFamily="34" charset="0"/>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238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Most personal computers today support 10/100/1000 Ethernet. A LAN is a group of computers connected together on a single site. </a:t>
            </a:r>
          </a:p>
          <a:p>
            <a:pPr lvl="0" defTabSz="914400"/>
            <a:r>
              <a:rPr lang="en-US" dirty="0">
                <a:solidFill>
                  <a:prstClr val="black"/>
                </a:solidFill>
                <a:latin typeface="Calibri" panose="020F0502020204030204"/>
                <a:ea typeface="+mn-ea"/>
                <a:cs typeface="+mn-cs"/>
              </a:rPr>
              <a:t>Wired network devices communicate using the </a:t>
            </a:r>
            <a:r>
              <a:rPr lang="en-US" b="1" dirty="0">
                <a:solidFill>
                  <a:prstClr val="black"/>
                </a:solidFill>
                <a:latin typeface="Calibri" panose="020F0502020204030204"/>
                <a:ea typeface="+mn-ea"/>
                <a:cs typeface="+mn-cs"/>
              </a:rPr>
              <a:t>IEEE 802.3 protocol</a:t>
            </a:r>
            <a:r>
              <a:rPr lang="en-US" dirty="0">
                <a:solidFill>
                  <a:prstClr val="black"/>
                </a:solidFill>
                <a:latin typeface="Calibri" panose="020F0502020204030204"/>
                <a:ea typeface="+mn-ea"/>
                <a:cs typeface="+mn-cs"/>
              </a:rPr>
              <a:t> for LAN connections. This protocol standard, also called the </a:t>
            </a:r>
            <a:r>
              <a:rPr lang="en-US" b="1" dirty="0">
                <a:solidFill>
                  <a:prstClr val="black"/>
                </a:solidFill>
                <a:latin typeface="Calibri" panose="020F0502020204030204"/>
                <a:ea typeface="+mn-ea"/>
                <a:cs typeface="+mn-cs"/>
              </a:rPr>
              <a:t>Ethernet</a:t>
            </a:r>
            <a:r>
              <a:rPr lang="en-US" dirty="0">
                <a:solidFill>
                  <a:prstClr val="black"/>
                </a:solidFill>
                <a:latin typeface="Calibri" panose="020F0502020204030204"/>
                <a:ea typeface="+mn-ea"/>
                <a:cs typeface="+mn-cs"/>
              </a:rPr>
              <a:t>, specifies hardware characteristics, such as which wire carries which signals. It also describes how messages are to be packaged and processed for wired transmission over the LAN.</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4072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Calibri" panose="020F0502020204030204"/>
                <a:ea typeface="+mn-ea"/>
                <a:cs typeface="+mn-cs"/>
              </a:rPr>
              <a:t>Gateway function—ISP receives the communications from your computer and passes them on to the Internet, and receives communications from the Internet and passes them to you. </a:t>
            </a:r>
          </a:p>
          <a:p>
            <a:pPr marL="171450" lvl="0" indent="-171450" defTabSz="914400">
              <a:buFontTx/>
              <a:buChar char="•"/>
            </a:pPr>
            <a:r>
              <a:rPr lang="en-US" dirty="0"/>
              <a:t>5G speeds will range from ~50Mbps to over 2 gigabit at the start, and is expected to grow to even 100Gbps, 100x faster than 4G.</a:t>
            </a:r>
            <a:r>
              <a:rPr lang="en-US" dirty="0">
                <a:solidFill>
                  <a:prstClr val="black"/>
                </a:solidFill>
                <a:latin typeface="Calibri" panose="020F0502020204030204"/>
                <a:ea typeface="+mn-ea"/>
                <a:cs typeface="+mn-cs"/>
              </a:rPr>
              <a:t> (https://en.wikipedia.org/wiki/5G)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8652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Tx/>
              <a:buNone/>
            </a:pPr>
            <a:r>
              <a:rPr lang="en-US" dirty="0">
                <a:solidFill>
                  <a:prstClr val="black"/>
                </a:solidFill>
                <a:latin typeface="Helvetica" pitchFamily="34" charset="0"/>
                <a:ea typeface="+mn-ea"/>
                <a:cs typeface="+mn-cs"/>
              </a:rPr>
              <a:t>Most common IP addresses format is </a:t>
            </a:r>
            <a:r>
              <a:rPr lang="en-US" b="1" dirty="0">
                <a:solidFill>
                  <a:prstClr val="black"/>
                </a:solidFill>
                <a:latin typeface="Helvetica" pitchFamily="34" charset="0"/>
                <a:ea typeface="+mn-ea"/>
                <a:cs typeface="+mn-cs"/>
              </a:rPr>
              <a:t>IPv4</a:t>
            </a:r>
            <a:r>
              <a:rPr lang="en-US" dirty="0">
                <a:solidFill>
                  <a:prstClr val="black"/>
                </a:solidFill>
                <a:latin typeface="Helvetica" pitchFamily="34" charset="0"/>
                <a:ea typeface="+mn-ea"/>
                <a:cs typeface="+mn-cs"/>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42808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Helvetica" pitchFamily="34" charset="0"/>
                <a:ea typeface="+mn-ea"/>
                <a:cs typeface="+mn-cs"/>
              </a:rPr>
              <a:t>ICANN administers system for assigning names to IP addresses. </a:t>
            </a:r>
            <a:r>
              <a:rPr lang="en-US" b="1" dirty="0">
                <a:solidFill>
                  <a:prstClr val="black"/>
                </a:solidFill>
                <a:latin typeface="Helvetica" pitchFamily="34" charset="0"/>
                <a:ea typeface="+mn-ea"/>
                <a:cs typeface="+mn-cs"/>
              </a:rPr>
              <a:t>Domain name</a:t>
            </a:r>
            <a:r>
              <a:rPr lang="en-US" dirty="0">
                <a:solidFill>
                  <a:prstClr val="black"/>
                </a:solidFill>
                <a:latin typeface="Helvetica" pitchFamily="34" charset="0"/>
                <a:ea typeface="+mn-ea"/>
                <a:cs typeface="+mn-cs"/>
              </a:rPr>
              <a:t> a worldwide-unique name affiliated with a public IP address. Affiliation of domain names with IP addresses is dynamic. Owner of domain name can change affiliated IP addresses at its discretion.</a:t>
            </a:r>
          </a:p>
          <a:p>
            <a:pPr marL="171450" lvl="0" indent="-171450" defTabSz="914400">
              <a:buFontTx/>
              <a:buChar char="•"/>
            </a:pPr>
            <a:r>
              <a:rPr lang="en-US" dirty="0">
                <a:solidFill>
                  <a:prstClr val="black"/>
                </a:solidFill>
                <a:latin typeface="Helvetica" pitchFamily="34" charset="0"/>
                <a:ea typeface="+mn-ea"/>
                <a:cs typeface="+mn-cs"/>
              </a:rPr>
              <a:t>URL consists of a protocol (like http:// or ftp://) followed by a domain name or public IP address.</a:t>
            </a:r>
          </a:p>
          <a:p>
            <a:pPr marL="171450" lvl="0" indent="-171450" defTabSz="914400">
              <a:buFontTx/>
              <a:buChar char="•"/>
              <a:defRPr/>
            </a:pPr>
            <a:r>
              <a:rPr lang="en-US" dirty="0">
                <a:solidFill>
                  <a:prstClr val="black"/>
                </a:solidFill>
                <a:latin typeface="Calibri" panose="020F0502020204030204"/>
                <a:ea typeface="+mn-ea"/>
                <a:cs typeface="+mn-cs"/>
              </a:rPr>
              <a:t>What advantage does point one provide?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5908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Helvetica" pitchFamily="34" charset="0"/>
                <a:ea typeface="+mn-ea"/>
                <a:cs typeface="+mn-cs"/>
              </a:rPr>
              <a:t>What is purpose of the transport and internet layers?</a:t>
            </a:r>
          </a:p>
          <a:p>
            <a:pPr marL="171450" lvl="0" indent="-171450" defTabSz="914400">
              <a:buFont typeface="Arial" pitchFamily="34" charset="0"/>
              <a:buChar char="•"/>
              <a:defRPr/>
            </a:pPr>
            <a:r>
              <a:rPr lang="en-US" dirty="0">
                <a:solidFill>
                  <a:prstClr val="black"/>
                </a:solidFill>
                <a:latin typeface="Helvetica" pitchFamily="34" charset="0"/>
                <a:ea typeface="+mn-ea"/>
                <a:cs typeface="+mn-cs"/>
              </a:rPr>
              <a:t>These protocols manage traffic as it passes across an internet /Internet. Most important protocol in transport layer is TCP.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2202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defRPr/>
            </a:pPr>
            <a:r>
              <a:rPr lang="en-US" dirty="0">
                <a:solidFill>
                  <a:prstClr val="black"/>
                </a:solidFill>
                <a:latin typeface="Helvetica" pitchFamily="34" charset="0"/>
                <a:ea typeface="+mn-ea"/>
                <a:cs typeface="+mn-cs"/>
              </a:rPr>
              <a:t>Private/public IP address scheme two major benefits.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Attackers cannot send attack packets to private IP addresses.</a:t>
            </a:r>
            <a:endParaRPr lang="en-US" dirty="0">
              <a:solidFill>
                <a:prstClr val="black"/>
              </a:solidFill>
              <a:latin typeface="Helvetica"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310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674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9342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47801"/>
            <a:ext cx="109728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609600" y="2286001"/>
            <a:ext cx="109728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5" name="Content Placeholder 4"/>
          <p:cNvSpPr>
            <a:spLocks noGrp="1"/>
          </p:cNvSpPr>
          <p:nvPr>
            <p:ph sz="quarter" idx="14"/>
          </p:nvPr>
        </p:nvSpPr>
        <p:spPr>
          <a:xfrm>
            <a:off x="609600" y="3048001"/>
            <a:ext cx="109728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609600" y="3733800"/>
            <a:ext cx="4673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609600" y="4876800"/>
            <a:ext cx="4673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2355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57211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3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2885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94" r:id="rId5"/>
    <p:sldLayoutId id="2147483669" r:id="rId6"/>
    <p:sldLayoutId id="2147483651" r:id="rId7"/>
    <p:sldLayoutId id="2147483654" r:id="rId8"/>
    <p:sldLayoutId id="2147483655" r:id="rId9"/>
    <p:sldLayoutId id="2147483656" r:id="rId10"/>
    <p:sldLayoutId id="2147483667" r:id="rId11"/>
    <p:sldLayoutId id="2147483657" r:id="rId12"/>
    <p:sldLayoutId id="2147483678"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Ethernet"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370320" y="2209801"/>
            <a:ext cx="4023360" cy="815283"/>
          </a:xfrm>
        </p:spPr>
        <p:txBody>
          <a:bodyPr/>
          <a:lstStyle/>
          <a:p>
            <a:r>
              <a:rPr lang="en-US" b="1" dirty="0">
                <a:latin typeface="+mn-lt"/>
              </a:rPr>
              <a:t>Chapter Extension 9</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Network and Cloud Technology</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692735" y="5035139"/>
            <a:ext cx="337853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Public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Addresses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9-3 How does the Internet work?</a:t>
            </a:r>
          </a:p>
          <a:p>
            <a:pPr marL="255651" indent="-255651" defTabSz="685800">
              <a:spcAft>
                <a:spcPct val="0"/>
              </a:spcAft>
              <a:buSzPts val="2400"/>
            </a:pPr>
            <a:r>
              <a:rPr lang="en-US" sz="2400" kern="1200" dirty="0">
                <a:solidFill>
                  <a:srgbClr val="000000"/>
                </a:solidFill>
                <a:latin typeface="Arial (Body)"/>
              </a:rPr>
              <a:t>I</a:t>
            </a:r>
            <a:r>
              <a:rPr lang="en-US" sz="100" kern="1200" dirty="0">
                <a:solidFill>
                  <a:srgbClr val="000000"/>
                </a:solidFill>
                <a:latin typeface="Arial (Body)"/>
              </a:rPr>
              <a:t> </a:t>
            </a:r>
            <a:r>
              <a:rPr lang="en-US" sz="2400" kern="1200" dirty="0">
                <a:solidFill>
                  <a:srgbClr val="000000"/>
                </a:solidFill>
                <a:latin typeface="Arial (Body)"/>
              </a:rPr>
              <a:t>P</a:t>
            </a:r>
            <a:r>
              <a:rPr lang="en-US" sz="100" kern="1200" dirty="0">
                <a:solidFill>
                  <a:srgbClr val="000000"/>
                </a:solidFill>
                <a:latin typeface="Arial (Body)"/>
              </a:rPr>
              <a:t> </a:t>
            </a:r>
            <a:r>
              <a:rPr lang="en-US" sz="2400" kern="1200" dirty="0">
                <a:solidFill>
                  <a:srgbClr val="000000"/>
                </a:solidFill>
                <a:latin typeface="Arial (Body)"/>
              </a:rPr>
              <a:t>v</a:t>
            </a:r>
            <a:r>
              <a:rPr lang="en-US" sz="100" kern="1200" dirty="0">
                <a:solidFill>
                  <a:srgbClr val="000000"/>
                </a:solidFill>
                <a:latin typeface="Arial (Body)"/>
              </a:rPr>
              <a:t> </a:t>
            </a:r>
            <a:r>
              <a:rPr lang="en-US" sz="2400" kern="1200" dirty="0">
                <a:solidFill>
                  <a:srgbClr val="000000"/>
                </a:solidFill>
                <a:latin typeface="Arial (Body)"/>
              </a:rPr>
              <a:t>4</a:t>
            </a:r>
          </a:p>
          <a:p>
            <a:pPr marL="741553" lvl="1" indent="-284353" defTabSz="685800">
              <a:spcAft>
                <a:spcPct val="0"/>
              </a:spcAft>
              <a:buSzPts val="2400"/>
            </a:pPr>
            <a:r>
              <a:rPr lang="en-US" sz="2400" kern="1200" dirty="0">
                <a:solidFill>
                  <a:srgbClr val="000000"/>
                </a:solidFill>
                <a:latin typeface="Arial (Body)"/>
              </a:rPr>
              <a:t>E.g.,137.190.8.10</a:t>
            </a:r>
          </a:p>
          <a:p>
            <a:pPr marL="741553" lvl="1" indent="-284353" defTabSz="685800">
              <a:spcAft>
                <a:spcPct val="0"/>
              </a:spcAft>
              <a:buSzPts val="2400"/>
            </a:pPr>
            <a:r>
              <a:rPr lang="en-US" sz="2400" kern="1200" dirty="0">
                <a:solidFill>
                  <a:srgbClr val="000000"/>
                </a:solidFill>
                <a:latin typeface="Arial (Body)"/>
              </a:rPr>
              <a:t>Dotted decimal notation</a:t>
            </a:r>
          </a:p>
          <a:p>
            <a:pPr marL="741553" lvl="1" indent="-284353" defTabSz="685800">
              <a:spcAft>
                <a:spcPct val="0"/>
              </a:spcAft>
              <a:buSzPts val="2400"/>
            </a:pPr>
            <a:r>
              <a:rPr lang="en-US" sz="2400" kern="1200" dirty="0">
                <a:solidFill>
                  <a:srgbClr val="000000"/>
                </a:solidFill>
                <a:latin typeface="Arial (Body)"/>
              </a:rPr>
              <a:t>Only about 4 billion addresses (not enough)</a:t>
            </a:r>
          </a:p>
          <a:p>
            <a:pPr marL="255651" indent="-255651" defTabSz="685800">
              <a:spcAft>
                <a:spcPct val="0"/>
              </a:spcAft>
              <a:buSzPts val="2400"/>
            </a:pPr>
            <a:r>
              <a:rPr lang="en-US" sz="2400" kern="1200" dirty="0">
                <a:solidFill>
                  <a:srgbClr val="000000"/>
                </a:solidFill>
                <a:latin typeface="Arial (Body)"/>
              </a:rPr>
              <a:t>I</a:t>
            </a:r>
            <a:r>
              <a:rPr lang="en-US" sz="100" kern="1200" dirty="0">
                <a:solidFill>
                  <a:srgbClr val="000000"/>
                </a:solidFill>
                <a:latin typeface="Arial (Body)"/>
              </a:rPr>
              <a:t> </a:t>
            </a:r>
            <a:r>
              <a:rPr lang="en-US" sz="2400" kern="1200" dirty="0">
                <a:solidFill>
                  <a:srgbClr val="000000"/>
                </a:solidFill>
                <a:latin typeface="Arial (Body)"/>
              </a:rPr>
              <a:t>P</a:t>
            </a:r>
            <a:r>
              <a:rPr lang="en-US" sz="100" kern="1200" dirty="0">
                <a:solidFill>
                  <a:srgbClr val="000000"/>
                </a:solidFill>
                <a:latin typeface="Arial (Body)"/>
              </a:rPr>
              <a:t> </a:t>
            </a:r>
            <a:r>
              <a:rPr lang="en-US" sz="2400" kern="1200" dirty="0">
                <a:solidFill>
                  <a:srgbClr val="000000"/>
                </a:solidFill>
                <a:latin typeface="Arial (Body)"/>
              </a:rPr>
              <a:t>v</a:t>
            </a:r>
            <a:r>
              <a:rPr lang="en-US" sz="100" kern="1200" dirty="0">
                <a:solidFill>
                  <a:srgbClr val="000000"/>
                </a:solidFill>
                <a:latin typeface="Arial (Body)"/>
              </a:rPr>
              <a:t> </a:t>
            </a:r>
            <a:r>
              <a:rPr lang="en-US" sz="2400" kern="1200" dirty="0">
                <a:solidFill>
                  <a:srgbClr val="000000"/>
                </a:solidFill>
                <a:latin typeface="Arial (Body)"/>
              </a:rPr>
              <a:t>6</a:t>
            </a:r>
          </a:p>
          <a:p>
            <a:pPr marL="741553" lvl="1" indent="-284353" defTabSz="685800">
              <a:spcAft>
                <a:spcPct val="0"/>
              </a:spcAft>
              <a:buSzPts val="2400"/>
            </a:pPr>
            <a:r>
              <a:rPr lang="en-US" sz="2400" kern="1200" dirty="0">
                <a:solidFill>
                  <a:srgbClr val="000000"/>
                </a:solidFill>
                <a:latin typeface="Arial (Body)"/>
              </a:rPr>
              <a:t>E.g., 0:0:0:0:0:f</a:t>
            </a:r>
            <a:r>
              <a:rPr lang="en-US" sz="100" kern="1200" dirty="0">
                <a:solidFill>
                  <a:srgbClr val="000000"/>
                </a:solidFill>
                <a:latin typeface="Arial (Body)"/>
              </a:rPr>
              <a:t> </a:t>
            </a:r>
            <a:r>
              <a:rPr lang="en-US" sz="2400" kern="1200" dirty="0">
                <a:solidFill>
                  <a:srgbClr val="000000"/>
                </a:solidFill>
                <a:latin typeface="Arial (Body)"/>
              </a:rPr>
              <a:t>f</a:t>
            </a:r>
            <a:r>
              <a:rPr lang="en-US" sz="100" kern="1200" dirty="0">
                <a:solidFill>
                  <a:srgbClr val="000000"/>
                </a:solidFill>
                <a:latin typeface="Arial (Body)"/>
              </a:rPr>
              <a:t> </a:t>
            </a:r>
            <a:r>
              <a:rPr lang="en-US" sz="2400" kern="1200" dirty="0">
                <a:solidFill>
                  <a:srgbClr val="000000"/>
                </a:solidFill>
                <a:latin typeface="Arial (Body)"/>
              </a:rPr>
              <a:t>f</a:t>
            </a:r>
            <a:r>
              <a:rPr lang="en-US" sz="100" kern="1200" dirty="0">
                <a:solidFill>
                  <a:srgbClr val="000000"/>
                </a:solidFill>
                <a:latin typeface="Arial (Body)"/>
              </a:rPr>
              <a:t> </a:t>
            </a:r>
            <a:r>
              <a:rPr lang="en-US" sz="2400" kern="1200" dirty="0">
                <a:solidFill>
                  <a:srgbClr val="000000"/>
                </a:solidFill>
                <a:latin typeface="Arial (Body)"/>
              </a:rPr>
              <a:t>f:8</a:t>
            </a:r>
            <a:r>
              <a:rPr lang="en-US" sz="100" kern="1200" dirty="0">
                <a:solidFill>
                  <a:srgbClr val="000000"/>
                </a:solidFill>
                <a:latin typeface="Arial (Body)"/>
              </a:rPr>
              <a:t> </a:t>
            </a:r>
            <a:r>
              <a:rPr lang="en-US" sz="2400" kern="1200" dirty="0">
                <a:solidFill>
                  <a:srgbClr val="000000"/>
                </a:solidFill>
                <a:latin typeface="Arial (Body)"/>
              </a:rPr>
              <a:t>9</a:t>
            </a:r>
            <a:r>
              <a:rPr lang="en-US" sz="100" kern="1200" dirty="0">
                <a:solidFill>
                  <a:srgbClr val="000000"/>
                </a:solidFill>
                <a:latin typeface="Arial (Body)"/>
              </a:rPr>
              <a:t> </a:t>
            </a:r>
            <a:r>
              <a:rPr lang="en-US" sz="2400" kern="1200" dirty="0">
                <a:solidFill>
                  <a:srgbClr val="000000"/>
                </a:solidFill>
                <a:latin typeface="Arial (Body)"/>
              </a:rPr>
              <a:t>b</a:t>
            </a:r>
            <a:r>
              <a:rPr lang="en-US" sz="100" kern="1200" dirty="0">
                <a:solidFill>
                  <a:srgbClr val="000000"/>
                </a:solidFill>
                <a:latin typeface="Arial (Body)"/>
              </a:rPr>
              <a:t> </a:t>
            </a:r>
            <a:r>
              <a:rPr lang="en-US" sz="2400" kern="1200" dirty="0">
                <a:solidFill>
                  <a:srgbClr val="000000"/>
                </a:solidFill>
                <a:latin typeface="Arial (Body)"/>
              </a:rPr>
              <a:t>e:8</a:t>
            </a:r>
            <a:r>
              <a:rPr lang="en-US" sz="100" kern="1200" dirty="0">
                <a:solidFill>
                  <a:srgbClr val="000000"/>
                </a:solidFill>
                <a:latin typeface="Arial (Body)"/>
              </a:rPr>
              <a:t> </a:t>
            </a:r>
            <a:r>
              <a:rPr lang="en-US" sz="2400" kern="1200" dirty="0">
                <a:solidFill>
                  <a:srgbClr val="000000"/>
                </a:solidFill>
                <a:latin typeface="Arial (Body)"/>
              </a:rPr>
              <a:t>0</a:t>
            </a:r>
            <a:r>
              <a:rPr lang="en-US" sz="100" kern="1200" dirty="0">
                <a:solidFill>
                  <a:srgbClr val="000000"/>
                </a:solidFill>
                <a:latin typeface="Arial (Body)"/>
              </a:rPr>
              <a:t> </a:t>
            </a:r>
            <a:r>
              <a:rPr lang="en-US" sz="2400" kern="1200" dirty="0">
                <a:solidFill>
                  <a:srgbClr val="000000"/>
                </a:solidFill>
                <a:latin typeface="Arial (Body)"/>
              </a:rPr>
              <a:t>a</a:t>
            </a:r>
          </a:p>
          <a:p>
            <a:pPr marL="741553" lvl="1" indent="-284353" defTabSz="685800">
              <a:spcAft>
                <a:spcPct val="0"/>
              </a:spcAft>
              <a:buSzPts val="2400"/>
            </a:pPr>
            <a:r>
              <a:rPr lang="en-US" sz="2400" kern="1200" dirty="0">
                <a:solidFill>
                  <a:srgbClr val="000000"/>
                </a:solidFill>
                <a:latin typeface="Arial (Body)"/>
              </a:rPr>
              <a:t>Hexadecimal notation</a:t>
            </a:r>
          </a:p>
          <a:p>
            <a:pPr marL="741553" lvl="1" indent="-284353" defTabSz="685800">
              <a:spcAft>
                <a:spcPct val="0"/>
              </a:spcAft>
              <a:buSzPts val="2400"/>
            </a:pPr>
            <a:r>
              <a:rPr lang="en-US" sz="2400" kern="1200" dirty="0">
                <a:solidFill>
                  <a:srgbClr val="000000"/>
                </a:solidFill>
                <a:latin typeface="Arial (Body)"/>
              </a:rPr>
              <a:t>340 undecillion addresses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9765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Domain Name System (D</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N</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9-3 How does the Internet work?</a:t>
            </a:r>
            <a:endParaRPr lang="en-US" sz="20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Domain name</a:t>
            </a:r>
          </a:p>
          <a:p>
            <a:pPr marL="741600" lvl="1" indent="-284400" defTabSz="685800">
              <a:spcAft>
                <a:spcPct val="0"/>
              </a:spcAft>
              <a:buSzPts val="2400"/>
            </a:pPr>
            <a:r>
              <a:rPr lang="en-US" sz="2400" kern="1200" dirty="0">
                <a:solidFill>
                  <a:srgbClr val="000000"/>
                </a:solidFill>
                <a:latin typeface="Arial (Body)"/>
              </a:rPr>
              <a:t>Unique name affiliated with a public I</a:t>
            </a:r>
            <a:r>
              <a:rPr lang="en-US" sz="100" kern="1200" dirty="0">
                <a:solidFill>
                  <a:srgbClr val="000000"/>
                </a:solidFill>
                <a:latin typeface="Arial (Body)"/>
              </a:rPr>
              <a:t> </a:t>
            </a:r>
            <a:r>
              <a:rPr lang="en-US" sz="2400" kern="1200" dirty="0">
                <a:solidFill>
                  <a:srgbClr val="000000"/>
                </a:solidFill>
                <a:latin typeface="Arial (Body)"/>
              </a:rPr>
              <a:t>P address.</a:t>
            </a:r>
          </a:p>
          <a:p>
            <a:pPr marL="741600" lvl="1" indent="-284400" defTabSz="685800">
              <a:spcAft>
                <a:spcPct val="0"/>
              </a:spcAft>
              <a:buSzPts val="2400"/>
            </a:pPr>
            <a:r>
              <a:rPr lang="en-US" sz="2400" kern="1200" dirty="0">
                <a:solidFill>
                  <a:srgbClr val="000000"/>
                </a:solidFill>
                <a:latin typeface="Arial (Body)"/>
              </a:rPr>
              <a:t>Dynamic affiliation of domain names with I</a:t>
            </a:r>
            <a:r>
              <a:rPr lang="en-US" sz="100" kern="1200" dirty="0">
                <a:solidFill>
                  <a:srgbClr val="000000"/>
                </a:solidFill>
                <a:latin typeface="Arial (Body)"/>
              </a:rPr>
              <a:t> </a:t>
            </a:r>
            <a:r>
              <a:rPr lang="en-US" sz="2400" kern="1200" dirty="0">
                <a:solidFill>
                  <a:srgbClr val="000000"/>
                </a:solidFill>
                <a:latin typeface="Arial (Body)"/>
              </a:rPr>
              <a:t>P addresses.</a:t>
            </a:r>
          </a:p>
          <a:p>
            <a:pPr marL="741600" lvl="1" indent="-284400" defTabSz="685800">
              <a:spcAft>
                <a:spcPct val="0"/>
              </a:spcAft>
              <a:buSzPts val="2400"/>
            </a:pPr>
            <a:r>
              <a:rPr lang="en-US" sz="2400" kern="1200" dirty="0">
                <a:solidFill>
                  <a:srgbClr val="000000"/>
                </a:solidFill>
                <a:latin typeface="Arial (Body)"/>
              </a:rPr>
              <a:t>Multiple domain names for same I</a:t>
            </a:r>
            <a:r>
              <a:rPr lang="en-US" sz="100" kern="1200" dirty="0">
                <a:solidFill>
                  <a:srgbClr val="000000"/>
                </a:solidFill>
                <a:latin typeface="Arial (Body)"/>
              </a:rPr>
              <a:t> </a:t>
            </a:r>
            <a:r>
              <a:rPr lang="en-US" sz="2400" kern="1200" dirty="0">
                <a:solidFill>
                  <a:srgbClr val="000000"/>
                </a:solidFill>
                <a:latin typeface="Arial (Body)"/>
              </a:rPr>
              <a:t>P address.</a:t>
            </a:r>
          </a:p>
          <a:p>
            <a:pPr marL="255651" indent="-255651" defTabSz="685800">
              <a:spcAft>
                <a:spcPct val="0"/>
              </a:spcAft>
              <a:buSzPts val="2400"/>
            </a:pPr>
            <a:r>
              <a:rPr lang="en-US" sz="2400" kern="1200" dirty="0">
                <a:solidFill>
                  <a:srgbClr val="000000"/>
                </a:solidFill>
                <a:latin typeface="Arial (Body)"/>
              </a:rPr>
              <a:t>U</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L (Uniform Resource Locator)</a:t>
            </a:r>
          </a:p>
          <a:p>
            <a:pPr marL="741600" lvl="1" indent="-284400" defTabSz="685800">
              <a:spcAft>
                <a:spcPct val="0"/>
              </a:spcAft>
              <a:buSzPts val="2400"/>
            </a:pPr>
            <a:r>
              <a:rPr lang="en-US" sz="2400" kern="1200" dirty="0">
                <a:solidFill>
                  <a:srgbClr val="000000"/>
                </a:solidFill>
                <a:latin typeface="Arial (Body)"/>
              </a:rPr>
              <a:t>Internet address protocol, such as h</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p:// or f</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p://.</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41642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Private V</a:t>
            </a:r>
            <a:r>
              <a:rPr lang="en-US" sz="100" kern="1200" dirty="0">
                <a:solidFill>
                  <a:schemeClr val="bg1"/>
                </a:solidFill>
                <a:latin typeface="Times New Roman" panose="02020603050405020304" pitchFamily="18" charset="0"/>
                <a:ea typeface="+mj-ea"/>
                <a:cs typeface="Times New Roman" panose="02020603050405020304" pitchFamily="18" charset="0"/>
              </a:rPr>
              <a:t>ersu</a:t>
            </a:r>
            <a:r>
              <a:rPr lang="en-US" kern="1200" dirty="0">
                <a:latin typeface="Times New Roman" panose="02020603050405020304" pitchFamily="18" charset="0"/>
                <a:ea typeface="+mj-ea"/>
                <a:cs typeface="Times New Roman" panose="02020603050405020304" pitchFamily="18" charset="0"/>
              </a:rPr>
              <a:t>s Public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Addresses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9-3 How does the Internet work?</a:t>
            </a:r>
          </a:p>
          <a:p>
            <a:pPr marL="255651" indent="-255651" defTabSz="685800">
              <a:spcAft>
                <a:spcPct val="0"/>
              </a:spcAft>
              <a:buSzPts val="2400"/>
            </a:pPr>
            <a:r>
              <a:rPr lang="en-US" sz="2400" kern="1200" dirty="0">
                <a:solidFill>
                  <a:srgbClr val="000000"/>
                </a:solidFill>
                <a:latin typeface="Arial (Body)"/>
              </a:rPr>
              <a:t>Public I</a:t>
            </a:r>
            <a:r>
              <a:rPr lang="en-US" sz="100" kern="1200" dirty="0">
                <a:solidFill>
                  <a:srgbClr val="000000"/>
                </a:solidFill>
                <a:latin typeface="Arial (Body)"/>
              </a:rPr>
              <a:t> </a:t>
            </a:r>
            <a:r>
              <a:rPr lang="en-US" sz="2400" kern="1200" dirty="0">
                <a:solidFill>
                  <a:srgbClr val="000000"/>
                </a:solidFill>
                <a:latin typeface="Arial (Body)"/>
              </a:rPr>
              <a:t>P addresses</a:t>
            </a:r>
          </a:p>
          <a:p>
            <a:pPr marL="741600" lvl="1" indent="-284400" defTabSz="685800">
              <a:spcAft>
                <a:spcPct val="0"/>
              </a:spcAft>
              <a:buSzPts val="2400"/>
            </a:pPr>
            <a:r>
              <a:rPr lang="en-US" sz="2400" kern="1200" dirty="0">
                <a:solidFill>
                  <a:srgbClr val="000000"/>
                </a:solidFill>
                <a:latin typeface="Arial (Body)"/>
              </a:rPr>
              <a:t>Identifies a unique device on Internet.</a:t>
            </a:r>
          </a:p>
          <a:p>
            <a:pPr marL="741600" lvl="1" indent="-284400" defTabSz="685800">
              <a:spcAft>
                <a:spcPct val="0"/>
              </a:spcAft>
              <a:buSzPts val="2400"/>
            </a:pPr>
            <a:r>
              <a:rPr lang="en-US" sz="2400" kern="1200" dirty="0">
                <a:solidFill>
                  <a:srgbClr val="000000"/>
                </a:solidFill>
                <a:latin typeface="Arial (Body)"/>
              </a:rPr>
              <a:t>Assigned by </a:t>
            </a:r>
            <a:r>
              <a:rPr lang="pt-BR" sz="2400" kern="1200" dirty="0">
                <a:solidFill>
                  <a:srgbClr val="000000"/>
                </a:solidFill>
                <a:latin typeface="Arial (Body)"/>
              </a:rPr>
              <a:t>I</a:t>
            </a:r>
            <a:r>
              <a:rPr lang="pt-BR" sz="100" kern="1200" dirty="0">
                <a:solidFill>
                  <a:srgbClr val="000000"/>
                </a:solidFill>
                <a:latin typeface="Arial (Body)"/>
              </a:rPr>
              <a:t> </a:t>
            </a:r>
            <a:r>
              <a:rPr lang="pt-BR" sz="2400" kern="1200" dirty="0">
                <a:solidFill>
                  <a:srgbClr val="000000"/>
                </a:solidFill>
                <a:latin typeface="Arial (Body)"/>
              </a:rPr>
              <a:t>C</a:t>
            </a:r>
            <a:r>
              <a:rPr lang="pt-BR" sz="100" kern="1200" dirty="0">
                <a:solidFill>
                  <a:srgbClr val="000000"/>
                </a:solidFill>
                <a:latin typeface="Arial (Body)"/>
              </a:rPr>
              <a:t> </a:t>
            </a:r>
            <a:r>
              <a:rPr lang="pt-BR" sz="2400" kern="1200" dirty="0">
                <a:solidFill>
                  <a:srgbClr val="000000"/>
                </a:solidFill>
                <a:latin typeface="Arial (Body)"/>
              </a:rPr>
              <a:t>A</a:t>
            </a:r>
            <a:r>
              <a:rPr lang="pt-BR" sz="100" kern="1200" dirty="0">
                <a:solidFill>
                  <a:srgbClr val="000000"/>
                </a:solidFill>
                <a:latin typeface="Arial (Body)"/>
              </a:rPr>
              <a:t> </a:t>
            </a:r>
            <a:r>
              <a:rPr lang="pt-BR" sz="2400" kern="1200" dirty="0">
                <a:solidFill>
                  <a:srgbClr val="000000"/>
                </a:solidFill>
                <a:latin typeface="Arial (Body)"/>
              </a:rPr>
              <a:t>N</a:t>
            </a:r>
            <a:r>
              <a:rPr lang="pt-BR" sz="100" kern="1200" dirty="0">
                <a:solidFill>
                  <a:srgbClr val="000000"/>
                </a:solidFill>
                <a:latin typeface="Arial (Body)"/>
              </a:rPr>
              <a:t> </a:t>
            </a:r>
            <a:r>
              <a:rPr lang="pt-BR" sz="2400" kern="1200" dirty="0">
                <a:solidFill>
                  <a:srgbClr val="000000"/>
                </a:solidFill>
                <a:latin typeface="Arial (Body)"/>
              </a:rPr>
              <a:t>N </a:t>
            </a:r>
            <a:r>
              <a:rPr lang="en-US" sz="2400" kern="1200" dirty="0">
                <a:solidFill>
                  <a:srgbClr val="000000"/>
                </a:solidFill>
                <a:latin typeface="Arial (Body)"/>
              </a:rPr>
              <a:t>(Internet Corporation for Assigned Names and Numbers.)</a:t>
            </a:r>
          </a:p>
          <a:p>
            <a:pPr marL="255651" indent="-255651" defTabSz="685800">
              <a:spcAft>
                <a:spcPct val="0"/>
              </a:spcAft>
              <a:buSzPts val="2400"/>
            </a:pPr>
            <a:r>
              <a:rPr lang="en-US" sz="2400" kern="1200" dirty="0">
                <a:solidFill>
                  <a:srgbClr val="000000"/>
                </a:solidFill>
                <a:latin typeface="Arial (Body)"/>
              </a:rPr>
              <a:t>Private I</a:t>
            </a:r>
            <a:r>
              <a:rPr lang="en-US" sz="100" kern="1200" dirty="0">
                <a:solidFill>
                  <a:srgbClr val="000000"/>
                </a:solidFill>
                <a:latin typeface="Arial (Body)"/>
              </a:rPr>
              <a:t> </a:t>
            </a:r>
            <a:r>
              <a:rPr lang="en-US" sz="2400" kern="1200" dirty="0">
                <a:solidFill>
                  <a:srgbClr val="000000"/>
                </a:solidFill>
                <a:latin typeface="Arial (Body)"/>
              </a:rPr>
              <a:t>P addresses</a:t>
            </a:r>
          </a:p>
          <a:p>
            <a:pPr marL="741600" lvl="1" indent="-284400" defTabSz="685800">
              <a:spcAft>
                <a:spcPct val="0"/>
              </a:spcAft>
              <a:buSzPts val="2400"/>
            </a:pPr>
            <a:r>
              <a:rPr lang="en-US" sz="2400" kern="1200" dirty="0">
                <a:solidFill>
                  <a:srgbClr val="000000"/>
                </a:solidFill>
                <a:latin typeface="Arial (Body)"/>
              </a:rPr>
              <a:t>Identifies a device on a private network, usually a LAN.</a:t>
            </a:r>
          </a:p>
          <a:p>
            <a:pPr marL="741600" lvl="1" indent="-284400" defTabSz="685800">
              <a:spcAft>
                <a:spcPct val="0"/>
              </a:spcAft>
              <a:buSzPts val="2400"/>
            </a:pPr>
            <a:r>
              <a:rPr lang="en-US" sz="2400" kern="1200" dirty="0">
                <a:solidFill>
                  <a:srgbClr val="000000"/>
                </a:solidFill>
                <a:latin typeface="Arial (Body)"/>
              </a:rPr>
              <a:t>Assignment LAN controlled.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33021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Addressing: Major Benefits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9-3 How does the Internet work?</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Public I</a:t>
            </a:r>
            <a:r>
              <a:rPr lang="en-US" sz="100" kern="1200" dirty="0">
                <a:solidFill>
                  <a:srgbClr val="000000"/>
                </a:solidFill>
                <a:latin typeface="Arial (Body)"/>
              </a:rPr>
              <a:t> </a:t>
            </a:r>
            <a:r>
              <a:rPr lang="en-US" sz="2400" kern="1200" dirty="0">
                <a:solidFill>
                  <a:srgbClr val="000000"/>
                </a:solidFill>
                <a:latin typeface="Arial (Body)"/>
              </a:rPr>
              <a:t>P addresses conserved</a:t>
            </a:r>
          </a:p>
          <a:p>
            <a:pPr marL="741553" lvl="1" indent="-284353" defTabSz="685800">
              <a:spcAft>
                <a:spcPct val="0"/>
              </a:spcAft>
              <a:buSzPts val="2400"/>
            </a:pPr>
            <a:r>
              <a:rPr lang="en-US" sz="2400" kern="1200" dirty="0">
                <a:solidFill>
                  <a:srgbClr val="000000"/>
                </a:solidFill>
                <a:latin typeface="Arial (Body)"/>
              </a:rPr>
              <a:t>One public I</a:t>
            </a:r>
            <a:r>
              <a:rPr lang="en-US" sz="100" kern="1200" dirty="0">
                <a:solidFill>
                  <a:srgbClr val="000000"/>
                </a:solidFill>
                <a:latin typeface="Arial (Body)"/>
              </a:rPr>
              <a:t> </a:t>
            </a:r>
            <a:r>
              <a:rPr lang="en-US" sz="2400" kern="1200" dirty="0">
                <a:solidFill>
                  <a:srgbClr val="000000"/>
                </a:solidFill>
                <a:latin typeface="Arial (Body)"/>
              </a:rPr>
              <a:t>P address per LAN.</a:t>
            </a:r>
          </a:p>
          <a:p>
            <a:pPr marL="255651" indent="-255651" defTabSz="685800">
              <a:spcAft>
                <a:spcPct val="0"/>
              </a:spcAft>
              <a:buSzPts val="2400"/>
            </a:pPr>
            <a:r>
              <a:rPr lang="en-US" sz="2400" kern="1200" dirty="0">
                <a:solidFill>
                  <a:srgbClr val="000000"/>
                </a:solidFill>
                <a:latin typeface="Arial (Body)"/>
              </a:rPr>
              <a:t>Using private I</a:t>
            </a:r>
            <a:r>
              <a:rPr lang="en-US" sz="100" kern="1200" dirty="0">
                <a:solidFill>
                  <a:srgbClr val="000000"/>
                </a:solidFill>
                <a:latin typeface="Arial (Body)"/>
              </a:rPr>
              <a:t> </a:t>
            </a:r>
            <a:r>
              <a:rPr lang="en-US" sz="2400" kern="1200" dirty="0">
                <a:solidFill>
                  <a:srgbClr val="000000"/>
                </a:solidFill>
                <a:latin typeface="Arial (Body)"/>
              </a:rPr>
              <a:t>P addresses</a:t>
            </a:r>
          </a:p>
          <a:p>
            <a:pPr marL="741553" lvl="1" indent="-284353" defTabSz="685800">
              <a:spcAft>
                <a:spcPct val="0"/>
              </a:spcAft>
              <a:buSzPts val="2400"/>
            </a:pPr>
            <a:r>
              <a:rPr lang="en-US" sz="2400" kern="1200" dirty="0">
                <a:solidFill>
                  <a:srgbClr val="000000"/>
                </a:solidFill>
                <a:latin typeface="Arial (Body)"/>
              </a:rPr>
              <a:t>Eliminates registering public I</a:t>
            </a:r>
            <a:r>
              <a:rPr lang="en-US" sz="100" kern="1200" dirty="0">
                <a:solidFill>
                  <a:srgbClr val="000000"/>
                </a:solidFill>
                <a:latin typeface="Arial (Body)"/>
              </a:rPr>
              <a:t> </a:t>
            </a:r>
            <a:r>
              <a:rPr lang="en-US" sz="2400" kern="1200" dirty="0">
                <a:solidFill>
                  <a:srgbClr val="000000"/>
                </a:solidFill>
                <a:latin typeface="Arial (Body)"/>
              </a:rPr>
              <a:t>P address with </a:t>
            </a:r>
            <a:r>
              <a:rPr lang="pt-BR" sz="2400" kern="1200" dirty="0">
                <a:solidFill>
                  <a:srgbClr val="000000"/>
                </a:solidFill>
                <a:latin typeface="Arial (Body)"/>
              </a:rPr>
              <a:t>I</a:t>
            </a:r>
            <a:r>
              <a:rPr lang="pt-BR" sz="100" kern="1200" dirty="0">
                <a:solidFill>
                  <a:srgbClr val="000000"/>
                </a:solidFill>
                <a:latin typeface="Arial (Body)"/>
              </a:rPr>
              <a:t> </a:t>
            </a:r>
            <a:r>
              <a:rPr lang="pt-BR" sz="2400" kern="1200" dirty="0">
                <a:solidFill>
                  <a:srgbClr val="000000"/>
                </a:solidFill>
                <a:latin typeface="Arial (Body)"/>
              </a:rPr>
              <a:t>C</a:t>
            </a:r>
            <a:r>
              <a:rPr lang="pt-BR" sz="100" kern="1200" dirty="0">
                <a:solidFill>
                  <a:srgbClr val="000000"/>
                </a:solidFill>
                <a:latin typeface="Arial (Body)"/>
              </a:rPr>
              <a:t> </a:t>
            </a:r>
            <a:r>
              <a:rPr lang="pt-BR" sz="2400" kern="1200" dirty="0">
                <a:solidFill>
                  <a:srgbClr val="000000"/>
                </a:solidFill>
                <a:latin typeface="Arial (Body)"/>
              </a:rPr>
              <a:t>A</a:t>
            </a:r>
            <a:r>
              <a:rPr lang="pt-BR" sz="100" kern="1200" dirty="0">
                <a:solidFill>
                  <a:srgbClr val="000000"/>
                </a:solidFill>
                <a:latin typeface="Arial (Body)"/>
              </a:rPr>
              <a:t> </a:t>
            </a:r>
            <a:r>
              <a:rPr lang="pt-BR" sz="2400" kern="1200" dirty="0">
                <a:solidFill>
                  <a:srgbClr val="000000"/>
                </a:solidFill>
                <a:latin typeface="Arial (Body)"/>
              </a:rPr>
              <a:t>N</a:t>
            </a:r>
            <a:r>
              <a:rPr lang="pt-BR" sz="100" kern="1200" dirty="0">
                <a:solidFill>
                  <a:srgbClr val="000000"/>
                </a:solidFill>
                <a:latin typeface="Arial (Body)"/>
              </a:rPr>
              <a:t> </a:t>
            </a:r>
            <a:r>
              <a:rPr lang="pt-BR" sz="2400" kern="1200" dirty="0">
                <a:solidFill>
                  <a:srgbClr val="000000"/>
                </a:solidFill>
                <a:latin typeface="Arial (Body)"/>
              </a:rPr>
              <a:t>N-approved </a:t>
            </a:r>
            <a:r>
              <a:rPr lang="en-US" sz="2400" kern="1200" dirty="0">
                <a:solidFill>
                  <a:srgbClr val="000000"/>
                </a:solidFill>
                <a:latin typeface="Arial (Body)"/>
              </a:rPr>
              <a:t>agencies.</a:t>
            </a:r>
          </a:p>
          <a:p>
            <a:pPr marL="741553" lvl="1" indent="-284353" defTabSz="685800">
              <a:spcAft>
                <a:spcPct val="0"/>
              </a:spcAft>
              <a:buSzPts val="2400"/>
            </a:pPr>
            <a:r>
              <a:rPr lang="en-US" sz="2400" kern="1200" dirty="0">
                <a:solidFill>
                  <a:srgbClr val="000000"/>
                </a:solidFill>
                <a:latin typeface="Arial (Body)"/>
              </a:rPr>
              <a:t>Protects against direct attack.</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08257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Domain Registry Company</a:t>
            </a:r>
          </a:p>
        </p:txBody>
      </p:sp>
      <p:sp>
        <p:nvSpPr>
          <p:cNvPr id="3" name="Content Placeholder 2"/>
          <p:cNvSpPr>
            <a:spLocks noGrp="1"/>
          </p:cNvSpPr>
          <p:nvPr>
            <p:ph type="body" idx="1"/>
          </p:nvPr>
        </p:nvSpPr>
        <p:spPr>
          <a:xfrm>
            <a:off x="1981200" y="1600202"/>
            <a:ext cx="8229600" cy="754813"/>
          </a:xfrm>
        </p:spPr>
        <p:txBody>
          <a:bodyPr wrap="square" lIns="91425" tIns="91425" rIns="91425" bIns="91425" anchor="t" anchorCtr="0">
            <a:noAutofit/>
          </a:bodyPr>
          <a:lstStyle/>
          <a:p>
            <a:pPr marL="0" indent="0">
              <a:spcBef>
                <a:spcPts val="60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9-3 How does the Internet work?</a:t>
            </a:r>
          </a:p>
          <a:p>
            <a:pPr marL="0" indent="0">
              <a:spcBef>
                <a:spcPts val="600"/>
              </a:spcBef>
              <a:buSzPts val="2400"/>
              <a:buNone/>
            </a:pPr>
            <a:r>
              <a:rPr lang="en-US" sz="22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9-5</a:t>
            </a:r>
            <a:r>
              <a:rPr lang="en-US" sz="2200" kern="1200" dirty="0">
                <a:solidFill>
                  <a:srgbClr val="000000"/>
                </a:solidFill>
                <a:latin typeface="Arial (Body)"/>
                <a:ea typeface="+mn-ea"/>
                <a:cs typeface="+mn-cs"/>
              </a:rPr>
              <a:t> Go</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Daddy Screenshot</a:t>
            </a:r>
          </a:p>
        </p:txBody>
      </p:sp>
      <p:pic>
        <p:nvPicPr>
          <p:cNvPr id="6" name="Picture 5" descr="Sample of GoDaddy user interface screen">
            <a:extLst>
              <a:ext uri="{FF2B5EF4-FFF2-40B4-BE49-F238E27FC236}">
                <a16:creationId xmlns:a16="http://schemas.microsoft.com/office/drawing/2014/main" id="{86714668-5196-4904-8988-2EB048EFBC36}"/>
              </a:ext>
            </a:extLst>
          </p:cNvPr>
          <p:cNvPicPr>
            <a:picLocks noChangeAspect="1"/>
          </p:cNvPicPr>
          <p:nvPr/>
        </p:nvPicPr>
        <p:blipFill>
          <a:blip r:embed="rId3"/>
          <a:srcRect/>
          <a:stretch/>
        </p:blipFill>
        <p:spPr>
          <a:xfrm>
            <a:off x="2480607" y="2355015"/>
            <a:ext cx="5193461" cy="4013129"/>
          </a:xfrm>
          <a:prstGeom prst="rect">
            <a:avLst/>
          </a:prstGeom>
        </p:spPr>
      </p:pic>
    </p:spTree>
    <p:extLst>
      <p:ext uri="{BB962C8B-B14F-4D97-AF65-F5344CB8AC3E}">
        <p14:creationId xmlns:p14="http://schemas.microsoft.com/office/powerpoint/2010/main" val="159765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Packets &amp; Carriers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9-3 How does the Internet work?</a:t>
            </a:r>
          </a:p>
          <a:p>
            <a:pPr marL="255651" indent="-255651" defTabSz="685800">
              <a:spcAft>
                <a:spcPct val="0"/>
              </a:spcAft>
              <a:buSzPts val="2400"/>
            </a:pPr>
            <a:r>
              <a:rPr lang="en-US" sz="2400" kern="1200" dirty="0">
                <a:solidFill>
                  <a:srgbClr val="000000"/>
                </a:solidFill>
                <a:latin typeface="Arial (Body)"/>
              </a:rPr>
              <a:t>Messages, broken into </a:t>
            </a:r>
            <a:r>
              <a:rPr lang="en-US" sz="2400" b="1" kern="1200" dirty="0">
                <a:solidFill>
                  <a:srgbClr val="000000"/>
                </a:solidFill>
                <a:latin typeface="Arial (Body)"/>
              </a:rPr>
              <a:t>packets</a:t>
            </a:r>
            <a:r>
              <a:rPr lang="en-US" sz="2400" kern="1200" dirty="0">
                <a:solidFill>
                  <a:srgbClr val="000000"/>
                </a:solidFill>
                <a:latin typeface="Arial (Body)"/>
              </a:rPr>
              <a:t>.</a:t>
            </a:r>
          </a:p>
          <a:p>
            <a:pPr marL="255651" indent="-255651" defTabSz="685800">
              <a:spcAft>
                <a:spcPct val="0"/>
              </a:spcAft>
              <a:buSzPts val="2400"/>
            </a:pPr>
            <a:r>
              <a:rPr lang="en-US" sz="2400" b="1" kern="1200" dirty="0">
                <a:solidFill>
                  <a:srgbClr val="000000"/>
                </a:solidFill>
                <a:latin typeface="Arial (Body)"/>
              </a:rPr>
              <a:t>T</a:t>
            </a:r>
            <a:r>
              <a:rPr lang="en-US" sz="100" b="1" kern="1200" dirty="0">
                <a:solidFill>
                  <a:srgbClr val="000000"/>
                </a:solidFill>
                <a:latin typeface="Arial (Body)"/>
              </a:rPr>
              <a:t> </a:t>
            </a:r>
            <a:r>
              <a:rPr lang="en-US" sz="2400" b="1" kern="1200" dirty="0">
                <a:solidFill>
                  <a:srgbClr val="000000"/>
                </a:solidFill>
                <a:latin typeface="Arial (Body)"/>
              </a:rPr>
              <a:t>C</a:t>
            </a:r>
            <a:r>
              <a:rPr lang="en-US" sz="100" b="1" kern="1200" dirty="0">
                <a:solidFill>
                  <a:srgbClr val="000000"/>
                </a:solidFill>
                <a:latin typeface="Arial (Body)"/>
              </a:rPr>
              <a:t> </a:t>
            </a:r>
            <a:r>
              <a:rPr lang="en-US" sz="2400" b="1" kern="1200" dirty="0">
                <a:solidFill>
                  <a:srgbClr val="000000"/>
                </a:solidFill>
                <a:latin typeface="Arial (Body)"/>
              </a:rPr>
              <a:t>P </a:t>
            </a:r>
            <a:r>
              <a:rPr lang="en-US" sz="2400" kern="1200" dirty="0">
                <a:solidFill>
                  <a:srgbClr val="000000"/>
                </a:solidFill>
                <a:latin typeface="Arial (Body)"/>
              </a:rPr>
              <a:t>guarantees delivery of packets.</a:t>
            </a:r>
          </a:p>
          <a:p>
            <a:pPr marL="255651" indent="-255651" defTabSz="685800">
              <a:spcAft>
                <a:spcPct val="0"/>
              </a:spcAft>
              <a:buSzPts val="2400"/>
            </a:pPr>
            <a:r>
              <a:rPr lang="en-US" sz="2400" kern="1200" dirty="0">
                <a:solidFill>
                  <a:srgbClr val="000000"/>
                </a:solidFill>
                <a:latin typeface="Arial (Body)"/>
              </a:rPr>
              <a:t>Packets move across Internet, passing through networks owned by telecom carriers.</a:t>
            </a:r>
          </a:p>
          <a:p>
            <a:pPr marL="255651" indent="-255651" defTabSz="685800">
              <a:spcAft>
                <a:spcPct val="0"/>
              </a:spcAft>
              <a:buSzPts val="2400"/>
            </a:pPr>
            <a:r>
              <a:rPr lang="en-US" sz="2400" b="1" kern="1200" dirty="0">
                <a:solidFill>
                  <a:srgbClr val="000000"/>
                </a:solidFill>
                <a:latin typeface="Arial (Body)"/>
              </a:rPr>
              <a:t>Peering</a:t>
            </a:r>
            <a:r>
              <a:rPr lang="en-US" sz="2400" kern="1200" dirty="0">
                <a:solidFill>
                  <a:srgbClr val="000000"/>
                </a:solidFill>
                <a:latin typeface="Arial (Body)"/>
              </a:rPr>
              <a:t> </a:t>
            </a:r>
            <a:r>
              <a:rPr lang="en-US" sz="2400" b="1" kern="1200" dirty="0">
                <a:solidFill>
                  <a:srgbClr val="000000"/>
                </a:solidFill>
                <a:latin typeface="Arial (Body)"/>
              </a:rPr>
              <a:t>agreements</a:t>
            </a:r>
            <a:r>
              <a:rPr lang="en-US" sz="2400" kern="1200" dirty="0">
                <a:solidFill>
                  <a:srgbClr val="000000"/>
                </a:solidFill>
                <a:latin typeface="Arial (Body)"/>
              </a:rPr>
              <a:t>—Carriers freely exchange traffic amongst themselves without paying access fees.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23753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Cloud Resides in the Internet</a:t>
            </a:r>
          </a:p>
        </p:txBody>
      </p:sp>
      <p:sp>
        <p:nvSpPr>
          <p:cNvPr id="3" name="Content Placeholder 2"/>
          <p:cNvSpPr>
            <a:spLocks noGrp="1"/>
          </p:cNvSpPr>
          <p:nvPr>
            <p:ph type="body" idx="1"/>
          </p:nvPr>
        </p:nvSpPr>
        <p:spPr>
          <a:xfrm>
            <a:off x="1981200" y="1600202"/>
            <a:ext cx="8229600" cy="815195"/>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9-3 How does the Internet work?</a:t>
            </a:r>
          </a:p>
          <a:p>
            <a:pPr marL="0" indent="0">
              <a:spcBef>
                <a:spcPts val="1000"/>
              </a:spcBef>
              <a:buSzPts val="2400"/>
              <a:buNone/>
            </a:pPr>
            <a:r>
              <a:rPr lang="en-US" sz="22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9-6</a:t>
            </a:r>
            <a:r>
              <a:rPr lang="en-US" sz="2200" kern="1200" dirty="0">
                <a:solidFill>
                  <a:srgbClr val="000000"/>
                </a:solidFill>
                <a:latin typeface="Arial (Body)"/>
                <a:ea typeface="+mn-ea"/>
                <a:cs typeface="+mn-cs"/>
              </a:rPr>
              <a:t> Using the Internet to Request a Web Page</a:t>
            </a:r>
          </a:p>
        </p:txBody>
      </p:sp>
      <p:pic>
        <p:nvPicPr>
          <p:cNvPr id="5" name="Picture 4" descr="Figure depicting the components involved in requesting a Web page over the Internet. Your message is transmitted to your ISP from your LAN. The ISP sends the message out over the Internet, where multiple networks may be involved in passing through the message. The message arrives at your friend's ISP, which then sends it to your friend's LAN and then to your friend."/>
          <p:cNvPicPr>
            <a:picLocks noChangeAspect="1"/>
          </p:cNvPicPr>
          <p:nvPr/>
        </p:nvPicPr>
        <p:blipFill>
          <a:blip r:embed="rId3"/>
          <a:srcRect/>
          <a:stretch/>
        </p:blipFill>
        <p:spPr>
          <a:xfrm>
            <a:off x="2281784" y="2566621"/>
            <a:ext cx="7829796" cy="3001422"/>
          </a:xfrm>
          <a:prstGeom prst="rect">
            <a:avLst/>
          </a:prstGeom>
        </p:spPr>
      </p:pic>
    </p:spTree>
    <p:extLst>
      <p:ext uri="{BB962C8B-B14F-4D97-AF65-F5344CB8AC3E}">
        <p14:creationId xmlns:p14="http://schemas.microsoft.com/office/powerpoint/2010/main" val="422066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Net Neutrality</a:t>
            </a:r>
          </a:p>
        </p:txBody>
      </p:sp>
      <p:sp>
        <p:nvSpPr>
          <p:cNvPr id="3" name="Text Placeholder 2"/>
          <p:cNvSpPr>
            <a:spLocks noGrp="1"/>
          </p:cNvSpPr>
          <p:nvPr>
            <p:ph type="body" idx="1"/>
          </p:nvPr>
        </p:nvSpPr>
        <p:spPr>
          <a:xfrm>
            <a:off x="1981200" y="1600201"/>
            <a:ext cx="8022566"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9-3 How does the Internet work?</a:t>
            </a:r>
          </a:p>
          <a:p>
            <a:pPr marL="255651" indent="-255651" defTabSz="685800">
              <a:spcAft>
                <a:spcPct val="0"/>
              </a:spcAft>
              <a:buSzPts val="2400"/>
            </a:pPr>
            <a:r>
              <a:rPr lang="en-US" sz="2200" kern="1200" dirty="0">
                <a:solidFill>
                  <a:srgbClr val="000000"/>
                </a:solidFill>
                <a:latin typeface="Arial (Body)"/>
              </a:rPr>
              <a:t>Net neutrality principle</a:t>
            </a:r>
          </a:p>
          <a:p>
            <a:pPr marL="741553" lvl="1" indent="-284353" defTabSz="685800">
              <a:spcAft>
                <a:spcPct val="0"/>
              </a:spcAft>
              <a:buSzPts val="2400"/>
            </a:pPr>
            <a:r>
              <a:rPr lang="en-US" sz="2200" kern="1200" dirty="0">
                <a:solidFill>
                  <a:srgbClr val="000000"/>
                </a:solidFill>
                <a:latin typeface="Arial (Body)"/>
              </a:rPr>
              <a:t>All data treated equally.</a:t>
            </a:r>
          </a:p>
          <a:p>
            <a:pPr marL="741553" lvl="1" indent="-284353" defTabSz="685800">
              <a:spcAft>
                <a:spcPct val="0"/>
              </a:spcAft>
              <a:buSzPts val="2400"/>
            </a:pPr>
            <a:r>
              <a:rPr lang="en-US" sz="2200" kern="1200" dirty="0">
                <a:solidFill>
                  <a:srgbClr val="000000"/>
                </a:solidFill>
                <a:latin typeface="Arial (Body)"/>
              </a:rPr>
              <a:t>Carriers should not be allowed to:</a:t>
            </a:r>
          </a:p>
          <a:p>
            <a:pPr marL="1144778" lvl="2" indent="-230378" defTabSz="685800">
              <a:spcAft>
                <a:spcPct val="0"/>
              </a:spcAft>
              <a:buSzPts val="2400"/>
            </a:pPr>
            <a:r>
              <a:rPr lang="en-US" sz="2200" kern="1200" dirty="0">
                <a:solidFill>
                  <a:srgbClr val="000000"/>
                </a:solidFill>
                <a:latin typeface="Arial (Body)"/>
              </a:rPr>
              <a:t>Decide which sites load quickly</a:t>
            </a:r>
          </a:p>
          <a:p>
            <a:pPr marL="1144778" lvl="2" indent="-230378" defTabSz="685800">
              <a:spcAft>
                <a:spcPct val="0"/>
              </a:spcAft>
              <a:buSzPts val="2400"/>
            </a:pPr>
            <a:r>
              <a:rPr lang="en-US" sz="2200" kern="1200" dirty="0">
                <a:solidFill>
                  <a:srgbClr val="000000"/>
                </a:solidFill>
                <a:latin typeface="Arial (Body)"/>
              </a:rPr>
              <a:t>Decide which apps are allowed on a network</a:t>
            </a:r>
          </a:p>
          <a:p>
            <a:pPr marL="1144778" lvl="2" indent="-230378" defTabSz="685800">
              <a:spcAft>
                <a:spcPct val="0"/>
              </a:spcAft>
              <a:buSzPts val="2400"/>
            </a:pPr>
            <a:r>
              <a:rPr lang="en-US" sz="2200" kern="1200" dirty="0">
                <a:solidFill>
                  <a:srgbClr val="000000"/>
                </a:solidFill>
                <a:latin typeface="Arial (Body)"/>
              </a:rPr>
              <a:t>Decide which content is acceptable</a:t>
            </a:r>
          </a:p>
          <a:p>
            <a:pPr marL="255651" indent="-255651" defTabSz="685800">
              <a:spcAft>
                <a:spcPct val="0"/>
              </a:spcAft>
              <a:buSzPts val="2400"/>
            </a:pPr>
            <a:r>
              <a:rPr lang="en-US" sz="2200" kern="1200" dirty="0">
                <a:solidFill>
                  <a:srgbClr val="000000"/>
                </a:solidFill>
                <a:latin typeface="Arial (Body)"/>
              </a:rPr>
              <a:t>Problem: some people use more bandwidth than others.</a:t>
            </a:r>
          </a:p>
          <a:p>
            <a:pPr marL="741553" lvl="1" indent="-284353" defTabSz="685800">
              <a:spcAft>
                <a:spcPct val="0"/>
              </a:spcAft>
              <a:buSzPts val="2400"/>
            </a:pPr>
            <a:r>
              <a:rPr lang="en-US" sz="2200" kern="1200" dirty="0">
                <a:solidFill>
                  <a:srgbClr val="000000"/>
                </a:solidFill>
                <a:latin typeface="Arial (Body)"/>
              </a:rPr>
              <a:t>Netflix, for example, accounts for more than 40 percent of all Internet traffic in North America during evening hours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83754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Processing on a Web Server</a:t>
            </a:r>
          </a:p>
        </p:txBody>
      </p:sp>
      <p:sp>
        <p:nvSpPr>
          <p:cNvPr id="3" name="Content Placeholder 2"/>
          <p:cNvSpPr>
            <a:spLocks noGrp="1"/>
          </p:cNvSpPr>
          <p:nvPr>
            <p:ph type="body" idx="1"/>
          </p:nvPr>
        </p:nvSpPr>
        <p:spPr>
          <a:xfrm>
            <a:off x="1981200" y="1600201"/>
            <a:ext cx="4063042" cy="1574321"/>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endParaRPr lang="en-US" sz="2000" kern="1200" dirty="0">
              <a:solidFill>
                <a:srgbClr val="000000"/>
              </a:solidFill>
              <a:latin typeface="Arial (Body)"/>
              <a:ea typeface="+mn-ea"/>
              <a:cs typeface="+mn-cs"/>
            </a:endParaRPr>
          </a:p>
          <a:p>
            <a:r>
              <a:rPr lang="en-US" sz="2000" kern="1200" dirty="0">
                <a:solidFill>
                  <a:srgbClr val="000000"/>
                </a:solidFill>
                <a:latin typeface="Arial (Body)"/>
              </a:rPr>
              <a:t>What happens when you visit a Web site and order something, and pay for it?</a:t>
            </a:r>
          </a:p>
        </p:txBody>
      </p:sp>
      <p:sp>
        <p:nvSpPr>
          <p:cNvPr id="4" name="Content Placeholder 3"/>
          <p:cNvSpPr>
            <a:spLocks noGrp="1"/>
          </p:cNvSpPr>
          <p:nvPr>
            <p:ph sz="quarter" idx="13"/>
          </p:nvPr>
        </p:nvSpPr>
        <p:spPr>
          <a:xfrm>
            <a:off x="6044243" y="2035835"/>
            <a:ext cx="4313207" cy="741872"/>
          </a:xfrm>
        </p:spPr>
        <p:txBody>
          <a:bodyPr/>
          <a:lstStyle/>
          <a:p>
            <a:pPr marL="0" indent="0">
              <a:spcBef>
                <a:spcPts val="6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9-7 </a:t>
            </a:r>
            <a:r>
              <a:rPr lang="en-US" sz="2000" kern="1200" dirty="0">
                <a:solidFill>
                  <a:srgbClr val="000000"/>
                </a:solidFill>
                <a:latin typeface="Arial (Body)"/>
              </a:rPr>
              <a:t>Sample of Commerce Server Pages; Product Offer Pages</a:t>
            </a:r>
          </a:p>
        </p:txBody>
      </p:sp>
      <p:pic>
        <p:nvPicPr>
          <p:cNvPr id="7" name="Picture 6" descr="Sample screenshot of Zulilly user interface"/>
          <p:cNvPicPr>
            <a:picLocks noChangeAspect="1"/>
          </p:cNvPicPr>
          <p:nvPr/>
        </p:nvPicPr>
        <p:blipFill>
          <a:blip r:embed="rId3"/>
          <a:srcRect/>
          <a:stretch/>
        </p:blipFill>
        <p:spPr>
          <a:xfrm>
            <a:off x="6267450" y="2777707"/>
            <a:ext cx="3551464" cy="3593744"/>
          </a:xfrm>
          <a:prstGeom prst="rect">
            <a:avLst/>
          </a:prstGeom>
        </p:spPr>
      </p:pic>
    </p:spTree>
    <p:extLst>
      <p:ext uri="{BB962C8B-B14F-4D97-AF65-F5344CB8AC3E}">
        <p14:creationId xmlns:p14="http://schemas.microsoft.com/office/powerpoint/2010/main" val="352479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Three-Tier Architecture</a:t>
            </a:r>
          </a:p>
        </p:txBody>
      </p:sp>
      <p:sp>
        <p:nvSpPr>
          <p:cNvPr id="3" name="Content Placeholder 2"/>
          <p:cNvSpPr>
            <a:spLocks noGrp="1"/>
          </p:cNvSpPr>
          <p:nvPr>
            <p:ph type="body" idx="1"/>
          </p:nvPr>
        </p:nvSpPr>
        <p:spPr>
          <a:xfrm>
            <a:off x="1981200" y="1600201"/>
            <a:ext cx="8229600" cy="813816"/>
          </a:xfrm>
        </p:spPr>
        <p:txBody>
          <a:bodyPr wrap="square" lIns="91425" tIns="91425" rIns="91425" bIns="91425" anchor="t" anchorCtr="0">
            <a:noAutofit/>
          </a:bodyPr>
          <a:lstStyle/>
          <a:p>
            <a:pPr marL="0" indent="0">
              <a:spcBef>
                <a:spcPts val="60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9-8</a:t>
            </a:r>
            <a:r>
              <a:rPr lang="en-US" sz="2200" kern="1200" dirty="0">
                <a:solidFill>
                  <a:srgbClr val="000000"/>
                </a:solidFill>
                <a:latin typeface="Arial (Body)"/>
              </a:rPr>
              <a:t> Three-Tier Architecture</a:t>
            </a:r>
            <a:endParaRPr lang="en-US" sz="2200" kern="1200" dirty="0">
              <a:solidFill>
                <a:srgbClr val="000000"/>
              </a:solidFill>
              <a:latin typeface="Arial (Body)"/>
              <a:ea typeface="+mn-ea"/>
              <a:cs typeface="+mn-cs"/>
            </a:endParaRPr>
          </a:p>
        </p:txBody>
      </p:sp>
      <p:pic>
        <p:nvPicPr>
          <p:cNvPr id="5" name="Picture 4" descr="Figure depicting the three-tier architecture: the user tier, the web servers in the server tier, and the DBMS computer at the database tier."/>
          <p:cNvPicPr>
            <a:picLocks noChangeAspect="1"/>
          </p:cNvPicPr>
          <p:nvPr/>
        </p:nvPicPr>
        <p:blipFill>
          <a:blip r:embed="rId3"/>
          <a:srcRect/>
          <a:stretch/>
        </p:blipFill>
        <p:spPr>
          <a:xfrm>
            <a:off x="2527016" y="2532663"/>
            <a:ext cx="7137968" cy="3568984"/>
          </a:xfrm>
          <a:prstGeom prst="rect">
            <a:avLst/>
          </a:prstGeom>
        </p:spPr>
      </p:pic>
    </p:spTree>
    <p:extLst>
      <p:ext uri="{BB962C8B-B14F-4D97-AF65-F5344CB8AC3E}">
        <p14:creationId xmlns:p14="http://schemas.microsoft.com/office/powerpoint/2010/main" val="347681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9-1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is a computer network?</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9-2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components of a LAN?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9-3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does the Internet work?</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9-4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Web servers support the cloud?</a:t>
            </a:r>
          </a:p>
        </p:txBody>
      </p:sp>
    </p:spTree>
    <p:extLst>
      <p:ext uri="{BB962C8B-B14F-4D97-AF65-F5344CB8AC3E}">
        <p14:creationId xmlns:p14="http://schemas.microsoft.com/office/powerpoint/2010/main" val="110756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Watch the Three Tiers in Action! Sample of Commerce Server Page</a:t>
            </a:r>
            <a:r>
              <a:rPr lang="en-US" sz="3200" kern="1200" dirty="0">
                <a:latin typeface="Times New Roman" panose="02020603050405020304" pitchFamily="18" charset="0"/>
                <a:ea typeface="+mj-ea"/>
                <a:cs typeface="Times New Roman" panose="02020603050405020304" pitchFamily="18" charset="0"/>
              </a:rPr>
              <a:t>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3" name="Content Placeholder 2"/>
          <p:cNvSpPr>
            <a:spLocks noGrp="1"/>
          </p:cNvSpPr>
          <p:nvPr>
            <p:ph idx="1"/>
          </p:nvPr>
        </p:nvSpPr>
        <p:spPr>
          <a:xfrm>
            <a:off x="1981201" y="1600200"/>
            <a:ext cx="4882551" cy="4681728"/>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p>
          <a:p>
            <a:pPr marL="432054" indent="-432054" defTabSz="685800">
              <a:spcAft>
                <a:spcPct val="0"/>
              </a:spcAft>
              <a:buFont typeface="+mj-lt"/>
              <a:buAutoNum type="arabicPeriod"/>
              <a:defRPr/>
            </a:pPr>
            <a:r>
              <a:rPr lang="en-US" sz="1800" kern="1200" dirty="0">
                <a:solidFill>
                  <a:srgbClr val="000000"/>
                </a:solidFill>
                <a:latin typeface="Arial (Body)"/>
                <a:cs typeface="Arial" panose="020B0604020202020204" pitchFamily="34" charset="0"/>
              </a:rPr>
              <a:t>Commerce server requests shoe data from D</a:t>
            </a:r>
            <a:r>
              <a:rPr lang="en-US" sz="100" kern="1200" dirty="0">
                <a:solidFill>
                  <a:srgbClr val="000000"/>
                </a:solidFill>
                <a:latin typeface="Arial (Body)"/>
                <a:cs typeface="Arial" panose="020B0604020202020204" pitchFamily="34" charset="0"/>
              </a:rPr>
              <a:t> </a:t>
            </a:r>
            <a:r>
              <a:rPr lang="en-US" sz="1800" kern="1200" dirty="0">
                <a:solidFill>
                  <a:srgbClr val="000000"/>
                </a:solidFill>
                <a:latin typeface="Arial (Body)"/>
                <a:cs typeface="Arial" panose="020B0604020202020204" pitchFamily="34" charset="0"/>
              </a:rPr>
              <a:t>B</a:t>
            </a:r>
            <a:r>
              <a:rPr lang="en-US" sz="100" kern="1200" dirty="0">
                <a:solidFill>
                  <a:srgbClr val="000000"/>
                </a:solidFill>
                <a:latin typeface="Arial (Body)"/>
                <a:cs typeface="Arial" panose="020B0604020202020204" pitchFamily="34" charset="0"/>
              </a:rPr>
              <a:t> </a:t>
            </a:r>
            <a:r>
              <a:rPr lang="en-US" sz="1800" kern="1200" dirty="0">
                <a:solidFill>
                  <a:srgbClr val="000000"/>
                </a:solidFill>
                <a:latin typeface="Arial (Body)"/>
                <a:cs typeface="Arial" panose="020B0604020202020204" pitchFamily="34" charset="0"/>
              </a:rPr>
              <a:t>M</a:t>
            </a:r>
            <a:r>
              <a:rPr lang="en-US" sz="100" kern="1200" dirty="0">
                <a:solidFill>
                  <a:srgbClr val="000000"/>
                </a:solidFill>
                <a:latin typeface="Arial (Body)"/>
                <a:cs typeface="Arial" panose="020B0604020202020204" pitchFamily="34" charset="0"/>
              </a:rPr>
              <a:t> </a:t>
            </a:r>
            <a:r>
              <a:rPr lang="en-US" sz="1800" kern="1200" dirty="0">
                <a:solidFill>
                  <a:srgbClr val="000000"/>
                </a:solidFill>
                <a:latin typeface="Arial (Body)"/>
                <a:cs typeface="Arial" panose="020B0604020202020204" pitchFamily="34" charset="0"/>
              </a:rPr>
              <a:t>S.</a:t>
            </a:r>
          </a:p>
          <a:p>
            <a:pPr marL="432054" indent="-432054" defTabSz="685800">
              <a:spcAft>
                <a:spcPct val="0"/>
              </a:spcAft>
              <a:buFont typeface="+mj-lt"/>
              <a:buAutoNum type="arabicPeriod"/>
              <a:defRPr/>
            </a:pPr>
            <a:r>
              <a:rPr lang="en-US" sz="1800" kern="1200" dirty="0">
                <a:solidFill>
                  <a:srgbClr val="000000"/>
                </a:solidFill>
                <a:latin typeface="Arial (Body)"/>
                <a:cs typeface="Arial" panose="020B0604020202020204" pitchFamily="34" charset="0"/>
              </a:rPr>
              <a:t>D</a:t>
            </a:r>
            <a:r>
              <a:rPr lang="en-US" sz="100" kern="1200" dirty="0">
                <a:solidFill>
                  <a:srgbClr val="000000"/>
                </a:solidFill>
                <a:latin typeface="Arial (Body)"/>
                <a:cs typeface="Arial" panose="020B0604020202020204" pitchFamily="34" charset="0"/>
              </a:rPr>
              <a:t> </a:t>
            </a:r>
            <a:r>
              <a:rPr lang="en-US" sz="1800" kern="1200" dirty="0">
                <a:solidFill>
                  <a:srgbClr val="000000"/>
                </a:solidFill>
                <a:latin typeface="Arial (Body)"/>
                <a:cs typeface="Arial" panose="020B0604020202020204" pitchFamily="34" charset="0"/>
              </a:rPr>
              <a:t>B</a:t>
            </a:r>
            <a:r>
              <a:rPr lang="en-US" sz="100" kern="1200" dirty="0">
                <a:solidFill>
                  <a:srgbClr val="000000"/>
                </a:solidFill>
                <a:latin typeface="Arial (Body)"/>
                <a:cs typeface="Arial" panose="020B0604020202020204" pitchFamily="34" charset="0"/>
              </a:rPr>
              <a:t> </a:t>
            </a:r>
            <a:r>
              <a:rPr lang="en-US" sz="1800" kern="1200" dirty="0">
                <a:solidFill>
                  <a:srgbClr val="000000"/>
                </a:solidFill>
                <a:latin typeface="Arial (Body)"/>
                <a:cs typeface="Arial" panose="020B0604020202020204" pitchFamily="34" charset="0"/>
              </a:rPr>
              <a:t>M</a:t>
            </a:r>
            <a:r>
              <a:rPr lang="en-US" sz="100" kern="1200" dirty="0">
                <a:solidFill>
                  <a:srgbClr val="000000"/>
                </a:solidFill>
                <a:latin typeface="Arial (Body)"/>
                <a:cs typeface="Arial" panose="020B0604020202020204" pitchFamily="34" charset="0"/>
              </a:rPr>
              <a:t> </a:t>
            </a:r>
            <a:r>
              <a:rPr lang="en-US" sz="1800" kern="1200" dirty="0">
                <a:solidFill>
                  <a:srgbClr val="000000"/>
                </a:solidFill>
                <a:latin typeface="Arial (Body)"/>
                <a:cs typeface="Arial" panose="020B0604020202020204" pitchFamily="34" charset="0"/>
              </a:rPr>
              <a:t>S reads from database, returns data to commerce server.</a:t>
            </a:r>
          </a:p>
          <a:p>
            <a:pPr marL="432054" indent="-432054" defTabSz="685800">
              <a:spcAft>
                <a:spcPct val="0"/>
              </a:spcAft>
              <a:buFont typeface="+mj-lt"/>
              <a:buAutoNum type="arabicPeriod"/>
              <a:defRPr/>
            </a:pPr>
            <a:r>
              <a:rPr lang="en-US" sz="1800" kern="1200" dirty="0">
                <a:solidFill>
                  <a:srgbClr val="000000"/>
                </a:solidFill>
                <a:latin typeface="Arial (Body)"/>
                <a:cs typeface="Arial" panose="020B0604020202020204" pitchFamily="34" charset="0"/>
              </a:rPr>
              <a:t>Commerce server formats Web page with data and sends html version of page to user’s computer.</a:t>
            </a:r>
          </a:p>
          <a:p>
            <a:pPr marL="432054" indent="-432054" defTabSz="685800">
              <a:spcAft>
                <a:spcPct val="0"/>
              </a:spcAft>
              <a:buFont typeface="+mj-lt"/>
              <a:buAutoNum type="arabicPeriod"/>
            </a:pPr>
            <a:r>
              <a:rPr lang="en-US" sz="1800" kern="1200" dirty="0">
                <a:solidFill>
                  <a:srgbClr val="000000"/>
                </a:solidFill>
                <a:latin typeface="Arial (Body)"/>
                <a:cs typeface="Arial" panose="020B0604020202020204" pitchFamily="34" charset="0"/>
              </a:rPr>
              <a:t>Customer places items in shopping cart.</a:t>
            </a:r>
          </a:p>
          <a:p>
            <a:pPr marL="432054" indent="-432054" defTabSz="685800">
              <a:spcAft>
                <a:spcPct val="0"/>
              </a:spcAft>
              <a:buFont typeface="+mj-lt"/>
              <a:buAutoNum type="arabicPeriod"/>
            </a:pPr>
            <a:r>
              <a:rPr lang="en-US" sz="1800" kern="1200" dirty="0">
                <a:solidFill>
                  <a:srgbClr val="000000"/>
                </a:solidFill>
                <a:latin typeface="Arial (Body)"/>
                <a:cs typeface="Arial" panose="020B0604020202020204" pitchFamily="34" charset="0"/>
              </a:rPr>
              <a:t>Customer checks out, commerce server program processes payment, schedules inventory processing, arranges shipping, email receipt to customer.</a:t>
            </a:r>
            <a:endParaRPr lang="en-US" sz="1800" kern="1200" dirty="0">
              <a:solidFill>
                <a:srgbClr val="000000"/>
              </a:solidFill>
              <a:latin typeface="Arial (Body)"/>
              <a:ea typeface="+mn-ea"/>
              <a:cs typeface="+mn-cs"/>
            </a:endParaRPr>
          </a:p>
        </p:txBody>
      </p:sp>
      <p:sp>
        <p:nvSpPr>
          <p:cNvPr id="4" name="Content Placeholder 3"/>
          <p:cNvSpPr>
            <a:spLocks noGrp="1"/>
          </p:cNvSpPr>
          <p:nvPr>
            <p:ph idx="13"/>
          </p:nvPr>
        </p:nvSpPr>
        <p:spPr>
          <a:xfrm>
            <a:off x="7165676" y="2024450"/>
            <a:ext cx="3292013" cy="393192"/>
          </a:xfrm>
        </p:spPr>
        <p:txBody>
          <a:bodyPr wrap="square" lIns="91425" tIns="91425" rIns="91425" bIns="91425" anchor="t" anchorCtr="0">
            <a:noAutofit/>
          </a:bodyPr>
          <a:lstStyle/>
          <a:p>
            <a:pPr marL="0" indent="0" defTabSz="685800">
              <a:spcAft>
                <a:spcPct val="0"/>
              </a:spcAft>
              <a:buSzPts val="2400"/>
              <a:buNone/>
              <a:defRPr/>
            </a:pPr>
            <a:r>
              <a:rPr lang="en-US" sz="1800" b="1" dirty="0">
                <a:latin typeface="+mn-lt"/>
              </a:rPr>
              <a:t>Figure C</a:t>
            </a:r>
            <a:r>
              <a:rPr lang="en-US" sz="100" b="1" dirty="0">
                <a:latin typeface="+mn-lt"/>
              </a:rPr>
              <a:t> </a:t>
            </a:r>
            <a:r>
              <a:rPr lang="en-US" sz="1800" b="1" dirty="0">
                <a:latin typeface="+mn-lt"/>
              </a:rPr>
              <a:t>E</a:t>
            </a:r>
            <a:r>
              <a:rPr lang="en-US" sz="100" b="1" dirty="0">
                <a:latin typeface="+mn-lt"/>
              </a:rPr>
              <a:t> </a:t>
            </a:r>
            <a:r>
              <a:rPr lang="en-US" sz="1800" b="1" dirty="0">
                <a:latin typeface="+mn-lt"/>
              </a:rPr>
              <a:t>9-9 </a:t>
            </a:r>
            <a:r>
              <a:rPr lang="en-US" sz="1800" dirty="0">
                <a:latin typeface="+mn-lt"/>
              </a:rPr>
              <a:t>Product Page</a:t>
            </a:r>
            <a:endParaRPr lang="en-US" sz="1800" kern="1200" dirty="0">
              <a:solidFill>
                <a:srgbClr val="000000"/>
              </a:solidFill>
              <a:latin typeface="+mn-lt"/>
              <a:ea typeface="+mn-ea"/>
              <a:cs typeface="Arial" panose="020B0604020202020204" pitchFamily="34" charset="0"/>
            </a:endParaRPr>
          </a:p>
        </p:txBody>
      </p:sp>
      <p:pic>
        <p:nvPicPr>
          <p:cNvPr id="7" name="Picture 2" descr="Sample screenshot of Zulilly user interface"/>
          <p:cNvPicPr>
            <a:picLocks noChangeAspect="1" noChangeArrowheads="1"/>
          </p:cNvPicPr>
          <p:nvPr/>
        </p:nvPicPr>
        <p:blipFill>
          <a:blip r:embed="rId2"/>
          <a:srcRect/>
          <a:stretch/>
        </p:blipFill>
        <p:spPr bwMode="auto">
          <a:xfrm>
            <a:off x="7288554" y="2521028"/>
            <a:ext cx="3054732" cy="2842908"/>
          </a:xfrm>
          <a:prstGeom prst="rect">
            <a:avLst/>
          </a:prstGeom>
          <a:noFill/>
          <a:ln w="9525">
            <a:noFill/>
            <a:miter lim="800000"/>
            <a:headEnd/>
            <a:tailEnd/>
          </a:ln>
        </p:spPr>
      </p:pic>
    </p:spTree>
    <p:extLst>
      <p:ext uri="{BB962C8B-B14F-4D97-AF65-F5344CB8AC3E}">
        <p14:creationId xmlns:p14="http://schemas.microsoft.com/office/powerpoint/2010/main" val="2275373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SOA Analogy: Approval Request Interactions Among Three Departments</a:t>
            </a:r>
          </a:p>
        </p:txBody>
      </p:sp>
      <p:sp>
        <p:nvSpPr>
          <p:cNvPr id="3" name="Content Placeholder 2"/>
          <p:cNvSpPr>
            <a:spLocks noGrp="1"/>
          </p:cNvSpPr>
          <p:nvPr>
            <p:ph type="body" idx="1"/>
          </p:nvPr>
        </p:nvSpPr>
        <p:spPr>
          <a:xfrm>
            <a:off x="1981200" y="1600202"/>
            <a:ext cx="8494776" cy="1091241"/>
          </a:xfrm>
        </p:spPr>
        <p:txBody>
          <a:bodyPr wrap="square" lIns="91425" tIns="91425" rIns="91425" bIns="91425" anchor="t" anchorCtr="0">
            <a:noAutofit/>
          </a:bodyPr>
          <a:lstStyle/>
          <a:p>
            <a:pPr marL="0" indent="0">
              <a:spcBef>
                <a:spcPts val="60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9-10 </a:t>
            </a:r>
            <a:r>
              <a:rPr lang="en-US" sz="2200" kern="1200" dirty="0">
                <a:solidFill>
                  <a:srgbClr val="000000"/>
                </a:solidFill>
                <a:latin typeface="Arial (Body)"/>
              </a:rPr>
              <a:t>Approval Request Interactions Among Three Departments</a:t>
            </a:r>
            <a:endParaRPr lang="en-US" sz="2200" kern="1200" dirty="0">
              <a:solidFill>
                <a:srgbClr val="000000"/>
              </a:solidFill>
              <a:latin typeface="Arial (Body)"/>
              <a:ea typeface="+mn-ea"/>
              <a:cs typeface="+mn-cs"/>
            </a:endParaRPr>
          </a:p>
        </p:txBody>
      </p:sp>
      <p:grpSp>
        <p:nvGrpSpPr>
          <p:cNvPr id="7" name="Group 6" descr="Figure showing a business process that uses Service-Oriented Architecture. Customers place orders with the Sales department, then the Credit department performs two services (check customer credit, approve customer credit). the Inventory department then performs three services (verify inventory amount, allocate inventory, release allocated inventory).">
            <a:extLst>
              <a:ext uri="{FF2B5EF4-FFF2-40B4-BE49-F238E27FC236}">
                <a16:creationId xmlns:a16="http://schemas.microsoft.com/office/drawing/2014/main" id="{FE96B81D-1881-4D3C-B9B0-3CD26F6E0DAF}"/>
              </a:ext>
            </a:extLst>
          </p:cNvPr>
          <p:cNvGrpSpPr/>
          <p:nvPr/>
        </p:nvGrpSpPr>
        <p:grpSpPr>
          <a:xfrm>
            <a:off x="2560965" y="2759689"/>
            <a:ext cx="7187756" cy="3032668"/>
            <a:chOff x="1036965" y="2759689"/>
            <a:chExt cx="7187756" cy="3032668"/>
          </a:xfrm>
        </p:grpSpPr>
        <p:pic>
          <p:nvPicPr>
            <p:cNvPr id="5" name="Picture 4"/>
            <p:cNvPicPr>
              <a:picLocks noChangeAspect="1"/>
            </p:cNvPicPr>
            <p:nvPr/>
          </p:nvPicPr>
          <p:blipFill>
            <a:blip r:embed="rId3"/>
            <a:srcRect/>
            <a:stretch/>
          </p:blipFill>
          <p:spPr>
            <a:xfrm>
              <a:off x="1036965" y="2759689"/>
              <a:ext cx="4146542" cy="3032668"/>
            </a:xfrm>
            <a:prstGeom prst="rect">
              <a:avLst/>
            </a:prstGeom>
          </p:spPr>
        </p:pic>
        <p:sp>
          <p:nvSpPr>
            <p:cNvPr id="4" name="TextBox 3">
              <a:extLst>
                <a:ext uri="{FF2B5EF4-FFF2-40B4-BE49-F238E27FC236}">
                  <a16:creationId xmlns:a16="http://schemas.microsoft.com/office/drawing/2014/main" id="{B6B9084B-063E-4E96-B348-C74771BE77EE}"/>
                </a:ext>
              </a:extLst>
            </p:cNvPr>
            <p:cNvSpPr txBox="1"/>
            <p:nvPr/>
          </p:nvSpPr>
          <p:spPr>
            <a:xfrm>
              <a:off x="5314950" y="2978993"/>
              <a:ext cx="2672526" cy="584775"/>
            </a:xfrm>
            <a:prstGeom prst="rect">
              <a:avLst/>
            </a:prstGeom>
            <a:noFill/>
          </p:spPr>
          <p:txBody>
            <a:bodyPr wrap="none" rtlCol="0">
              <a:spAutoFit/>
            </a:bodyPr>
            <a:lstStyle/>
            <a:p>
              <a:pPr marL="285750" indent="-285750">
                <a:buClr>
                  <a:schemeClr val="tx2"/>
                </a:buClr>
                <a:buFont typeface="Arial" panose="020B0604020202020204" pitchFamily="34" charset="0"/>
                <a:buChar char="•"/>
              </a:pPr>
              <a:r>
                <a:rPr lang="en-US" sz="1600" dirty="0"/>
                <a:t>CheckCustomerCredit</a:t>
              </a:r>
            </a:p>
            <a:p>
              <a:pPr marL="285750" indent="-285750">
                <a:buClr>
                  <a:schemeClr val="tx2"/>
                </a:buClr>
                <a:buFont typeface="Arial" panose="020B0604020202020204" pitchFamily="34" charset="0"/>
                <a:buChar char="•"/>
              </a:pPr>
              <a:r>
                <a:rPr lang="en-US" sz="1600" dirty="0"/>
                <a:t>ApproveCustomerCredit</a:t>
              </a:r>
            </a:p>
          </p:txBody>
        </p:sp>
        <p:sp>
          <p:nvSpPr>
            <p:cNvPr id="6" name="TextBox 5">
              <a:extLst>
                <a:ext uri="{FF2B5EF4-FFF2-40B4-BE49-F238E27FC236}">
                  <a16:creationId xmlns:a16="http://schemas.microsoft.com/office/drawing/2014/main" id="{41778CD3-EB19-447E-9649-86E09508C38A}"/>
                </a:ext>
              </a:extLst>
            </p:cNvPr>
            <p:cNvSpPr txBox="1"/>
            <p:nvPr/>
          </p:nvSpPr>
          <p:spPr>
            <a:xfrm>
              <a:off x="5314950" y="4759779"/>
              <a:ext cx="2909771" cy="830997"/>
            </a:xfrm>
            <a:prstGeom prst="rect">
              <a:avLst/>
            </a:prstGeom>
            <a:noFill/>
          </p:spPr>
          <p:txBody>
            <a:bodyPr wrap="none" rtlCol="0">
              <a:spAutoFit/>
            </a:bodyPr>
            <a:lstStyle/>
            <a:p>
              <a:pPr marL="285750" indent="-285750">
                <a:buClr>
                  <a:schemeClr val="tx2"/>
                </a:buClr>
                <a:buFont typeface="Arial" panose="020B0604020202020204" pitchFamily="34" charset="0"/>
                <a:buChar char="•"/>
              </a:pPr>
              <a:r>
                <a:rPr lang="en-US" sz="1600" dirty="0"/>
                <a:t>VerifyInventoryAmount</a:t>
              </a:r>
            </a:p>
            <a:p>
              <a:pPr marL="285750" indent="-285750">
                <a:buClr>
                  <a:schemeClr val="tx2"/>
                </a:buClr>
                <a:buFont typeface="Arial" panose="020B0604020202020204" pitchFamily="34" charset="0"/>
                <a:buChar char="•"/>
              </a:pPr>
              <a:r>
                <a:rPr lang="en-US" sz="1600" dirty="0"/>
                <a:t>AllocateInventory</a:t>
              </a:r>
            </a:p>
            <a:p>
              <a:pPr marL="285750" indent="-285750">
                <a:buClr>
                  <a:schemeClr val="tx2"/>
                </a:buClr>
                <a:buFont typeface="Arial" panose="020B0604020202020204" pitchFamily="34" charset="0"/>
                <a:buChar char="•"/>
              </a:pPr>
              <a:r>
                <a:rPr lang="en-US" sz="1600" dirty="0"/>
                <a:t>ReleaseAllocatedInventory</a:t>
              </a:r>
            </a:p>
          </p:txBody>
        </p:sp>
      </p:grpSp>
    </p:spTree>
    <p:extLst>
      <p:ext uri="{BB962C8B-B14F-4D97-AF65-F5344CB8AC3E}">
        <p14:creationId xmlns:p14="http://schemas.microsoft.com/office/powerpoint/2010/main" val="219290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Using S O A Principles, Each Department Defines Its Own Services:</a:t>
            </a:r>
          </a:p>
        </p:txBody>
      </p:sp>
      <p:sp>
        <p:nvSpPr>
          <p:cNvPr id="3" name="Text Placeholder 2"/>
          <p:cNvSpPr>
            <a:spLocks noGrp="1"/>
          </p:cNvSpPr>
          <p:nvPr>
            <p:ph type="body" idx="1"/>
          </p:nvPr>
        </p:nvSpPr>
        <p:spPr>
          <a:xfrm>
            <a:off x="1981200" y="1412421"/>
            <a:ext cx="8229600" cy="4599432"/>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p>
          <a:p>
            <a:pPr marL="255651" indent="-255651" defTabSz="685800">
              <a:spcAft>
                <a:spcPct val="0"/>
              </a:spcAft>
            </a:pPr>
            <a:r>
              <a:rPr lang="en-US" sz="2200" kern="1200" dirty="0">
                <a:solidFill>
                  <a:srgbClr val="000000"/>
                </a:solidFill>
                <a:latin typeface="Arial (Body)"/>
              </a:rPr>
              <a:t>Credit Department</a:t>
            </a:r>
          </a:p>
          <a:p>
            <a:pPr marL="742569" lvl="1" indent="-255651" defTabSz="685800">
              <a:spcAft>
                <a:spcPct val="0"/>
              </a:spcAft>
            </a:pPr>
            <a:r>
              <a:rPr lang="en-US" sz="2200" kern="1200" dirty="0">
                <a:solidFill>
                  <a:srgbClr val="000000"/>
                </a:solidFill>
                <a:latin typeface="Arial (Body)"/>
              </a:rPr>
              <a:t>CheckCustomerCredit</a:t>
            </a:r>
          </a:p>
          <a:p>
            <a:pPr marL="741553" lvl="1" indent="-284353" defTabSz="685800">
              <a:spcAft>
                <a:spcPct val="0"/>
              </a:spcAft>
            </a:pPr>
            <a:r>
              <a:rPr lang="en-US" sz="2200" kern="1200" dirty="0">
                <a:solidFill>
                  <a:srgbClr val="000000"/>
                </a:solidFill>
                <a:latin typeface="Arial (Body)"/>
              </a:rPr>
              <a:t>ApproveCustomerCredit</a:t>
            </a:r>
          </a:p>
          <a:p>
            <a:pPr marL="255651" indent="-255651" defTabSz="685800">
              <a:spcAft>
                <a:spcPct val="0"/>
              </a:spcAft>
            </a:pPr>
            <a:r>
              <a:rPr lang="en-US" sz="2200" kern="1200" dirty="0">
                <a:solidFill>
                  <a:srgbClr val="000000"/>
                </a:solidFill>
                <a:latin typeface="Arial (Body)"/>
              </a:rPr>
              <a:t>Inventory Department</a:t>
            </a:r>
          </a:p>
          <a:p>
            <a:pPr marL="741553" lvl="1" indent="-284353" defTabSz="685800">
              <a:spcAft>
                <a:spcPct val="0"/>
              </a:spcAft>
            </a:pPr>
            <a:r>
              <a:rPr lang="en-US" sz="2200" kern="1200" dirty="0">
                <a:solidFill>
                  <a:srgbClr val="000000"/>
                </a:solidFill>
                <a:latin typeface="Arial (Body)"/>
              </a:rPr>
              <a:t>VerifyInventoryAmount</a:t>
            </a:r>
          </a:p>
          <a:p>
            <a:pPr marL="741553" lvl="1" indent="-284353" defTabSz="685800">
              <a:spcAft>
                <a:spcPct val="0"/>
              </a:spcAft>
            </a:pPr>
            <a:r>
              <a:rPr lang="en-US" sz="2200" kern="1200" dirty="0">
                <a:solidFill>
                  <a:srgbClr val="000000"/>
                </a:solidFill>
                <a:latin typeface="Arial (Body)"/>
              </a:rPr>
              <a:t>AllocateInventory</a:t>
            </a:r>
          </a:p>
          <a:p>
            <a:pPr marL="741553" lvl="1" indent="-284353" defTabSz="685800">
              <a:spcAft>
                <a:spcPct val="0"/>
              </a:spcAft>
            </a:pPr>
            <a:r>
              <a:rPr lang="en-US" sz="2200" kern="1200" dirty="0">
                <a:solidFill>
                  <a:srgbClr val="000000"/>
                </a:solidFill>
                <a:latin typeface="Arial (Body)"/>
              </a:rPr>
              <a:t>ReleaseAllocatedInventory</a:t>
            </a:r>
          </a:p>
          <a:p>
            <a:pPr marL="255651" indent="-255651" defTabSz="685800">
              <a:spcAft>
                <a:spcPct val="0"/>
              </a:spcAft>
            </a:pPr>
            <a:r>
              <a:rPr lang="en-US" sz="2200" kern="1200" dirty="0">
                <a:solidFill>
                  <a:srgbClr val="000000"/>
                </a:solidFill>
                <a:latin typeface="Arial (Body)"/>
              </a:rPr>
              <a:t>Each department formally states data to receive with request and data promised to return in response.</a:t>
            </a:r>
          </a:p>
          <a:p>
            <a:pPr marL="255651" indent="-255651" defTabSz="685800">
              <a:spcAft>
                <a:spcPct val="0"/>
              </a:spcAft>
            </a:pPr>
            <a:r>
              <a:rPr lang="en-US" sz="2200" kern="1200" dirty="0">
                <a:solidFill>
                  <a:srgbClr val="000000"/>
                </a:solidFill>
                <a:latin typeface="Arial (Body)"/>
              </a:rPr>
              <a:t>Every interaction done exactly same way.</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3853468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Using 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O</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A Principles: Encapsulation</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p>
          <a:p>
            <a:pPr marL="255651" indent="-255651" defTabSz="685800">
              <a:spcAft>
                <a:spcPct val="0"/>
              </a:spcAft>
              <a:buSzPts val="2400"/>
            </a:pPr>
            <a:r>
              <a:rPr lang="en-US" sz="2400" kern="1200" dirty="0">
                <a:solidFill>
                  <a:srgbClr val="000000"/>
                </a:solidFill>
                <a:latin typeface="Arial (Body)"/>
              </a:rPr>
              <a:t>No department needs to know who works in another department, or how department accomplishes work.</a:t>
            </a:r>
          </a:p>
          <a:p>
            <a:pPr marL="255651" indent="-255651" defTabSz="685800">
              <a:spcAft>
                <a:spcPct val="0"/>
              </a:spcAft>
              <a:buSzPts val="2400"/>
            </a:pPr>
            <a:r>
              <a:rPr lang="en-US" sz="2400" kern="1200" dirty="0">
                <a:solidFill>
                  <a:srgbClr val="000000"/>
                </a:solidFill>
                <a:latin typeface="Arial (Body)"/>
              </a:rPr>
              <a:t>Each department free to change personnel task assignments, change processes for performing services.</a:t>
            </a:r>
          </a:p>
          <a:p>
            <a:pPr marL="255651" indent="-255651" defTabSz="685800">
              <a:spcAft>
                <a:spcPct val="0"/>
              </a:spcAft>
              <a:buSzPts val="2400"/>
            </a:pPr>
            <a:r>
              <a:rPr lang="en-US" sz="2400" kern="1200" dirty="0">
                <a:solidFill>
                  <a:srgbClr val="000000"/>
                </a:solidFill>
                <a:latin typeface="Arial (Body)"/>
              </a:rPr>
              <a:t>Best Bikes could dynamically create 1,000 Inventory Departments and Sales Department with no need to change anything it does.</a:t>
            </a:r>
          </a:p>
        </p:txBody>
      </p:sp>
    </p:spTree>
    <p:extLst>
      <p:ext uri="{BB962C8B-B14F-4D97-AF65-F5344CB8AC3E}">
        <p14:creationId xmlns:p14="http://schemas.microsoft.com/office/powerpoint/2010/main" val="1936918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 O A Principles Applied to Three-Tier Architecture</a:t>
            </a:r>
          </a:p>
        </p:txBody>
      </p:sp>
      <p:sp>
        <p:nvSpPr>
          <p:cNvPr id="3" name="Content Placeholder 2"/>
          <p:cNvSpPr>
            <a:spLocks noGrp="1"/>
          </p:cNvSpPr>
          <p:nvPr>
            <p:ph idx="1"/>
          </p:nvPr>
        </p:nvSpPr>
        <p:spPr>
          <a:xfrm>
            <a:off x="1981200" y="1600201"/>
            <a:ext cx="8229600" cy="314340"/>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p>
        </p:txBody>
      </p:sp>
      <p:sp>
        <p:nvSpPr>
          <p:cNvPr id="4" name="Content Placeholder 3"/>
          <p:cNvSpPr>
            <a:spLocks noGrp="1"/>
          </p:cNvSpPr>
          <p:nvPr>
            <p:ph idx="13"/>
          </p:nvPr>
        </p:nvSpPr>
        <p:spPr>
          <a:xfrm>
            <a:off x="1981201" y="2000623"/>
            <a:ext cx="3634740" cy="4056849"/>
          </a:xfrm>
        </p:spPr>
        <p:txBody>
          <a:bodyPr wrap="square" lIns="91425" tIns="91425" rIns="91425" bIns="91425" anchor="t" anchorCtr="0">
            <a:noAutofit/>
          </a:bodyPr>
          <a:lstStyle/>
          <a:p>
            <a:pPr marL="255651" indent="-255651" defTabSz="685800">
              <a:spcAft>
                <a:spcPct val="0"/>
              </a:spcAft>
              <a:buSzPts val="2400"/>
            </a:pPr>
            <a:r>
              <a:rPr lang="en-US" sz="2400" kern="1200" dirty="0">
                <a:solidFill>
                  <a:srgbClr val="000000"/>
                </a:solidFill>
                <a:latin typeface="Arial (Body)"/>
                <a:ea typeface="+mn-ea"/>
                <a:cs typeface="+mn-cs"/>
              </a:rPr>
              <a:t>Services</a:t>
            </a:r>
          </a:p>
          <a:p>
            <a:pPr marL="741553" lvl="1" indent="-284353" defTabSz="685800">
              <a:spcAft>
                <a:spcPct val="0"/>
              </a:spcAft>
              <a:buSzPts val="2400"/>
            </a:pPr>
            <a:r>
              <a:rPr lang="en-US" sz="2400" kern="1200" dirty="0">
                <a:solidFill>
                  <a:srgbClr val="000000"/>
                </a:solidFill>
                <a:latin typeface="Arial (Body)"/>
                <a:ea typeface="+mn-ea"/>
                <a:cs typeface="+mn-cs"/>
              </a:rPr>
              <a:t>ObtainPartData</a:t>
            </a:r>
          </a:p>
          <a:p>
            <a:pPr marL="741553" lvl="1" indent="-284353" defTabSz="685800">
              <a:spcAft>
                <a:spcPct val="0"/>
              </a:spcAft>
              <a:buSzPts val="2400"/>
            </a:pPr>
            <a:r>
              <a:rPr lang="en-US" sz="2400" kern="1200" dirty="0">
                <a:solidFill>
                  <a:srgbClr val="000000"/>
                </a:solidFill>
                <a:latin typeface="Arial (Body)"/>
                <a:ea typeface="+mn-ea"/>
                <a:cs typeface="+mn-cs"/>
              </a:rPr>
              <a:t>ObtainPartImages</a:t>
            </a:r>
          </a:p>
          <a:p>
            <a:pPr marL="741553" lvl="1" indent="-284353" defTabSz="685800">
              <a:spcAft>
                <a:spcPct val="0"/>
              </a:spcAft>
              <a:buSzPts val="2400"/>
            </a:pPr>
            <a:r>
              <a:rPr lang="en-US" sz="2400" kern="1200" dirty="0">
                <a:solidFill>
                  <a:srgbClr val="000000"/>
                </a:solidFill>
                <a:latin typeface="Arial (Body)"/>
                <a:ea typeface="+mn-ea"/>
                <a:cs typeface="+mn-cs"/>
              </a:rPr>
              <a:t>ObtainPartQuantityOnHand</a:t>
            </a:r>
          </a:p>
          <a:p>
            <a:pPr marL="741553" lvl="1" indent="-284353" defTabSz="685800">
              <a:spcAft>
                <a:spcPct val="0"/>
              </a:spcAft>
              <a:buSzPts val="2400"/>
            </a:pPr>
            <a:r>
              <a:rPr lang="en-US" sz="2400" kern="1200" dirty="0">
                <a:solidFill>
                  <a:srgbClr val="000000"/>
                </a:solidFill>
                <a:latin typeface="Arial (Body)"/>
                <a:ea typeface="+mn-ea"/>
                <a:cs typeface="+mn-cs"/>
              </a:rPr>
              <a:t>OrderPart</a:t>
            </a:r>
          </a:p>
          <a:p>
            <a:pPr marL="255651" indent="-255651" defTabSz="685800">
              <a:spcAft>
                <a:spcPct val="0"/>
              </a:spcAft>
              <a:buSzPts val="2400"/>
            </a:pPr>
            <a:r>
              <a:rPr lang="en-US" sz="2400" kern="1200" dirty="0">
                <a:solidFill>
                  <a:srgbClr val="000000"/>
                </a:solidFill>
                <a:latin typeface="Arial (Body)"/>
                <a:ea typeface="+mn-ea"/>
                <a:cs typeface="+mn-cs"/>
              </a:rPr>
              <a:t>JavaScript written to invoke these services correctly.</a:t>
            </a:r>
          </a:p>
        </p:txBody>
      </p:sp>
      <p:sp>
        <p:nvSpPr>
          <p:cNvPr id="5" name="Content Placeholder 4"/>
          <p:cNvSpPr>
            <a:spLocks noGrp="1"/>
          </p:cNvSpPr>
          <p:nvPr>
            <p:ph idx="14"/>
          </p:nvPr>
        </p:nvSpPr>
        <p:spPr>
          <a:xfrm>
            <a:off x="6063953" y="2000623"/>
            <a:ext cx="4114800" cy="820217"/>
          </a:xfrm>
        </p:spPr>
        <p:txBody>
          <a:bodyPr wrap="square" lIns="91425" tIns="91425" rIns="91425" bIns="91425" anchor="t" anchorCtr="0">
            <a:noAutofit/>
          </a:bodyPr>
          <a:lstStyle/>
          <a:p>
            <a:pPr marL="0" indent="0">
              <a:spcBef>
                <a:spcPts val="0"/>
              </a:spcBef>
              <a:buSzPts val="2400"/>
              <a:buNone/>
            </a:pPr>
            <a:r>
              <a:rPr lang="en-US" sz="20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0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000" b="1" kern="1200" dirty="0">
                <a:solidFill>
                  <a:srgbClr val="000000"/>
                </a:solidFill>
                <a:latin typeface="Arial (Body)"/>
                <a:ea typeface="+mn-ea"/>
                <a:cs typeface="+mn-cs"/>
              </a:rPr>
              <a:t>9-11</a:t>
            </a:r>
            <a:r>
              <a:rPr lang="en-US" sz="2000" kern="1200" dirty="0">
                <a:solidFill>
                  <a:srgbClr val="000000"/>
                </a:solidFill>
                <a:latin typeface="Arial (Body)"/>
                <a:ea typeface="+mn-ea"/>
                <a:cs typeface="+mn-cs"/>
              </a:rPr>
              <a:t> S</a:t>
            </a:r>
            <a:r>
              <a:rPr lang="en-US" sz="100"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O</a:t>
            </a:r>
            <a:r>
              <a:rPr lang="en-US" sz="100"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A Principles Applied to Three-Tier Architecture</a:t>
            </a:r>
          </a:p>
        </p:txBody>
      </p:sp>
      <p:pic>
        <p:nvPicPr>
          <p:cNvPr id="6" name="Picture 5" descr="Service-Oriented Architecture in the three-tier architecture. Shows how messages are passed among the three tiers as services."/>
          <p:cNvPicPr>
            <a:picLocks noChangeAspect="1"/>
          </p:cNvPicPr>
          <p:nvPr/>
        </p:nvPicPr>
        <p:blipFill>
          <a:blip r:embed="rId3"/>
          <a:srcRect/>
          <a:stretch/>
        </p:blipFill>
        <p:spPr>
          <a:xfrm>
            <a:off x="6105957" y="2929617"/>
            <a:ext cx="4030792" cy="2671388"/>
          </a:xfrm>
          <a:prstGeom prst="rect">
            <a:avLst/>
          </a:prstGeom>
        </p:spPr>
      </p:pic>
    </p:spTree>
    <p:extLst>
      <p:ext uri="{BB962C8B-B14F-4D97-AF65-F5344CB8AC3E}">
        <p14:creationId xmlns:p14="http://schemas.microsoft.com/office/powerpoint/2010/main" val="856891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Protocols Supporting Web Services</a:t>
            </a:r>
          </a:p>
        </p:txBody>
      </p:sp>
      <p:sp>
        <p:nvSpPr>
          <p:cNvPr id="3" name="Content Placeholder 2"/>
          <p:cNvSpPr>
            <a:spLocks noGrp="1"/>
          </p:cNvSpPr>
          <p:nvPr>
            <p:ph type="body" idx="1"/>
          </p:nvPr>
        </p:nvSpPr>
        <p:spPr>
          <a:xfrm>
            <a:off x="1981200" y="1600202"/>
            <a:ext cx="8229600" cy="815195"/>
          </a:xfrm>
        </p:spPr>
        <p:txBody>
          <a:bodyPr wrap="square" lIns="91425" tIns="91425" rIns="91425" bIns="91425" anchor="t" anchorCtr="0">
            <a:noAutofit/>
          </a:bodyPr>
          <a:lstStyle/>
          <a:p>
            <a:pPr marL="0" indent="0">
              <a:spcBef>
                <a:spcPts val="60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9-12</a:t>
            </a:r>
            <a:r>
              <a:rPr lang="en-US" sz="2200" kern="1200" dirty="0">
                <a:solidFill>
                  <a:srgbClr val="000000"/>
                </a:solidFill>
                <a:latin typeface="Arial (Body)"/>
              </a:rPr>
              <a:t> Protocols That Support Web Services</a:t>
            </a:r>
            <a:endParaRPr lang="en-US" sz="2200" kern="1200" dirty="0">
              <a:solidFill>
                <a:srgbClr val="000000"/>
              </a:solidFill>
              <a:latin typeface="Arial (Body)"/>
              <a:ea typeface="+mn-ea"/>
              <a:cs typeface="+mn-cs"/>
            </a:endParaRPr>
          </a:p>
        </p:txBody>
      </p:sp>
      <p:pic>
        <p:nvPicPr>
          <p:cNvPr id="5" name="Picture 4" descr="Figure showing the protocols used in Web services. At the bottom layer the Internet &quot;plumbing&quot; protocols are used (e.g., TCP/IP protocols). Next the application layer protocols are used (http, https, smtp, ftp). Finally Web service protocol are used (WSDL/SOAP)"/>
          <p:cNvPicPr>
            <a:picLocks noChangeAspect="1"/>
          </p:cNvPicPr>
          <p:nvPr/>
        </p:nvPicPr>
        <p:blipFill>
          <a:blip r:embed="rId3"/>
          <a:srcRect/>
          <a:stretch/>
        </p:blipFill>
        <p:spPr>
          <a:xfrm>
            <a:off x="2745288" y="2531423"/>
            <a:ext cx="6093912" cy="3751939"/>
          </a:xfrm>
          <a:prstGeom prst="rect">
            <a:avLst/>
          </a:prstGeom>
        </p:spPr>
      </p:pic>
    </p:spTree>
    <p:extLst>
      <p:ext uri="{BB962C8B-B14F-4D97-AF65-F5344CB8AC3E}">
        <p14:creationId xmlns:p14="http://schemas.microsoft.com/office/powerpoint/2010/main" val="1451562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D</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 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O</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X</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 and J</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O</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N</a:t>
            </a:r>
          </a:p>
        </p:txBody>
      </p:sp>
      <p:sp>
        <p:nvSpPr>
          <p:cNvPr id="3" name="Text Placeholder 2"/>
          <p:cNvSpPr>
            <a:spLocks noGrp="1"/>
          </p:cNvSpPr>
          <p:nvPr>
            <p:ph type="body" idx="1"/>
          </p:nvPr>
        </p:nvSpPr>
        <p:spPr>
          <a:xfrm>
            <a:off x="1981200" y="1600201"/>
            <a:ext cx="8229600" cy="501977"/>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p>
        </p:txBody>
      </p:sp>
      <p:graphicFrame>
        <p:nvGraphicFramePr>
          <p:cNvPr id="4" name="Table 3"/>
          <p:cNvGraphicFramePr>
            <a:graphicFrameLocks noGrp="1"/>
          </p:cNvGraphicFramePr>
          <p:nvPr>
            <p:extLst>
              <p:ext uri="{D42A27DB-BD31-4B8C-83A1-F6EECF244321}">
                <p14:modId xmlns:p14="http://schemas.microsoft.com/office/powerpoint/2010/main" val="3578789929"/>
              </p:ext>
            </p:extLst>
          </p:nvPr>
        </p:nvGraphicFramePr>
        <p:xfrm>
          <a:off x="2079172" y="2180078"/>
          <a:ext cx="8131629" cy="4089902"/>
        </p:xfrm>
        <a:graphic>
          <a:graphicData uri="http://schemas.openxmlformats.org/drawingml/2006/table">
            <a:tbl>
              <a:tblPr firstRow="1" firstCol="1">
                <a:tableStyleId>{5940675A-B579-460E-94D1-54222C63F5DA}</a:tableStyleId>
              </a:tblPr>
              <a:tblGrid>
                <a:gridCol w="2386812">
                  <a:extLst>
                    <a:ext uri="{9D8B030D-6E8A-4147-A177-3AD203B41FA5}">
                      <a16:colId xmlns:a16="http://schemas.microsoft.com/office/drawing/2014/main" val="3426908777"/>
                    </a:ext>
                  </a:extLst>
                </a:gridCol>
                <a:gridCol w="5744817">
                  <a:extLst>
                    <a:ext uri="{9D8B030D-6E8A-4147-A177-3AD203B41FA5}">
                      <a16:colId xmlns:a16="http://schemas.microsoft.com/office/drawing/2014/main" val="1885679772"/>
                    </a:ext>
                  </a:extLst>
                </a:gridCol>
              </a:tblGrid>
              <a:tr h="1012980">
                <a:tc>
                  <a:txBody>
                    <a:bodyPr/>
                    <a:lstStyle/>
                    <a:p>
                      <a:r>
                        <a:rPr lang="en-US" sz="1600" b="1" u="none" strike="noStrike" kern="1200" baseline="0" dirty="0"/>
                        <a:t>W</a:t>
                      </a:r>
                      <a:r>
                        <a:rPr lang="en-US" sz="100" b="1" u="none" strike="noStrike" kern="1200" baseline="0" dirty="0"/>
                        <a:t> </a:t>
                      </a:r>
                      <a:r>
                        <a:rPr lang="en-US" sz="1600" b="1" u="none" strike="noStrike" kern="1200" baseline="0" dirty="0"/>
                        <a:t>S</a:t>
                      </a:r>
                      <a:r>
                        <a:rPr lang="en-US" sz="100" b="1" u="none" strike="noStrike" kern="1200" baseline="0" dirty="0"/>
                        <a:t> </a:t>
                      </a:r>
                      <a:r>
                        <a:rPr lang="en-US" sz="1600" b="1" u="none" strike="noStrike" kern="1200" baseline="0" dirty="0"/>
                        <a:t>D</a:t>
                      </a:r>
                      <a:r>
                        <a:rPr lang="en-US" sz="100" b="1" u="none" strike="noStrike" kern="1200" baseline="0" dirty="0"/>
                        <a:t> </a:t>
                      </a:r>
                      <a:r>
                        <a:rPr lang="en-US" sz="1600" b="1" u="none" strike="noStrike" kern="1200" baseline="0" dirty="0"/>
                        <a:t>L (Web Services</a:t>
                      </a:r>
                    </a:p>
                    <a:p>
                      <a:r>
                        <a:rPr lang="en-US" sz="1600" b="1" u="none" strike="noStrike" kern="1200" baseline="0" dirty="0"/>
                        <a:t>Description Language)</a:t>
                      </a:r>
                      <a:endParaRPr lang="en-US" sz="1600" b="1" i="0" u="none" strike="noStrike" kern="1200" baseline="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r>
                        <a:rPr lang="en-US" sz="1600" u="none" strike="noStrike" kern="1200" baseline="0" dirty="0"/>
                        <a:t>Standard for describing services, inputs, outputs, other data supported by a Web service. Documents coded machine readable and used by developer tools for creating programs to access the service.</a:t>
                      </a:r>
                      <a:endParaRPr lang="en-US" sz="105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014433046"/>
                  </a:ext>
                </a:extLst>
              </a:tr>
              <a:tr h="682487">
                <a:tc>
                  <a:txBody>
                    <a:bodyPr/>
                    <a:lstStyle/>
                    <a:p>
                      <a:r>
                        <a:rPr lang="en-US" sz="1600" b="1" u="none" strike="noStrike" kern="1200" baseline="0" dirty="0"/>
                        <a:t>SOAP</a:t>
                      </a:r>
                    </a:p>
                    <a:p>
                      <a:r>
                        <a:rPr lang="en-US" sz="1600" b="1" u="none" strike="noStrike" kern="1200" baseline="0" dirty="0"/>
                        <a:t>(No longer an acronym)</a:t>
                      </a:r>
                      <a:endParaRPr lang="en-US" sz="1600" b="1" i="0" u="none" strike="noStrike" kern="1200" baseline="0" dirty="0">
                        <a:solidFill>
                          <a:schemeClr val="dk1"/>
                        </a:solidFill>
                        <a:latin typeface="Arial" panose="020B0604020202020204" pitchFamily="34" charset="0"/>
                        <a:ea typeface="+mn-ea"/>
                        <a:cs typeface="Arial" panose="020B0604020202020204" pitchFamily="34" charset="0"/>
                      </a:endParaRPr>
                    </a:p>
                  </a:txBody>
                  <a:tcPr anchor="ctr">
                    <a:solidFill>
                      <a:schemeClr val="bg1">
                        <a:lumMod val="85000"/>
                      </a:schemeClr>
                    </a:solidFill>
                  </a:tcPr>
                </a:tc>
                <a:tc>
                  <a:txBody>
                    <a:bodyPr/>
                    <a:lstStyle/>
                    <a:p>
                      <a:r>
                        <a:rPr lang="en-US" sz="1600" u="none" strike="noStrike" kern="1200" baseline="0" dirty="0"/>
                        <a:t>Protocol for requesting Web services and for sending responses to Web service requests.</a:t>
                      </a:r>
                      <a:endParaRPr lang="en-US" sz="16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905915831"/>
                  </a:ext>
                </a:extLst>
              </a:tr>
              <a:tr h="889502">
                <a:tc>
                  <a:txBody>
                    <a:bodyPr/>
                    <a:lstStyle/>
                    <a:p>
                      <a:r>
                        <a:rPr lang="en-US" sz="1600" b="1" u="none" strike="noStrike" kern="1200" baseline="0" dirty="0"/>
                        <a:t>X</a:t>
                      </a:r>
                      <a:r>
                        <a:rPr lang="en-US" sz="100" b="1" u="none" strike="noStrike" kern="1200" baseline="0" dirty="0"/>
                        <a:t> </a:t>
                      </a:r>
                      <a:r>
                        <a:rPr lang="en-US" sz="1600" b="1" u="none" strike="noStrike" kern="1200" baseline="0" dirty="0"/>
                        <a:t>M</a:t>
                      </a:r>
                      <a:r>
                        <a:rPr lang="en-US" sz="100" b="1" u="none" strike="noStrike" kern="1200" baseline="0" dirty="0"/>
                        <a:t> </a:t>
                      </a:r>
                      <a:r>
                        <a:rPr lang="en-US" sz="1600" b="1" u="none" strike="noStrike" kern="1200" baseline="0" dirty="0"/>
                        <a:t>L</a:t>
                      </a:r>
                    </a:p>
                    <a:p>
                      <a:r>
                        <a:rPr lang="en-US" sz="1600" b="1" u="none" strike="noStrike" kern="1200" baseline="0" dirty="0"/>
                        <a:t>(eXtensible Markup Language)</a:t>
                      </a:r>
                      <a:endParaRPr lang="en-US" sz="1600" b="1" i="0" u="none" strike="noStrike" kern="1200" baseline="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r>
                        <a:rPr lang="en-US" sz="1600" u="none" strike="noStrike" kern="1200" baseline="0" dirty="0"/>
                        <a:t>Used for transmitting documents. Contains metadata to validate format and completeness of a document, includes considerable overhead.</a:t>
                      </a:r>
                      <a:endParaRPr lang="en-US" sz="16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617017643"/>
                  </a:ext>
                </a:extLst>
              </a:tr>
              <a:tr h="1244518">
                <a:tc>
                  <a:txBody>
                    <a:bodyPr/>
                    <a:lstStyle/>
                    <a:p>
                      <a:r>
                        <a:rPr lang="en-US" sz="1600" b="1" u="none" strike="noStrike" kern="1200" baseline="0" dirty="0"/>
                        <a:t>J</a:t>
                      </a:r>
                      <a:r>
                        <a:rPr lang="en-US" sz="100" b="1" u="none" strike="noStrike" kern="1200" baseline="0" dirty="0"/>
                        <a:t> </a:t>
                      </a:r>
                      <a:r>
                        <a:rPr lang="en-US" sz="1600" b="1" u="none" strike="noStrike" kern="1200" baseline="0" dirty="0"/>
                        <a:t>SON</a:t>
                      </a:r>
                    </a:p>
                    <a:p>
                      <a:r>
                        <a:rPr lang="en-US" sz="1600" b="1" u="none" strike="noStrike" kern="1200" baseline="0" dirty="0"/>
                        <a:t>(JavaScript Object Notation)</a:t>
                      </a:r>
                    </a:p>
                    <a:p>
                      <a:endParaRPr lang="en-US" sz="105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r>
                        <a:rPr lang="en-US" sz="1600" u="none" strike="noStrike" kern="1200" baseline="0" dirty="0"/>
                        <a:t>Markup language used for transmitting documents. Contains little metadata. Preferred for transmitting volumes of data between servers and browsers. While notation in format of JavaScript objects, J</a:t>
                      </a:r>
                      <a:r>
                        <a:rPr lang="en-US" sz="100" u="none" strike="noStrike" kern="1200" baseline="0" dirty="0"/>
                        <a:t> </a:t>
                      </a:r>
                      <a:r>
                        <a:rPr lang="en-US" sz="1600" u="none" strike="noStrike" kern="1200" baseline="0" dirty="0"/>
                        <a:t>SON documents can be processed by any language.</a:t>
                      </a:r>
                      <a:endParaRPr lang="en-US" sz="1050"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3020399043"/>
                  </a:ext>
                </a:extLst>
              </a:tr>
            </a:tbl>
          </a:graphicData>
        </a:graphic>
      </p:graphicFrame>
    </p:spTree>
    <p:extLst>
      <p:ext uri="{BB962C8B-B14F-4D97-AF65-F5344CB8AC3E}">
        <p14:creationId xmlns:p14="http://schemas.microsoft.com/office/powerpoint/2010/main" val="144970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Example X</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 and J</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O</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N Documents</a:t>
            </a:r>
          </a:p>
        </p:txBody>
      </p:sp>
      <p:sp>
        <p:nvSpPr>
          <p:cNvPr id="3" name="Content Placeholder 2"/>
          <p:cNvSpPr>
            <a:spLocks noGrp="1"/>
          </p:cNvSpPr>
          <p:nvPr>
            <p:ph type="body" idx="1"/>
          </p:nvPr>
        </p:nvSpPr>
        <p:spPr>
          <a:xfrm>
            <a:off x="1981200" y="1600202"/>
            <a:ext cx="8229600" cy="306387"/>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9-4 How do Web servers support the cloud?</a:t>
            </a:r>
          </a:p>
        </p:txBody>
      </p:sp>
      <p:sp>
        <p:nvSpPr>
          <p:cNvPr id="4" name="Content Placeholder 3"/>
          <p:cNvSpPr>
            <a:spLocks noGrp="1"/>
          </p:cNvSpPr>
          <p:nvPr>
            <p:ph sz="quarter" idx="13"/>
          </p:nvPr>
        </p:nvSpPr>
        <p:spPr>
          <a:xfrm>
            <a:off x="1981201" y="2148671"/>
            <a:ext cx="3838755" cy="723929"/>
          </a:xfrm>
        </p:spPr>
        <p:txBody>
          <a:bodyPr/>
          <a:lstStyle/>
          <a:p>
            <a:pPr marL="432" indent="0">
              <a:buNone/>
            </a:pPr>
            <a:r>
              <a:rPr lang="fr-FR" sz="2000" b="1" dirty="0">
                <a:latin typeface="+mn-lt"/>
              </a:rPr>
              <a:t>Figure CE9-13a </a:t>
            </a:r>
            <a:r>
              <a:rPr lang="fr-FR" sz="2000" dirty="0">
                <a:latin typeface="+mn-lt"/>
              </a:rPr>
              <a:t>Example X</a:t>
            </a:r>
            <a:r>
              <a:rPr lang="fr-FR" sz="100" dirty="0">
                <a:latin typeface="+mn-lt"/>
              </a:rPr>
              <a:t> </a:t>
            </a:r>
            <a:r>
              <a:rPr lang="fr-FR" sz="2000" dirty="0">
                <a:latin typeface="+mn-lt"/>
              </a:rPr>
              <a:t>M</a:t>
            </a:r>
            <a:r>
              <a:rPr lang="fr-FR" sz="100" dirty="0">
                <a:latin typeface="+mn-lt"/>
              </a:rPr>
              <a:t> </a:t>
            </a:r>
            <a:r>
              <a:rPr lang="fr-FR" sz="2000" dirty="0">
                <a:latin typeface="+mn-lt"/>
              </a:rPr>
              <a:t>L Document</a:t>
            </a:r>
            <a:endParaRPr lang="en-US" sz="2000" dirty="0">
              <a:latin typeface="+mn-lt"/>
            </a:endParaRPr>
          </a:p>
        </p:txBody>
      </p:sp>
      <p:pic>
        <p:nvPicPr>
          <p:cNvPr id="7" name="Picture 6" descr="Sample XML document"/>
          <p:cNvPicPr preferRelativeResize="0">
            <a:picLocks/>
          </p:cNvPicPr>
          <p:nvPr/>
        </p:nvPicPr>
        <p:blipFill>
          <a:blip r:embed="rId3"/>
          <a:srcRect/>
          <a:stretch/>
        </p:blipFill>
        <p:spPr>
          <a:xfrm>
            <a:off x="2126492" y="3293961"/>
            <a:ext cx="3778499" cy="2615314"/>
          </a:xfrm>
          <a:prstGeom prst="rect">
            <a:avLst/>
          </a:prstGeom>
        </p:spPr>
      </p:pic>
      <p:sp>
        <p:nvSpPr>
          <p:cNvPr id="5" name="Content Placeholder 4"/>
          <p:cNvSpPr>
            <a:spLocks noGrp="1"/>
          </p:cNvSpPr>
          <p:nvPr>
            <p:ph sz="quarter" idx="14"/>
          </p:nvPr>
        </p:nvSpPr>
        <p:spPr>
          <a:xfrm>
            <a:off x="5904990" y="2148671"/>
            <a:ext cx="4144116" cy="723928"/>
          </a:xfrm>
        </p:spPr>
        <p:txBody>
          <a:bodyPr/>
          <a:lstStyle/>
          <a:p>
            <a:pPr marL="432" indent="0">
              <a:buNone/>
            </a:pPr>
            <a:r>
              <a:rPr lang="fr-FR" sz="2000" b="1" dirty="0">
                <a:latin typeface="+mn-lt"/>
              </a:rPr>
              <a:t>Figure C</a:t>
            </a:r>
            <a:r>
              <a:rPr lang="fr-FR" sz="100" b="1" dirty="0">
                <a:latin typeface="+mn-lt"/>
              </a:rPr>
              <a:t> </a:t>
            </a:r>
            <a:r>
              <a:rPr lang="fr-FR" sz="2000" b="1" dirty="0">
                <a:latin typeface="+mn-lt"/>
              </a:rPr>
              <a:t>E</a:t>
            </a:r>
            <a:r>
              <a:rPr lang="fr-FR" sz="100" b="1" dirty="0">
                <a:latin typeface="+mn-lt"/>
              </a:rPr>
              <a:t> </a:t>
            </a:r>
            <a:r>
              <a:rPr lang="fr-FR" sz="2000" b="1" dirty="0">
                <a:latin typeface="+mn-lt"/>
              </a:rPr>
              <a:t>9-13b </a:t>
            </a:r>
            <a:r>
              <a:rPr lang="fr-FR" sz="2000" dirty="0">
                <a:latin typeface="+mn-lt"/>
              </a:rPr>
              <a:t>Example J</a:t>
            </a:r>
            <a:r>
              <a:rPr lang="fr-FR" sz="100" dirty="0">
                <a:latin typeface="+mn-lt"/>
              </a:rPr>
              <a:t> </a:t>
            </a:r>
            <a:r>
              <a:rPr lang="fr-FR" sz="2000" dirty="0">
                <a:latin typeface="+mn-lt"/>
              </a:rPr>
              <a:t>S</a:t>
            </a:r>
            <a:r>
              <a:rPr lang="fr-FR" sz="100" dirty="0">
                <a:latin typeface="+mn-lt"/>
              </a:rPr>
              <a:t> </a:t>
            </a:r>
            <a:r>
              <a:rPr lang="fr-FR" sz="2000" dirty="0">
                <a:latin typeface="+mn-lt"/>
              </a:rPr>
              <a:t>O</a:t>
            </a:r>
            <a:r>
              <a:rPr lang="fr-FR" sz="100" dirty="0">
                <a:latin typeface="+mn-lt"/>
              </a:rPr>
              <a:t> </a:t>
            </a:r>
            <a:r>
              <a:rPr lang="fr-FR" sz="2000" dirty="0">
                <a:latin typeface="+mn-lt"/>
              </a:rPr>
              <a:t>N Document</a:t>
            </a:r>
            <a:endParaRPr lang="en-US" sz="2000" dirty="0">
              <a:latin typeface="+mn-lt"/>
            </a:endParaRPr>
          </a:p>
        </p:txBody>
      </p:sp>
      <p:pic>
        <p:nvPicPr>
          <p:cNvPr id="8" name="Picture 7" descr="Sample JSON document"/>
          <p:cNvPicPr preferRelativeResize="0">
            <a:picLocks/>
          </p:cNvPicPr>
          <p:nvPr/>
        </p:nvPicPr>
        <p:blipFill>
          <a:blip r:embed="rId4"/>
          <a:srcRect/>
          <a:stretch/>
        </p:blipFill>
        <p:spPr>
          <a:xfrm>
            <a:off x="6096000" y="2872600"/>
            <a:ext cx="3257550" cy="3378575"/>
          </a:xfrm>
          <a:prstGeom prst="rect">
            <a:avLst/>
          </a:prstGeom>
        </p:spPr>
      </p:pic>
    </p:spTree>
    <p:extLst>
      <p:ext uri="{BB962C8B-B14F-4D97-AF65-F5344CB8AC3E}">
        <p14:creationId xmlns:p14="http://schemas.microsoft.com/office/powerpoint/2010/main" val="337804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9-1 </a:t>
            </a:r>
            <a:r>
              <a:rPr lang="en-US" sz="2400" kern="1200" dirty="0">
                <a:solidFill>
                  <a:srgbClr val="000000"/>
                </a:solidFill>
                <a:latin typeface="Arial (Body)"/>
                <a:ea typeface="+mn-ea"/>
                <a:cs typeface="+mn-cs"/>
              </a:rPr>
              <a:t>What is a computer network?</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ea typeface="+mn-ea"/>
                <a:cs typeface="+mn-cs"/>
              </a:rPr>
              <a:t>9-2 </a:t>
            </a:r>
            <a:r>
              <a:rPr lang="en-US" sz="2400" kern="1200" dirty="0">
                <a:solidFill>
                  <a:srgbClr val="000000"/>
                </a:solidFill>
                <a:latin typeface="Arial (Body)"/>
                <a:ea typeface="+mn-ea"/>
                <a:cs typeface="+mn-cs"/>
              </a:rPr>
              <a:t>What are the components of a LAN?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ea typeface="+mn-ea"/>
                <a:cs typeface="+mn-cs"/>
              </a:rPr>
              <a:t>9-3 </a:t>
            </a:r>
            <a:r>
              <a:rPr lang="en-US" sz="2400" kern="1200" dirty="0">
                <a:solidFill>
                  <a:srgbClr val="000000"/>
                </a:solidFill>
                <a:latin typeface="Arial (Body)"/>
                <a:ea typeface="+mn-ea"/>
                <a:cs typeface="+mn-cs"/>
              </a:rPr>
              <a:t>How does the Internet work?</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ea typeface="+mn-ea"/>
                <a:cs typeface="+mn-cs"/>
              </a:rPr>
              <a:t>9-4 </a:t>
            </a:r>
            <a:r>
              <a:rPr lang="en-US" sz="2400" kern="1200" dirty="0">
                <a:solidFill>
                  <a:srgbClr val="000000"/>
                </a:solidFill>
                <a:latin typeface="Arial (Body)"/>
                <a:ea typeface="+mn-ea"/>
                <a:cs typeface="+mn-cs"/>
              </a:rPr>
              <a:t>How do Web servers support the cloud?</a:t>
            </a:r>
          </a:p>
        </p:txBody>
      </p:sp>
    </p:spTree>
    <p:extLst>
      <p:ext uri="{BB962C8B-B14F-4D97-AF65-F5344CB8AC3E}">
        <p14:creationId xmlns:p14="http://schemas.microsoft.com/office/powerpoint/2010/main" val="833362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Types of Networks</a:t>
            </a:r>
          </a:p>
        </p:txBody>
      </p:sp>
      <p:sp>
        <p:nvSpPr>
          <p:cNvPr id="3" name="Content Placeholder 2"/>
          <p:cNvSpPr>
            <a:spLocks noGrp="1"/>
          </p:cNvSpPr>
          <p:nvPr>
            <p:ph type="body" idx="1"/>
          </p:nvPr>
        </p:nvSpPr>
        <p:spPr>
          <a:xfrm>
            <a:off x="1981200" y="1600201"/>
            <a:ext cx="8229600" cy="832448"/>
          </a:xfrm>
        </p:spPr>
        <p:txBody>
          <a:bodyPr wrap="square" lIns="91425" tIns="91425" rIns="91425" bIns="91425" anchor="t" anchorCtr="0">
            <a:noAutofit/>
          </a:bodyPr>
          <a:lstStyle/>
          <a:p>
            <a:pPr marL="0" indent="0">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9-1 What is a computer network?</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9-1 </a:t>
            </a:r>
            <a:r>
              <a:rPr lang="en-US" sz="2200" kern="1200" dirty="0">
                <a:solidFill>
                  <a:srgbClr val="000000"/>
                </a:solidFill>
                <a:latin typeface="Arial (Body)"/>
              </a:rPr>
              <a:t>Basic Network Types</a:t>
            </a:r>
            <a:endParaRPr lang="en-US" sz="2200" kern="1200" dirty="0">
              <a:solidFill>
                <a:srgbClr val="000000"/>
              </a:solidFill>
              <a:latin typeface="Arial (Body)"/>
              <a:ea typeface="+mn-ea"/>
              <a:cs typeface="+mn-cs"/>
            </a:endParaRPr>
          </a:p>
        </p:txBody>
      </p:sp>
      <p:pic>
        <p:nvPicPr>
          <p:cNvPr id="5" name="Picture 4" descr="Table showing basic network types: personal, locat area, wide area, and the internet.">
            <a:extLst>
              <a:ext uri="{FF2B5EF4-FFF2-40B4-BE49-F238E27FC236}">
                <a16:creationId xmlns:a16="http://schemas.microsoft.com/office/drawing/2014/main" id="{2DAAE6D6-C139-41D5-A7C9-ADD47B2AE75F}"/>
              </a:ext>
            </a:extLst>
          </p:cNvPr>
          <p:cNvPicPr>
            <a:picLocks noChangeAspect="1"/>
          </p:cNvPicPr>
          <p:nvPr/>
        </p:nvPicPr>
        <p:blipFill>
          <a:blip r:embed="rId3"/>
          <a:stretch>
            <a:fillRect/>
          </a:stretch>
        </p:blipFill>
        <p:spPr>
          <a:xfrm>
            <a:off x="2046514" y="2432650"/>
            <a:ext cx="7502979" cy="3802981"/>
          </a:xfrm>
          <a:prstGeom prst="rect">
            <a:avLst/>
          </a:prstGeom>
        </p:spPr>
      </p:pic>
    </p:spTree>
    <p:extLst>
      <p:ext uri="{BB962C8B-B14F-4D97-AF65-F5344CB8AC3E}">
        <p14:creationId xmlns:p14="http://schemas.microsoft.com/office/powerpoint/2010/main" val="324419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Typical Small Office/Home Office (SOHO) LAN</a:t>
            </a:r>
          </a:p>
        </p:txBody>
      </p:sp>
      <p:sp>
        <p:nvSpPr>
          <p:cNvPr id="3" name="Content Placeholder 2"/>
          <p:cNvSpPr>
            <a:spLocks noGrp="1"/>
          </p:cNvSpPr>
          <p:nvPr>
            <p:ph type="body" idx="1"/>
          </p:nvPr>
        </p:nvSpPr>
        <p:spPr>
          <a:xfrm>
            <a:off x="1981200" y="1600202"/>
            <a:ext cx="8229600" cy="749807"/>
          </a:xfrm>
        </p:spPr>
        <p:txBody>
          <a:bodyPr wrap="square" lIns="91425" tIns="91425" rIns="91425" bIns="91425" anchor="t" anchorCtr="0">
            <a:noAutofit/>
          </a:bodyPr>
          <a:lstStyle/>
          <a:p>
            <a:pPr marL="0" indent="0">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9-2 What are the components of a LAN?</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9-2 </a:t>
            </a:r>
            <a:r>
              <a:rPr lang="en-US" sz="2200" kern="1200" dirty="0">
                <a:solidFill>
                  <a:srgbClr val="000000"/>
                </a:solidFill>
                <a:latin typeface="Arial (Body)"/>
              </a:rPr>
              <a:t>Typical Small Office/Home Office</a:t>
            </a:r>
            <a:endParaRPr lang="en-US" sz="2200" kern="1200" dirty="0">
              <a:solidFill>
                <a:srgbClr val="000000"/>
              </a:solidFill>
              <a:latin typeface="Arial (Body)"/>
              <a:ea typeface="+mn-ea"/>
              <a:cs typeface="+mn-cs"/>
            </a:endParaRPr>
          </a:p>
        </p:txBody>
      </p:sp>
      <p:pic>
        <p:nvPicPr>
          <p:cNvPr id="6" name="Picture 5" descr="Figure of a typical small office/home office local area network. Devices are connected wirelessly or wired to a LAN device (router, switch and access point). The LAN device connects to the Internet Service Provider, which enables access to the Internet.">
            <a:extLst>
              <a:ext uri="{FF2B5EF4-FFF2-40B4-BE49-F238E27FC236}">
                <a16:creationId xmlns:a16="http://schemas.microsoft.com/office/drawing/2014/main" id="{B7A7AE5C-4549-491D-8963-38566583765C}"/>
              </a:ext>
            </a:extLst>
          </p:cNvPr>
          <p:cNvPicPr>
            <a:picLocks noChangeAspect="1"/>
          </p:cNvPicPr>
          <p:nvPr/>
        </p:nvPicPr>
        <p:blipFill>
          <a:blip r:embed="rId3"/>
          <a:srcRect/>
          <a:stretch/>
        </p:blipFill>
        <p:spPr>
          <a:xfrm>
            <a:off x="3378978" y="2564080"/>
            <a:ext cx="4717272" cy="3863719"/>
          </a:xfrm>
          <a:prstGeom prst="rect">
            <a:avLst/>
          </a:prstGeom>
        </p:spPr>
      </p:pic>
    </p:spTree>
    <p:extLst>
      <p:ext uri="{BB962C8B-B14F-4D97-AF65-F5344CB8AC3E}">
        <p14:creationId xmlns:p14="http://schemas.microsoft.com/office/powerpoint/2010/main" val="316922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Abbreviations Used for Communications and Computer Memory Speeds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9-2 What are the components of a LAN?</a:t>
            </a:r>
          </a:p>
          <a:p>
            <a:pPr marL="255651" indent="-255651" defTabSz="685800">
              <a:spcAft>
                <a:spcPct val="0"/>
              </a:spcAft>
              <a:buSzPts val="2400"/>
            </a:pPr>
            <a:r>
              <a:rPr lang="en-US" sz="2400" kern="1200" dirty="0">
                <a:solidFill>
                  <a:srgbClr val="000000"/>
                </a:solidFill>
                <a:latin typeface="Arial (Body)"/>
              </a:rPr>
              <a:t>Communications equipment,</a:t>
            </a:r>
          </a:p>
          <a:p>
            <a:pPr marL="255651" indent="-255651" defTabSz="685800">
              <a:spcAft>
                <a:spcPct val="0"/>
              </a:spcAft>
              <a:buSzPts val="2400"/>
            </a:pPr>
            <a:r>
              <a:rPr lang="en-US" sz="2400" kern="1200" dirty="0">
                <a:solidFill>
                  <a:srgbClr val="000000"/>
                </a:solidFill>
                <a:latin typeface="Arial (Body)"/>
              </a:rPr>
              <a:t>K(ilo) = 1,000, not 1,024 (as for memory);</a:t>
            </a:r>
          </a:p>
          <a:p>
            <a:pPr marL="255651" indent="-255651" defTabSz="685800">
              <a:spcAft>
                <a:spcPct val="0"/>
              </a:spcAft>
              <a:buSzPts val="2400"/>
            </a:pPr>
            <a:r>
              <a:rPr lang="en-US" sz="2400" kern="1200" dirty="0">
                <a:solidFill>
                  <a:srgbClr val="000000"/>
                </a:solidFill>
                <a:latin typeface="Arial (Body)"/>
              </a:rPr>
              <a:t>M(ega) = 1,000,000, not 1,024 × 1,024;</a:t>
            </a:r>
          </a:p>
          <a:p>
            <a:pPr marL="255651" indent="-255651" defTabSz="685800">
              <a:spcAft>
                <a:spcPct val="0"/>
              </a:spcAft>
              <a:buSzPts val="2400"/>
            </a:pPr>
            <a:r>
              <a:rPr lang="en-US" sz="2400" kern="1200" dirty="0">
                <a:solidFill>
                  <a:srgbClr val="000000"/>
                </a:solidFill>
                <a:latin typeface="Arial (Body)"/>
              </a:rPr>
              <a:t>G(iga) = 1,000,000,000, not 1,024 × 1,024 × 1,024.</a:t>
            </a:r>
          </a:p>
          <a:p>
            <a:pPr marL="741600" lvl="1" indent="-284400" defTabSz="685800">
              <a:spcAft>
                <a:spcPct val="0"/>
              </a:spcAft>
              <a:buSzPts val="2400"/>
            </a:pPr>
            <a:r>
              <a:rPr lang="en-US" sz="2400" kern="1200" dirty="0">
                <a:solidFill>
                  <a:srgbClr val="000000"/>
                </a:solidFill>
                <a:latin typeface="Arial (Body)"/>
              </a:rPr>
              <a:t>100 M</a:t>
            </a:r>
            <a:r>
              <a:rPr lang="en-US" sz="100" kern="1200" dirty="0">
                <a:solidFill>
                  <a:srgbClr val="000000"/>
                </a:solidFill>
                <a:latin typeface="Arial (Body)"/>
              </a:rPr>
              <a:t> </a:t>
            </a:r>
            <a:r>
              <a:rPr lang="en-US" sz="2400" kern="1200" dirty="0">
                <a:solidFill>
                  <a:srgbClr val="000000"/>
                </a:solidFill>
                <a:latin typeface="Arial (Body)"/>
              </a:rPr>
              <a:t>b</a:t>
            </a:r>
            <a:r>
              <a:rPr lang="en-US" sz="100" kern="1200" dirty="0">
                <a:solidFill>
                  <a:srgbClr val="000000"/>
                </a:solidFill>
                <a:latin typeface="Arial (Body)"/>
              </a:rPr>
              <a:t> </a:t>
            </a:r>
            <a:r>
              <a:rPr lang="en-US" sz="2400" kern="1200" dirty="0">
                <a:solidFill>
                  <a:srgbClr val="000000"/>
                </a:solidFill>
                <a:latin typeface="Arial (Body)"/>
              </a:rPr>
              <a:t>p</a:t>
            </a:r>
            <a:r>
              <a:rPr lang="en-US" sz="100" kern="1200" dirty="0">
                <a:solidFill>
                  <a:srgbClr val="000000"/>
                </a:solidFill>
                <a:latin typeface="Arial (Body)"/>
              </a:rPr>
              <a:t> </a:t>
            </a:r>
            <a:r>
              <a:rPr lang="en-US" sz="2400" kern="1200" dirty="0">
                <a:solidFill>
                  <a:srgbClr val="000000"/>
                </a:solidFill>
                <a:latin typeface="Arial (Body)"/>
              </a:rPr>
              <a:t>s =100,000,000 bits per second.</a:t>
            </a:r>
          </a:p>
          <a:p>
            <a:pPr marL="255651" indent="-255651" defTabSz="685800">
              <a:spcAft>
                <a:spcPct val="0"/>
              </a:spcAft>
              <a:buSzPts val="2400"/>
            </a:pPr>
            <a:r>
              <a:rPr lang="en-US" sz="2400" kern="1200" dirty="0">
                <a:solidFill>
                  <a:srgbClr val="000000"/>
                </a:solidFill>
                <a:latin typeface="Arial (Body)"/>
              </a:rPr>
              <a:t>Communications speeds expressed in bits, memory sizes in </a:t>
            </a:r>
            <a:r>
              <a:rPr lang="en-US" sz="2400" b="1" kern="1200" dirty="0">
                <a:solidFill>
                  <a:srgbClr val="000000"/>
                </a:solidFill>
                <a:latin typeface="Arial (Body)"/>
              </a:rPr>
              <a:t>bytes</a:t>
            </a:r>
            <a:r>
              <a:rPr lang="en-US" sz="2400" kern="1200" dirty="0">
                <a:solidFill>
                  <a:srgbClr val="000000"/>
                </a:solidFill>
                <a:latin typeface="Arial (Body)"/>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03359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LAN Protocol</a:t>
            </a:r>
          </a:p>
        </p:txBody>
      </p:sp>
      <p:sp>
        <p:nvSpPr>
          <p:cNvPr id="3" name="Content Placeholder 2"/>
          <p:cNvSpPr>
            <a:spLocks noGrp="1"/>
          </p:cNvSpPr>
          <p:nvPr>
            <p:ph idx="1"/>
          </p:nvPr>
        </p:nvSpPr>
        <p:spPr>
          <a:xfrm>
            <a:off x="1981200" y="1600201"/>
            <a:ext cx="8229600" cy="332117"/>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9-2 What are the components of a LAN?</a:t>
            </a:r>
          </a:p>
        </p:txBody>
      </p:sp>
      <p:sp>
        <p:nvSpPr>
          <p:cNvPr id="4" name="Content Placeholder 3"/>
          <p:cNvSpPr>
            <a:spLocks noGrp="1"/>
          </p:cNvSpPr>
          <p:nvPr>
            <p:ph idx="13"/>
          </p:nvPr>
        </p:nvSpPr>
        <p:spPr>
          <a:xfrm>
            <a:off x="1981201" y="2004844"/>
            <a:ext cx="4080294" cy="3690450"/>
          </a:xfrm>
        </p:spPr>
        <p:txBody>
          <a:bodyPr wrap="square" lIns="91425" tIns="91425" rIns="91425" bIns="91425" anchor="t" anchorCtr="0">
            <a:noAutofit/>
          </a:bodyPr>
          <a:lstStyle/>
          <a:p>
            <a:pPr marL="255651" indent="-255651" defTabSz="685800">
              <a:spcAft>
                <a:spcPct val="0"/>
              </a:spcAft>
              <a:buSzPts val="2400"/>
            </a:pP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 802.3</a:t>
            </a:r>
          </a:p>
          <a:p>
            <a:pPr marL="741600" lvl="1" indent="-284400" defTabSz="685800">
              <a:spcAft>
                <a:spcPct val="0"/>
              </a:spcAft>
              <a:buSzPts val="2400"/>
            </a:pPr>
            <a:r>
              <a:rPr lang="en-US" sz="2400" kern="1200" dirty="0">
                <a:solidFill>
                  <a:srgbClr val="000000"/>
                </a:solidFill>
                <a:latin typeface="+mn-lt"/>
                <a:ea typeface="+mn-ea"/>
                <a:cs typeface="+mn-cs"/>
              </a:rPr>
              <a:t>Wired LAN</a:t>
            </a:r>
          </a:p>
          <a:p>
            <a:pPr marL="741600" lvl="1" indent="-284400" defTabSz="685800">
              <a:spcAft>
                <a:spcPct val="0"/>
              </a:spcAft>
              <a:buSzPts val="2400"/>
            </a:pPr>
            <a:r>
              <a:rPr lang="en-US" sz="2400" kern="1200" dirty="0">
                <a:solidFill>
                  <a:srgbClr val="000000"/>
                </a:solidFill>
                <a:latin typeface="+mn-lt"/>
                <a:ea typeface="+mn-ea"/>
                <a:cs typeface="+mn-cs"/>
              </a:rPr>
              <a:t>10/100/1000 Mbps</a:t>
            </a:r>
          </a:p>
          <a:p>
            <a:pPr marL="741600" lvl="1" indent="-284400" defTabSz="685800">
              <a:spcAft>
                <a:spcPct val="0"/>
              </a:spcAft>
              <a:buSzPts val="2400"/>
            </a:pPr>
            <a:r>
              <a:rPr lang="en-US" sz="2400" kern="1200" dirty="0">
                <a:solidFill>
                  <a:prstClr val="black"/>
                </a:solidFill>
                <a:latin typeface="+mn-lt"/>
                <a:ea typeface="+mn-ea"/>
                <a:cs typeface="+mn-cs"/>
              </a:rPr>
              <a:t> </a:t>
            </a:r>
            <a:r>
              <a:rPr lang="en-US" sz="2400" kern="1200" dirty="0">
                <a:solidFill>
                  <a:srgbClr val="000000"/>
                </a:solidFill>
                <a:latin typeface="+mn-lt"/>
                <a:ea typeface="+mn-ea"/>
                <a:cs typeface="+mn-cs"/>
                <a:hlinkClick r:id="rId2"/>
              </a:rPr>
              <a:t>Ethernet</a:t>
            </a:r>
            <a:endParaRPr lang="en-US" sz="2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 802.11</a:t>
            </a:r>
          </a:p>
          <a:p>
            <a:pPr marL="741600" lvl="1" indent="-284400" defTabSz="685800">
              <a:spcAft>
                <a:spcPct val="0"/>
              </a:spcAft>
              <a:buSzPts val="2400"/>
            </a:pPr>
            <a:r>
              <a:rPr lang="en-US" sz="2400" kern="1200" dirty="0">
                <a:solidFill>
                  <a:srgbClr val="000000"/>
                </a:solidFill>
                <a:latin typeface="+mn-lt"/>
                <a:ea typeface="+mn-ea"/>
                <a:cs typeface="+mn-cs"/>
              </a:rPr>
              <a:t>Wireless LAN</a:t>
            </a:r>
          </a:p>
          <a:p>
            <a:pPr marL="741600" lvl="1" indent="-284400" defTabSz="685800">
              <a:spcAft>
                <a:spcPct val="0"/>
              </a:spcAft>
              <a:buSzPts val="2400"/>
            </a:pPr>
            <a:r>
              <a:rPr lang="en-US" sz="2400" kern="1200" dirty="0">
                <a:solidFill>
                  <a:srgbClr val="000000"/>
                </a:solidFill>
                <a:latin typeface="+mn-lt"/>
                <a:ea typeface="+mn-ea"/>
                <a:cs typeface="+mn-cs"/>
              </a:rPr>
              <a:t>802.11a</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c</a:t>
            </a:r>
          </a:p>
          <a:p>
            <a:pPr marL="741600" lvl="1" indent="-284400" defTabSz="685800">
              <a:spcAft>
                <a:spcPct val="0"/>
              </a:spcAft>
              <a:buSzPts val="2400"/>
            </a:pPr>
            <a:r>
              <a:rPr lang="en-US" sz="2400" kern="1200" dirty="0">
                <a:solidFill>
                  <a:srgbClr val="000000"/>
                </a:solidFill>
                <a:latin typeface="+mn-lt"/>
                <a:ea typeface="+mn-ea"/>
                <a:cs typeface="+mn-cs"/>
              </a:rPr>
              <a:t>Speeds up to 1.3 G</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b</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p</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a:t>
            </a:r>
          </a:p>
        </p:txBody>
      </p:sp>
      <p:sp>
        <p:nvSpPr>
          <p:cNvPr id="5" name="Content Placeholder 4"/>
          <p:cNvSpPr>
            <a:spLocks noGrp="1"/>
          </p:cNvSpPr>
          <p:nvPr>
            <p:ph idx="14"/>
          </p:nvPr>
        </p:nvSpPr>
        <p:spPr>
          <a:xfrm>
            <a:off x="6242305" y="2004845"/>
            <a:ext cx="3968496" cy="3854349"/>
          </a:xfrm>
        </p:spPr>
        <p:txBody>
          <a:bodyPr wrap="square" lIns="91425" tIns="91425" rIns="91425" bIns="91425" anchor="t" anchorCtr="0">
            <a:noAutofit/>
          </a:bodyPr>
          <a:lstStyle/>
          <a:p>
            <a:pPr marL="255651" indent="-255651" defTabSz="685800">
              <a:spcAft>
                <a:spcPct val="0"/>
              </a:spcAft>
              <a:buSzPts val="2400"/>
            </a:pPr>
            <a:r>
              <a:rPr lang="en-US" sz="2400" kern="1200" dirty="0">
                <a:solidFill>
                  <a:srgbClr val="000000"/>
                </a:solidFill>
                <a:latin typeface="Arial (Body)"/>
                <a:ea typeface="+mn-ea"/>
                <a:cs typeface="+mn-cs"/>
              </a:rPr>
              <a:t>Bluetooth</a:t>
            </a:r>
          </a:p>
          <a:p>
            <a:pPr marL="741600" lvl="1" indent="-284400" defTabSz="685800">
              <a:spcAft>
                <a:spcPct val="0"/>
              </a:spcAft>
              <a:buSzPts val="2400"/>
            </a:pPr>
            <a:r>
              <a:rPr lang="en-US" sz="2400" kern="1200" dirty="0">
                <a:solidFill>
                  <a:srgbClr val="000000"/>
                </a:solidFill>
                <a:latin typeface="+mn-lt"/>
                <a:ea typeface="+mn-ea"/>
                <a:cs typeface="+mn-cs"/>
              </a:rPr>
              <a:t>Transmits data short distances.</a:t>
            </a:r>
          </a:p>
          <a:p>
            <a:pPr marL="741600" lvl="1" indent="-284400" defTabSz="685800">
              <a:spcAft>
                <a:spcPct val="0"/>
              </a:spcAft>
              <a:buSzPts val="2400"/>
            </a:pPr>
            <a:r>
              <a:rPr lang="en-US" sz="2400" kern="1200" dirty="0">
                <a:solidFill>
                  <a:srgbClr val="000000"/>
                </a:solidFill>
                <a:latin typeface="+mn-lt"/>
                <a:ea typeface="+mn-ea"/>
                <a:cs typeface="+mn-cs"/>
              </a:rPr>
              <a:t>Connect computer, keyboard, mouse, printer, smartphones, smartwatches, automobiles, sports equipment, clothing.</a:t>
            </a:r>
          </a:p>
        </p:txBody>
      </p:sp>
    </p:spTree>
    <p:extLst>
      <p:ext uri="{BB962C8B-B14F-4D97-AF65-F5344CB8AC3E}">
        <p14:creationId xmlns:p14="http://schemas.microsoft.com/office/powerpoint/2010/main" val="290798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Connecting Your L</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N to the Internet</a:t>
            </a:r>
            <a:endParaRPr lang="en-US" kern="1200" dirty="0">
              <a:latin typeface="Times New Roman" panose="02020603050405020304" pitchFamily="18" charset="0"/>
              <a:ea typeface="+mj-ea"/>
              <a:cs typeface="Arial" charset="0"/>
            </a:endParaRPr>
          </a:p>
        </p:txBody>
      </p:sp>
      <p:sp>
        <p:nvSpPr>
          <p:cNvPr id="3" name="Text Placeholder 2"/>
          <p:cNvSpPr>
            <a:spLocks noGrp="1"/>
          </p:cNvSpPr>
          <p:nvPr>
            <p:ph type="body" idx="1"/>
          </p:nvPr>
        </p:nvSpPr>
        <p:spPr>
          <a:xfrm>
            <a:off x="1981200" y="1600201"/>
            <a:ext cx="8229600" cy="2176272"/>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9-2 What are the components of a L</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N?</a:t>
            </a:r>
          </a:p>
          <a:p>
            <a:pPr marL="255651" indent="-255651" defTabSz="685800">
              <a:spcBef>
                <a:spcPts val="1000"/>
              </a:spcBef>
              <a:buSzPts val="2400"/>
              <a:buNone/>
              <a:defRPr/>
            </a:pPr>
            <a:r>
              <a:rPr lang="en-US" sz="2400" b="1" kern="1200" dirty="0">
                <a:solidFill>
                  <a:srgbClr val="000000"/>
                </a:solidFill>
                <a:latin typeface="Arial (Body)"/>
              </a:rPr>
              <a:t>Important I</a:t>
            </a:r>
            <a:r>
              <a:rPr lang="en-US" sz="100" b="1" kern="1200" dirty="0">
                <a:solidFill>
                  <a:srgbClr val="000000"/>
                </a:solidFill>
                <a:latin typeface="Arial (Body)"/>
              </a:rPr>
              <a:t> </a:t>
            </a:r>
            <a:r>
              <a:rPr lang="en-US" sz="2400" b="1" kern="1200" dirty="0">
                <a:solidFill>
                  <a:srgbClr val="000000"/>
                </a:solidFill>
                <a:latin typeface="Arial (Body)"/>
              </a:rPr>
              <a:t>S</a:t>
            </a:r>
            <a:r>
              <a:rPr lang="en-US" sz="100" b="1" kern="1200" dirty="0">
                <a:solidFill>
                  <a:srgbClr val="000000"/>
                </a:solidFill>
                <a:latin typeface="Arial (Body)"/>
              </a:rPr>
              <a:t> </a:t>
            </a:r>
            <a:r>
              <a:rPr lang="en-US" sz="2400" b="1" kern="1200" dirty="0">
                <a:solidFill>
                  <a:srgbClr val="000000"/>
                </a:solidFill>
                <a:latin typeface="Arial (Body)"/>
              </a:rPr>
              <a:t>P functions</a:t>
            </a:r>
            <a:r>
              <a:rPr lang="en-US" sz="2400" kern="1200" dirty="0">
                <a:solidFill>
                  <a:srgbClr val="000000"/>
                </a:solidFill>
                <a:latin typeface="Arial (Body)"/>
              </a:rPr>
              <a:t>:</a:t>
            </a:r>
          </a:p>
          <a:p>
            <a:pPr marL="743001" lvl="1" indent="-428400" defTabSz="685800">
              <a:spcAft>
                <a:spcPct val="0"/>
              </a:spcAft>
              <a:buSzPts val="2400"/>
              <a:buFont typeface="+mj-lt"/>
              <a:buAutoNum type="arabicPeriod"/>
              <a:defRPr/>
            </a:pPr>
            <a:r>
              <a:rPr lang="en-US" sz="2400" kern="1200" dirty="0">
                <a:solidFill>
                  <a:srgbClr val="000000"/>
                </a:solidFill>
                <a:latin typeface="Arial (Body)"/>
              </a:rPr>
              <a:t>Provide legitimate Internet address.</a:t>
            </a:r>
          </a:p>
          <a:p>
            <a:pPr marL="743001" lvl="1" indent="-428400" defTabSz="685800">
              <a:spcAft>
                <a:spcPct val="0"/>
              </a:spcAft>
              <a:buSzPts val="2400"/>
              <a:buFont typeface="+mj-lt"/>
              <a:buAutoNum type="arabicPeriod"/>
              <a:defRPr/>
            </a:pPr>
            <a:r>
              <a:rPr lang="en-US" sz="2400" kern="1200" dirty="0">
                <a:solidFill>
                  <a:srgbClr val="000000"/>
                </a:solidFill>
                <a:latin typeface="Arial (Body)"/>
              </a:rPr>
              <a:t>Provide gateway to Internet.</a:t>
            </a:r>
          </a:p>
          <a:p>
            <a:pPr marL="743001" lvl="1" indent="-428400" defTabSz="685800">
              <a:spcAft>
                <a:spcPct val="0"/>
              </a:spcAft>
              <a:buSzPts val="2400"/>
              <a:buFont typeface="+mj-lt"/>
              <a:buAutoNum type="arabicPeriod"/>
              <a:defRPr/>
            </a:pPr>
            <a:r>
              <a:rPr lang="en-US" sz="2400" kern="1200" dirty="0">
                <a:solidFill>
                  <a:srgbClr val="000000"/>
                </a:solidFill>
                <a:latin typeface="Arial (Body)"/>
              </a:rPr>
              <a:t>Pay access fees and other charges to telecoms.</a:t>
            </a:r>
            <a:endParaRPr lang="en-US" sz="2400" kern="1200" dirty="0">
              <a:solidFill>
                <a:srgbClr val="000000"/>
              </a:solidFill>
              <a:latin typeface="Arial (Body)"/>
              <a:ea typeface="+mn-ea"/>
              <a:cs typeface="+mn-cs"/>
            </a:endParaRPr>
          </a:p>
        </p:txBody>
      </p:sp>
      <p:sp>
        <p:nvSpPr>
          <p:cNvPr id="5" name="Content Placeholder 4"/>
          <p:cNvSpPr>
            <a:spLocks noGrp="1"/>
          </p:cNvSpPr>
          <p:nvPr>
            <p:ph sz="quarter" idx="13"/>
          </p:nvPr>
        </p:nvSpPr>
        <p:spPr>
          <a:xfrm>
            <a:off x="1981200" y="3877401"/>
            <a:ext cx="8229600" cy="1534817"/>
          </a:xfrm>
        </p:spPr>
        <p:txBody>
          <a:bodyPr/>
          <a:lstStyle/>
          <a:p>
            <a:pPr marL="255651" indent="-255651" defTabSz="685800">
              <a:spcAft>
                <a:spcPct val="0"/>
              </a:spcAft>
              <a:buSzPts val="2400"/>
            </a:pPr>
            <a:r>
              <a:rPr lang="en-US" sz="2400" kern="1200" dirty="0">
                <a:solidFill>
                  <a:srgbClr val="000000"/>
                </a:solidFill>
                <a:latin typeface="Arial (Body)"/>
                <a:ea typeface="+mn-ea"/>
                <a:cs typeface="+mn-cs"/>
              </a:rPr>
              <a:t>WAN wireless average performance 1 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with peaks of up to 3.0 </a:t>
            </a:r>
            <a:r>
              <a:rPr lang="en-US" sz="2400" kern="1200" dirty="0">
                <a:solidFill>
                  <a:srgbClr val="000000"/>
                </a:solidFill>
                <a:latin typeface="Arial (Body)"/>
              </a:rPr>
              <a:t>M</a:t>
            </a:r>
            <a:r>
              <a:rPr lang="en-US" sz="100" kern="1200" dirty="0">
                <a:solidFill>
                  <a:srgbClr val="000000"/>
                </a:solidFill>
                <a:latin typeface="Arial (Body)"/>
              </a:rPr>
              <a:t> </a:t>
            </a:r>
            <a:r>
              <a:rPr lang="en-US" sz="2400" kern="1200" dirty="0">
                <a:solidFill>
                  <a:srgbClr val="000000"/>
                </a:solidFill>
                <a:latin typeface="Arial (Body)"/>
              </a:rPr>
              <a:t>b</a:t>
            </a:r>
            <a:r>
              <a:rPr lang="en-US" sz="100" kern="1200" dirty="0">
                <a:solidFill>
                  <a:srgbClr val="000000"/>
                </a:solidFill>
                <a:latin typeface="Arial (Body)"/>
              </a:rPr>
              <a:t> </a:t>
            </a:r>
            <a:r>
              <a:rPr lang="en-US" sz="2400" kern="1200" dirty="0">
                <a:solidFill>
                  <a:srgbClr val="000000"/>
                </a:solidFill>
                <a:latin typeface="Arial (Body)"/>
              </a:rPr>
              <a:t>p</a:t>
            </a:r>
            <a:r>
              <a:rPr lang="en-US" sz="100" kern="1200" dirty="0">
                <a:solidFill>
                  <a:srgbClr val="000000"/>
                </a:solidFill>
                <a:latin typeface="Arial (Body)"/>
              </a:rPr>
              <a:t> </a:t>
            </a:r>
            <a:r>
              <a:rPr lang="en-US" sz="2400" kern="1200" dirty="0">
                <a:solidFill>
                  <a:srgbClr val="000000"/>
                </a:solidFill>
                <a:latin typeface="Arial (Body)"/>
              </a:rPr>
              <a:t>s</a:t>
            </a:r>
            <a:r>
              <a:rPr lang="en-US" sz="2400" kern="1200" dirty="0">
                <a:solidFill>
                  <a:srgbClr val="000000"/>
                </a:solidFill>
                <a:latin typeface="Arial (Body)"/>
                <a:ea typeface="+mn-ea"/>
                <a:cs typeface="+mn-cs"/>
              </a:rPr>
              <a:t>.</a:t>
            </a:r>
          </a:p>
          <a:p>
            <a:pPr marL="255651" indent="-255651" defTabSz="685800">
              <a:spcAft>
                <a:spcPct val="0"/>
              </a:spcAft>
              <a:buSzPts val="2400"/>
            </a:pPr>
            <a:r>
              <a:rPr lang="en-US" sz="2400" kern="1200" dirty="0">
                <a:solidFill>
                  <a:srgbClr val="000000"/>
                </a:solidFill>
                <a:latin typeface="Arial (Body)"/>
                <a:ea typeface="+mn-ea"/>
                <a:cs typeface="+mn-cs"/>
              </a:rPr>
              <a:t>Typical wireless LAN 50 </a:t>
            </a:r>
            <a:r>
              <a:rPr lang="en-US" sz="2400" kern="1200" dirty="0">
                <a:solidFill>
                  <a:srgbClr val="000000"/>
                </a:solidFill>
                <a:latin typeface="Arial (Body)"/>
              </a:rPr>
              <a:t>M</a:t>
            </a:r>
            <a:r>
              <a:rPr lang="en-US" sz="100" kern="1200" dirty="0">
                <a:solidFill>
                  <a:srgbClr val="000000"/>
                </a:solidFill>
                <a:latin typeface="Arial (Body)"/>
              </a:rPr>
              <a:t> </a:t>
            </a:r>
            <a:r>
              <a:rPr lang="en-US" sz="2400" kern="1200" dirty="0">
                <a:solidFill>
                  <a:srgbClr val="000000"/>
                </a:solidFill>
                <a:latin typeface="Arial (Body)"/>
              </a:rPr>
              <a:t>b</a:t>
            </a:r>
            <a:r>
              <a:rPr lang="en-US" sz="100" kern="1200" dirty="0">
                <a:solidFill>
                  <a:srgbClr val="000000"/>
                </a:solidFill>
                <a:latin typeface="Arial (Body)"/>
              </a:rPr>
              <a:t> </a:t>
            </a:r>
            <a:r>
              <a:rPr lang="en-US" sz="2400" kern="1200" dirty="0">
                <a:solidFill>
                  <a:srgbClr val="000000"/>
                </a:solidFill>
                <a:latin typeface="Arial (Body)"/>
              </a:rPr>
              <a:t>p</a:t>
            </a:r>
            <a:r>
              <a:rPr lang="en-US" sz="100" kern="1200" dirty="0">
                <a:solidFill>
                  <a:srgbClr val="000000"/>
                </a:solidFill>
                <a:latin typeface="Arial (Body)"/>
              </a:rPr>
              <a:t> </a:t>
            </a:r>
            <a:r>
              <a:rPr lang="en-US" sz="2400" kern="1200" dirty="0">
                <a:solidFill>
                  <a:srgbClr val="000000"/>
                </a:solidFill>
                <a:latin typeface="Arial (Body)"/>
              </a:rPr>
              <a:t>s</a:t>
            </a:r>
            <a:r>
              <a:rPr 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21024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Alternative Ways of Connecting to the Internet</a:t>
            </a:r>
          </a:p>
        </p:txBody>
      </p:sp>
      <p:sp>
        <p:nvSpPr>
          <p:cNvPr id="3" name="Content Placeholder 2"/>
          <p:cNvSpPr>
            <a:spLocks noGrp="1"/>
          </p:cNvSpPr>
          <p:nvPr>
            <p:ph type="body" idx="1"/>
          </p:nvPr>
        </p:nvSpPr>
        <p:spPr>
          <a:xfrm>
            <a:off x="1981200" y="1600200"/>
            <a:ext cx="8229600" cy="740664"/>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9-2 What are the components of a LAN?</a:t>
            </a:r>
          </a:p>
          <a:p>
            <a:pPr marL="0" indent="0">
              <a:spcBef>
                <a:spcPts val="1000"/>
              </a:spcBef>
              <a:buSzPts val="2400"/>
              <a:buNone/>
            </a:pPr>
            <a:r>
              <a:rPr lang="en-US" sz="2200" b="1" kern="1200" dirty="0">
                <a:solidFill>
                  <a:prstClr val="black"/>
                </a:solidFill>
                <a:latin typeface="+mn-lt"/>
              </a:rPr>
              <a:t>Figure C</a:t>
            </a:r>
            <a:r>
              <a:rPr lang="en-US" sz="100" b="1" kern="1200" dirty="0">
                <a:solidFill>
                  <a:prstClr val="black"/>
                </a:solidFill>
                <a:latin typeface="+mn-lt"/>
              </a:rPr>
              <a:t> </a:t>
            </a:r>
            <a:r>
              <a:rPr lang="en-US" sz="2200" b="1" kern="1200" dirty="0">
                <a:solidFill>
                  <a:prstClr val="black"/>
                </a:solidFill>
                <a:latin typeface="+mn-lt"/>
              </a:rPr>
              <a:t>E</a:t>
            </a:r>
            <a:r>
              <a:rPr lang="en-US" sz="100" b="1" kern="1200" dirty="0">
                <a:solidFill>
                  <a:prstClr val="black"/>
                </a:solidFill>
                <a:latin typeface="+mn-lt"/>
              </a:rPr>
              <a:t> </a:t>
            </a:r>
            <a:r>
              <a:rPr lang="en-US" sz="2200" b="1" kern="1200" dirty="0">
                <a:solidFill>
                  <a:prstClr val="black"/>
                </a:solidFill>
                <a:latin typeface="+mn-lt"/>
              </a:rPr>
              <a:t>9-3</a:t>
            </a:r>
            <a:r>
              <a:rPr lang="en-US" sz="2200" kern="1200" dirty="0">
                <a:solidFill>
                  <a:prstClr val="black"/>
                </a:solidFill>
                <a:latin typeface="+mn-lt"/>
              </a:rPr>
              <a:t> Office (SOHO) LAN</a:t>
            </a:r>
            <a:endParaRPr lang="en-US" sz="2200" kern="1200" dirty="0">
              <a:solidFill>
                <a:srgbClr val="000000"/>
              </a:solidFill>
              <a:latin typeface="+mn-lt"/>
              <a:ea typeface="+mn-ea"/>
              <a:cs typeface="+mn-cs"/>
            </a:endParaRPr>
          </a:p>
        </p:txBody>
      </p:sp>
      <p:pic>
        <p:nvPicPr>
          <p:cNvPr id="5" name="Picture 4" descr="Table showing alternative ways of connecting an office LAN to the Internet. Devices can be connected in the LAN using wires or optical fiber or wireless transmission. The LAN device connects to the Internet using DSL modem, cable modem, or WAN wireless connection.">
            <a:extLst>
              <a:ext uri="{FF2B5EF4-FFF2-40B4-BE49-F238E27FC236}">
                <a16:creationId xmlns:a16="http://schemas.microsoft.com/office/drawing/2014/main" id="{302C22B2-C312-4274-9505-254835BF94A8}"/>
              </a:ext>
            </a:extLst>
          </p:cNvPr>
          <p:cNvPicPr>
            <a:picLocks noChangeAspect="1"/>
          </p:cNvPicPr>
          <p:nvPr/>
        </p:nvPicPr>
        <p:blipFill>
          <a:blip r:embed="rId2"/>
          <a:stretch>
            <a:fillRect/>
          </a:stretch>
        </p:blipFill>
        <p:spPr>
          <a:xfrm>
            <a:off x="2242457" y="2413650"/>
            <a:ext cx="6813096" cy="3987665"/>
          </a:xfrm>
          <a:prstGeom prst="rect">
            <a:avLst/>
          </a:prstGeom>
        </p:spPr>
      </p:pic>
    </p:spTree>
    <p:extLst>
      <p:ext uri="{BB962C8B-B14F-4D97-AF65-F5344CB8AC3E}">
        <p14:creationId xmlns:p14="http://schemas.microsoft.com/office/powerpoint/2010/main" val="392813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Postal System vs The Internet</a:t>
            </a:r>
          </a:p>
        </p:txBody>
      </p:sp>
      <p:sp>
        <p:nvSpPr>
          <p:cNvPr id="3" name="Content Placeholder 2"/>
          <p:cNvSpPr>
            <a:spLocks noGrp="1"/>
          </p:cNvSpPr>
          <p:nvPr>
            <p:ph type="body" idx="1"/>
          </p:nvPr>
        </p:nvSpPr>
        <p:spPr>
          <a:xfrm>
            <a:off x="1981200" y="1600201"/>
            <a:ext cx="8229600" cy="797943"/>
          </a:xfrm>
        </p:spPr>
        <p:txBody>
          <a:bodyPr wrap="square" lIns="91425" tIns="91425" rIns="91425" bIns="91425" anchor="t" anchorCtr="0">
            <a:noAutofit/>
          </a:bodyPr>
          <a:lstStyle/>
          <a:p>
            <a:pPr marL="0" indent="0">
              <a:spcBef>
                <a:spcPts val="60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9-3 How does the Internet work?</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9-4</a:t>
            </a:r>
            <a:r>
              <a:rPr lang="en-US" sz="2200" kern="1200" dirty="0">
                <a:solidFill>
                  <a:srgbClr val="000000"/>
                </a:solidFill>
                <a:latin typeface="Arial (Body)"/>
              </a:rPr>
              <a:t> Comparison of the Postal System and the Internet</a:t>
            </a:r>
            <a:endParaRPr lang="en-US" sz="2200" kern="1200" dirty="0">
              <a:solidFill>
                <a:srgbClr val="000000"/>
              </a:solidFill>
              <a:latin typeface="Arial (Body)"/>
              <a:ea typeface="+mn-ea"/>
              <a:cs typeface="+mn-cs"/>
            </a:endParaRPr>
          </a:p>
        </p:txBody>
      </p:sp>
      <p:pic>
        <p:nvPicPr>
          <p:cNvPr id="5" name="Picture 4" descr="Table comparing the postal system and the Internet in the steps to send a package:&#10;1) assemble package&#10;2) put name on package&#10;3) look up address&#10;4) put address on package&#10;5) put registered mail sticker on package&#10;6) ship package">
            <a:extLst>
              <a:ext uri="{FF2B5EF4-FFF2-40B4-BE49-F238E27FC236}">
                <a16:creationId xmlns:a16="http://schemas.microsoft.com/office/drawing/2014/main" id="{963421AD-B50D-4C3B-8465-655E7D9A8724}"/>
              </a:ext>
            </a:extLst>
          </p:cNvPr>
          <p:cNvPicPr>
            <a:picLocks noChangeAspect="1"/>
          </p:cNvPicPr>
          <p:nvPr/>
        </p:nvPicPr>
        <p:blipFill>
          <a:blip r:embed="rId2"/>
          <a:stretch>
            <a:fillRect/>
          </a:stretch>
        </p:blipFill>
        <p:spPr>
          <a:xfrm>
            <a:off x="2454729" y="2398144"/>
            <a:ext cx="6490607" cy="3996177"/>
          </a:xfrm>
          <a:prstGeom prst="rect">
            <a:avLst/>
          </a:prstGeom>
        </p:spPr>
      </p:pic>
    </p:spTree>
    <p:extLst>
      <p:ext uri="{BB962C8B-B14F-4D97-AF65-F5344CB8AC3E}">
        <p14:creationId xmlns:p14="http://schemas.microsoft.com/office/powerpoint/2010/main" val="113076373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2426</Words>
  <Application>Microsoft Macintosh PowerPoint</Application>
  <PresentationFormat>Breitbild</PresentationFormat>
  <Paragraphs>243</Paragraphs>
  <Slides>29</Slides>
  <Notes>22</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29</vt:i4>
      </vt:variant>
    </vt:vector>
  </HeadingPairs>
  <TitlesOfParts>
    <vt:vector size="38" baseType="lpstr">
      <vt:lpstr>Arial</vt:lpstr>
      <vt:lpstr>Arial (Body)</vt:lpstr>
      <vt:lpstr>Calibri</vt:lpstr>
      <vt:lpstr>Helvetica</vt:lpstr>
      <vt:lpstr>Noto Sans Symbols</vt:lpstr>
      <vt:lpstr>Times New Roman</vt:lpstr>
      <vt:lpstr>Verdana</vt:lpstr>
      <vt:lpstr>508 Lecture</vt:lpstr>
      <vt:lpstr>1_508 Lecture</vt:lpstr>
      <vt:lpstr>Experiencing M I S</vt:lpstr>
      <vt:lpstr>Study Questions</vt:lpstr>
      <vt:lpstr>Types of Networks</vt:lpstr>
      <vt:lpstr>Typical Small Office/Home Office (SOHO) LAN</vt:lpstr>
      <vt:lpstr>Abbreviations Used for Communications and Computer Memory Speeds</vt:lpstr>
      <vt:lpstr>LAN Protocol</vt:lpstr>
      <vt:lpstr>Connecting Your L A N to the Internet</vt:lpstr>
      <vt:lpstr>Alternative Ways of Connecting to the Internet</vt:lpstr>
      <vt:lpstr>Postal System vs The Internet</vt:lpstr>
      <vt:lpstr>Public I P Addresses</vt:lpstr>
      <vt:lpstr>Domain Name System (D N S)</vt:lpstr>
      <vt:lpstr>Private Versus Public I P Addresses</vt:lpstr>
      <vt:lpstr>I P Addressing: Major Benefits</vt:lpstr>
      <vt:lpstr>Domain Registry Company</vt:lpstr>
      <vt:lpstr>Packets &amp; Carriers</vt:lpstr>
      <vt:lpstr>The Cloud Resides in the Internet</vt:lpstr>
      <vt:lpstr>Net Neutrality</vt:lpstr>
      <vt:lpstr>Processing on a Web Server</vt:lpstr>
      <vt:lpstr>Three-Tier Architecture</vt:lpstr>
      <vt:lpstr>Watch the Three Tiers in Action! Sample of Commerce Server Page (1 of 2)</vt:lpstr>
      <vt:lpstr>SOA Analogy: Approval Request Interactions Among Three Departments</vt:lpstr>
      <vt:lpstr>Using S O A Principles, Each Department Defines Its Own Services:</vt:lpstr>
      <vt:lpstr>Using S O A Principles: Encapsulation</vt:lpstr>
      <vt:lpstr>S O A Principles Applied to Three-Tier Architecture</vt:lpstr>
      <vt:lpstr>Protocols Supporting Web Services</vt:lpstr>
      <vt:lpstr>W S D L, S O A P, X M L, and J S O N</vt:lpstr>
      <vt:lpstr>Example X M L and J S O N Documents</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714</cp:revision>
  <dcterms:modified xsi:type="dcterms:W3CDTF">2021-02-17T09:30:34Z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