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33"/>
  </p:notesMasterIdLst>
  <p:handoutMasterIdLst>
    <p:handoutMasterId r:id="rId34"/>
  </p:handoutMasterIdLst>
  <p:sldIdLst>
    <p:sldId id="301" r:id="rId3"/>
    <p:sldId id="305" r:id="rId4"/>
    <p:sldId id="306" r:id="rId5"/>
    <p:sldId id="307" r:id="rId6"/>
    <p:sldId id="308" r:id="rId7"/>
    <p:sldId id="309" r:id="rId8"/>
    <p:sldId id="310" r:id="rId9"/>
    <p:sldId id="311" r:id="rId10"/>
    <p:sldId id="312" r:id="rId11"/>
    <p:sldId id="313" r:id="rId12"/>
    <p:sldId id="314" r:id="rId13"/>
    <p:sldId id="315" r:id="rId14"/>
    <p:sldId id="316" r:id="rId15"/>
    <p:sldId id="318" r:id="rId16"/>
    <p:sldId id="319" r:id="rId17"/>
    <p:sldId id="320" r:id="rId18"/>
    <p:sldId id="321" r:id="rId19"/>
    <p:sldId id="322" r:id="rId20"/>
    <p:sldId id="323" r:id="rId21"/>
    <p:sldId id="324" r:id="rId22"/>
    <p:sldId id="325" r:id="rId23"/>
    <p:sldId id="326" r:id="rId24"/>
    <p:sldId id="327" r:id="rId25"/>
    <p:sldId id="328" r:id="rId26"/>
    <p:sldId id="329" r:id="rId27"/>
    <p:sldId id="330" r:id="rId28"/>
    <p:sldId id="331" r:id="rId29"/>
    <p:sldId id="332" r:id="rId30"/>
    <p:sldId id="333" r:id="rId31"/>
    <p:sldId id="304" r:id="rId3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7" name="Robby Roth" initials="RR" lastIdx="15" clrIdx="7">
    <p:extLst>
      <p:ext uri="{19B8F6BF-5375-455C-9EA6-DF929625EA0E}">
        <p15:presenceInfo xmlns:p15="http://schemas.microsoft.com/office/powerpoint/2012/main" userId="47608e0cc0708d8b" providerId="Windows Live"/>
      </p:ext>
    </p:extLst>
  </p:cmAuthor>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 id="6" name="nancy lamm" initials="nl" lastIdx="15" clrIdx="6">
    <p:extLst>
      <p:ext uri="{19B8F6BF-5375-455C-9EA6-DF929625EA0E}">
        <p15:presenceInfo xmlns:p15="http://schemas.microsoft.com/office/powerpoint/2012/main" userId="077ab194c5a1412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0A4E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02" autoAdjust="0"/>
    <p:restoredTop sz="78828" autoAdjust="0"/>
  </p:normalViewPr>
  <p:slideViewPr>
    <p:cSldViewPr snapToGrid="0" snapToObjects="1">
      <p:cViewPr varScale="1">
        <p:scale>
          <a:sx n="102" d="100"/>
          <a:sy n="102" d="100"/>
        </p:scale>
        <p:origin x="1552" y="176"/>
      </p:cViewPr>
      <p:guideLst>
        <p:guide orient="horz" pos="2160"/>
        <p:guide pos="3840"/>
      </p:guideLst>
    </p:cSldViewPr>
  </p:slideViewPr>
  <p:outlineViewPr>
    <p:cViewPr>
      <p:scale>
        <a:sx n="100" d="100"/>
        <a:sy n="100"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commentAuthors" Target="commentAuthors.xml"/><Relationship Id="rId8" Type="http://schemas.openxmlformats.org/officeDocument/2006/relationships/slide" Target="slides/slide6.xml"/><Relationship Id="rId3"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by Roth" userId="47608e0cc0708d8b" providerId="LiveId" clId="{5D950AD0-05DC-479B-AB55-2D22C74446A2}"/>
    <pc:docChg chg="custSel modSld">
      <pc:chgData name="Robby Roth" userId="47608e0cc0708d8b" providerId="LiveId" clId="{5D950AD0-05DC-479B-AB55-2D22C74446A2}" dt="2020-02-08T21:37:43.752" v="605" actId="1589"/>
      <pc:docMkLst>
        <pc:docMk/>
      </pc:docMkLst>
      <pc:sldChg chg="modSp addCm modNotesTx">
        <pc:chgData name="Robby Roth" userId="47608e0cc0708d8b" providerId="LiveId" clId="{5D950AD0-05DC-479B-AB55-2D22C74446A2}" dt="2020-02-08T21:19:59.681" v="124" actId="20577"/>
        <pc:sldMkLst>
          <pc:docMk/>
          <pc:sldMk cId="4130656394" sldId="307"/>
        </pc:sldMkLst>
        <pc:spChg chg="mod">
          <ac:chgData name="Robby Roth" userId="47608e0cc0708d8b" providerId="LiveId" clId="{5D950AD0-05DC-479B-AB55-2D22C74446A2}" dt="2020-02-08T21:15:47.342" v="1" actId="14100"/>
          <ac:spMkLst>
            <pc:docMk/>
            <pc:sldMk cId="4130656394" sldId="307"/>
            <ac:spMk id="2" creationId="{00000000-0000-0000-0000-000000000000}"/>
          </ac:spMkLst>
        </pc:spChg>
        <pc:spChg chg="mod">
          <ac:chgData name="Robby Roth" userId="47608e0cc0708d8b" providerId="LiveId" clId="{5D950AD0-05DC-479B-AB55-2D22C74446A2}" dt="2020-02-08T21:19:59.681" v="124" actId="20577"/>
          <ac:spMkLst>
            <pc:docMk/>
            <pc:sldMk cId="4130656394" sldId="307"/>
            <ac:spMk id="3" creationId="{00000000-0000-0000-0000-000000000000}"/>
          </ac:spMkLst>
        </pc:spChg>
      </pc:sldChg>
      <pc:sldChg chg="modSp addCm">
        <pc:chgData name="Robby Roth" userId="47608e0cc0708d8b" providerId="LiveId" clId="{5D950AD0-05DC-479B-AB55-2D22C74446A2}" dt="2020-02-08T21:20:09.422" v="125" actId="1589"/>
        <pc:sldMkLst>
          <pc:docMk/>
          <pc:sldMk cId="1442211622" sldId="308"/>
        </pc:sldMkLst>
        <pc:spChg chg="mod">
          <ac:chgData name="Robby Roth" userId="47608e0cc0708d8b" providerId="LiveId" clId="{5D950AD0-05DC-479B-AB55-2D22C74446A2}" dt="2020-02-08T21:17:51.231" v="121" actId="6549"/>
          <ac:spMkLst>
            <pc:docMk/>
            <pc:sldMk cId="1442211622" sldId="308"/>
            <ac:spMk id="2" creationId="{00000000-0000-0000-0000-000000000000}"/>
          </ac:spMkLst>
        </pc:spChg>
        <pc:spChg chg="mod">
          <ac:chgData name="Robby Roth" userId="47608e0cc0708d8b" providerId="LiveId" clId="{5D950AD0-05DC-479B-AB55-2D22C74446A2}" dt="2020-02-08T21:19:14.712" v="123" actId="20577"/>
          <ac:spMkLst>
            <pc:docMk/>
            <pc:sldMk cId="1442211622" sldId="308"/>
            <ac:spMk id="3" creationId="{00000000-0000-0000-0000-000000000000}"/>
          </ac:spMkLst>
        </pc:spChg>
      </pc:sldChg>
      <pc:sldChg chg="modSp addCm modNotesTx">
        <pc:chgData name="Robby Roth" userId="47608e0cc0708d8b" providerId="LiveId" clId="{5D950AD0-05DC-479B-AB55-2D22C74446A2}" dt="2020-02-08T21:23:40.572" v="150" actId="1589"/>
        <pc:sldMkLst>
          <pc:docMk/>
          <pc:sldMk cId="1164388723" sldId="309"/>
        </pc:sldMkLst>
        <pc:spChg chg="mod">
          <ac:chgData name="Robby Roth" userId="47608e0cc0708d8b" providerId="LiveId" clId="{5D950AD0-05DC-479B-AB55-2D22C74446A2}" dt="2020-02-08T21:20:19.862" v="126" actId="255"/>
          <ac:spMkLst>
            <pc:docMk/>
            <pc:sldMk cId="1164388723" sldId="309"/>
            <ac:spMk id="2" creationId="{00000000-0000-0000-0000-000000000000}"/>
          </ac:spMkLst>
        </pc:spChg>
        <pc:spChg chg="mod">
          <ac:chgData name="Robby Roth" userId="47608e0cc0708d8b" providerId="LiveId" clId="{5D950AD0-05DC-479B-AB55-2D22C74446A2}" dt="2020-02-08T21:21:07.632" v="139" actId="20577"/>
          <ac:spMkLst>
            <pc:docMk/>
            <pc:sldMk cId="1164388723" sldId="309"/>
            <ac:spMk id="3" creationId="{00000000-0000-0000-0000-000000000000}"/>
          </ac:spMkLst>
        </pc:spChg>
      </pc:sldChg>
      <pc:sldChg chg="modSp addCm modNotesTx">
        <pc:chgData name="Robby Roth" userId="47608e0cc0708d8b" providerId="LiveId" clId="{5D950AD0-05DC-479B-AB55-2D22C74446A2}" dt="2020-02-08T21:27:43.572" v="283" actId="1589"/>
        <pc:sldMkLst>
          <pc:docMk/>
          <pc:sldMk cId="1551644050" sldId="311"/>
        </pc:sldMkLst>
        <pc:spChg chg="mod">
          <ac:chgData name="Robby Roth" userId="47608e0cc0708d8b" providerId="LiveId" clId="{5D950AD0-05DC-479B-AB55-2D22C74446A2}" dt="2020-02-08T21:26:54.782" v="229" actId="20577"/>
          <ac:spMkLst>
            <pc:docMk/>
            <pc:sldMk cId="1551644050" sldId="311"/>
            <ac:spMk id="3" creationId="{00000000-0000-0000-0000-000000000000}"/>
          </ac:spMkLst>
        </pc:spChg>
      </pc:sldChg>
      <pc:sldChg chg="modSp addCm">
        <pc:chgData name="Robby Roth" userId="47608e0cc0708d8b" providerId="LiveId" clId="{5D950AD0-05DC-479B-AB55-2D22C74446A2}" dt="2020-02-08T21:28:40.122" v="305" actId="1589"/>
        <pc:sldMkLst>
          <pc:docMk/>
          <pc:sldMk cId="2135773817" sldId="312"/>
        </pc:sldMkLst>
        <pc:spChg chg="mod">
          <ac:chgData name="Robby Roth" userId="47608e0cc0708d8b" providerId="LiveId" clId="{5D950AD0-05DC-479B-AB55-2D22C74446A2}" dt="2020-02-08T21:28:33.352" v="303" actId="20577"/>
          <ac:spMkLst>
            <pc:docMk/>
            <pc:sldMk cId="2135773817" sldId="312"/>
            <ac:spMk id="3" creationId="{00000000-0000-0000-0000-000000000000}"/>
          </ac:spMkLst>
        </pc:spChg>
      </pc:sldChg>
      <pc:sldChg chg="modSp addCm modNotesTx">
        <pc:chgData name="Robby Roth" userId="47608e0cc0708d8b" providerId="LiveId" clId="{5D950AD0-05DC-479B-AB55-2D22C74446A2}" dt="2020-02-08T21:30:15.002" v="323" actId="1589"/>
        <pc:sldMkLst>
          <pc:docMk/>
          <pc:sldMk cId="3851416884" sldId="316"/>
        </pc:sldMkLst>
        <pc:spChg chg="mod">
          <ac:chgData name="Robby Roth" userId="47608e0cc0708d8b" providerId="LiveId" clId="{5D950AD0-05DC-479B-AB55-2D22C74446A2}" dt="2020-02-08T21:29:50.822" v="322" actId="20577"/>
          <ac:spMkLst>
            <pc:docMk/>
            <pc:sldMk cId="3851416884" sldId="316"/>
            <ac:spMk id="2" creationId="{00000000-0000-0000-0000-000000000000}"/>
          </ac:spMkLst>
        </pc:spChg>
        <pc:spChg chg="mod">
          <ac:chgData name="Robby Roth" userId="47608e0cc0708d8b" providerId="LiveId" clId="{5D950AD0-05DC-479B-AB55-2D22C74446A2}" dt="2020-02-08T21:29:25.442" v="317" actId="20577"/>
          <ac:spMkLst>
            <pc:docMk/>
            <pc:sldMk cId="3851416884" sldId="316"/>
            <ac:spMk id="3" creationId="{00000000-0000-0000-0000-000000000000}"/>
          </ac:spMkLst>
        </pc:spChg>
      </pc:sldChg>
      <pc:sldChg chg="modSp addCm">
        <pc:chgData name="Robby Roth" userId="47608e0cc0708d8b" providerId="LiveId" clId="{5D950AD0-05DC-479B-AB55-2D22C74446A2}" dt="2020-02-08T21:37:43.752" v="605" actId="1589"/>
        <pc:sldMkLst>
          <pc:docMk/>
          <pc:sldMk cId="13576907" sldId="328"/>
        </pc:sldMkLst>
        <pc:spChg chg="mod">
          <ac:chgData name="Robby Roth" userId="47608e0cc0708d8b" providerId="LiveId" clId="{5D950AD0-05DC-479B-AB55-2D22C74446A2}" dt="2020-02-08T21:37:38.102" v="604" actId="20577"/>
          <ac:spMkLst>
            <pc:docMk/>
            <pc:sldMk cId="13576907" sldId="328"/>
            <ac:spMk id="3" creationId="{00000000-0000-0000-0000-000000000000}"/>
          </ac:spMkLst>
        </pc:spChg>
      </pc:sldChg>
    </pc:docChg>
  </pc:docChgLst>
  <pc:docChgLst>
    <pc:chgData name="Dominik Böhler" userId="d6f71161-d1cb-4399-82c4-d80fb5b4761d" providerId="ADAL" clId="{E984E83B-9DFF-4641-A59B-5A3F39FC1CAC}"/>
    <pc:docChg chg="custSel modSld modMainMaster modNotesMaster">
      <pc:chgData name="Dominik Böhler" userId="d6f71161-d1cb-4399-82c4-d80fb5b4761d" providerId="ADAL" clId="{E984E83B-9DFF-4641-A59B-5A3F39FC1CAC}" dt="2021-02-17T09:33:10.598" v="3" actId="478"/>
      <pc:docMkLst>
        <pc:docMk/>
      </pc:docMkLst>
      <pc:sldChg chg="modSp modNotes">
        <pc:chgData name="Dominik Böhler" userId="d6f71161-d1cb-4399-82c4-d80fb5b4761d" providerId="ADAL" clId="{E984E83B-9DFF-4641-A59B-5A3F39FC1CAC}" dt="2021-02-17T09:33:00.147" v="0"/>
        <pc:sldMkLst>
          <pc:docMk/>
          <pc:sldMk cId="4140415912" sldId="301"/>
        </pc:sldMkLst>
        <pc:spChg chg="mod">
          <ac:chgData name="Dominik Böhler" userId="d6f71161-d1cb-4399-82c4-d80fb5b4761d" providerId="ADAL" clId="{E984E83B-9DFF-4641-A59B-5A3F39FC1CAC}" dt="2021-02-17T09:33:00.147" v="0"/>
          <ac:spMkLst>
            <pc:docMk/>
            <pc:sldMk cId="4140415912" sldId="301"/>
            <ac:spMk id="2" creationId="{00000000-0000-0000-0000-000000000000}"/>
          </ac:spMkLst>
        </pc:spChg>
        <pc:spChg chg="mod">
          <ac:chgData name="Dominik Böhler" userId="d6f71161-d1cb-4399-82c4-d80fb5b4761d" providerId="ADAL" clId="{E984E83B-9DFF-4641-A59B-5A3F39FC1CAC}" dt="2021-02-17T09:33:00.147" v="0"/>
          <ac:spMkLst>
            <pc:docMk/>
            <pc:sldMk cId="4140415912" sldId="301"/>
            <ac:spMk id="3" creationId="{00000000-0000-0000-0000-000000000000}"/>
          </ac:spMkLst>
        </pc:spChg>
        <pc:spChg chg="mod">
          <ac:chgData name="Dominik Böhler" userId="d6f71161-d1cb-4399-82c4-d80fb5b4761d" providerId="ADAL" clId="{E984E83B-9DFF-4641-A59B-5A3F39FC1CAC}" dt="2021-02-17T09:33:00.147" v="0"/>
          <ac:spMkLst>
            <pc:docMk/>
            <pc:sldMk cId="4140415912" sldId="301"/>
            <ac:spMk id="4" creationId="{00000000-0000-0000-0000-000000000000}"/>
          </ac:spMkLst>
        </pc:spChg>
        <pc:spChg chg="mod">
          <ac:chgData name="Dominik Böhler" userId="d6f71161-d1cb-4399-82c4-d80fb5b4761d" providerId="ADAL" clId="{E984E83B-9DFF-4641-A59B-5A3F39FC1CAC}" dt="2021-02-17T09:33:00.147" v="0"/>
          <ac:spMkLst>
            <pc:docMk/>
            <pc:sldMk cId="4140415912" sldId="301"/>
            <ac:spMk id="5" creationId="{00000000-0000-0000-0000-000000000000}"/>
          </ac:spMkLst>
        </pc:spChg>
        <pc:spChg chg="mod">
          <ac:chgData name="Dominik Böhler" userId="d6f71161-d1cb-4399-82c4-d80fb5b4761d" providerId="ADAL" clId="{E984E83B-9DFF-4641-A59B-5A3F39FC1CAC}" dt="2021-02-17T09:33:00.147" v="0"/>
          <ac:spMkLst>
            <pc:docMk/>
            <pc:sldMk cId="4140415912" sldId="301"/>
            <ac:spMk id="6" creationId="{00000000-0000-0000-0000-000000000000}"/>
          </ac:spMkLst>
        </pc:spChg>
        <pc:spChg chg="mod">
          <ac:chgData name="Dominik Böhler" userId="d6f71161-d1cb-4399-82c4-d80fb5b4761d" providerId="ADAL" clId="{E984E83B-9DFF-4641-A59B-5A3F39FC1CAC}" dt="2021-02-17T09:33:00.147" v="0"/>
          <ac:spMkLst>
            <pc:docMk/>
            <pc:sldMk cId="4140415912" sldId="301"/>
            <ac:spMk id="7" creationId="{00000000-0000-0000-0000-000000000000}"/>
          </ac:spMkLst>
        </pc:spChg>
        <pc:picChg chg="mod">
          <ac:chgData name="Dominik Böhler" userId="d6f71161-d1cb-4399-82c4-d80fb5b4761d" providerId="ADAL" clId="{E984E83B-9DFF-4641-A59B-5A3F39FC1CAC}" dt="2021-02-17T09:33:00.147" v="0"/>
          <ac:picMkLst>
            <pc:docMk/>
            <pc:sldMk cId="4140415912" sldId="301"/>
            <ac:picMk id="8" creationId="{66F68693-04B9-45A8-9FEE-D461A6FE8391}"/>
          </ac:picMkLst>
        </pc:picChg>
      </pc:sldChg>
      <pc:sldChg chg="modSp modNotes">
        <pc:chgData name="Dominik Böhler" userId="d6f71161-d1cb-4399-82c4-d80fb5b4761d" providerId="ADAL" clId="{E984E83B-9DFF-4641-A59B-5A3F39FC1CAC}" dt="2021-02-17T09:33:00.147" v="0"/>
        <pc:sldMkLst>
          <pc:docMk/>
          <pc:sldMk cId="3346985317" sldId="304"/>
        </pc:sldMkLst>
        <pc:spChg chg="mod">
          <ac:chgData name="Dominik Böhler" userId="d6f71161-d1cb-4399-82c4-d80fb5b4761d" providerId="ADAL" clId="{E984E83B-9DFF-4641-A59B-5A3F39FC1CAC}" dt="2021-02-17T09:33:00.147" v="0"/>
          <ac:spMkLst>
            <pc:docMk/>
            <pc:sldMk cId="3346985317" sldId="304"/>
            <ac:spMk id="8" creationId="{00000000-0000-0000-0000-000000000000}"/>
          </ac:spMkLst>
        </pc:spChg>
        <pc:picChg chg="mod">
          <ac:chgData name="Dominik Böhler" userId="d6f71161-d1cb-4399-82c4-d80fb5b4761d" providerId="ADAL" clId="{E984E83B-9DFF-4641-A59B-5A3F39FC1CAC}" dt="2021-02-17T09:33:00.147" v="0"/>
          <ac:picMkLst>
            <pc:docMk/>
            <pc:sldMk cId="3346985317" sldId="304"/>
            <ac:picMk id="4" creationId="{00000000-0000-0000-0000-000000000000}"/>
          </ac:picMkLst>
        </pc:picChg>
      </pc:sldChg>
      <pc:sldChg chg="modNotes">
        <pc:chgData name="Dominik Böhler" userId="d6f71161-d1cb-4399-82c4-d80fb5b4761d" providerId="ADAL" clId="{E984E83B-9DFF-4641-A59B-5A3F39FC1CAC}" dt="2021-02-17T09:33:00.147" v="0"/>
        <pc:sldMkLst>
          <pc:docMk/>
          <pc:sldMk cId="2875862961" sldId="306"/>
        </pc:sldMkLst>
      </pc:sldChg>
      <pc:sldChg chg="modSp modNotes">
        <pc:chgData name="Dominik Böhler" userId="d6f71161-d1cb-4399-82c4-d80fb5b4761d" providerId="ADAL" clId="{E984E83B-9DFF-4641-A59B-5A3F39FC1CAC}" dt="2021-02-17T09:33:00.147" v="0"/>
        <pc:sldMkLst>
          <pc:docMk/>
          <pc:sldMk cId="4130656394" sldId="307"/>
        </pc:sldMkLst>
        <pc:spChg chg="mod">
          <ac:chgData name="Dominik Böhler" userId="d6f71161-d1cb-4399-82c4-d80fb5b4761d" providerId="ADAL" clId="{E984E83B-9DFF-4641-A59B-5A3F39FC1CAC}" dt="2021-02-17T09:33:00.147" v="0"/>
          <ac:spMkLst>
            <pc:docMk/>
            <pc:sldMk cId="4130656394" sldId="307"/>
            <ac:spMk id="2" creationId="{00000000-0000-0000-0000-000000000000}"/>
          </ac:spMkLst>
        </pc:spChg>
        <pc:spChg chg="mod">
          <ac:chgData name="Dominik Böhler" userId="d6f71161-d1cb-4399-82c4-d80fb5b4761d" providerId="ADAL" clId="{E984E83B-9DFF-4641-A59B-5A3F39FC1CAC}" dt="2021-02-17T09:33:00.147" v="0"/>
          <ac:spMkLst>
            <pc:docMk/>
            <pc:sldMk cId="4130656394" sldId="307"/>
            <ac:spMk id="3" creationId="{00000000-0000-0000-0000-000000000000}"/>
          </ac:spMkLst>
        </pc:spChg>
        <pc:picChg chg="mod">
          <ac:chgData name="Dominik Böhler" userId="d6f71161-d1cb-4399-82c4-d80fb5b4761d" providerId="ADAL" clId="{E984E83B-9DFF-4641-A59B-5A3F39FC1CAC}" dt="2021-02-17T09:33:00.147" v="0"/>
          <ac:picMkLst>
            <pc:docMk/>
            <pc:sldMk cId="4130656394" sldId="307"/>
            <ac:picMk id="6" creationId="{37817AE4-A24D-4837-B318-23A0ABF294F1}"/>
          </ac:picMkLst>
        </pc:picChg>
      </pc:sldChg>
      <pc:sldChg chg="modSp modNotes">
        <pc:chgData name="Dominik Böhler" userId="d6f71161-d1cb-4399-82c4-d80fb5b4761d" providerId="ADAL" clId="{E984E83B-9DFF-4641-A59B-5A3F39FC1CAC}" dt="2021-02-17T09:33:00.147" v="0"/>
        <pc:sldMkLst>
          <pc:docMk/>
          <pc:sldMk cId="1442211622" sldId="308"/>
        </pc:sldMkLst>
        <pc:spChg chg="mod">
          <ac:chgData name="Dominik Böhler" userId="d6f71161-d1cb-4399-82c4-d80fb5b4761d" providerId="ADAL" clId="{E984E83B-9DFF-4641-A59B-5A3F39FC1CAC}" dt="2021-02-17T09:33:00.147" v="0"/>
          <ac:spMkLst>
            <pc:docMk/>
            <pc:sldMk cId="1442211622" sldId="308"/>
            <ac:spMk id="3" creationId="{00000000-0000-0000-0000-000000000000}"/>
          </ac:spMkLst>
        </pc:spChg>
        <pc:picChg chg="mod">
          <ac:chgData name="Dominik Böhler" userId="d6f71161-d1cb-4399-82c4-d80fb5b4761d" providerId="ADAL" clId="{E984E83B-9DFF-4641-A59B-5A3F39FC1CAC}" dt="2021-02-17T09:33:00.147" v="0"/>
          <ac:picMkLst>
            <pc:docMk/>
            <pc:sldMk cId="1442211622" sldId="308"/>
            <ac:picMk id="6" creationId="{21643FA4-E636-4E84-8F98-3A4530EA370F}"/>
          </ac:picMkLst>
        </pc:picChg>
      </pc:sldChg>
      <pc:sldChg chg="modNotes">
        <pc:chgData name="Dominik Böhler" userId="d6f71161-d1cb-4399-82c4-d80fb5b4761d" providerId="ADAL" clId="{E984E83B-9DFF-4641-A59B-5A3F39FC1CAC}" dt="2021-02-17T09:33:00.147" v="0"/>
        <pc:sldMkLst>
          <pc:docMk/>
          <pc:sldMk cId="1164388723" sldId="309"/>
        </pc:sldMkLst>
      </pc:sldChg>
      <pc:sldChg chg="modSp modNotes">
        <pc:chgData name="Dominik Böhler" userId="d6f71161-d1cb-4399-82c4-d80fb5b4761d" providerId="ADAL" clId="{E984E83B-9DFF-4641-A59B-5A3F39FC1CAC}" dt="2021-02-17T09:33:00.147" v="0"/>
        <pc:sldMkLst>
          <pc:docMk/>
          <pc:sldMk cId="3017966681" sldId="310"/>
        </pc:sldMkLst>
        <pc:spChg chg="mod">
          <ac:chgData name="Dominik Böhler" userId="d6f71161-d1cb-4399-82c4-d80fb5b4761d" providerId="ADAL" clId="{E984E83B-9DFF-4641-A59B-5A3F39FC1CAC}" dt="2021-02-17T09:33:00.147" v="0"/>
          <ac:spMkLst>
            <pc:docMk/>
            <pc:sldMk cId="3017966681" sldId="310"/>
            <ac:spMk id="3" creationId="{00000000-0000-0000-0000-000000000000}"/>
          </ac:spMkLst>
        </pc:spChg>
        <pc:picChg chg="mod">
          <ac:chgData name="Dominik Böhler" userId="d6f71161-d1cb-4399-82c4-d80fb5b4761d" providerId="ADAL" clId="{E984E83B-9DFF-4641-A59B-5A3F39FC1CAC}" dt="2021-02-17T09:33:00.147" v="0"/>
          <ac:picMkLst>
            <pc:docMk/>
            <pc:sldMk cId="3017966681" sldId="310"/>
            <ac:picMk id="5" creationId="{00000000-0000-0000-0000-000000000000}"/>
          </ac:picMkLst>
        </pc:picChg>
      </pc:sldChg>
      <pc:sldChg chg="modNotes">
        <pc:chgData name="Dominik Böhler" userId="d6f71161-d1cb-4399-82c4-d80fb5b4761d" providerId="ADAL" clId="{E984E83B-9DFF-4641-A59B-5A3F39FC1CAC}" dt="2021-02-17T09:33:00.147" v="0"/>
        <pc:sldMkLst>
          <pc:docMk/>
          <pc:sldMk cId="1551644050" sldId="311"/>
        </pc:sldMkLst>
      </pc:sldChg>
      <pc:sldChg chg="modNotes">
        <pc:chgData name="Dominik Böhler" userId="d6f71161-d1cb-4399-82c4-d80fb5b4761d" providerId="ADAL" clId="{E984E83B-9DFF-4641-A59B-5A3F39FC1CAC}" dt="2021-02-17T09:33:00.147" v="0"/>
        <pc:sldMkLst>
          <pc:docMk/>
          <pc:sldMk cId="2135773817" sldId="312"/>
        </pc:sldMkLst>
      </pc:sldChg>
      <pc:sldChg chg="modNotes">
        <pc:chgData name="Dominik Böhler" userId="d6f71161-d1cb-4399-82c4-d80fb5b4761d" providerId="ADAL" clId="{E984E83B-9DFF-4641-A59B-5A3F39FC1CAC}" dt="2021-02-17T09:33:00.147" v="0"/>
        <pc:sldMkLst>
          <pc:docMk/>
          <pc:sldMk cId="927715621" sldId="314"/>
        </pc:sldMkLst>
      </pc:sldChg>
      <pc:sldChg chg="modSp modNotes">
        <pc:chgData name="Dominik Böhler" userId="d6f71161-d1cb-4399-82c4-d80fb5b4761d" providerId="ADAL" clId="{E984E83B-9DFF-4641-A59B-5A3F39FC1CAC}" dt="2021-02-17T09:33:00.147" v="0"/>
        <pc:sldMkLst>
          <pc:docMk/>
          <pc:sldMk cId="4190032172" sldId="315"/>
        </pc:sldMkLst>
        <pc:spChg chg="mod">
          <ac:chgData name="Dominik Böhler" userId="d6f71161-d1cb-4399-82c4-d80fb5b4761d" providerId="ADAL" clId="{E984E83B-9DFF-4641-A59B-5A3F39FC1CAC}" dt="2021-02-17T09:33:00.147" v="0"/>
          <ac:spMkLst>
            <pc:docMk/>
            <pc:sldMk cId="4190032172" sldId="315"/>
            <ac:spMk id="3" creationId="{00000000-0000-0000-0000-000000000000}"/>
          </ac:spMkLst>
        </pc:spChg>
      </pc:sldChg>
      <pc:sldChg chg="modSp modNotes">
        <pc:chgData name="Dominik Böhler" userId="d6f71161-d1cb-4399-82c4-d80fb5b4761d" providerId="ADAL" clId="{E984E83B-9DFF-4641-A59B-5A3F39FC1CAC}" dt="2021-02-17T09:33:00.147" v="0"/>
        <pc:sldMkLst>
          <pc:docMk/>
          <pc:sldMk cId="3851416884" sldId="316"/>
        </pc:sldMkLst>
        <pc:spChg chg="mod">
          <ac:chgData name="Dominik Böhler" userId="d6f71161-d1cb-4399-82c4-d80fb5b4761d" providerId="ADAL" clId="{E984E83B-9DFF-4641-A59B-5A3F39FC1CAC}" dt="2021-02-17T09:33:00.147" v="0"/>
          <ac:spMkLst>
            <pc:docMk/>
            <pc:sldMk cId="3851416884" sldId="316"/>
            <ac:spMk id="3" creationId="{00000000-0000-0000-0000-000000000000}"/>
          </ac:spMkLst>
        </pc:spChg>
        <pc:picChg chg="mod">
          <ac:chgData name="Dominik Böhler" userId="d6f71161-d1cb-4399-82c4-d80fb5b4761d" providerId="ADAL" clId="{E984E83B-9DFF-4641-A59B-5A3F39FC1CAC}" dt="2021-02-17T09:33:00.147" v="0"/>
          <ac:picMkLst>
            <pc:docMk/>
            <pc:sldMk cId="3851416884" sldId="316"/>
            <ac:picMk id="5" creationId="{00000000-0000-0000-0000-000000000000}"/>
          </ac:picMkLst>
        </pc:picChg>
      </pc:sldChg>
      <pc:sldChg chg="modSp modNotes">
        <pc:chgData name="Dominik Böhler" userId="d6f71161-d1cb-4399-82c4-d80fb5b4761d" providerId="ADAL" clId="{E984E83B-9DFF-4641-A59B-5A3F39FC1CAC}" dt="2021-02-17T09:33:00.147" v="0"/>
        <pc:sldMkLst>
          <pc:docMk/>
          <pc:sldMk cId="1244832091" sldId="318"/>
        </pc:sldMkLst>
        <pc:spChg chg="mod">
          <ac:chgData name="Dominik Böhler" userId="d6f71161-d1cb-4399-82c4-d80fb5b4761d" providerId="ADAL" clId="{E984E83B-9DFF-4641-A59B-5A3F39FC1CAC}" dt="2021-02-17T09:33:00.147" v="0"/>
          <ac:spMkLst>
            <pc:docMk/>
            <pc:sldMk cId="1244832091" sldId="318"/>
            <ac:spMk id="3" creationId="{00000000-0000-0000-0000-000000000000}"/>
          </ac:spMkLst>
        </pc:spChg>
        <pc:picChg chg="mod">
          <ac:chgData name="Dominik Böhler" userId="d6f71161-d1cb-4399-82c4-d80fb5b4761d" providerId="ADAL" clId="{E984E83B-9DFF-4641-A59B-5A3F39FC1CAC}" dt="2021-02-17T09:33:00.147" v="0"/>
          <ac:picMkLst>
            <pc:docMk/>
            <pc:sldMk cId="1244832091" sldId="318"/>
            <ac:picMk id="6" creationId="{033CF88F-0545-4923-A68F-76D5E920169D}"/>
          </ac:picMkLst>
        </pc:picChg>
      </pc:sldChg>
      <pc:sldChg chg="modSp modNotes">
        <pc:chgData name="Dominik Böhler" userId="d6f71161-d1cb-4399-82c4-d80fb5b4761d" providerId="ADAL" clId="{E984E83B-9DFF-4641-A59B-5A3F39FC1CAC}" dt="2021-02-17T09:33:00.147" v="0"/>
        <pc:sldMkLst>
          <pc:docMk/>
          <pc:sldMk cId="1343245754" sldId="319"/>
        </pc:sldMkLst>
        <pc:spChg chg="mod">
          <ac:chgData name="Dominik Böhler" userId="d6f71161-d1cb-4399-82c4-d80fb5b4761d" providerId="ADAL" clId="{E984E83B-9DFF-4641-A59B-5A3F39FC1CAC}" dt="2021-02-17T09:33:00.147" v="0"/>
          <ac:spMkLst>
            <pc:docMk/>
            <pc:sldMk cId="1343245754" sldId="319"/>
            <ac:spMk id="3" creationId="{00000000-0000-0000-0000-000000000000}"/>
          </ac:spMkLst>
        </pc:spChg>
        <pc:picChg chg="mod">
          <ac:chgData name="Dominik Böhler" userId="d6f71161-d1cb-4399-82c4-d80fb5b4761d" providerId="ADAL" clId="{E984E83B-9DFF-4641-A59B-5A3F39FC1CAC}" dt="2021-02-17T09:33:00.147" v="0"/>
          <ac:picMkLst>
            <pc:docMk/>
            <pc:sldMk cId="1343245754" sldId="319"/>
            <ac:picMk id="5" creationId="{7A2EF4A9-F25C-4BB8-8516-DC9DD03C6069}"/>
          </ac:picMkLst>
        </pc:picChg>
      </pc:sldChg>
      <pc:sldChg chg="modSp modNotes">
        <pc:chgData name="Dominik Böhler" userId="d6f71161-d1cb-4399-82c4-d80fb5b4761d" providerId="ADAL" clId="{E984E83B-9DFF-4641-A59B-5A3F39FC1CAC}" dt="2021-02-17T09:33:00.147" v="0"/>
        <pc:sldMkLst>
          <pc:docMk/>
          <pc:sldMk cId="365061221" sldId="324"/>
        </pc:sldMkLst>
        <pc:spChg chg="mod">
          <ac:chgData name="Dominik Böhler" userId="d6f71161-d1cb-4399-82c4-d80fb5b4761d" providerId="ADAL" clId="{E984E83B-9DFF-4641-A59B-5A3F39FC1CAC}" dt="2021-02-17T09:33:00.147" v="0"/>
          <ac:spMkLst>
            <pc:docMk/>
            <pc:sldMk cId="365061221" sldId="324"/>
            <ac:spMk id="3" creationId="{00000000-0000-0000-0000-000000000000}"/>
          </ac:spMkLst>
        </pc:spChg>
        <pc:picChg chg="mod">
          <ac:chgData name="Dominik Böhler" userId="d6f71161-d1cb-4399-82c4-d80fb5b4761d" providerId="ADAL" clId="{E984E83B-9DFF-4641-A59B-5A3F39FC1CAC}" dt="2021-02-17T09:33:00.147" v="0"/>
          <ac:picMkLst>
            <pc:docMk/>
            <pc:sldMk cId="365061221" sldId="324"/>
            <ac:picMk id="4" creationId="{0D679B8B-2108-457F-BA5C-B38A0F859F38}"/>
          </ac:picMkLst>
        </pc:picChg>
      </pc:sldChg>
      <pc:sldChg chg="modSp">
        <pc:chgData name="Dominik Böhler" userId="d6f71161-d1cb-4399-82c4-d80fb5b4761d" providerId="ADAL" clId="{E984E83B-9DFF-4641-A59B-5A3F39FC1CAC}" dt="2021-02-17T09:33:00.147" v="0"/>
        <pc:sldMkLst>
          <pc:docMk/>
          <pc:sldMk cId="17876911" sldId="325"/>
        </pc:sldMkLst>
        <pc:spChg chg="mod">
          <ac:chgData name="Dominik Böhler" userId="d6f71161-d1cb-4399-82c4-d80fb5b4761d" providerId="ADAL" clId="{E984E83B-9DFF-4641-A59B-5A3F39FC1CAC}" dt="2021-02-17T09:33:00.147" v="0"/>
          <ac:spMkLst>
            <pc:docMk/>
            <pc:sldMk cId="17876911" sldId="325"/>
            <ac:spMk id="3" creationId="{00000000-0000-0000-0000-000000000000}"/>
          </ac:spMkLst>
        </pc:spChg>
        <pc:picChg chg="mod">
          <ac:chgData name="Dominik Böhler" userId="d6f71161-d1cb-4399-82c4-d80fb5b4761d" providerId="ADAL" clId="{E984E83B-9DFF-4641-A59B-5A3F39FC1CAC}" dt="2021-02-17T09:33:00.147" v="0"/>
          <ac:picMkLst>
            <pc:docMk/>
            <pc:sldMk cId="17876911" sldId="325"/>
            <ac:picMk id="6" creationId="{ADD60676-5C94-408E-BF3F-BF4825C7B2A8}"/>
          </ac:picMkLst>
        </pc:picChg>
      </pc:sldChg>
      <pc:sldChg chg="modSp">
        <pc:chgData name="Dominik Böhler" userId="d6f71161-d1cb-4399-82c4-d80fb5b4761d" providerId="ADAL" clId="{E984E83B-9DFF-4641-A59B-5A3F39FC1CAC}" dt="2021-02-17T09:33:00.147" v="0"/>
        <pc:sldMkLst>
          <pc:docMk/>
          <pc:sldMk cId="13576907" sldId="328"/>
        </pc:sldMkLst>
        <pc:spChg chg="mod">
          <ac:chgData name="Dominik Böhler" userId="d6f71161-d1cb-4399-82c4-d80fb5b4761d" providerId="ADAL" clId="{E984E83B-9DFF-4641-A59B-5A3F39FC1CAC}" dt="2021-02-17T09:33:00.147" v="0"/>
          <ac:spMkLst>
            <pc:docMk/>
            <pc:sldMk cId="13576907" sldId="328"/>
            <ac:spMk id="3" creationId="{00000000-0000-0000-0000-000000000000}"/>
          </ac:spMkLst>
        </pc:spChg>
      </pc:sldChg>
      <pc:sldChg chg="modSp">
        <pc:chgData name="Dominik Böhler" userId="d6f71161-d1cb-4399-82c4-d80fb5b4761d" providerId="ADAL" clId="{E984E83B-9DFF-4641-A59B-5A3F39FC1CAC}" dt="2021-02-17T09:33:00.147" v="0"/>
        <pc:sldMkLst>
          <pc:docMk/>
          <pc:sldMk cId="3127034824" sldId="329"/>
        </pc:sldMkLst>
        <pc:spChg chg="mod">
          <ac:chgData name="Dominik Böhler" userId="d6f71161-d1cb-4399-82c4-d80fb5b4761d" providerId="ADAL" clId="{E984E83B-9DFF-4641-A59B-5A3F39FC1CAC}" dt="2021-02-17T09:33:00.147" v="0"/>
          <ac:spMkLst>
            <pc:docMk/>
            <pc:sldMk cId="3127034824" sldId="329"/>
            <ac:spMk id="3" creationId="{00000000-0000-0000-0000-000000000000}"/>
          </ac:spMkLst>
        </pc:spChg>
      </pc:sldChg>
      <pc:sldChg chg="modSp">
        <pc:chgData name="Dominik Böhler" userId="d6f71161-d1cb-4399-82c4-d80fb5b4761d" providerId="ADAL" clId="{E984E83B-9DFF-4641-A59B-5A3F39FC1CAC}" dt="2021-02-17T09:33:00.147" v="0"/>
        <pc:sldMkLst>
          <pc:docMk/>
          <pc:sldMk cId="3869311533" sldId="332"/>
        </pc:sldMkLst>
        <pc:spChg chg="mod">
          <ac:chgData name="Dominik Böhler" userId="d6f71161-d1cb-4399-82c4-d80fb5b4761d" providerId="ADAL" clId="{E984E83B-9DFF-4641-A59B-5A3F39FC1CAC}" dt="2021-02-17T09:33:00.147" v="0"/>
          <ac:spMkLst>
            <pc:docMk/>
            <pc:sldMk cId="3869311533" sldId="332"/>
            <ac:spMk id="3" creationId="{00000000-0000-0000-0000-000000000000}"/>
          </ac:spMkLst>
        </pc:spChg>
      </pc:sldChg>
      <pc:sldMasterChg chg="delSp modSp mod modSldLayout">
        <pc:chgData name="Dominik Böhler" userId="d6f71161-d1cb-4399-82c4-d80fb5b4761d" providerId="ADAL" clId="{E984E83B-9DFF-4641-A59B-5A3F39FC1CAC}" dt="2021-02-17T09:33:10.598" v="3" actId="478"/>
        <pc:sldMasterMkLst>
          <pc:docMk/>
          <pc:sldMasterMk cId="0" sldId="2147483659"/>
        </pc:sldMasterMkLst>
        <pc:spChg chg="mod">
          <ac:chgData name="Dominik Böhler" userId="d6f71161-d1cb-4399-82c4-d80fb5b4761d" providerId="ADAL" clId="{E984E83B-9DFF-4641-A59B-5A3F39FC1CAC}" dt="2021-02-17T09:33:00.147" v="0"/>
          <ac:spMkLst>
            <pc:docMk/>
            <pc:sldMasterMk cId="0" sldId="2147483659"/>
            <ac:spMk id="10" creationId="{00000000-0000-0000-0000-000000000000}"/>
          </ac:spMkLst>
        </pc:spChg>
        <pc:spChg chg="mod">
          <ac:chgData name="Dominik Böhler" userId="d6f71161-d1cb-4399-82c4-d80fb5b4761d" providerId="ADAL" clId="{E984E83B-9DFF-4641-A59B-5A3F39FC1CAC}" dt="2021-02-17T09:33:00.147" v="0"/>
          <ac:spMkLst>
            <pc:docMk/>
            <pc:sldMasterMk cId="0" sldId="2147483659"/>
            <ac:spMk id="11" creationId="{00000000-0000-0000-0000-000000000000}"/>
          </ac:spMkLst>
        </pc:spChg>
        <pc:spChg chg="mod">
          <ac:chgData name="Dominik Böhler" userId="d6f71161-d1cb-4399-82c4-d80fb5b4761d" providerId="ADAL" clId="{E984E83B-9DFF-4641-A59B-5A3F39FC1CAC}" dt="2021-02-17T09:33:00.147" v="0"/>
          <ac:spMkLst>
            <pc:docMk/>
            <pc:sldMasterMk cId="0" sldId="2147483659"/>
            <ac:spMk id="12" creationId="{00000000-0000-0000-0000-000000000000}"/>
          </ac:spMkLst>
        </pc:spChg>
        <pc:spChg chg="mod">
          <ac:chgData name="Dominik Böhler" userId="d6f71161-d1cb-4399-82c4-d80fb5b4761d" providerId="ADAL" clId="{E984E83B-9DFF-4641-A59B-5A3F39FC1CAC}" dt="2021-02-17T09:33:00.147" v="0"/>
          <ac:spMkLst>
            <pc:docMk/>
            <pc:sldMasterMk cId="0" sldId="2147483659"/>
            <ac:spMk id="13" creationId="{00000000-0000-0000-0000-000000000000}"/>
          </ac:spMkLst>
        </pc:spChg>
        <pc:spChg chg="mod">
          <ac:chgData name="Dominik Böhler" userId="d6f71161-d1cb-4399-82c4-d80fb5b4761d" providerId="ADAL" clId="{E984E83B-9DFF-4641-A59B-5A3F39FC1CAC}" dt="2021-02-17T09:33:00.147" v="0"/>
          <ac:spMkLst>
            <pc:docMk/>
            <pc:sldMasterMk cId="0" sldId="2147483659"/>
            <ac:spMk id="14" creationId="{00000000-0000-0000-0000-000000000000}"/>
          </ac:spMkLst>
        </pc:spChg>
        <pc:spChg chg="del mod">
          <ac:chgData name="Dominik Böhler" userId="d6f71161-d1cb-4399-82c4-d80fb5b4761d" providerId="ADAL" clId="{E984E83B-9DFF-4641-A59B-5A3F39FC1CAC}" dt="2021-02-17T09:33:10.598" v="3" actId="478"/>
          <ac:spMkLst>
            <pc:docMk/>
            <pc:sldMasterMk cId="0" sldId="2147483659"/>
            <ac:spMk id="16" creationId="{00000000-0000-0000-0000-000000000000}"/>
          </ac:spMkLst>
        </pc:spChg>
        <pc:picChg chg="del mod">
          <ac:chgData name="Dominik Böhler" userId="d6f71161-d1cb-4399-82c4-d80fb5b4761d" providerId="ADAL" clId="{E984E83B-9DFF-4641-A59B-5A3F39FC1CAC}" dt="2021-02-17T09:33:08.780" v="2" actId="478"/>
          <ac:picMkLst>
            <pc:docMk/>
            <pc:sldMasterMk cId="0" sldId="2147483659"/>
            <ac:picMk id="15" creationId="{00000000-0000-0000-0000-000000000000}"/>
          </ac:picMkLst>
        </pc:picChg>
        <pc:sldLayoutChg chg="modSp">
          <pc:chgData name="Dominik Böhler" userId="d6f71161-d1cb-4399-82c4-d80fb5b4761d" providerId="ADAL" clId="{E984E83B-9DFF-4641-A59B-5A3F39FC1CAC}" dt="2021-02-17T09:33:00.147" v="0"/>
          <pc:sldLayoutMkLst>
            <pc:docMk/>
            <pc:sldMasterMk cId="0" sldId="2147483659"/>
            <pc:sldLayoutMk cId="0" sldId="2147483649"/>
          </pc:sldLayoutMkLst>
          <pc:spChg chg="mod">
            <ac:chgData name="Dominik Böhler" userId="d6f71161-d1cb-4399-82c4-d80fb5b4761d" providerId="ADAL" clId="{E984E83B-9DFF-4641-A59B-5A3F39FC1CAC}" dt="2021-02-17T09:33:00.147" v="0"/>
            <ac:spMkLst>
              <pc:docMk/>
              <pc:sldMasterMk cId="0" sldId="2147483659"/>
              <pc:sldLayoutMk cId="0" sldId="2147483649"/>
              <ac:spMk id="25" creationId="{00000000-0000-0000-0000-000000000000}"/>
            </ac:spMkLst>
          </pc:spChg>
          <pc:spChg chg="mod">
            <ac:chgData name="Dominik Böhler" userId="d6f71161-d1cb-4399-82c4-d80fb5b4761d" providerId="ADAL" clId="{E984E83B-9DFF-4641-A59B-5A3F39FC1CAC}" dt="2021-02-17T09:33:00.147" v="0"/>
            <ac:spMkLst>
              <pc:docMk/>
              <pc:sldMasterMk cId="0" sldId="2147483659"/>
              <pc:sldLayoutMk cId="0" sldId="2147483649"/>
              <ac:spMk id="26" creationId="{00000000-0000-0000-0000-000000000000}"/>
            </ac:spMkLst>
          </pc:spChg>
        </pc:sldLayoutChg>
        <pc:sldLayoutChg chg="modSp">
          <pc:chgData name="Dominik Böhler" userId="d6f71161-d1cb-4399-82c4-d80fb5b4761d" providerId="ADAL" clId="{E984E83B-9DFF-4641-A59B-5A3F39FC1CAC}" dt="2021-02-17T09:33:00.147" v="0"/>
          <pc:sldLayoutMkLst>
            <pc:docMk/>
            <pc:sldMasterMk cId="0" sldId="2147483659"/>
            <pc:sldLayoutMk cId="0" sldId="2147483651"/>
          </pc:sldLayoutMkLst>
          <pc:spChg chg="mod">
            <ac:chgData name="Dominik Böhler" userId="d6f71161-d1cb-4399-82c4-d80fb5b4761d" providerId="ADAL" clId="{E984E83B-9DFF-4641-A59B-5A3F39FC1CAC}" dt="2021-02-17T09:33:00.147" v="0"/>
            <ac:spMkLst>
              <pc:docMk/>
              <pc:sldMasterMk cId="0" sldId="2147483659"/>
              <pc:sldLayoutMk cId="0" sldId="2147483651"/>
              <ac:spMk id="38" creationId="{00000000-0000-0000-0000-000000000000}"/>
            </ac:spMkLst>
          </pc:spChg>
          <pc:spChg chg="mod">
            <ac:chgData name="Dominik Böhler" userId="d6f71161-d1cb-4399-82c4-d80fb5b4761d" providerId="ADAL" clId="{E984E83B-9DFF-4641-A59B-5A3F39FC1CAC}" dt="2021-02-17T09:33:00.147" v="0"/>
            <ac:spMkLst>
              <pc:docMk/>
              <pc:sldMasterMk cId="0" sldId="2147483659"/>
              <pc:sldLayoutMk cId="0" sldId="2147483651"/>
              <ac:spMk id="39" creationId="{00000000-0000-0000-0000-000000000000}"/>
            </ac:spMkLst>
          </pc:spChg>
          <pc:spChg chg="mod">
            <ac:chgData name="Dominik Böhler" userId="d6f71161-d1cb-4399-82c4-d80fb5b4761d" providerId="ADAL" clId="{E984E83B-9DFF-4641-A59B-5A3F39FC1CAC}" dt="2021-02-17T09:33:00.147" v="0"/>
            <ac:spMkLst>
              <pc:docMk/>
              <pc:sldMasterMk cId="0" sldId="2147483659"/>
              <pc:sldLayoutMk cId="0" sldId="2147483651"/>
              <ac:spMk id="40" creationId="{00000000-0000-0000-0000-000000000000}"/>
            </ac:spMkLst>
          </pc:spChg>
          <pc:spChg chg="mod">
            <ac:chgData name="Dominik Böhler" userId="d6f71161-d1cb-4399-82c4-d80fb5b4761d" providerId="ADAL" clId="{E984E83B-9DFF-4641-A59B-5A3F39FC1CAC}" dt="2021-02-17T09:33:00.147" v="0"/>
            <ac:spMkLst>
              <pc:docMk/>
              <pc:sldMasterMk cId="0" sldId="2147483659"/>
              <pc:sldLayoutMk cId="0" sldId="2147483651"/>
              <ac:spMk id="41" creationId="{00000000-0000-0000-0000-000000000000}"/>
            </ac:spMkLst>
          </pc:spChg>
          <pc:spChg chg="mod">
            <ac:chgData name="Dominik Böhler" userId="d6f71161-d1cb-4399-82c4-d80fb5b4761d" providerId="ADAL" clId="{E984E83B-9DFF-4641-A59B-5A3F39FC1CAC}" dt="2021-02-17T09:33:00.147" v="0"/>
            <ac:spMkLst>
              <pc:docMk/>
              <pc:sldMasterMk cId="0" sldId="2147483659"/>
              <pc:sldLayoutMk cId="0" sldId="2147483651"/>
              <ac:spMk id="42" creationId="{00000000-0000-0000-0000-000000000000}"/>
            </ac:spMkLst>
          </pc:spChg>
          <pc:spChg chg="mod">
            <ac:chgData name="Dominik Böhler" userId="d6f71161-d1cb-4399-82c4-d80fb5b4761d" providerId="ADAL" clId="{E984E83B-9DFF-4641-A59B-5A3F39FC1CAC}" dt="2021-02-17T09:33:00.147" v="0"/>
            <ac:spMkLst>
              <pc:docMk/>
              <pc:sldMasterMk cId="0" sldId="2147483659"/>
              <pc:sldLayoutMk cId="0" sldId="2147483651"/>
              <ac:spMk id="43" creationId="{00000000-0000-0000-0000-000000000000}"/>
            </ac:spMkLst>
          </pc:spChg>
          <pc:spChg chg="mod">
            <ac:chgData name="Dominik Böhler" userId="d6f71161-d1cb-4399-82c4-d80fb5b4761d" providerId="ADAL" clId="{E984E83B-9DFF-4641-A59B-5A3F39FC1CAC}" dt="2021-02-17T09:33:00.147" v="0"/>
            <ac:spMkLst>
              <pc:docMk/>
              <pc:sldMasterMk cId="0" sldId="2147483659"/>
              <pc:sldLayoutMk cId="0" sldId="2147483651"/>
              <ac:spMk id="44" creationId="{00000000-0000-0000-0000-000000000000}"/>
            </ac:spMkLst>
          </pc:spChg>
        </pc:sldLayoutChg>
        <pc:sldLayoutChg chg="modSp">
          <pc:chgData name="Dominik Böhler" userId="d6f71161-d1cb-4399-82c4-d80fb5b4761d" providerId="ADAL" clId="{E984E83B-9DFF-4641-A59B-5A3F39FC1CAC}" dt="2021-02-17T09:33:00.147" v="0"/>
          <pc:sldLayoutMkLst>
            <pc:docMk/>
            <pc:sldMasterMk cId="0" sldId="2147483659"/>
            <pc:sldLayoutMk cId="0" sldId="2147483654"/>
          </pc:sldLayoutMkLst>
          <pc:spChg chg="mod">
            <ac:chgData name="Dominik Böhler" userId="d6f71161-d1cb-4399-82c4-d80fb5b4761d" providerId="ADAL" clId="{E984E83B-9DFF-4641-A59B-5A3F39FC1CAC}" dt="2021-02-17T09:33:00.147" v="0"/>
            <ac:spMkLst>
              <pc:docMk/>
              <pc:sldMasterMk cId="0" sldId="2147483659"/>
              <pc:sldLayoutMk cId="0" sldId="2147483654"/>
              <ac:spMk id="62" creationId="{00000000-0000-0000-0000-000000000000}"/>
            </ac:spMkLst>
          </pc:spChg>
          <pc:spChg chg="mod">
            <ac:chgData name="Dominik Böhler" userId="d6f71161-d1cb-4399-82c4-d80fb5b4761d" providerId="ADAL" clId="{E984E83B-9DFF-4641-A59B-5A3F39FC1CAC}" dt="2021-02-17T09:33:00.147" v="0"/>
            <ac:spMkLst>
              <pc:docMk/>
              <pc:sldMasterMk cId="0" sldId="2147483659"/>
              <pc:sldLayoutMk cId="0" sldId="2147483654"/>
              <ac:spMk id="63" creationId="{00000000-0000-0000-0000-000000000000}"/>
            </ac:spMkLst>
          </pc:spChg>
          <pc:spChg chg="mod">
            <ac:chgData name="Dominik Böhler" userId="d6f71161-d1cb-4399-82c4-d80fb5b4761d" providerId="ADAL" clId="{E984E83B-9DFF-4641-A59B-5A3F39FC1CAC}" dt="2021-02-17T09:33:00.147" v="0"/>
            <ac:spMkLst>
              <pc:docMk/>
              <pc:sldMasterMk cId="0" sldId="2147483659"/>
              <pc:sldLayoutMk cId="0" sldId="2147483654"/>
              <ac:spMk id="64" creationId="{00000000-0000-0000-0000-000000000000}"/>
            </ac:spMkLst>
          </pc:spChg>
          <pc:spChg chg="mod">
            <ac:chgData name="Dominik Böhler" userId="d6f71161-d1cb-4399-82c4-d80fb5b4761d" providerId="ADAL" clId="{E984E83B-9DFF-4641-A59B-5A3F39FC1CAC}" dt="2021-02-17T09:33:00.147" v="0"/>
            <ac:spMkLst>
              <pc:docMk/>
              <pc:sldMasterMk cId="0" sldId="2147483659"/>
              <pc:sldLayoutMk cId="0" sldId="2147483654"/>
              <ac:spMk id="65" creationId="{00000000-0000-0000-0000-000000000000}"/>
            </ac:spMkLst>
          </pc:spChg>
          <pc:spChg chg="mod">
            <ac:chgData name="Dominik Böhler" userId="d6f71161-d1cb-4399-82c4-d80fb5b4761d" providerId="ADAL" clId="{E984E83B-9DFF-4641-A59B-5A3F39FC1CAC}" dt="2021-02-17T09:33:00.147" v="0"/>
            <ac:spMkLst>
              <pc:docMk/>
              <pc:sldMasterMk cId="0" sldId="2147483659"/>
              <pc:sldLayoutMk cId="0" sldId="2147483654"/>
              <ac:spMk id="66" creationId="{00000000-0000-0000-0000-000000000000}"/>
            </ac:spMkLst>
          </pc:spChg>
          <pc:spChg chg="mod">
            <ac:chgData name="Dominik Böhler" userId="d6f71161-d1cb-4399-82c4-d80fb5b4761d" providerId="ADAL" clId="{E984E83B-9DFF-4641-A59B-5A3F39FC1CAC}" dt="2021-02-17T09:33:00.147" v="0"/>
            <ac:spMkLst>
              <pc:docMk/>
              <pc:sldMasterMk cId="0" sldId="2147483659"/>
              <pc:sldLayoutMk cId="0" sldId="2147483654"/>
              <ac:spMk id="67" creationId="{00000000-0000-0000-0000-000000000000}"/>
            </ac:spMkLst>
          </pc:spChg>
        </pc:sldLayoutChg>
        <pc:sldLayoutChg chg="modSp">
          <pc:chgData name="Dominik Böhler" userId="d6f71161-d1cb-4399-82c4-d80fb5b4761d" providerId="ADAL" clId="{E984E83B-9DFF-4641-A59B-5A3F39FC1CAC}" dt="2021-02-17T09:33:00.147" v="0"/>
          <pc:sldLayoutMkLst>
            <pc:docMk/>
            <pc:sldMasterMk cId="0" sldId="2147483659"/>
            <pc:sldLayoutMk cId="0" sldId="2147483655"/>
          </pc:sldLayoutMkLst>
          <pc:spChg chg="mod">
            <ac:chgData name="Dominik Böhler" userId="d6f71161-d1cb-4399-82c4-d80fb5b4761d" providerId="ADAL" clId="{E984E83B-9DFF-4641-A59B-5A3F39FC1CAC}" dt="2021-02-17T09:33:00.147" v="0"/>
            <ac:spMkLst>
              <pc:docMk/>
              <pc:sldMasterMk cId="0" sldId="2147483659"/>
              <pc:sldLayoutMk cId="0" sldId="2147483655"/>
              <ac:spMk id="69" creationId="{00000000-0000-0000-0000-000000000000}"/>
            </ac:spMkLst>
          </pc:spChg>
          <pc:spChg chg="mod">
            <ac:chgData name="Dominik Böhler" userId="d6f71161-d1cb-4399-82c4-d80fb5b4761d" providerId="ADAL" clId="{E984E83B-9DFF-4641-A59B-5A3F39FC1CAC}" dt="2021-02-17T09:33:00.147" v="0"/>
            <ac:spMkLst>
              <pc:docMk/>
              <pc:sldMasterMk cId="0" sldId="2147483659"/>
              <pc:sldLayoutMk cId="0" sldId="2147483655"/>
              <ac:spMk id="70" creationId="{00000000-0000-0000-0000-000000000000}"/>
            </ac:spMkLst>
          </pc:spChg>
          <pc:spChg chg="mod">
            <ac:chgData name="Dominik Böhler" userId="d6f71161-d1cb-4399-82c4-d80fb5b4761d" providerId="ADAL" clId="{E984E83B-9DFF-4641-A59B-5A3F39FC1CAC}" dt="2021-02-17T09:33:00.147" v="0"/>
            <ac:spMkLst>
              <pc:docMk/>
              <pc:sldMasterMk cId="0" sldId="2147483659"/>
              <pc:sldLayoutMk cId="0" sldId="2147483655"/>
              <ac:spMk id="71" creationId="{00000000-0000-0000-0000-000000000000}"/>
            </ac:spMkLst>
          </pc:spChg>
          <pc:spChg chg="mod">
            <ac:chgData name="Dominik Böhler" userId="d6f71161-d1cb-4399-82c4-d80fb5b4761d" providerId="ADAL" clId="{E984E83B-9DFF-4641-A59B-5A3F39FC1CAC}" dt="2021-02-17T09:33:00.147" v="0"/>
            <ac:spMkLst>
              <pc:docMk/>
              <pc:sldMasterMk cId="0" sldId="2147483659"/>
              <pc:sldLayoutMk cId="0" sldId="2147483655"/>
              <ac:spMk id="72" creationId="{00000000-0000-0000-0000-000000000000}"/>
            </ac:spMkLst>
          </pc:spChg>
          <pc:spChg chg="mod">
            <ac:chgData name="Dominik Böhler" userId="d6f71161-d1cb-4399-82c4-d80fb5b4761d" providerId="ADAL" clId="{E984E83B-9DFF-4641-A59B-5A3F39FC1CAC}" dt="2021-02-17T09:33:00.147" v="0"/>
            <ac:spMkLst>
              <pc:docMk/>
              <pc:sldMasterMk cId="0" sldId="2147483659"/>
              <pc:sldLayoutMk cId="0" sldId="2147483655"/>
              <ac:spMk id="73" creationId="{00000000-0000-0000-0000-000000000000}"/>
            </ac:spMkLst>
          </pc:spChg>
        </pc:sldLayoutChg>
        <pc:sldLayoutChg chg="modSp">
          <pc:chgData name="Dominik Böhler" userId="d6f71161-d1cb-4399-82c4-d80fb5b4761d" providerId="ADAL" clId="{E984E83B-9DFF-4641-A59B-5A3F39FC1CAC}" dt="2021-02-17T09:33:00.147" v="0"/>
          <pc:sldLayoutMkLst>
            <pc:docMk/>
            <pc:sldMasterMk cId="0" sldId="2147483659"/>
            <pc:sldLayoutMk cId="0" sldId="2147483656"/>
          </pc:sldLayoutMkLst>
          <pc:spChg chg="mod">
            <ac:chgData name="Dominik Böhler" userId="d6f71161-d1cb-4399-82c4-d80fb5b4761d" providerId="ADAL" clId="{E984E83B-9DFF-4641-A59B-5A3F39FC1CAC}" dt="2021-02-17T09:33:00.147" v="0"/>
            <ac:spMkLst>
              <pc:docMk/>
              <pc:sldMasterMk cId="0" sldId="2147483659"/>
              <pc:sldLayoutMk cId="0" sldId="2147483656"/>
              <ac:spMk id="75" creationId="{00000000-0000-0000-0000-000000000000}"/>
            </ac:spMkLst>
          </pc:spChg>
          <pc:spChg chg="mod">
            <ac:chgData name="Dominik Böhler" userId="d6f71161-d1cb-4399-82c4-d80fb5b4761d" providerId="ADAL" clId="{E984E83B-9DFF-4641-A59B-5A3F39FC1CAC}" dt="2021-02-17T09:33:00.147" v="0"/>
            <ac:spMkLst>
              <pc:docMk/>
              <pc:sldMasterMk cId="0" sldId="2147483659"/>
              <pc:sldLayoutMk cId="0" sldId="2147483656"/>
              <ac:spMk id="76" creationId="{00000000-0000-0000-0000-000000000000}"/>
            </ac:spMkLst>
          </pc:spChg>
          <pc:spChg chg="mod">
            <ac:chgData name="Dominik Böhler" userId="d6f71161-d1cb-4399-82c4-d80fb5b4761d" providerId="ADAL" clId="{E984E83B-9DFF-4641-A59B-5A3F39FC1CAC}" dt="2021-02-17T09:33:00.147" v="0"/>
            <ac:spMkLst>
              <pc:docMk/>
              <pc:sldMasterMk cId="0" sldId="2147483659"/>
              <pc:sldLayoutMk cId="0" sldId="2147483656"/>
              <ac:spMk id="77" creationId="{00000000-0000-0000-0000-000000000000}"/>
            </ac:spMkLst>
          </pc:spChg>
          <pc:spChg chg="mod">
            <ac:chgData name="Dominik Böhler" userId="d6f71161-d1cb-4399-82c4-d80fb5b4761d" providerId="ADAL" clId="{E984E83B-9DFF-4641-A59B-5A3F39FC1CAC}" dt="2021-02-17T09:33:00.147" v="0"/>
            <ac:spMkLst>
              <pc:docMk/>
              <pc:sldMasterMk cId="0" sldId="2147483659"/>
              <pc:sldLayoutMk cId="0" sldId="2147483656"/>
              <ac:spMk id="78" creationId="{00000000-0000-0000-0000-000000000000}"/>
            </ac:spMkLst>
          </pc:spChg>
        </pc:sldLayoutChg>
        <pc:sldLayoutChg chg="modSp">
          <pc:chgData name="Dominik Böhler" userId="d6f71161-d1cb-4399-82c4-d80fb5b4761d" providerId="ADAL" clId="{E984E83B-9DFF-4641-A59B-5A3F39FC1CAC}" dt="2021-02-17T09:33:00.147" v="0"/>
          <pc:sldLayoutMkLst>
            <pc:docMk/>
            <pc:sldMasterMk cId="0" sldId="2147483659"/>
            <pc:sldLayoutMk cId="0" sldId="2147483657"/>
          </pc:sldLayoutMkLst>
          <pc:spChg chg="mod">
            <ac:chgData name="Dominik Böhler" userId="d6f71161-d1cb-4399-82c4-d80fb5b4761d" providerId="ADAL" clId="{E984E83B-9DFF-4641-A59B-5A3F39FC1CAC}" dt="2021-02-17T09:33:00.147" v="0"/>
            <ac:spMkLst>
              <pc:docMk/>
              <pc:sldMasterMk cId="0" sldId="2147483659"/>
              <pc:sldLayoutMk cId="0" sldId="2147483657"/>
              <ac:spMk id="80" creationId="{00000000-0000-0000-0000-000000000000}"/>
            </ac:spMkLst>
          </pc:spChg>
          <pc:spChg chg="mod">
            <ac:chgData name="Dominik Böhler" userId="d6f71161-d1cb-4399-82c4-d80fb5b4761d" providerId="ADAL" clId="{E984E83B-9DFF-4641-A59B-5A3F39FC1CAC}" dt="2021-02-17T09:33:00.147" v="0"/>
            <ac:spMkLst>
              <pc:docMk/>
              <pc:sldMasterMk cId="0" sldId="2147483659"/>
              <pc:sldLayoutMk cId="0" sldId="2147483657"/>
              <ac:spMk id="81" creationId="{00000000-0000-0000-0000-000000000000}"/>
            </ac:spMkLst>
          </pc:spChg>
          <pc:spChg chg="mod">
            <ac:chgData name="Dominik Böhler" userId="d6f71161-d1cb-4399-82c4-d80fb5b4761d" providerId="ADAL" clId="{E984E83B-9DFF-4641-A59B-5A3F39FC1CAC}" dt="2021-02-17T09:33:00.147" v="0"/>
            <ac:spMkLst>
              <pc:docMk/>
              <pc:sldMasterMk cId="0" sldId="2147483659"/>
              <pc:sldLayoutMk cId="0" sldId="2147483657"/>
              <ac:spMk id="82" creationId="{00000000-0000-0000-0000-000000000000}"/>
            </ac:spMkLst>
          </pc:spChg>
        </pc:sldLayoutChg>
        <pc:sldLayoutChg chg="modSp">
          <pc:chgData name="Dominik Böhler" userId="d6f71161-d1cb-4399-82c4-d80fb5b4761d" providerId="ADAL" clId="{E984E83B-9DFF-4641-A59B-5A3F39FC1CAC}" dt="2021-02-17T09:33:00.147" v="0"/>
          <pc:sldLayoutMkLst>
            <pc:docMk/>
            <pc:sldMasterMk cId="0" sldId="2147483659"/>
            <pc:sldLayoutMk cId="3245734942" sldId="2147483665"/>
          </pc:sldLayoutMkLst>
          <pc:spChg chg="mod">
            <ac:chgData name="Dominik Böhler" userId="d6f71161-d1cb-4399-82c4-d80fb5b4761d" providerId="ADAL" clId="{E984E83B-9DFF-4641-A59B-5A3F39FC1CAC}" dt="2021-02-17T09:33:00.147" v="0"/>
            <ac:spMkLst>
              <pc:docMk/>
              <pc:sldMasterMk cId="0" sldId="2147483659"/>
              <pc:sldLayoutMk cId="3245734942" sldId="2147483665"/>
              <ac:spMk id="18" creationId="{00000000-0000-0000-0000-000000000000}"/>
            </ac:spMkLst>
          </pc:spChg>
          <pc:spChg chg="mod">
            <ac:chgData name="Dominik Böhler" userId="d6f71161-d1cb-4399-82c4-d80fb5b4761d" providerId="ADAL" clId="{E984E83B-9DFF-4641-A59B-5A3F39FC1CAC}" dt="2021-02-17T09:33:00.147" v="0"/>
            <ac:spMkLst>
              <pc:docMk/>
              <pc:sldMasterMk cId="0" sldId="2147483659"/>
              <pc:sldLayoutMk cId="3245734942" sldId="2147483665"/>
              <ac:spMk id="19" creationId="{00000000-0000-0000-0000-000000000000}"/>
            </ac:spMkLst>
          </pc:spChg>
          <pc:spChg chg="mod">
            <ac:chgData name="Dominik Böhler" userId="d6f71161-d1cb-4399-82c4-d80fb5b4761d" providerId="ADAL" clId="{E984E83B-9DFF-4641-A59B-5A3F39FC1CAC}" dt="2021-02-17T09:33:00.147" v="0"/>
            <ac:spMkLst>
              <pc:docMk/>
              <pc:sldMasterMk cId="0" sldId="2147483659"/>
              <pc:sldLayoutMk cId="3245734942" sldId="2147483665"/>
              <ac:spMk id="20" creationId="{00000000-0000-0000-0000-000000000000}"/>
            </ac:spMkLst>
          </pc:spChg>
          <pc:spChg chg="mod">
            <ac:chgData name="Dominik Böhler" userId="d6f71161-d1cb-4399-82c4-d80fb5b4761d" providerId="ADAL" clId="{E984E83B-9DFF-4641-A59B-5A3F39FC1CAC}" dt="2021-02-17T09:33:00.147" v="0"/>
            <ac:spMkLst>
              <pc:docMk/>
              <pc:sldMasterMk cId="0" sldId="2147483659"/>
              <pc:sldLayoutMk cId="3245734942" sldId="2147483665"/>
              <ac:spMk id="21" creationId="{00000000-0000-0000-0000-000000000000}"/>
            </ac:spMkLst>
          </pc:spChg>
          <pc:spChg chg="mod">
            <ac:chgData name="Dominik Böhler" userId="d6f71161-d1cb-4399-82c4-d80fb5b4761d" providerId="ADAL" clId="{E984E83B-9DFF-4641-A59B-5A3F39FC1CAC}" dt="2021-02-17T09:33:00.147" v="0"/>
            <ac:spMkLst>
              <pc:docMk/>
              <pc:sldMasterMk cId="0" sldId="2147483659"/>
              <pc:sldLayoutMk cId="3245734942" sldId="2147483665"/>
              <ac:spMk id="22" creationId="{00000000-0000-0000-0000-000000000000}"/>
            </ac:spMkLst>
          </pc:spChg>
          <pc:spChg chg="mod">
            <ac:chgData name="Dominik Böhler" userId="d6f71161-d1cb-4399-82c4-d80fb5b4761d" providerId="ADAL" clId="{E984E83B-9DFF-4641-A59B-5A3F39FC1CAC}" dt="2021-02-17T09:33:00.147" v="0"/>
            <ac:spMkLst>
              <pc:docMk/>
              <pc:sldMasterMk cId="0" sldId="2147483659"/>
              <pc:sldLayoutMk cId="3245734942" sldId="2147483665"/>
              <ac:spMk id="23" creationId="{00000000-0000-0000-0000-000000000000}"/>
            </ac:spMkLst>
          </pc:spChg>
        </pc:sldLayoutChg>
        <pc:sldLayoutChg chg="modSp">
          <pc:chgData name="Dominik Böhler" userId="d6f71161-d1cb-4399-82c4-d80fb5b4761d" providerId="ADAL" clId="{E984E83B-9DFF-4641-A59B-5A3F39FC1CAC}" dt="2021-02-17T09:33:00.147" v="0"/>
          <pc:sldLayoutMkLst>
            <pc:docMk/>
            <pc:sldMasterMk cId="0" sldId="2147483659"/>
            <pc:sldLayoutMk cId="2826302669" sldId="2147483666"/>
          </pc:sldLayoutMkLst>
          <pc:spChg chg="mod">
            <ac:chgData name="Dominik Böhler" userId="d6f71161-d1cb-4399-82c4-d80fb5b4761d" providerId="ADAL" clId="{E984E83B-9DFF-4641-A59B-5A3F39FC1CAC}" dt="2021-02-17T09:33:00.147" v="0"/>
            <ac:spMkLst>
              <pc:docMk/>
              <pc:sldMasterMk cId="0" sldId="2147483659"/>
              <pc:sldLayoutMk cId="2826302669" sldId="2147483666"/>
              <ac:spMk id="54" creationId="{00000000-0000-0000-0000-000000000000}"/>
            </ac:spMkLst>
          </pc:spChg>
          <pc:spChg chg="mod">
            <ac:chgData name="Dominik Böhler" userId="d6f71161-d1cb-4399-82c4-d80fb5b4761d" providerId="ADAL" clId="{E984E83B-9DFF-4641-A59B-5A3F39FC1CAC}" dt="2021-02-17T09:33:00.147" v="0"/>
            <ac:spMkLst>
              <pc:docMk/>
              <pc:sldMasterMk cId="0" sldId="2147483659"/>
              <pc:sldLayoutMk cId="2826302669" sldId="2147483666"/>
              <ac:spMk id="55" creationId="{00000000-0000-0000-0000-000000000000}"/>
            </ac:spMkLst>
          </pc:spChg>
          <pc:spChg chg="mod">
            <ac:chgData name="Dominik Böhler" userId="d6f71161-d1cb-4399-82c4-d80fb5b4761d" providerId="ADAL" clId="{E984E83B-9DFF-4641-A59B-5A3F39FC1CAC}" dt="2021-02-17T09:33:00.147" v="0"/>
            <ac:spMkLst>
              <pc:docMk/>
              <pc:sldMasterMk cId="0" sldId="2147483659"/>
              <pc:sldLayoutMk cId="2826302669" sldId="2147483666"/>
              <ac:spMk id="56" creationId="{00000000-0000-0000-0000-000000000000}"/>
            </ac:spMkLst>
          </pc:spChg>
          <pc:spChg chg="mod">
            <ac:chgData name="Dominik Böhler" userId="d6f71161-d1cb-4399-82c4-d80fb5b4761d" providerId="ADAL" clId="{E984E83B-9DFF-4641-A59B-5A3F39FC1CAC}" dt="2021-02-17T09:33:00.147" v="0"/>
            <ac:spMkLst>
              <pc:docMk/>
              <pc:sldMasterMk cId="0" sldId="2147483659"/>
              <pc:sldLayoutMk cId="2826302669" sldId="2147483666"/>
              <ac:spMk id="57" creationId="{00000000-0000-0000-0000-000000000000}"/>
            </ac:spMkLst>
          </pc:spChg>
          <pc:spChg chg="mod">
            <ac:chgData name="Dominik Böhler" userId="d6f71161-d1cb-4399-82c4-d80fb5b4761d" providerId="ADAL" clId="{E984E83B-9DFF-4641-A59B-5A3F39FC1CAC}" dt="2021-02-17T09:33:00.147" v="0"/>
            <ac:spMkLst>
              <pc:docMk/>
              <pc:sldMasterMk cId="0" sldId="2147483659"/>
              <pc:sldLayoutMk cId="2826302669" sldId="2147483666"/>
              <ac:spMk id="58" creationId="{00000000-0000-0000-0000-000000000000}"/>
            </ac:spMkLst>
          </pc:spChg>
        </pc:sldLayoutChg>
        <pc:sldLayoutChg chg="modSp">
          <pc:chgData name="Dominik Böhler" userId="d6f71161-d1cb-4399-82c4-d80fb5b4761d" providerId="ADAL" clId="{E984E83B-9DFF-4641-A59B-5A3F39FC1CAC}" dt="2021-02-17T09:33:00.147" v="0"/>
          <pc:sldLayoutMkLst>
            <pc:docMk/>
            <pc:sldMasterMk cId="0" sldId="2147483659"/>
            <pc:sldLayoutMk cId="146176256" sldId="2147483667"/>
          </pc:sldLayoutMkLst>
          <pc:spChg chg="mod">
            <ac:chgData name="Dominik Böhler" userId="d6f71161-d1cb-4399-82c4-d80fb5b4761d" providerId="ADAL" clId="{E984E83B-9DFF-4641-A59B-5A3F39FC1CAC}" dt="2021-02-17T09:33:00.147" v="0"/>
            <ac:spMkLst>
              <pc:docMk/>
              <pc:sldMasterMk cId="0" sldId="2147483659"/>
              <pc:sldLayoutMk cId="146176256" sldId="2147483667"/>
              <ac:spMk id="31" creationId="{00000000-0000-0000-0000-000000000000}"/>
            </ac:spMkLst>
          </pc:spChg>
          <pc:spChg chg="mod">
            <ac:chgData name="Dominik Böhler" userId="d6f71161-d1cb-4399-82c4-d80fb5b4761d" providerId="ADAL" clId="{E984E83B-9DFF-4641-A59B-5A3F39FC1CAC}" dt="2021-02-17T09:33:00.147" v="0"/>
            <ac:spMkLst>
              <pc:docMk/>
              <pc:sldMasterMk cId="0" sldId="2147483659"/>
              <pc:sldLayoutMk cId="146176256" sldId="2147483667"/>
              <ac:spMk id="32" creationId="{00000000-0000-0000-0000-000000000000}"/>
            </ac:spMkLst>
          </pc:spChg>
          <pc:spChg chg="mod">
            <ac:chgData name="Dominik Böhler" userId="d6f71161-d1cb-4399-82c4-d80fb5b4761d" providerId="ADAL" clId="{E984E83B-9DFF-4641-A59B-5A3F39FC1CAC}" dt="2021-02-17T09:33:00.147" v="0"/>
            <ac:spMkLst>
              <pc:docMk/>
              <pc:sldMasterMk cId="0" sldId="2147483659"/>
              <pc:sldLayoutMk cId="146176256" sldId="2147483667"/>
              <ac:spMk id="33" creationId="{00000000-0000-0000-0000-000000000000}"/>
            </ac:spMkLst>
          </pc:spChg>
          <pc:spChg chg="mod">
            <ac:chgData name="Dominik Böhler" userId="d6f71161-d1cb-4399-82c4-d80fb5b4761d" providerId="ADAL" clId="{E984E83B-9DFF-4641-A59B-5A3F39FC1CAC}" dt="2021-02-17T09:33:00.147" v="0"/>
            <ac:spMkLst>
              <pc:docMk/>
              <pc:sldMasterMk cId="0" sldId="2147483659"/>
              <pc:sldLayoutMk cId="146176256" sldId="2147483667"/>
              <ac:spMk id="34" creationId="{00000000-0000-0000-0000-000000000000}"/>
            </ac:spMkLst>
          </pc:spChg>
          <pc:spChg chg="mod">
            <ac:chgData name="Dominik Böhler" userId="d6f71161-d1cb-4399-82c4-d80fb5b4761d" providerId="ADAL" clId="{E984E83B-9DFF-4641-A59B-5A3F39FC1CAC}" dt="2021-02-17T09:33:00.147" v="0"/>
            <ac:spMkLst>
              <pc:docMk/>
              <pc:sldMasterMk cId="0" sldId="2147483659"/>
              <pc:sldLayoutMk cId="146176256" sldId="2147483667"/>
              <ac:spMk id="35" creationId="{00000000-0000-0000-0000-000000000000}"/>
            </ac:spMkLst>
          </pc:spChg>
          <pc:spChg chg="mod">
            <ac:chgData name="Dominik Böhler" userId="d6f71161-d1cb-4399-82c4-d80fb5b4761d" providerId="ADAL" clId="{E984E83B-9DFF-4641-A59B-5A3F39FC1CAC}" dt="2021-02-17T09:33:00.147" v="0"/>
            <ac:spMkLst>
              <pc:docMk/>
              <pc:sldMasterMk cId="0" sldId="2147483659"/>
              <pc:sldLayoutMk cId="146176256" sldId="2147483667"/>
              <ac:spMk id="36" creationId="{00000000-0000-0000-0000-000000000000}"/>
            </ac:spMkLst>
          </pc:spChg>
        </pc:sldLayoutChg>
        <pc:sldLayoutChg chg="modSp">
          <pc:chgData name="Dominik Böhler" userId="d6f71161-d1cb-4399-82c4-d80fb5b4761d" providerId="ADAL" clId="{E984E83B-9DFF-4641-A59B-5A3F39FC1CAC}" dt="2021-02-17T09:33:00.147" v="0"/>
          <pc:sldLayoutMkLst>
            <pc:docMk/>
            <pc:sldMasterMk cId="0" sldId="2147483659"/>
            <pc:sldLayoutMk cId="3428980213" sldId="2147483668"/>
          </pc:sldLayoutMkLst>
          <pc:spChg chg="mod">
            <ac:chgData name="Dominik Böhler" userId="d6f71161-d1cb-4399-82c4-d80fb5b4761d" providerId="ADAL" clId="{E984E83B-9DFF-4641-A59B-5A3F39FC1CAC}" dt="2021-02-17T09:33:00.147" v="0"/>
            <ac:spMkLst>
              <pc:docMk/>
              <pc:sldMasterMk cId="0" sldId="2147483659"/>
              <pc:sldLayoutMk cId="3428980213" sldId="2147483668"/>
              <ac:spMk id="3" creationId="{00000000-0000-0000-0000-000000000000}"/>
            </ac:spMkLst>
          </pc:spChg>
          <pc:spChg chg="mod">
            <ac:chgData name="Dominik Böhler" userId="d6f71161-d1cb-4399-82c4-d80fb5b4761d" providerId="ADAL" clId="{E984E83B-9DFF-4641-A59B-5A3F39FC1CAC}" dt="2021-02-17T09:33:00.147" v="0"/>
            <ac:spMkLst>
              <pc:docMk/>
              <pc:sldMasterMk cId="0" sldId="2147483659"/>
              <pc:sldLayoutMk cId="3428980213" sldId="2147483668"/>
              <ac:spMk id="5" creationId="{00000000-0000-0000-0000-000000000000}"/>
            </ac:spMkLst>
          </pc:spChg>
          <pc:spChg chg="mod">
            <ac:chgData name="Dominik Böhler" userId="d6f71161-d1cb-4399-82c4-d80fb5b4761d" providerId="ADAL" clId="{E984E83B-9DFF-4641-A59B-5A3F39FC1CAC}" dt="2021-02-17T09:33:00.147" v="0"/>
            <ac:spMkLst>
              <pc:docMk/>
              <pc:sldMasterMk cId="0" sldId="2147483659"/>
              <pc:sldLayoutMk cId="3428980213" sldId="2147483668"/>
              <ac:spMk id="7" creationId="{00000000-0000-0000-0000-000000000000}"/>
            </ac:spMkLst>
          </pc:spChg>
          <pc:spChg chg="mod">
            <ac:chgData name="Dominik Böhler" userId="d6f71161-d1cb-4399-82c4-d80fb5b4761d" providerId="ADAL" clId="{E984E83B-9DFF-4641-A59B-5A3F39FC1CAC}" dt="2021-02-17T09:33:00.147" v="0"/>
            <ac:spMkLst>
              <pc:docMk/>
              <pc:sldMasterMk cId="0" sldId="2147483659"/>
              <pc:sldLayoutMk cId="3428980213" sldId="2147483668"/>
              <ac:spMk id="9" creationId="{00000000-0000-0000-0000-000000000000}"/>
            </ac:spMkLst>
          </pc:spChg>
          <pc:spChg chg="mod">
            <ac:chgData name="Dominik Böhler" userId="d6f71161-d1cb-4399-82c4-d80fb5b4761d" providerId="ADAL" clId="{E984E83B-9DFF-4641-A59B-5A3F39FC1CAC}" dt="2021-02-17T09:33:00.147" v="0"/>
            <ac:spMkLst>
              <pc:docMk/>
              <pc:sldMasterMk cId="0" sldId="2147483659"/>
              <pc:sldLayoutMk cId="3428980213" sldId="2147483668"/>
              <ac:spMk id="11" creationId="{00000000-0000-0000-0000-000000000000}"/>
            </ac:spMkLst>
          </pc:spChg>
          <pc:spChg chg="mod">
            <ac:chgData name="Dominik Böhler" userId="d6f71161-d1cb-4399-82c4-d80fb5b4761d" providerId="ADAL" clId="{E984E83B-9DFF-4641-A59B-5A3F39FC1CAC}" dt="2021-02-17T09:33:00.147" v="0"/>
            <ac:spMkLst>
              <pc:docMk/>
              <pc:sldMasterMk cId="0" sldId="2147483659"/>
              <pc:sldLayoutMk cId="3428980213" sldId="2147483668"/>
              <ac:spMk id="25" creationId="{00000000-0000-0000-0000-000000000000}"/>
            </ac:spMkLst>
          </pc:spChg>
          <pc:spChg chg="mod">
            <ac:chgData name="Dominik Böhler" userId="d6f71161-d1cb-4399-82c4-d80fb5b4761d" providerId="ADAL" clId="{E984E83B-9DFF-4641-A59B-5A3F39FC1CAC}" dt="2021-02-17T09:33:00.147" v="0"/>
            <ac:spMkLst>
              <pc:docMk/>
              <pc:sldMasterMk cId="0" sldId="2147483659"/>
              <pc:sldLayoutMk cId="3428980213" sldId="2147483668"/>
              <ac:spMk id="26" creationId="{00000000-0000-0000-0000-000000000000}"/>
            </ac:spMkLst>
          </pc:spChg>
        </pc:sldLayoutChg>
        <pc:sldLayoutChg chg="modSp">
          <pc:chgData name="Dominik Böhler" userId="d6f71161-d1cb-4399-82c4-d80fb5b4761d" providerId="ADAL" clId="{E984E83B-9DFF-4641-A59B-5A3F39FC1CAC}" dt="2021-02-17T09:33:00.147" v="0"/>
          <pc:sldLayoutMkLst>
            <pc:docMk/>
            <pc:sldMasterMk cId="0" sldId="2147483659"/>
            <pc:sldLayoutMk cId="4044794982" sldId="2147483669"/>
          </pc:sldLayoutMkLst>
          <pc:spChg chg="mod">
            <ac:chgData name="Dominik Böhler" userId="d6f71161-d1cb-4399-82c4-d80fb5b4761d" providerId="ADAL" clId="{E984E83B-9DFF-4641-A59B-5A3F39FC1CAC}" dt="2021-02-17T09:33:00.147" v="0"/>
            <ac:spMkLst>
              <pc:docMk/>
              <pc:sldMasterMk cId="0" sldId="2147483659"/>
              <pc:sldLayoutMk cId="4044794982" sldId="2147483669"/>
              <ac:spMk id="3" creationId="{00000000-0000-0000-0000-000000000000}"/>
            </ac:spMkLst>
          </pc:spChg>
          <pc:spChg chg="mod">
            <ac:chgData name="Dominik Böhler" userId="d6f71161-d1cb-4399-82c4-d80fb5b4761d" providerId="ADAL" clId="{E984E83B-9DFF-4641-A59B-5A3F39FC1CAC}" dt="2021-02-17T09:33:00.147" v="0"/>
            <ac:spMkLst>
              <pc:docMk/>
              <pc:sldMasterMk cId="0" sldId="2147483659"/>
              <pc:sldLayoutMk cId="4044794982" sldId="2147483669"/>
              <ac:spMk id="4" creationId="{00000000-0000-0000-0000-000000000000}"/>
            </ac:spMkLst>
          </pc:spChg>
          <pc:spChg chg="mod">
            <ac:chgData name="Dominik Böhler" userId="d6f71161-d1cb-4399-82c4-d80fb5b4761d" providerId="ADAL" clId="{E984E83B-9DFF-4641-A59B-5A3F39FC1CAC}" dt="2021-02-17T09:33:00.147" v="0"/>
            <ac:spMkLst>
              <pc:docMk/>
              <pc:sldMasterMk cId="0" sldId="2147483659"/>
              <pc:sldLayoutMk cId="4044794982" sldId="2147483669"/>
              <ac:spMk id="5" creationId="{00000000-0000-0000-0000-000000000000}"/>
            </ac:spMkLst>
          </pc:spChg>
          <pc:spChg chg="mod">
            <ac:chgData name="Dominik Böhler" userId="d6f71161-d1cb-4399-82c4-d80fb5b4761d" providerId="ADAL" clId="{E984E83B-9DFF-4641-A59B-5A3F39FC1CAC}" dt="2021-02-17T09:33:00.147" v="0"/>
            <ac:spMkLst>
              <pc:docMk/>
              <pc:sldMasterMk cId="0" sldId="2147483659"/>
              <pc:sldLayoutMk cId="4044794982" sldId="2147483669"/>
              <ac:spMk id="6" creationId="{00000000-0000-0000-0000-000000000000}"/>
            </ac:spMkLst>
          </pc:spChg>
          <pc:spChg chg="mod">
            <ac:chgData name="Dominik Böhler" userId="d6f71161-d1cb-4399-82c4-d80fb5b4761d" providerId="ADAL" clId="{E984E83B-9DFF-4641-A59B-5A3F39FC1CAC}" dt="2021-02-17T09:33:00.147" v="0"/>
            <ac:spMkLst>
              <pc:docMk/>
              <pc:sldMasterMk cId="0" sldId="2147483659"/>
              <pc:sldLayoutMk cId="4044794982" sldId="2147483669"/>
              <ac:spMk id="7" creationId="{00000000-0000-0000-0000-000000000000}"/>
            </ac:spMkLst>
          </pc:spChg>
          <pc:spChg chg="mod">
            <ac:chgData name="Dominik Böhler" userId="d6f71161-d1cb-4399-82c4-d80fb5b4761d" providerId="ADAL" clId="{E984E83B-9DFF-4641-A59B-5A3F39FC1CAC}" dt="2021-02-17T09:33:00.147" v="0"/>
            <ac:spMkLst>
              <pc:docMk/>
              <pc:sldMasterMk cId="0" sldId="2147483659"/>
              <pc:sldLayoutMk cId="4044794982" sldId="2147483669"/>
              <ac:spMk id="8" creationId="{00000000-0000-0000-0000-000000000000}"/>
            </ac:spMkLst>
          </pc:spChg>
          <pc:spChg chg="mod">
            <ac:chgData name="Dominik Böhler" userId="d6f71161-d1cb-4399-82c4-d80fb5b4761d" providerId="ADAL" clId="{E984E83B-9DFF-4641-A59B-5A3F39FC1CAC}" dt="2021-02-17T09:33:00.147" v="0"/>
            <ac:spMkLst>
              <pc:docMk/>
              <pc:sldMasterMk cId="0" sldId="2147483659"/>
              <pc:sldLayoutMk cId="4044794982" sldId="2147483669"/>
              <ac:spMk id="9" creationId="{00000000-0000-0000-0000-000000000000}"/>
            </ac:spMkLst>
          </pc:spChg>
          <pc:spChg chg="mod">
            <ac:chgData name="Dominik Böhler" userId="d6f71161-d1cb-4399-82c4-d80fb5b4761d" providerId="ADAL" clId="{E984E83B-9DFF-4641-A59B-5A3F39FC1CAC}" dt="2021-02-17T09:33:00.147" v="0"/>
            <ac:spMkLst>
              <pc:docMk/>
              <pc:sldMasterMk cId="0" sldId="2147483659"/>
              <pc:sldLayoutMk cId="4044794982" sldId="2147483669"/>
              <ac:spMk id="11" creationId="{00000000-0000-0000-0000-000000000000}"/>
            </ac:spMkLst>
          </pc:spChg>
          <pc:spChg chg="mod">
            <ac:chgData name="Dominik Böhler" userId="d6f71161-d1cb-4399-82c4-d80fb5b4761d" providerId="ADAL" clId="{E984E83B-9DFF-4641-A59B-5A3F39FC1CAC}" dt="2021-02-17T09:33:00.147" v="0"/>
            <ac:spMkLst>
              <pc:docMk/>
              <pc:sldMasterMk cId="0" sldId="2147483659"/>
              <pc:sldLayoutMk cId="4044794982" sldId="2147483669"/>
              <ac:spMk id="12" creationId="{00000000-0000-0000-0000-000000000000}"/>
            </ac:spMkLst>
          </pc:spChg>
          <pc:spChg chg="mod">
            <ac:chgData name="Dominik Böhler" userId="d6f71161-d1cb-4399-82c4-d80fb5b4761d" providerId="ADAL" clId="{E984E83B-9DFF-4641-A59B-5A3F39FC1CAC}" dt="2021-02-17T09:33:00.147" v="0"/>
            <ac:spMkLst>
              <pc:docMk/>
              <pc:sldMasterMk cId="0" sldId="2147483659"/>
              <pc:sldLayoutMk cId="4044794982" sldId="2147483669"/>
              <ac:spMk id="14" creationId="{00000000-0000-0000-0000-000000000000}"/>
            </ac:spMkLst>
          </pc:spChg>
          <pc:spChg chg="mod">
            <ac:chgData name="Dominik Böhler" userId="d6f71161-d1cb-4399-82c4-d80fb5b4761d" providerId="ADAL" clId="{E984E83B-9DFF-4641-A59B-5A3F39FC1CAC}" dt="2021-02-17T09:33:00.147" v="0"/>
            <ac:spMkLst>
              <pc:docMk/>
              <pc:sldMasterMk cId="0" sldId="2147483659"/>
              <pc:sldLayoutMk cId="4044794982" sldId="2147483669"/>
              <ac:spMk id="25" creationId="{00000000-0000-0000-0000-000000000000}"/>
            </ac:spMkLst>
          </pc:spChg>
          <pc:spChg chg="mod">
            <ac:chgData name="Dominik Böhler" userId="d6f71161-d1cb-4399-82c4-d80fb5b4761d" providerId="ADAL" clId="{E984E83B-9DFF-4641-A59B-5A3F39FC1CAC}" dt="2021-02-17T09:33:00.147" v="0"/>
            <ac:spMkLst>
              <pc:docMk/>
              <pc:sldMasterMk cId="0" sldId="2147483659"/>
              <pc:sldLayoutMk cId="4044794982" sldId="2147483669"/>
              <ac:spMk id="26" creationId="{00000000-0000-0000-0000-000000000000}"/>
            </ac:spMkLst>
          </pc:spChg>
        </pc:sldLayoutChg>
        <pc:sldLayoutChg chg="modSp">
          <pc:chgData name="Dominik Böhler" userId="d6f71161-d1cb-4399-82c4-d80fb5b4761d" providerId="ADAL" clId="{E984E83B-9DFF-4641-A59B-5A3F39FC1CAC}" dt="2021-02-17T09:33:00.147" v="0"/>
          <pc:sldLayoutMkLst>
            <pc:docMk/>
            <pc:sldMasterMk cId="0" sldId="2147483659"/>
            <pc:sldLayoutMk cId="766411862" sldId="2147483678"/>
          </pc:sldLayoutMkLst>
          <pc:spChg chg="mod">
            <ac:chgData name="Dominik Böhler" userId="d6f71161-d1cb-4399-82c4-d80fb5b4761d" providerId="ADAL" clId="{E984E83B-9DFF-4641-A59B-5A3F39FC1CAC}" dt="2021-02-17T09:33:00.147" v="0"/>
            <ac:spMkLst>
              <pc:docMk/>
              <pc:sldMasterMk cId="0" sldId="2147483659"/>
              <pc:sldLayoutMk cId="766411862" sldId="2147483678"/>
              <ac:spMk id="3" creationId="{00000000-0000-0000-0000-000000000000}"/>
            </ac:spMkLst>
          </pc:spChg>
          <pc:spChg chg="mod">
            <ac:chgData name="Dominik Böhler" userId="d6f71161-d1cb-4399-82c4-d80fb5b4761d" providerId="ADAL" clId="{E984E83B-9DFF-4641-A59B-5A3F39FC1CAC}" dt="2021-02-17T09:33:00.147" v="0"/>
            <ac:spMkLst>
              <pc:docMk/>
              <pc:sldMasterMk cId="0" sldId="2147483659"/>
              <pc:sldLayoutMk cId="766411862" sldId="2147483678"/>
              <ac:spMk id="9" creationId="{00000000-0000-0000-0000-000000000000}"/>
            </ac:spMkLst>
          </pc:spChg>
          <pc:spChg chg="mod">
            <ac:chgData name="Dominik Böhler" userId="d6f71161-d1cb-4399-82c4-d80fb5b4761d" providerId="ADAL" clId="{E984E83B-9DFF-4641-A59B-5A3F39FC1CAC}" dt="2021-02-17T09:33:00.147" v="0"/>
            <ac:spMkLst>
              <pc:docMk/>
              <pc:sldMasterMk cId="0" sldId="2147483659"/>
              <pc:sldLayoutMk cId="766411862" sldId="2147483678"/>
              <ac:spMk id="11" creationId="{00000000-0000-0000-0000-000000000000}"/>
            </ac:spMkLst>
          </pc:spChg>
          <pc:spChg chg="mod">
            <ac:chgData name="Dominik Böhler" userId="d6f71161-d1cb-4399-82c4-d80fb5b4761d" providerId="ADAL" clId="{E984E83B-9DFF-4641-A59B-5A3F39FC1CAC}" dt="2021-02-17T09:33:00.147" v="0"/>
            <ac:spMkLst>
              <pc:docMk/>
              <pc:sldMasterMk cId="0" sldId="2147483659"/>
              <pc:sldLayoutMk cId="766411862" sldId="2147483678"/>
              <ac:spMk id="13" creationId="{00000000-0000-0000-0000-000000000000}"/>
            </ac:spMkLst>
          </pc:spChg>
        </pc:sldLayoutChg>
        <pc:sldLayoutChg chg="modSp">
          <pc:chgData name="Dominik Böhler" userId="d6f71161-d1cb-4399-82c4-d80fb5b4761d" providerId="ADAL" clId="{E984E83B-9DFF-4641-A59B-5A3F39FC1CAC}" dt="2021-02-17T09:33:00.147" v="0"/>
          <pc:sldLayoutMkLst>
            <pc:docMk/>
            <pc:sldMasterMk cId="0" sldId="2147483659"/>
            <pc:sldLayoutMk cId="1436509594" sldId="2147483679"/>
          </pc:sldLayoutMkLst>
          <pc:spChg chg="mod">
            <ac:chgData name="Dominik Böhler" userId="d6f71161-d1cb-4399-82c4-d80fb5b4761d" providerId="ADAL" clId="{E984E83B-9DFF-4641-A59B-5A3F39FC1CAC}" dt="2021-02-17T09:33:00.147" v="0"/>
            <ac:spMkLst>
              <pc:docMk/>
              <pc:sldMasterMk cId="0" sldId="2147483659"/>
              <pc:sldLayoutMk cId="1436509594" sldId="2147483679"/>
              <ac:spMk id="3" creationId="{00000000-0000-0000-0000-000000000000}"/>
            </ac:spMkLst>
          </pc:spChg>
          <pc:spChg chg="mod">
            <ac:chgData name="Dominik Böhler" userId="d6f71161-d1cb-4399-82c4-d80fb5b4761d" providerId="ADAL" clId="{E984E83B-9DFF-4641-A59B-5A3F39FC1CAC}" dt="2021-02-17T09:33:00.147" v="0"/>
            <ac:spMkLst>
              <pc:docMk/>
              <pc:sldMasterMk cId="0" sldId="2147483659"/>
              <pc:sldLayoutMk cId="1436509594" sldId="2147483679"/>
              <ac:spMk id="9" creationId="{00000000-0000-0000-0000-000000000000}"/>
            </ac:spMkLst>
          </pc:spChg>
          <pc:spChg chg="mod">
            <ac:chgData name="Dominik Böhler" userId="d6f71161-d1cb-4399-82c4-d80fb5b4761d" providerId="ADAL" clId="{E984E83B-9DFF-4641-A59B-5A3F39FC1CAC}" dt="2021-02-17T09:33:00.147" v="0"/>
            <ac:spMkLst>
              <pc:docMk/>
              <pc:sldMasterMk cId="0" sldId="2147483659"/>
              <pc:sldLayoutMk cId="1436509594" sldId="2147483679"/>
              <ac:spMk id="10" creationId="{00000000-0000-0000-0000-000000000000}"/>
            </ac:spMkLst>
          </pc:spChg>
          <pc:spChg chg="mod">
            <ac:chgData name="Dominik Böhler" userId="d6f71161-d1cb-4399-82c4-d80fb5b4761d" providerId="ADAL" clId="{E984E83B-9DFF-4641-A59B-5A3F39FC1CAC}" dt="2021-02-17T09:33:00.147" v="0"/>
            <ac:spMkLst>
              <pc:docMk/>
              <pc:sldMasterMk cId="0" sldId="2147483659"/>
              <pc:sldLayoutMk cId="1436509594" sldId="2147483679"/>
              <ac:spMk id="11" creationId="{00000000-0000-0000-0000-000000000000}"/>
            </ac:spMkLst>
          </pc:spChg>
          <pc:spChg chg="mod">
            <ac:chgData name="Dominik Böhler" userId="d6f71161-d1cb-4399-82c4-d80fb5b4761d" providerId="ADAL" clId="{E984E83B-9DFF-4641-A59B-5A3F39FC1CAC}" dt="2021-02-17T09:33:00.147" v="0"/>
            <ac:spMkLst>
              <pc:docMk/>
              <pc:sldMasterMk cId="0" sldId="2147483659"/>
              <pc:sldLayoutMk cId="1436509594" sldId="2147483679"/>
              <ac:spMk id="13" creationId="{00000000-0000-0000-0000-000000000000}"/>
            </ac:spMkLst>
          </pc:spChg>
        </pc:sldLayoutChg>
      </pc:sldMasterChg>
      <pc:sldMasterChg chg="delSp modSp mod modSldLayout">
        <pc:chgData name="Dominik Böhler" userId="d6f71161-d1cb-4399-82c4-d80fb5b4761d" providerId="ADAL" clId="{E984E83B-9DFF-4641-A59B-5A3F39FC1CAC}" dt="2021-02-17T09:33:04.596" v="1" actId="478"/>
        <pc:sldMasterMkLst>
          <pc:docMk/>
          <pc:sldMasterMk cId="200283969" sldId="2147483660"/>
        </pc:sldMasterMkLst>
        <pc:spChg chg="mod">
          <ac:chgData name="Dominik Böhler" userId="d6f71161-d1cb-4399-82c4-d80fb5b4761d" providerId="ADAL" clId="{E984E83B-9DFF-4641-A59B-5A3F39FC1CAC}" dt="2021-02-17T09:33:00.147" v="0"/>
          <ac:spMkLst>
            <pc:docMk/>
            <pc:sldMasterMk cId="200283969" sldId="2147483660"/>
            <ac:spMk id="10" creationId="{00000000-0000-0000-0000-000000000000}"/>
          </ac:spMkLst>
        </pc:spChg>
        <pc:spChg chg="mod">
          <ac:chgData name="Dominik Böhler" userId="d6f71161-d1cb-4399-82c4-d80fb5b4761d" providerId="ADAL" clId="{E984E83B-9DFF-4641-A59B-5A3F39FC1CAC}" dt="2021-02-17T09:33:00.147" v="0"/>
          <ac:spMkLst>
            <pc:docMk/>
            <pc:sldMasterMk cId="200283969" sldId="2147483660"/>
            <ac:spMk id="11" creationId="{00000000-0000-0000-0000-000000000000}"/>
          </ac:spMkLst>
        </pc:spChg>
        <pc:spChg chg="mod">
          <ac:chgData name="Dominik Böhler" userId="d6f71161-d1cb-4399-82c4-d80fb5b4761d" providerId="ADAL" clId="{E984E83B-9DFF-4641-A59B-5A3F39FC1CAC}" dt="2021-02-17T09:33:00.147" v="0"/>
          <ac:spMkLst>
            <pc:docMk/>
            <pc:sldMasterMk cId="200283969" sldId="2147483660"/>
            <ac:spMk id="12" creationId="{00000000-0000-0000-0000-000000000000}"/>
          </ac:spMkLst>
        </pc:spChg>
        <pc:spChg chg="mod">
          <ac:chgData name="Dominik Böhler" userId="d6f71161-d1cb-4399-82c4-d80fb5b4761d" providerId="ADAL" clId="{E984E83B-9DFF-4641-A59B-5A3F39FC1CAC}" dt="2021-02-17T09:33:00.147" v="0"/>
          <ac:spMkLst>
            <pc:docMk/>
            <pc:sldMasterMk cId="200283969" sldId="2147483660"/>
            <ac:spMk id="13" creationId="{00000000-0000-0000-0000-000000000000}"/>
          </ac:spMkLst>
        </pc:spChg>
        <pc:spChg chg="mod">
          <ac:chgData name="Dominik Böhler" userId="d6f71161-d1cb-4399-82c4-d80fb5b4761d" providerId="ADAL" clId="{E984E83B-9DFF-4641-A59B-5A3F39FC1CAC}" dt="2021-02-17T09:33:00.147" v="0"/>
          <ac:spMkLst>
            <pc:docMk/>
            <pc:sldMasterMk cId="200283969" sldId="2147483660"/>
            <ac:spMk id="14" creationId="{00000000-0000-0000-0000-000000000000}"/>
          </ac:spMkLst>
        </pc:spChg>
        <pc:picChg chg="del mod">
          <ac:chgData name="Dominik Böhler" userId="d6f71161-d1cb-4399-82c4-d80fb5b4761d" providerId="ADAL" clId="{E984E83B-9DFF-4641-A59B-5A3F39FC1CAC}" dt="2021-02-17T09:33:04.596" v="1" actId="478"/>
          <ac:picMkLst>
            <pc:docMk/>
            <pc:sldMasterMk cId="200283969" sldId="2147483660"/>
            <ac:picMk id="15" creationId="{00000000-0000-0000-0000-000000000000}"/>
          </ac:picMkLst>
        </pc:picChg>
        <pc:sldLayoutChg chg="modSp">
          <pc:chgData name="Dominik Böhler" userId="d6f71161-d1cb-4399-82c4-d80fb5b4761d" providerId="ADAL" clId="{E984E83B-9DFF-4641-A59B-5A3F39FC1CAC}" dt="2021-02-17T09:33:00.147" v="0"/>
          <pc:sldLayoutMkLst>
            <pc:docMk/>
            <pc:sldMasterMk cId="200283969" sldId="2147483660"/>
            <pc:sldLayoutMk cId="3068857950" sldId="2147483664"/>
          </pc:sldLayoutMkLst>
          <pc:spChg chg="mod">
            <ac:chgData name="Dominik Böhler" userId="d6f71161-d1cb-4399-82c4-d80fb5b4761d" providerId="ADAL" clId="{E984E83B-9DFF-4641-A59B-5A3F39FC1CAC}" dt="2021-02-17T09:33:00.147" v="0"/>
            <ac:spMkLst>
              <pc:docMk/>
              <pc:sldMasterMk cId="200283969" sldId="2147483660"/>
              <pc:sldLayoutMk cId="3068857950" sldId="2147483664"/>
              <ac:spMk id="9" creationId="{00000000-0000-0000-0000-000000000000}"/>
            </ac:spMkLst>
          </pc:spChg>
          <pc:spChg chg="mod">
            <ac:chgData name="Dominik Böhler" userId="d6f71161-d1cb-4399-82c4-d80fb5b4761d" providerId="ADAL" clId="{E984E83B-9DFF-4641-A59B-5A3F39FC1CAC}" dt="2021-02-17T09:33:00.147" v="0"/>
            <ac:spMkLst>
              <pc:docMk/>
              <pc:sldMasterMk cId="200283969" sldId="2147483660"/>
              <pc:sldLayoutMk cId="3068857950" sldId="2147483664"/>
              <ac:spMk id="38" creationId="{00000000-0000-0000-0000-000000000000}"/>
            </ac:spMkLst>
          </pc:spChg>
          <pc:spChg chg="mod">
            <ac:chgData name="Dominik Böhler" userId="d6f71161-d1cb-4399-82c4-d80fb5b4761d" providerId="ADAL" clId="{E984E83B-9DFF-4641-A59B-5A3F39FC1CAC}" dt="2021-02-17T09:33:00.147" v="0"/>
            <ac:spMkLst>
              <pc:docMk/>
              <pc:sldMasterMk cId="200283969" sldId="2147483660"/>
              <pc:sldLayoutMk cId="3068857950" sldId="2147483664"/>
              <ac:spMk id="39" creationId="{00000000-0000-0000-0000-000000000000}"/>
            </ac:spMkLst>
          </pc:spChg>
          <pc:spChg chg="mod">
            <ac:chgData name="Dominik Böhler" userId="d6f71161-d1cb-4399-82c4-d80fb5b4761d" providerId="ADAL" clId="{E984E83B-9DFF-4641-A59B-5A3F39FC1CAC}" dt="2021-02-17T09:33:00.147" v="0"/>
            <ac:spMkLst>
              <pc:docMk/>
              <pc:sldMasterMk cId="200283969" sldId="2147483660"/>
              <pc:sldLayoutMk cId="3068857950" sldId="2147483664"/>
              <ac:spMk id="40" creationId="{00000000-0000-0000-0000-000000000000}"/>
            </ac:spMkLst>
          </pc:spChg>
          <pc:spChg chg="mod">
            <ac:chgData name="Dominik Böhler" userId="d6f71161-d1cb-4399-82c4-d80fb5b4761d" providerId="ADAL" clId="{E984E83B-9DFF-4641-A59B-5A3F39FC1CAC}" dt="2021-02-17T09:33:00.147" v="0"/>
            <ac:spMkLst>
              <pc:docMk/>
              <pc:sldMasterMk cId="200283969" sldId="2147483660"/>
              <pc:sldLayoutMk cId="3068857950" sldId="2147483664"/>
              <ac:spMk id="41" creationId="{00000000-0000-0000-0000-000000000000}"/>
            </ac:spMkLst>
          </pc:spChg>
          <pc:spChg chg="mod">
            <ac:chgData name="Dominik Böhler" userId="d6f71161-d1cb-4399-82c4-d80fb5b4761d" providerId="ADAL" clId="{E984E83B-9DFF-4641-A59B-5A3F39FC1CAC}" dt="2021-02-17T09:33:00.147" v="0"/>
            <ac:spMkLst>
              <pc:docMk/>
              <pc:sldMasterMk cId="200283969" sldId="2147483660"/>
              <pc:sldLayoutMk cId="3068857950" sldId="2147483664"/>
              <ac:spMk id="42" creationId="{00000000-0000-0000-0000-000000000000}"/>
            </ac:spMkLst>
          </pc:spChg>
          <pc:spChg chg="mod">
            <ac:chgData name="Dominik Böhler" userId="d6f71161-d1cb-4399-82c4-d80fb5b4761d" providerId="ADAL" clId="{E984E83B-9DFF-4641-A59B-5A3F39FC1CAC}" dt="2021-02-17T09:33:00.147" v="0"/>
            <ac:spMkLst>
              <pc:docMk/>
              <pc:sldMasterMk cId="200283969" sldId="2147483660"/>
              <pc:sldLayoutMk cId="3068857950" sldId="2147483664"/>
              <ac:spMk id="43" creationId="{00000000-0000-0000-0000-000000000000}"/>
            </ac:spMkLst>
          </pc:spChg>
          <pc:spChg chg="mod">
            <ac:chgData name="Dominik Böhler" userId="d6f71161-d1cb-4399-82c4-d80fb5b4761d" providerId="ADAL" clId="{E984E83B-9DFF-4641-A59B-5A3F39FC1CAC}" dt="2021-02-17T09:33:00.147" v="0"/>
            <ac:spMkLst>
              <pc:docMk/>
              <pc:sldMasterMk cId="200283969" sldId="2147483660"/>
              <pc:sldLayoutMk cId="3068857950" sldId="2147483664"/>
              <ac:spMk id="44" creationId="{00000000-0000-0000-0000-000000000000}"/>
            </ac:spMkLst>
          </pc:spChg>
        </pc:sldLayoutChg>
      </pc:sldMasterChg>
    </pc:docChg>
  </pc:docChgLst>
  <pc:docChgLst>
    <pc:chgData name="Robby Roth" userId="47608e0cc0708d8b" providerId="LiveId" clId="{A62370AB-B7A2-4BD3-AEDB-BCCA572EF577}"/>
    <pc:docChg chg="modSld">
      <pc:chgData name="Robby Roth" userId="47608e0cc0708d8b" providerId="LiveId" clId="{A62370AB-B7A2-4BD3-AEDB-BCCA572EF577}" dt="2020-02-10T22:09:08.372" v="1916" actId="962"/>
      <pc:docMkLst>
        <pc:docMk/>
      </pc:docMkLst>
      <pc:sldChg chg="modSp">
        <pc:chgData name="Robby Roth" userId="47608e0cc0708d8b" providerId="LiveId" clId="{A62370AB-B7A2-4BD3-AEDB-BCCA572EF577}" dt="2020-02-09T21:37:38.353" v="2" actId="962"/>
        <pc:sldMkLst>
          <pc:docMk/>
          <pc:sldMk cId="4140415912" sldId="301"/>
        </pc:sldMkLst>
        <pc:picChg chg="mod">
          <ac:chgData name="Robby Roth" userId="47608e0cc0708d8b" providerId="LiveId" clId="{A62370AB-B7A2-4BD3-AEDB-BCCA572EF577}" dt="2020-02-09T21:37:38.353" v="2" actId="962"/>
          <ac:picMkLst>
            <pc:docMk/>
            <pc:sldMk cId="4140415912" sldId="301"/>
            <ac:picMk id="8" creationId="{66F68693-04B9-45A8-9FEE-D461A6FE8391}"/>
          </ac:picMkLst>
        </pc:picChg>
      </pc:sldChg>
      <pc:sldChg chg="modSp">
        <pc:chgData name="Robby Roth" userId="47608e0cc0708d8b" providerId="LiveId" clId="{A62370AB-B7A2-4BD3-AEDB-BCCA572EF577}" dt="2020-02-10T22:00:11.115" v="370" actId="962"/>
        <pc:sldMkLst>
          <pc:docMk/>
          <pc:sldMk cId="4130656394" sldId="307"/>
        </pc:sldMkLst>
        <pc:picChg chg="mod">
          <ac:chgData name="Robby Roth" userId="47608e0cc0708d8b" providerId="LiveId" clId="{A62370AB-B7A2-4BD3-AEDB-BCCA572EF577}" dt="2020-02-10T22:00:11.115" v="370" actId="962"/>
          <ac:picMkLst>
            <pc:docMk/>
            <pc:sldMk cId="4130656394" sldId="307"/>
            <ac:picMk id="6" creationId="{37817AE4-A24D-4837-B318-23A0ABF294F1}"/>
          </ac:picMkLst>
        </pc:picChg>
      </pc:sldChg>
      <pc:sldChg chg="modSp">
        <pc:chgData name="Robby Roth" userId="47608e0cc0708d8b" providerId="LiveId" clId="{A62370AB-B7A2-4BD3-AEDB-BCCA572EF577}" dt="2020-02-10T22:01:16.536" v="634" actId="962"/>
        <pc:sldMkLst>
          <pc:docMk/>
          <pc:sldMk cId="1442211622" sldId="308"/>
        </pc:sldMkLst>
        <pc:picChg chg="mod">
          <ac:chgData name="Robby Roth" userId="47608e0cc0708d8b" providerId="LiveId" clId="{A62370AB-B7A2-4BD3-AEDB-BCCA572EF577}" dt="2020-02-10T22:01:16.536" v="634" actId="962"/>
          <ac:picMkLst>
            <pc:docMk/>
            <pc:sldMk cId="1442211622" sldId="308"/>
            <ac:picMk id="6" creationId="{21643FA4-E636-4E84-8F98-3A4530EA370F}"/>
          </ac:picMkLst>
        </pc:picChg>
      </pc:sldChg>
      <pc:sldChg chg="modSp">
        <pc:chgData name="Robby Roth" userId="47608e0cc0708d8b" providerId="LiveId" clId="{A62370AB-B7A2-4BD3-AEDB-BCCA572EF577}" dt="2020-02-10T22:03:24.311" v="884" actId="962"/>
        <pc:sldMkLst>
          <pc:docMk/>
          <pc:sldMk cId="3851416884" sldId="316"/>
        </pc:sldMkLst>
        <pc:picChg chg="mod">
          <ac:chgData name="Robby Roth" userId="47608e0cc0708d8b" providerId="LiveId" clId="{A62370AB-B7A2-4BD3-AEDB-BCCA572EF577}" dt="2020-02-10T22:03:24.311" v="884" actId="962"/>
          <ac:picMkLst>
            <pc:docMk/>
            <pc:sldMk cId="3851416884" sldId="316"/>
            <ac:picMk id="5" creationId="{00000000-0000-0000-0000-000000000000}"/>
          </ac:picMkLst>
        </pc:picChg>
      </pc:sldChg>
      <pc:sldChg chg="modSp">
        <pc:chgData name="Robby Roth" userId="47608e0cc0708d8b" providerId="LiveId" clId="{A62370AB-B7A2-4BD3-AEDB-BCCA572EF577}" dt="2020-02-10T22:04:05.522" v="1076" actId="962"/>
        <pc:sldMkLst>
          <pc:docMk/>
          <pc:sldMk cId="1244832091" sldId="318"/>
        </pc:sldMkLst>
        <pc:picChg chg="mod">
          <ac:chgData name="Robby Roth" userId="47608e0cc0708d8b" providerId="LiveId" clId="{A62370AB-B7A2-4BD3-AEDB-BCCA572EF577}" dt="2020-02-10T22:04:05.522" v="1076" actId="962"/>
          <ac:picMkLst>
            <pc:docMk/>
            <pc:sldMk cId="1244832091" sldId="318"/>
            <ac:picMk id="6" creationId="{033CF88F-0545-4923-A68F-76D5E920169D}"/>
          </ac:picMkLst>
        </pc:picChg>
      </pc:sldChg>
      <pc:sldChg chg="modSp">
        <pc:chgData name="Robby Roth" userId="47608e0cc0708d8b" providerId="LiveId" clId="{A62370AB-B7A2-4BD3-AEDB-BCCA572EF577}" dt="2020-02-10T22:05:14.097" v="1268" actId="962"/>
        <pc:sldMkLst>
          <pc:docMk/>
          <pc:sldMk cId="1343245754" sldId="319"/>
        </pc:sldMkLst>
        <pc:picChg chg="mod">
          <ac:chgData name="Robby Roth" userId="47608e0cc0708d8b" providerId="LiveId" clId="{A62370AB-B7A2-4BD3-AEDB-BCCA572EF577}" dt="2020-02-10T22:05:14.097" v="1268" actId="962"/>
          <ac:picMkLst>
            <pc:docMk/>
            <pc:sldMk cId="1343245754" sldId="319"/>
            <ac:picMk id="5" creationId="{7A2EF4A9-F25C-4BB8-8516-DC9DD03C6069}"/>
          </ac:picMkLst>
        </pc:picChg>
      </pc:sldChg>
      <pc:sldChg chg="modSp">
        <pc:chgData name="Robby Roth" userId="47608e0cc0708d8b" providerId="LiveId" clId="{A62370AB-B7A2-4BD3-AEDB-BCCA572EF577}" dt="2020-02-10T22:06:48.909" v="1472" actId="962"/>
        <pc:sldMkLst>
          <pc:docMk/>
          <pc:sldMk cId="365061221" sldId="324"/>
        </pc:sldMkLst>
        <pc:picChg chg="mod">
          <ac:chgData name="Robby Roth" userId="47608e0cc0708d8b" providerId="LiveId" clId="{A62370AB-B7A2-4BD3-AEDB-BCCA572EF577}" dt="2020-02-10T22:06:48.909" v="1472" actId="962"/>
          <ac:picMkLst>
            <pc:docMk/>
            <pc:sldMk cId="365061221" sldId="324"/>
            <ac:picMk id="4" creationId="{0D679B8B-2108-457F-BA5C-B38A0F859F38}"/>
          </ac:picMkLst>
        </pc:picChg>
      </pc:sldChg>
      <pc:sldChg chg="modSp">
        <pc:chgData name="Robby Roth" userId="47608e0cc0708d8b" providerId="LiveId" clId="{A62370AB-B7A2-4BD3-AEDB-BCCA572EF577}" dt="2020-02-10T22:09:08.372" v="1916" actId="962"/>
        <pc:sldMkLst>
          <pc:docMk/>
          <pc:sldMk cId="17876911" sldId="325"/>
        </pc:sldMkLst>
        <pc:picChg chg="mod">
          <ac:chgData name="Robby Roth" userId="47608e0cc0708d8b" providerId="LiveId" clId="{A62370AB-B7A2-4BD3-AEDB-BCCA572EF577}" dt="2020-02-10T22:09:08.372" v="1916" actId="962"/>
          <ac:picMkLst>
            <pc:docMk/>
            <pc:sldMk cId="17876911" sldId="325"/>
            <ac:picMk id="6" creationId="{ADD60676-5C94-408E-BF3F-BF4825C7B2A8}"/>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2/17/21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‹Nr.›</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‹Nr.›</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099114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285750" lvl="2" indent="-171450" defTabSz="577850">
              <a:lnSpc>
                <a:spcPct val="90000"/>
              </a:lnSpc>
              <a:spcAft>
                <a:spcPct val="15000"/>
              </a:spcAft>
              <a:buFontTx/>
              <a:buChar char="•"/>
            </a:pPr>
            <a:r>
              <a:rPr lang="en-US">
                <a:solidFill>
                  <a:prstClr val="black"/>
                </a:solidFill>
                <a:latin typeface="Calibri" panose="020F0502020204030204"/>
                <a:ea typeface="+mn-ea"/>
                <a:cs typeface="+mn-cs"/>
              </a:rPr>
              <a:t>Super Users become in-house trainers; train the trainers</a:t>
            </a:r>
          </a:p>
          <a:p>
            <a:pPr marL="285750" lvl="2" indent="-171450" defTabSz="577850">
              <a:lnSpc>
                <a:spcPct val="90000"/>
              </a:lnSpc>
              <a:spcAft>
                <a:spcPct val="15000"/>
              </a:spcAft>
              <a:buFontTx/>
              <a:buChar char="•"/>
            </a:pPr>
            <a:r>
              <a:rPr lang="en-US">
                <a:solidFill>
                  <a:prstClr val="black"/>
                </a:solidFill>
                <a:latin typeface="Calibri" panose="020F0502020204030204"/>
                <a:ea typeface="+mn-ea"/>
                <a:cs typeface="+mn-cs"/>
              </a:rPr>
              <a:t>Vendor and third-party consultants</a:t>
            </a:r>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0099858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r>
              <a:rPr lang="en-US" dirty="0">
                <a:solidFill>
                  <a:prstClr val="black"/>
                </a:solidFill>
                <a:latin typeface="Calibri" panose="020F0502020204030204"/>
                <a:ea typeface="+mn-ea"/>
                <a:cs typeface="+mn-cs"/>
              </a:rPr>
              <a:t>Some ERP vendors call the inherent processes that are defined in the ERP solution </a:t>
            </a:r>
            <a:r>
              <a:rPr lang="en-US" b="1" dirty="0">
                <a:solidFill>
                  <a:prstClr val="black"/>
                </a:solidFill>
                <a:latin typeface="Calibri" panose="020F0502020204030204"/>
                <a:ea typeface="+mn-ea"/>
                <a:cs typeface="+mn-cs"/>
              </a:rPr>
              <a:t>process blueprints</a:t>
            </a:r>
            <a:r>
              <a:rPr lang="en-US" dirty="0">
                <a:solidFill>
                  <a:prstClr val="black"/>
                </a:solidFill>
                <a:latin typeface="Calibri" panose="020F0502020204030204"/>
                <a:ea typeface="+mn-ea"/>
                <a:cs typeface="+mn-cs"/>
              </a:rPr>
              <a:t>.</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2885400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defTabSz="914400">
              <a:buFontTx/>
              <a:buChar char="•"/>
            </a:pPr>
            <a:r>
              <a:rPr lang="en-US">
                <a:solidFill>
                  <a:prstClr val="black"/>
                </a:solidFill>
                <a:latin typeface="Calibri" panose="020F0502020204030204"/>
                <a:ea typeface="+mn-ea"/>
                <a:cs typeface="+mn-cs"/>
              </a:rPr>
              <a:t>To appreciate the magnitude of these tasks, consider that SAP blueprint contains over a thousand process models. Organizations that are adopting ERP must review those models and determine which ones are appropriate to them. Then, compare ERP models to models developed based on their current practices. </a:t>
            </a:r>
          </a:p>
          <a:p>
            <a:pPr marL="171450" lvl="0" indent="-171450" defTabSz="914400">
              <a:buFontTx/>
              <a:buChar char="•"/>
            </a:pPr>
            <a:r>
              <a:rPr lang="en-US">
                <a:solidFill>
                  <a:prstClr val="black"/>
                </a:solidFill>
                <a:latin typeface="Calibri" panose="020F0502020204030204"/>
                <a:ea typeface="+mn-ea"/>
                <a:cs typeface="+mn-cs"/>
              </a:rPr>
              <a:t>Inevitably, some current-practice models are incomplete, vague, or inaccurate, so the team must repeat existing process models. In some cases, it is impossible to reconcile any existing system against the blueprint model. If so, the team must adapt, cope, and define new procedures, often to the confusion of current employees.</a:t>
            </a:r>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9575701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defTabSz="914400">
              <a:buFontTx/>
              <a:buChar char="•"/>
            </a:pPr>
            <a:r>
              <a:rPr lang="en-US" dirty="0">
                <a:solidFill>
                  <a:prstClr val="black"/>
                </a:solidFill>
                <a:latin typeface="Calibri" panose="020F0502020204030204"/>
                <a:ea typeface="+mn-ea"/>
                <a:cs typeface="+mn-cs"/>
              </a:rPr>
              <a:t>Figure CE11-6 shows ERP use by industry. </a:t>
            </a:r>
          </a:p>
          <a:p>
            <a:pPr marL="171450" lvl="0" indent="-171450" defTabSz="914400">
              <a:buFontTx/>
              <a:buChar char="•"/>
            </a:pPr>
            <a:r>
              <a:rPr lang="en-US" dirty="0">
                <a:solidFill>
                  <a:prstClr val="black"/>
                </a:solidFill>
                <a:latin typeface="Calibri" panose="020F0502020204030204"/>
                <a:ea typeface="+mn-ea"/>
                <a:cs typeface="+mn-cs"/>
              </a:rPr>
              <a:t>Manufacturers in the aerospace, automotive, and industrial equipment industries led the way.</a:t>
            </a:r>
          </a:p>
          <a:p>
            <a:pPr marL="171450" lvl="0" indent="-171450" defTabSz="914400">
              <a:buFontTx/>
              <a:buChar char="•"/>
            </a:pPr>
            <a:r>
              <a:rPr lang="en-US" dirty="0">
                <a:solidFill>
                  <a:prstClr val="black"/>
                </a:solidFill>
                <a:latin typeface="Calibri" panose="020F0502020204030204"/>
                <a:ea typeface="+mn-ea"/>
                <a:cs typeface="+mn-cs"/>
              </a:rPr>
              <a:t>Over time, ERP use spread to companies and organizations in other industries, as shown in Figure CE11-6</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9213689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defRPr/>
            </a:pPr>
            <a:r>
              <a:rPr lang="en-US" dirty="0">
                <a:solidFill>
                  <a:prstClr val="black"/>
                </a:solidFill>
                <a:latin typeface="Arial" panose="020B0604020202020204" pitchFamily="34" charset="0"/>
                <a:ea typeface="+mn-ea"/>
                <a:cs typeface="+mn-cs"/>
              </a:rPr>
              <a:t>Although more than 100 different companies advertise ERP products, not all of those products meet the minimal ERP criteria. Even of those that do, the bulk of the market is held by a few vendors. </a:t>
            </a:r>
            <a:r>
              <a:rPr lang="en-US" dirty="0">
                <a:solidFill>
                  <a:prstClr val="black"/>
                </a:solidFill>
                <a:latin typeface="Calibri" panose="020F0502020204030204"/>
                <a:ea typeface="+mn-ea"/>
                <a:cs typeface="+mn-cs"/>
              </a:rPr>
              <a:t>This figure shows how the ERP products from each of these companies relate to the size of their customers. SAP and Oracle serve the largest organizations. Infor, Microsoft, and Epicor products primarily serve midsized to small companies.</a:t>
            </a:r>
          </a:p>
          <a:p>
            <a:pPr lvl="0" defTabSz="914400"/>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7315792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30</a:t>
            </a:fld>
            <a:endParaRPr lang="en-US"/>
          </a:p>
        </p:txBody>
      </p:sp>
    </p:spTree>
    <p:extLst>
      <p:ext uri="{BB962C8B-B14F-4D97-AF65-F5344CB8AC3E}">
        <p14:creationId xmlns:p14="http://schemas.microsoft.com/office/powerpoint/2010/main" val="6575492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r>
              <a:rPr lang="en-US" b="1">
                <a:solidFill>
                  <a:prstClr val="black"/>
                </a:solidFill>
                <a:latin typeface="Calibri" panose="020F0502020204030204"/>
                <a:ea typeface="+mn-ea"/>
                <a:cs typeface="+mn-cs"/>
              </a:rPr>
              <a:t>ERP system </a:t>
            </a:r>
            <a:r>
              <a:rPr lang="en-US">
                <a:solidFill>
                  <a:prstClr val="black"/>
                </a:solidFill>
                <a:latin typeface="Calibri" panose="020F0502020204030204"/>
                <a:ea typeface="+mn-ea"/>
                <a:cs typeface="+mn-cs"/>
              </a:rPr>
              <a:t>is an information system based on ERP technology. ERP systems integrate all of an organization’s purchasing, human resources, production, sales, and accounting data into a single system.</a:t>
            </a:r>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06734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defTabSz="914400">
              <a:buFontTx/>
              <a:buChar char="•"/>
            </a:pPr>
            <a:r>
              <a:rPr lang="en-US" dirty="0">
                <a:solidFill>
                  <a:prstClr val="black"/>
                </a:solidFill>
                <a:latin typeface="Calibri" panose="020F0502020204030204"/>
                <a:ea typeface="+mn-ea"/>
                <a:cs typeface="+mn-cs"/>
              </a:rPr>
              <a:t>This diagram of the processes used by a bicycle manufacturer includes five different databases, one each for vendors, raw materials, finished goods, manufacturing plan, and CRM.</a:t>
            </a:r>
          </a:p>
          <a:p>
            <a:pPr marL="171450" lvl="0" indent="-171450" defTabSz="914400">
              <a:buFont typeface="Arial" panose="020B0604020202020204" pitchFamily="34" charset="0"/>
              <a:buChar char="•"/>
            </a:pPr>
            <a:r>
              <a:rPr lang="en-US" dirty="0">
                <a:solidFill>
                  <a:prstClr val="black"/>
                </a:solidFill>
                <a:latin typeface="Calibri" panose="020F0502020204030204"/>
                <a:ea typeface="+mn-ea"/>
                <a:cs typeface="+mn-cs"/>
              </a:rPr>
              <a:t>Consider the problems that appear with such separated data when the sales department closes a large order, say for 1,000 bicycles. Without integration, the remained of the organization will not easily find out about that large order.</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1601678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lvl="0" indent="0" defTabSz="914400">
              <a:buFontTx/>
              <a:buNone/>
            </a:pPr>
            <a:r>
              <a:rPr lang="en-US" dirty="0">
                <a:solidFill>
                  <a:prstClr val="black"/>
                </a:solidFill>
                <a:latin typeface="Calibri" panose="020F0502020204030204"/>
                <a:ea typeface="+mn-ea"/>
                <a:cs typeface="+mn-cs"/>
              </a:rPr>
              <a:t>All activity is processed by ERP application programs and consolidated data are stored in a centralized ERP database.</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1242258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lvl="0" indent="0" defTabSz="914400">
              <a:buFontTx/>
              <a:buNone/>
            </a:pPr>
            <a:r>
              <a:rPr lang="en-US" dirty="0">
                <a:solidFill>
                  <a:prstClr val="black"/>
                </a:solidFill>
                <a:latin typeface="Calibri" panose="020F0502020204030204"/>
                <a:ea typeface="+mn-ea"/>
                <a:cs typeface="+mn-cs"/>
              </a:rPr>
              <a:t>It’s easy to draw a rectangle on a chart, label it “ERP applications,” and assume data integration takes all problems away. It is far more difficult to write those application programs and design the database to store that integrated data. Even more problematic, what procedures should employees and others use to process those application programs?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89284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lvl="0" indent="0" defTabSz="914400">
              <a:buFontTx/>
              <a:buNone/>
            </a:pPr>
            <a:r>
              <a:rPr lang="en-US" dirty="0">
                <a:solidFill>
                  <a:prstClr val="black"/>
                </a:solidFill>
                <a:latin typeface="Calibri" panose="020F0502020204030204"/>
                <a:ea typeface="+mn-ea"/>
                <a:cs typeface="+mn-cs"/>
              </a:rPr>
              <a:t>ERP systems can display the current status of critical business factors to managers and executives, as shown in the sales dashboard.</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4726438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defTabSz="914400">
              <a:buFont typeface="Arial" pitchFamily="34" charset="0"/>
              <a:buChar char="•"/>
            </a:pPr>
            <a:r>
              <a:rPr lang="en-US" dirty="0">
                <a:solidFill>
                  <a:prstClr val="black"/>
                </a:solidFill>
                <a:latin typeface="Calibri" panose="020F0502020204030204"/>
                <a:ea typeface="+mn-ea"/>
                <a:cs typeface="+mn-cs"/>
              </a:rPr>
              <a:t>Supply chain management (procurement, sales order processing, inventory management, supplier management, and related activities)</a:t>
            </a:r>
          </a:p>
          <a:p>
            <a:pPr marL="171450" lvl="0" indent="-171450" defTabSz="914400">
              <a:buFont typeface="Arial" pitchFamily="34" charset="0"/>
              <a:buChar char="•"/>
            </a:pPr>
            <a:r>
              <a:rPr lang="en-US" dirty="0">
                <a:solidFill>
                  <a:prstClr val="black"/>
                </a:solidFill>
                <a:latin typeface="Calibri" panose="020F0502020204030204"/>
                <a:ea typeface="+mn-ea"/>
                <a:cs typeface="+mn-cs"/>
              </a:rPr>
              <a:t>Production management (scheduling, capacity planning, quality control, bill of materials, and related activities)</a:t>
            </a:r>
          </a:p>
          <a:p>
            <a:pPr marL="171450" lvl="0" indent="-171450" defTabSz="914400">
              <a:buFont typeface="Arial" pitchFamily="34" charset="0"/>
              <a:buChar char="•"/>
            </a:pPr>
            <a:r>
              <a:rPr lang="en-US" dirty="0">
                <a:solidFill>
                  <a:prstClr val="black"/>
                </a:solidFill>
                <a:latin typeface="Calibri" panose="020F0502020204030204"/>
                <a:ea typeface="+mn-ea"/>
                <a:cs typeface="+mn-cs"/>
              </a:rPr>
              <a:t>CRM (sales prospecting, customer management, marketing, customer support, call center support)</a:t>
            </a:r>
          </a:p>
          <a:p>
            <a:pPr marL="171450" lvl="0" indent="-171450" defTabSz="914400">
              <a:buFont typeface="Arial" pitchFamily="34" charset="0"/>
              <a:buChar char="•"/>
            </a:pPr>
            <a:r>
              <a:rPr lang="en-US" dirty="0">
                <a:solidFill>
                  <a:prstClr val="black"/>
                </a:solidFill>
                <a:latin typeface="Calibri" panose="020F0502020204030204"/>
                <a:ea typeface="+mn-ea"/>
                <a:cs typeface="+mn-cs"/>
              </a:rPr>
              <a:t>Human resources (payroll, time and attendance, HR management, commission calculations, benefits administration, and related activities)</a:t>
            </a:r>
          </a:p>
          <a:p>
            <a:pPr marL="171450" lvl="0" indent="-171450" defTabSz="914400">
              <a:buFont typeface="Arial" pitchFamily="34" charset="0"/>
              <a:buChar char="•"/>
            </a:pPr>
            <a:r>
              <a:rPr lang="en-US" dirty="0">
                <a:solidFill>
                  <a:prstClr val="black"/>
                </a:solidFill>
                <a:latin typeface="Calibri" panose="020F0502020204030204"/>
                <a:ea typeface="+mn-ea"/>
                <a:cs typeface="+mn-cs"/>
              </a:rPr>
              <a:t>Financial management (general ledger, accounts receivable, accounts payable, cash management, fixed asset accounting)</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9304661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defRPr/>
            </a:pPr>
            <a:r>
              <a:rPr lang="en-US">
                <a:solidFill>
                  <a:prstClr val="black"/>
                </a:solidFill>
                <a:latin typeface="Calibri" panose="020F0502020204030204"/>
                <a:ea typeface="+mn-ea"/>
                <a:cs typeface="+mn-cs"/>
              </a:rPr>
              <a:t>The term </a:t>
            </a:r>
            <a:r>
              <a:rPr lang="en-US" i="1">
                <a:solidFill>
                  <a:prstClr val="black"/>
                </a:solidFill>
                <a:latin typeface="Calibri" panose="020F0502020204030204"/>
                <a:ea typeface="+mn-ea"/>
                <a:cs typeface="+mn-cs"/>
              </a:rPr>
              <a:t>ERP </a:t>
            </a:r>
            <a:r>
              <a:rPr lang="en-US">
                <a:solidFill>
                  <a:prstClr val="black"/>
                </a:solidFill>
                <a:latin typeface="Calibri" panose="020F0502020204030204"/>
                <a:ea typeface="+mn-ea"/>
                <a:cs typeface="+mn-cs"/>
              </a:rPr>
              <a:t>has been applied to a wide array of application solutions. Some vendors have attempted to catch the buzz for ERP by misapplying the term to applications that are nothing more than one or two integrated functional applications.</a:t>
            </a:r>
          </a:p>
          <a:p>
            <a:pPr lvl="0" defTabSz="914400"/>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0328966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3038" lvl="1" indent="-173038" defTabSz="622300">
              <a:lnSpc>
                <a:spcPct val="90000"/>
              </a:lnSpc>
              <a:spcAft>
                <a:spcPct val="15000"/>
              </a:spcAft>
              <a:buFontTx/>
              <a:buChar char="••"/>
              <a:defRPr/>
            </a:pPr>
            <a:r>
              <a:rPr lang="en-US">
                <a:solidFill>
                  <a:prstClr val="black"/>
                </a:solidFill>
                <a:latin typeface="Calibri" panose="020F0502020204030204"/>
                <a:ea typeface="+mn-ea"/>
                <a:cs typeface="+mn-cs"/>
              </a:rPr>
              <a:t>Vendor applications:  Configurable, can be altered without changing program code. Set configuration parameters specifying how ERP application programs will operate: Hourly payroll application configured to specify number of hours in standard workweek, hourly wages for different job categories, wage adjustments for overtime, and holiday work, etc.</a:t>
            </a:r>
          </a:p>
          <a:p>
            <a:pPr marL="173038" lvl="1" indent="-173038" defTabSz="622300">
              <a:lnSpc>
                <a:spcPct val="90000"/>
              </a:lnSpc>
              <a:spcAft>
                <a:spcPct val="15000"/>
              </a:spcAft>
              <a:buFontTx/>
              <a:buChar char="••"/>
              <a:defRPr/>
            </a:pPr>
            <a:r>
              <a:rPr lang="en-US">
                <a:solidFill>
                  <a:prstClr val="black"/>
                </a:solidFill>
                <a:latin typeface="Calibri" panose="020F0502020204030204"/>
                <a:ea typeface="+mn-ea"/>
                <a:cs typeface="+mn-cs"/>
              </a:rPr>
              <a:t>ERP Databases:  </a:t>
            </a:r>
          </a:p>
          <a:p>
            <a:pPr marL="0" lvl="1" defTabSz="622300">
              <a:lnSpc>
                <a:spcPct val="90000"/>
              </a:lnSpc>
              <a:spcAft>
                <a:spcPct val="15000"/>
              </a:spcAft>
              <a:defRPr/>
            </a:pPr>
            <a:r>
              <a:rPr lang="en-US" b="1">
                <a:solidFill>
                  <a:prstClr val="black"/>
                </a:solidFill>
                <a:latin typeface="Calibri" panose="020F0502020204030204"/>
                <a:ea typeface="+mn-ea"/>
                <a:cs typeface="+mn-cs"/>
              </a:rPr>
              <a:t>    - </a:t>
            </a:r>
            <a:r>
              <a:rPr lang="en-US" sz="2000" b="1">
                <a:solidFill>
                  <a:prstClr val="black"/>
                </a:solidFill>
                <a:latin typeface="Calibri" panose="020F0502020204030204"/>
                <a:ea typeface="+mn-ea"/>
                <a:cs typeface="+mn-cs"/>
              </a:rPr>
              <a:t>Trigger</a:t>
            </a:r>
            <a:r>
              <a:rPr lang="en-US" sz="2000">
                <a:solidFill>
                  <a:prstClr val="black"/>
                </a:solidFill>
                <a:latin typeface="Calibri" panose="020F0502020204030204"/>
                <a:ea typeface="+mn-ea"/>
                <a:cs typeface="+mn-cs"/>
              </a:rPr>
              <a:t>: Database program to keep database consistent when certain conditions arise</a:t>
            </a:r>
          </a:p>
          <a:p>
            <a:pPr marL="0" lvl="1" defTabSz="622300">
              <a:lnSpc>
                <a:spcPct val="90000"/>
              </a:lnSpc>
              <a:spcAft>
                <a:spcPct val="15000"/>
              </a:spcAft>
              <a:defRPr/>
            </a:pPr>
            <a:r>
              <a:rPr lang="en-US" sz="2000" b="1">
                <a:solidFill>
                  <a:prstClr val="black"/>
                </a:solidFill>
                <a:latin typeface="Calibri" panose="020F0502020204030204"/>
                <a:ea typeface="+mn-ea"/>
                <a:cs typeface="+mn-cs"/>
              </a:rPr>
              <a:t>    - Stored procedure</a:t>
            </a:r>
            <a:r>
              <a:rPr lang="en-US" sz="2000">
                <a:solidFill>
                  <a:prstClr val="black"/>
                </a:solidFill>
                <a:latin typeface="Calibri" panose="020F0502020204030204"/>
                <a:ea typeface="+mn-ea"/>
                <a:cs typeface="+mn-cs"/>
              </a:rPr>
              <a:t>: Database program to enforce business rules</a:t>
            </a:r>
          </a:p>
          <a:p>
            <a:pPr lvl="0" defTabSz="914400">
              <a:defRPr/>
            </a:pPr>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581542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12192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914400" y="762001"/>
            <a:ext cx="103632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899584" y="3962400"/>
            <a:ext cx="10392833"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a:solidFill>
                <a:schemeClr val="lt1"/>
              </a:solidFil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609600" y="1600201"/>
            <a:ext cx="109728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3" name="Shape 33"/>
          <p:cNvSpPr txBox="1">
            <a:spLocks noGrp="1"/>
          </p:cNvSpPr>
          <p:nvPr>
            <p:ph type="body" idx="2"/>
          </p:nvPr>
        </p:nvSpPr>
        <p:spPr>
          <a:xfrm>
            <a:off x="609600" y="3962401"/>
            <a:ext cx="109728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4" name="Shape 34"/>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a:solidFill>
                <a:schemeClr val="lt1"/>
              </a:solidFill>
            </a:endParaRPr>
          </a:p>
        </p:txBody>
      </p:sp>
    </p:spTree>
    <p:extLst>
      <p:ext uri="{BB962C8B-B14F-4D97-AF65-F5344CB8AC3E}">
        <p14:creationId xmlns:p14="http://schemas.microsoft.com/office/powerpoint/2010/main" val="146176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dk1"/>
                </a:solidFill>
              </a:rPr>
              <a:pPr algn="r">
                <a:buSzPct val="25000"/>
              </a:pPr>
              <a:t>‹Nr.›</a:t>
            </a:fld>
            <a:endParaRPr lang="en-US" sz="900">
              <a:solidFill>
                <a:schemeClr val="dk1"/>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09600" y="1600200"/>
            <a:ext cx="109728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125292" y="6172201"/>
            <a:ext cx="1146048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2/17/21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‹Nr.›</a:t>
            </a:fld>
            <a:endParaRPr lang="en-US" dirty="0"/>
          </a:p>
        </p:txBody>
      </p:sp>
      <p:sp>
        <p:nvSpPr>
          <p:cNvPr id="13" name="Content Placeholder 2"/>
          <p:cNvSpPr>
            <a:spLocks noGrp="1"/>
          </p:cNvSpPr>
          <p:nvPr>
            <p:ph idx="13"/>
          </p:nvPr>
        </p:nvSpPr>
        <p:spPr>
          <a:xfrm>
            <a:off x="631627" y="2807084"/>
            <a:ext cx="109728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idx="14"/>
          </p:nvPr>
        </p:nvSpPr>
        <p:spPr>
          <a:xfrm>
            <a:off x="631627" y="4013968"/>
            <a:ext cx="109728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664118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09600" y="1600200"/>
            <a:ext cx="109728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125292" y="6172201"/>
            <a:ext cx="1146048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2/17/21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‹Nr.›</a:t>
            </a:fld>
            <a:endParaRPr lang="en-US" dirty="0"/>
          </a:p>
        </p:txBody>
      </p:sp>
      <p:sp>
        <p:nvSpPr>
          <p:cNvPr id="13" name="Content Placeholder 2"/>
          <p:cNvSpPr>
            <a:spLocks noGrp="1"/>
          </p:cNvSpPr>
          <p:nvPr>
            <p:ph idx="13"/>
          </p:nvPr>
        </p:nvSpPr>
        <p:spPr>
          <a:xfrm>
            <a:off x="631627" y="2641680"/>
            <a:ext cx="109728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idx="14"/>
          </p:nvPr>
        </p:nvSpPr>
        <p:spPr>
          <a:xfrm>
            <a:off x="609600" y="3683160"/>
            <a:ext cx="109728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p:cNvSpPr>
            <a:spLocks noGrp="1"/>
          </p:cNvSpPr>
          <p:nvPr>
            <p:ph idx="15"/>
          </p:nvPr>
        </p:nvSpPr>
        <p:spPr>
          <a:xfrm>
            <a:off x="609600" y="4724640"/>
            <a:ext cx="109728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365095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609600" y="215371"/>
            <a:ext cx="109728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609600" y="816429"/>
            <a:ext cx="109728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6705600" y="1600200"/>
            <a:ext cx="48768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6705600" y="3200401"/>
            <a:ext cx="48768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125293" y="6165337"/>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a:solidFill>
                <a:schemeClr val="lt1"/>
              </a:solidFill>
            </a:endParaRPr>
          </a:p>
        </p:txBody>
      </p:sp>
      <p:sp>
        <p:nvSpPr>
          <p:cNvPr id="9" name="Shape 39"/>
          <p:cNvSpPr txBox="1">
            <a:spLocks noGrp="1"/>
          </p:cNvSpPr>
          <p:nvPr>
            <p:ph type="body" idx="13"/>
          </p:nvPr>
        </p:nvSpPr>
        <p:spPr>
          <a:xfrm>
            <a:off x="633039" y="1500548"/>
            <a:ext cx="109728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US"/>
          </a:p>
        </p:txBody>
      </p:sp>
      <p:sp>
        <p:nvSpPr>
          <p:cNvPr id="3" name="Date Placeholder 2"/>
          <p:cNvSpPr>
            <a:spLocks noGrp="1"/>
          </p:cNvSpPr>
          <p:nvPr>
            <p:ph type="dt" idx="11"/>
          </p:nvPr>
        </p:nvSpPr>
        <p:spPr/>
        <p:txBody>
          <a:bodyPr/>
          <a:lstStyle/>
          <a:p>
            <a:endParaRPr lang="en-US"/>
          </a:p>
        </p:txBody>
      </p:sp>
      <p:sp>
        <p:nvSpPr>
          <p:cNvPr id="4" name="Slide Number Placeholder 3"/>
          <p:cNvSpPr>
            <a:spLocks noGrp="1"/>
          </p:cNvSpPr>
          <p:nvPr>
            <p:ph type="sldNum" idx="12"/>
          </p:nvPr>
        </p:nvSpPr>
        <p:spPr/>
        <p:txBody>
          <a:bodyPr/>
          <a:lstStyle/>
          <a:p>
            <a:pPr algn="r">
              <a:buSzPct val="25000"/>
            </a:pPr>
            <a:fld id="{00000000-1234-1234-1234-123412341234}" type="slidenum">
              <a:rPr lang="en-US" sz="900" smtClean="0">
                <a:solidFill>
                  <a:schemeClr val="lt1"/>
                </a:solidFill>
              </a:rPr>
              <a:pPr algn="r">
                <a:buSzPct val="25000"/>
              </a:pPr>
              <a:t>‹Nr.›</a:t>
            </a:fld>
            <a:endParaRPr lang="en-US" sz="900">
              <a:solidFill>
                <a:schemeClr val="lt1"/>
              </a:solidFill>
            </a:endParaRPr>
          </a:p>
        </p:txBody>
      </p:sp>
    </p:spTree>
    <p:extLst>
      <p:ext uri="{BB962C8B-B14F-4D97-AF65-F5344CB8AC3E}">
        <p14:creationId xmlns:p14="http://schemas.microsoft.com/office/powerpoint/2010/main" val="3697823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609600" y="228601"/>
            <a:ext cx="109728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609600" y="5368160"/>
            <a:ext cx="109728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dk1"/>
                </a:solidFill>
              </a:rPr>
              <a:pPr algn="r">
                <a:buSzPct val="25000"/>
              </a:pPr>
              <a:t>‹Nr.›</a:t>
            </a:fld>
            <a:endParaRPr lang="en-US" sz="900">
              <a:solidFill>
                <a:schemeClr val="dk1"/>
              </a:solidFil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609600" y="1600201"/>
            <a:ext cx="109728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a:p>
            <a:pPr lvl="1"/>
            <a:endParaRPr lang="en-IN" dirty="0"/>
          </a:p>
          <a:p>
            <a:pPr lvl="2"/>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609600" y="1600201"/>
            <a:ext cx="109728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609600" y="2278063"/>
            <a:ext cx="10972800" cy="5588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609601" y="2954338"/>
            <a:ext cx="10977033" cy="6096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609600" y="3733801"/>
            <a:ext cx="10972800" cy="5508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609600" y="4427538"/>
            <a:ext cx="10972800" cy="652462"/>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609600" y="5181601"/>
            <a:ext cx="10972800" cy="5000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609600" y="1600201"/>
            <a:ext cx="109728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609600" y="2278063"/>
            <a:ext cx="10972800" cy="5588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609601" y="2954338"/>
            <a:ext cx="10977033" cy="6096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609600" y="3733801"/>
            <a:ext cx="10972800" cy="5508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609600" y="4427538"/>
            <a:ext cx="10972800" cy="652462"/>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609600" y="5181601"/>
            <a:ext cx="10972800" cy="5000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quarter" idx="18"/>
          </p:nvPr>
        </p:nvSpPr>
        <p:spPr>
          <a:xfrm>
            <a:off x="609600" y="5811838"/>
            <a:ext cx="10972800" cy="457200"/>
          </a:xfrm>
        </p:spPr>
        <p:txBody>
          <a:bodyPr/>
          <a:lstStyle>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9"/>
          </p:nvPr>
        </p:nvSpPr>
        <p:spPr>
          <a:xfrm>
            <a:off x="4876801" y="6418263"/>
            <a:ext cx="639779" cy="2984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20"/>
          </p:nvPr>
        </p:nvSpPr>
        <p:spPr>
          <a:xfrm>
            <a:off x="7338485" y="6418263"/>
            <a:ext cx="604423"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p:cNvSpPr>
            <a:spLocks noGrp="1"/>
          </p:cNvSpPr>
          <p:nvPr>
            <p:ph sz="quarter" idx="21"/>
          </p:nvPr>
        </p:nvSpPr>
        <p:spPr>
          <a:xfrm>
            <a:off x="9601201" y="6418263"/>
            <a:ext cx="768036"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22"/>
          </p:nvPr>
        </p:nvSpPr>
        <p:spPr>
          <a:xfrm flipH="1">
            <a:off x="10634802" y="6418263"/>
            <a:ext cx="1038132"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44794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609600" y="215371"/>
            <a:ext cx="109728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609600" y="816429"/>
            <a:ext cx="109728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6705600" y="1600200"/>
            <a:ext cx="48768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6705600" y="3200401"/>
            <a:ext cx="48768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125293" y="6165337"/>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a:solidFill>
                <a:schemeClr val="lt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609600" y="215371"/>
            <a:ext cx="109728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609600" y="816430"/>
            <a:ext cx="109728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609600" y="1600201"/>
            <a:ext cx="109728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914400" y="1447801"/>
            <a:ext cx="103632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899583" y="3962400"/>
            <a:ext cx="1039283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a:solidFill>
                <a:schemeClr val="lt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609600" y="1600201"/>
            <a:ext cx="109728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a:solidFill>
                <a:schemeClr val="lt1"/>
              </a:solidFill>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8" r:id="rId4"/>
    <p:sldLayoutId id="2147483669" r:id="rId5"/>
    <p:sldLayoutId id="2147483651" r:id="rId6"/>
    <p:sldLayoutId id="2147483654" r:id="rId7"/>
    <p:sldLayoutId id="2147483655" r:id="rId8"/>
    <p:sldLayoutId id="2147483656" r:id="rId9"/>
    <p:sldLayoutId id="2147483667" r:id="rId10"/>
    <p:sldLayoutId id="2147483657" r:id="rId11"/>
    <p:sldLayoutId id="2147483678" r:id="rId12"/>
    <p:sldLayoutId id="2147483679"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609600" y="1600201"/>
            <a:ext cx="109728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a:solidFill>
                <a:schemeClr val="lt1"/>
              </a:solidFill>
            </a:endParaRPr>
          </a:p>
        </p:txBody>
      </p:sp>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 id="2147483693"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www.erpsoftware360.com/erp-101.htm"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15372"/>
            <a:ext cx="8363663" cy="826560"/>
          </a:xfrm>
        </p:spPr>
        <p:txBody>
          <a:bodyPr anchor="b"/>
          <a:lstStyle/>
          <a:p>
            <a:pPr>
              <a:buSzPct val="100000"/>
            </a:pPr>
            <a:r>
              <a:rPr lang="en-US" dirty="0"/>
              <a:t>Experiencing M</a:t>
            </a:r>
            <a:r>
              <a:rPr lang="en-US" sz="100" dirty="0"/>
              <a:t> </a:t>
            </a:r>
            <a:r>
              <a:rPr lang="en-US" dirty="0"/>
              <a:t>I</a:t>
            </a:r>
            <a:r>
              <a:rPr lang="en-US" sz="100" dirty="0"/>
              <a:t> </a:t>
            </a:r>
            <a:r>
              <a:rPr lang="en-US" dirty="0"/>
              <a:t>S</a:t>
            </a:r>
            <a:endParaRPr lang="en-US" b="0" dirty="0">
              <a:latin typeface="Times New Roman" panose="02020603050405020304" pitchFamily="18" charset="0"/>
              <a:ea typeface="Arial"/>
              <a:cs typeface="Times New Roman" panose="02020603050405020304" pitchFamily="18" charset="0"/>
              <a:sym typeface="Arial"/>
            </a:endParaRPr>
          </a:p>
        </p:txBody>
      </p:sp>
      <p:sp>
        <p:nvSpPr>
          <p:cNvPr id="3" name="Text Placeholder 2"/>
          <p:cNvSpPr>
            <a:spLocks noGrp="1"/>
          </p:cNvSpPr>
          <p:nvPr>
            <p:ph type="body" idx="1"/>
          </p:nvPr>
        </p:nvSpPr>
        <p:spPr>
          <a:xfrm>
            <a:off x="1981199" y="1131312"/>
            <a:ext cx="8229600" cy="440920"/>
          </a:xfrm>
        </p:spPr>
        <p:txBody>
          <a:bodyPr/>
          <a:lstStyle/>
          <a:p>
            <a:r>
              <a:rPr lang="en-US" altLang="en-US" dirty="0">
                <a:latin typeface="+mn-lt"/>
                <a:cs typeface="Times New Roman" panose="02020603050405020304" pitchFamily="18" charset="0"/>
                <a:sym typeface="Times New Roman"/>
              </a:rPr>
              <a:t>Ninth Edition</a:t>
            </a:r>
            <a:endParaRPr lang="en-US" dirty="0">
              <a:latin typeface="+mn-lt"/>
              <a:cs typeface="Times New Roman" panose="02020603050405020304" pitchFamily="18" charset="0"/>
              <a:sym typeface="Times New Roman"/>
            </a:endParaRPr>
          </a:p>
        </p:txBody>
      </p:sp>
      <p:sp>
        <p:nvSpPr>
          <p:cNvPr id="4" name="Text Placeholder 3"/>
          <p:cNvSpPr>
            <a:spLocks noGrp="1"/>
          </p:cNvSpPr>
          <p:nvPr>
            <p:ph type="body" idx="2"/>
          </p:nvPr>
        </p:nvSpPr>
        <p:spPr>
          <a:xfrm>
            <a:off x="6096000" y="2209801"/>
            <a:ext cx="4297680" cy="815283"/>
          </a:xfrm>
        </p:spPr>
        <p:txBody>
          <a:bodyPr/>
          <a:lstStyle/>
          <a:p>
            <a:r>
              <a:rPr lang="en-US" b="1" dirty="0">
                <a:latin typeface="+mn-lt"/>
              </a:rPr>
              <a:t>Chapter Extension 11</a:t>
            </a:r>
          </a:p>
        </p:txBody>
      </p:sp>
      <p:sp>
        <p:nvSpPr>
          <p:cNvPr id="5" name="Text Placeholder 4"/>
          <p:cNvSpPr>
            <a:spLocks noGrp="1"/>
          </p:cNvSpPr>
          <p:nvPr>
            <p:ph type="body" idx="3"/>
          </p:nvPr>
        </p:nvSpPr>
        <p:spPr>
          <a:xfrm>
            <a:off x="6553200" y="3114462"/>
            <a:ext cx="3657600" cy="1553072"/>
          </a:xfrm>
        </p:spPr>
        <p:txBody>
          <a:bodyPr/>
          <a:lstStyle/>
          <a:p>
            <a:pPr algn="ctr"/>
            <a:r>
              <a:rPr lang="en-US" dirty="0">
                <a:latin typeface="+mn-lt"/>
              </a:rPr>
              <a:t>Enterprise Resource Planning (E</a:t>
            </a:r>
            <a:r>
              <a:rPr lang="en-US" sz="100" dirty="0">
                <a:latin typeface="+mn-lt"/>
              </a:rPr>
              <a:t> </a:t>
            </a:r>
            <a:r>
              <a:rPr lang="en-US" dirty="0">
                <a:latin typeface="+mn-lt"/>
              </a:rPr>
              <a:t>R</a:t>
            </a:r>
            <a:r>
              <a:rPr lang="en-US" sz="100" dirty="0">
                <a:latin typeface="+mn-lt"/>
              </a:rPr>
              <a:t> </a:t>
            </a:r>
            <a:r>
              <a:rPr lang="en-US" dirty="0">
                <a:latin typeface="+mn-lt"/>
              </a:rPr>
              <a:t>P) Systems</a:t>
            </a:r>
          </a:p>
        </p:txBody>
      </p:sp>
      <p:pic>
        <p:nvPicPr>
          <p:cNvPr id="8" name="Picture 7" descr="Image of textbook cover art for Experiencing MIS, 9th Edition, by David M. Kroenke and Randall J. Boyle&#10;">
            <a:extLst>
              <a:ext uri="{FF2B5EF4-FFF2-40B4-BE49-F238E27FC236}">
                <a16:creationId xmlns:a16="http://schemas.microsoft.com/office/drawing/2014/main" id="{66F68693-04B9-45A8-9FEE-D461A6FE8391}"/>
              </a:ext>
              <a:ext uri="{C183D7F6-B498-43B3-948B-1728B52AA6E4}">
                <adec:decorative xmlns:adec="http://schemas.microsoft.com/office/drawing/2017/decorative" val="0"/>
              </a:ext>
            </a:extLst>
          </p:cNvPr>
          <p:cNvPicPr>
            <a:picLocks noChangeAspect="1"/>
          </p:cNvPicPr>
          <p:nvPr/>
        </p:nvPicPr>
        <p:blipFill>
          <a:blip r:embed="rId3"/>
          <a:srcRect/>
          <a:stretch/>
        </p:blipFill>
        <p:spPr>
          <a:xfrm>
            <a:off x="2259918" y="1850538"/>
            <a:ext cx="3418851" cy="4375951"/>
          </a:xfrm>
          <a:prstGeom prst="rect">
            <a:avLst/>
          </a:prstGeom>
          <a:ln w="9525">
            <a:solidFill>
              <a:schemeClr val="tx1"/>
            </a:solidFill>
          </a:ln>
        </p:spPr>
      </p:pic>
      <p:sp>
        <p:nvSpPr>
          <p:cNvPr id="6" name="Text Placeholder 5"/>
          <p:cNvSpPr>
            <a:spLocks noGrp="1"/>
          </p:cNvSpPr>
          <p:nvPr>
            <p:ph type="body" idx="13"/>
          </p:nvPr>
        </p:nvSpPr>
        <p:spPr>
          <a:xfrm>
            <a:off x="4069081" y="6474315"/>
            <a:ext cx="6275783" cy="246526"/>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2019, 2017 Pearson Education, Inc. All Rights Reserved</a:t>
            </a:r>
          </a:p>
        </p:txBody>
      </p:sp>
      <p:sp>
        <p:nvSpPr>
          <p:cNvPr id="7" name="TextBox 6"/>
          <p:cNvSpPr txBox="1"/>
          <p:nvPr/>
        </p:nvSpPr>
        <p:spPr>
          <a:xfrm>
            <a:off x="6644640" y="5001769"/>
            <a:ext cx="3465576" cy="646331"/>
          </a:xfrm>
          <a:prstGeom prst="rect">
            <a:avLst/>
          </a:prstGeom>
          <a:noFill/>
        </p:spPr>
        <p:txBody>
          <a:bodyPr wrap="square" rtlCol="0">
            <a:spAutoFit/>
          </a:bodyPr>
          <a:lstStyle/>
          <a:p>
            <a:r>
              <a:rPr lang="en-US" sz="1200" dirty="0">
                <a:solidFill>
                  <a:schemeClr val="bg1"/>
                </a:solidFill>
                <a:latin typeface="+mn-lt"/>
              </a:rPr>
              <a:t>Slides in this presentation contain hyperlinks. JAWS users should be able to get a list of links by using INSERT+F7</a:t>
            </a:r>
          </a:p>
        </p:txBody>
      </p:sp>
    </p:spTree>
    <p:extLst>
      <p:ext uri="{BB962C8B-B14F-4D97-AF65-F5344CB8AC3E}">
        <p14:creationId xmlns:p14="http://schemas.microsoft.com/office/powerpoint/2010/main" val="41404159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E</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R</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P Solution Components </a:t>
            </a:r>
            <a:r>
              <a:rPr lang="en-US" sz="2000" b="0" kern="1200" dirty="0">
                <a:latin typeface="Times New Roman" panose="02020603050405020304" pitchFamily="18" charset="0"/>
                <a:ea typeface="+mj-ea"/>
                <a:cs typeface="Times New Roman" panose="02020603050405020304" pitchFamily="18" charset="0"/>
              </a:rPr>
              <a:t>(1 of 3)</a:t>
            </a:r>
          </a:p>
        </p:txBody>
      </p:sp>
      <p:sp>
        <p:nvSpPr>
          <p:cNvPr id="3" name="Text Placeholder 2"/>
          <p:cNvSpPr>
            <a:spLocks noGrp="1"/>
          </p:cNvSpPr>
          <p:nvPr>
            <p:ph type="body" idx="1"/>
          </p:nvPr>
        </p:nvSpPr>
        <p:spPr/>
        <p:txBody>
          <a:bodyPr wrap="square" lIns="91425" tIns="91425" rIns="91425" bIns="91425" anchor="t" anchorCtr="0">
            <a:noAutofit/>
          </a:bodyPr>
          <a:lstStyle/>
          <a:p>
            <a:pPr marL="0" indent="0" defTabSz="68580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11-2 What are the elements of an 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R</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P solution?</a:t>
            </a:r>
            <a:endParaRPr lang="en-US" sz="2200" kern="1200" dirty="0">
              <a:solidFill>
                <a:srgbClr val="000000"/>
              </a:solidFill>
              <a:latin typeface="Arial (Body)"/>
              <a:ea typeface="+mn-ea"/>
              <a:cs typeface="+mn-cs"/>
            </a:endParaRPr>
          </a:p>
          <a:p>
            <a:pPr marL="255651" indent="-255651" defTabSz="685800">
              <a:spcAft>
                <a:spcPct val="0"/>
              </a:spcAft>
            </a:pPr>
            <a:r>
              <a:rPr lang="en-US" sz="2200" b="1" kern="1200" dirty="0">
                <a:solidFill>
                  <a:srgbClr val="000000"/>
                </a:solidFill>
                <a:latin typeface="Arial (Body)"/>
              </a:rPr>
              <a:t>Hardware</a:t>
            </a:r>
          </a:p>
          <a:p>
            <a:pPr marL="741553" lvl="1" indent="-284353" defTabSz="685800">
              <a:spcAft>
                <a:spcPct val="0"/>
              </a:spcAft>
            </a:pPr>
            <a:r>
              <a:rPr lang="en-US" sz="2200" kern="1200" dirty="0">
                <a:solidFill>
                  <a:srgbClr val="000000"/>
                </a:solidFill>
                <a:latin typeface="Arial (Body)"/>
              </a:rPr>
              <a:t>Cloud-based hosting</a:t>
            </a:r>
          </a:p>
          <a:p>
            <a:pPr marL="1144778" lvl="2" indent="-230378" defTabSz="685800">
              <a:spcAft>
                <a:spcPct val="0"/>
              </a:spcAft>
            </a:pPr>
            <a:r>
              <a:rPr lang="en-US" sz="2200" kern="1200" dirty="0">
                <a:solidFill>
                  <a:srgbClr val="000000"/>
                </a:solidFill>
                <a:latin typeface="Arial (Body)"/>
              </a:rPr>
              <a:t>P</a:t>
            </a:r>
            <a:r>
              <a:rPr lang="en-US" sz="100" kern="1200" dirty="0">
                <a:solidFill>
                  <a:srgbClr val="000000"/>
                </a:solidFill>
                <a:latin typeface="Arial (Body)"/>
              </a:rPr>
              <a:t> </a:t>
            </a:r>
            <a:r>
              <a:rPr lang="en-US" sz="2200" kern="1200" dirty="0">
                <a:solidFill>
                  <a:srgbClr val="000000"/>
                </a:solidFill>
                <a:latin typeface="Arial (Body)"/>
              </a:rPr>
              <a:t>a</a:t>
            </a:r>
            <a:r>
              <a:rPr lang="en-US" sz="100" kern="1200" dirty="0">
                <a:solidFill>
                  <a:srgbClr val="000000"/>
                </a:solidFill>
                <a:latin typeface="Arial (Body)"/>
              </a:rPr>
              <a:t> </a:t>
            </a:r>
            <a:r>
              <a:rPr lang="en-US" sz="2200" kern="1200" dirty="0">
                <a:solidFill>
                  <a:srgbClr val="000000"/>
                </a:solidFill>
                <a:latin typeface="Arial (Body)"/>
              </a:rPr>
              <a:t>a</a:t>
            </a:r>
            <a:r>
              <a:rPr lang="en-US" sz="100" kern="1200" dirty="0">
                <a:solidFill>
                  <a:srgbClr val="000000"/>
                </a:solidFill>
                <a:latin typeface="Arial (Body)"/>
              </a:rPr>
              <a:t> </a:t>
            </a:r>
            <a:r>
              <a:rPr lang="en-US" sz="2200" kern="1200" dirty="0">
                <a:solidFill>
                  <a:srgbClr val="000000"/>
                </a:solidFill>
                <a:latin typeface="Arial (Body)"/>
              </a:rPr>
              <a:t>S: Install E</a:t>
            </a:r>
            <a:r>
              <a:rPr lang="en-US" sz="100" kern="1200" dirty="0">
                <a:solidFill>
                  <a:srgbClr val="000000"/>
                </a:solidFill>
                <a:latin typeface="Arial (Body)"/>
              </a:rPr>
              <a:t> </a:t>
            </a:r>
            <a:r>
              <a:rPr lang="en-US" sz="2200" kern="1200" dirty="0">
                <a:solidFill>
                  <a:srgbClr val="000000"/>
                </a:solidFill>
                <a:latin typeface="Arial (Body)"/>
              </a:rPr>
              <a:t>R</a:t>
            </a:r>
            <a:r>
              <a:rPr lang="en-US" sz="100" kern="1200" dirty="0">
                <a:solidFill>
                  <a:srgbClr val="000000"/>
                </a:solidFill>
                <a:latin typeface="Arial (Body)"/>
              </a:rPr>
              <a:t> </a:t>
            </a:r>
            <a:r>
              <a:rPr lang="en-US" sz="2200" kern="1200" dirty="0">
                <a:solidFill>
                  <a:srgbClr val="000000"/>
                </a:solidFill>
                <a:latin typeface="Arial (Body)"/>
              </a:rPr>
              <a:t>P software and databases on leased cloud hardware</a:t>
            </a:r>
          </a:p>
          <a:p>
            <a:pPr marL="1144778" lvl="2" indent="-230378" defTabSz="685800">
              <a:spcAft>
                <a:spcPct val="0"/>
              </a:spcAft>
            </a:pPr>
            <a:r>
              <a:rPr lang="en-US" sz="2200" kern="1200" dirty="0">
                <a:solidFill>
                  <a:srgbClr val="000000"/>
                </a:solidFill>
                <a:latin typeface="Arial (Body)"/>
              </a:rPr>
              <a:t>S</a:t>
            </a:r>
            <a:r>
              <a:rPr lang="en-US" sz="100" kern="1200" dirty="0">
                <a:solidFill>
                  <a:srgbClr val="000000"/>
                </a:solidFill>
                <a:latin typeface="Arial (Body)"/>
              </a:rPr>
              <a:t> </a:t>
            </a:r>
            <a:r>
              <a:rPr lang="en-US" sz="2200" kern="1200" dirty="0">
                <a:solidFill>
                  <a:srgbClr val="000000"/>
                </a:solidFill>
                <a:latin typeface="Arial (Body)"/>
              </a:rPr>
              <a:t>a</a:t>
            </a:r>
            <a:r>
              <a:rPr lang="en-US" sz="100" kern="1200" dirty="0">
                <a:solidFill>
                  <a:srgbClr val="000000"/>
                </a:solidFill>
                <a:latin typeface="Arial (Body)"/>
              </a:rPr>
              <a:t> </a:t>
            </a:r>
            <a:r>
              <a:rPr lang="en-US" sz="2200" kern="1200" dirty="0">
                <a:solidFill>
                  <a:srgbClr val="000000"/>
                </a:solidFill>
                <a:latin typeface="Arial (Body)"/>
              </a:rPr>
              <a:t>a</a:t>
            </a:r>
            <a:r>
              <a:rPr lang="en-US" sz="100" kern="1200" dirty="0">
                <a:solidFill>
                  <a:srgbClr val="000000"/>
                </a:solidFill>
                <a:latin typeface="Arial (Body)"/>
              </a:rPr>
              <a:t> </a:t>
            </a:r>
            <a:r>
              <a:rPr lang="en-US" sz="2200" kern="1200" dirty="0">
                <a:solidFill>
                  <a:srgbClr val="000000"/>
                </a:solidFill>
                <a:latin typeface="Arial (Body)"/>
              </a:rPr>
              <a:t>S: Use E</a:t>
            </a:r>
            <a:r>
              <a:rPr lang="en-US" sz="100" kern="1200" dirty="0">
                <a:solidFill>
                  <a:srgbClr val="000000"/>
                </a:solidFill>
                <a:latin typeface="Arial (Body)"/>
              </a:rPr>
              <a:t> </a:t>
            </a:r>
            <a:r>
              <a:rPr lang="en-US" sz="2200" kern="1200" dirty="0">
                <a:solidFill>
                  <a:srgbClr val="000000"/>
                </a:solidFill>
                <a:latin typeface="Arial (Body)"/>
              </a:rPr>
              <a:t>R</a:t>
            </a:r>
            <a:r>
              <a:rPr lang="en-US" sz="100" kern="1200" dirty="0">
                <a:solidFill>
                  <a:srgbClr val="000000"/>
                </a:solidFill>
                <a:latin typeface="Arial (Body)"/>
              </a:rPr>
              <a:t> </a:t>
            </a:r>
            <a:r>
              <a:rPr lang="en-US" sz="2200" kern="1200" dirty="0">
                <a:solidFill>
                  <a:srgbClr val="000000"/>
                </a:solidFill>
                <a:latin typeface="Arial (Body)"/>
              </a:rPr>
              <a:t>P vendors E</a:t>
            </a:r>
            <a:r>
              <a:rPr lang="en-US" sz="100" kern="1200" dirty="0">
                <a:solidFill>
                  <a:srgbClr val="000000"/>
                </a:solidFill>
                <a:latin typeface="Arial (Body)"/>
              </a:rPr>
              <a:t> </a:t>
            </a:r>
            <a:r>
              <a:rPr lang="en-US" sz="2200" kern="1200" dirty="0">
                <a:solidFill>
                  <a:srgbClr val="000000"/>
                </a:solidFill>
                <a:latin typeface="Arial (Body)"/>
              </a:rPr>
              <a:t>R</a:t>
            </a:r>
            <a:r>
              <a:rPr lang="en-US" sz="100" kern="1200" dirty="0">
                <a:solidFill>
                  <a:srgbClr val="000000"/>
                </a:solidFill>
                <a:latin typeface="Arial (Body)"/>
              </a:rPr>
              <a:t> </a:t>
            </a:r>
            <a:r>
              <a:rPr lang="en-US" sz="2200" kern="1200" dirty="0">
                <a:solidFill>
                  <a:srgbClr val="000000"/>
                </a:solidFill>
                <a:latin typeface="Arial (Body)"/>
              </a:rPr>
              <a:t>P software as a service</a:t>
            </a:r>
          </a:p>
          <a:p>
            <a:pPr marL="1601978" lvl="3" indent="-230378" defTabSz="685800">
              <a:spcAft>
                <a:spcPct val="0"/>
              </a:spcAft>
            </a:pPr>
            <a:r>
              <a:rPr lang="en-US" sz="2200" kern="1200" dirty="0">
                <a:solidFill>
                  <a:srgbClr val="000000"/>
                </a:solidFill>
                <a:latin typeface="Arial (Body)"/>
              </a:rPr>
              <a:t>S</a:t>
            </a:r>
            <a:r>
              <a:rPr lang="en-US" sz="100" kern="1200" dirty="0">
                <a:solidFill>
                  <a:srgbClr val="000000"/>
                </a:solidFill>
                <a:latin typeface="Arial (Body)"/>
              </a:rPr>
              <a:t> </a:t>
            </a:r>
            <a:r>
              <a:rPr lang="en-US" sz="2200" kern="1200" dirty="0">
                <a:solidFill>
                  <a:srgbClr val="000000"/>
                </a:solidFill>
                <a:latin typeface="Arial (Body)"/>
              </a:rPr>
              <a:t>A</a:t>
            </a:r>
            <a:r>
              <a:rPr lang="en-US" sz="100" kern="1200" dirty="0">
                <a:solidFill>
                  <a:srgbClr val="000000"/>
                </a:solidFill>
                <a:latin typeface="Arial (Body)"/>
              </a:rPr>
              <a:t> </a:t>
            </a:r>
            <a:r>
              <a:rPr lang="en-US" sz="2200" kern="1200" dirty="0">
                <a:solidFill>
                  <a:srgbClr val="000000"/>
                </a:solidFill>
                <a:latin typeface="Arial (Body)"/>
              </a:rPr>
              <a:t>P, Oracle, Microsoft, and others</a:t>
            </a:r>
          </a:p>
          <a:p>
            <a:pPr marL="255651" indent="-255651" defTabSz="685800">
              <a:spcAft>
                <a:spcPct val="0"/>
              </a:spcAft>
            </a:pPr>
            <a:r>
              <a:rPr lang="en-US" sz="2200" kern="1200" dirty="0">
                <a:solidFill>
                  <a:srgbClr val="000000"/>
                </a:solidFill>
                <a:latin typeface="Arial (Body)"/>
              </a:rPr>
              <a:t>Hybrid model</a:t>
            </a:r>
          </a:p>
          <a:p>
            <a:pPr marL="741600" lvl="1" indent="-284400" defTabSz="685800">
              <a:spcAft>
                <a:spcPct val="0"/>
              </a:spcAft>
            </a:pPr>
            <a:r>
              <a:rPr lang="en-US" sz="2200" kern="1200" dirty="0">
                <a:solidFill>
                  <a:srgbClr val="000000"/>
                </a:solidFill>
                <a:latin typeface="Arial (Body)"/>
              </a:rPr>
              <a:t>E</a:t>
            </a:r>
            <a:r>
              <a:rPr lang="en-US" sz="100" kern="1200" dirty="0">
                <a:solidFill>
                  <a:srgbClr val="000000"/>
                </a:solidFill>
                <a:latin typeface="Arial (Body)"/>
              </a:rPr>
              <a:t> </a:t>
            </a:r>
            <a:r>
              <a:rPr lang="en-US" sz="2200" kern="1200" dirty="0">
                <a:solidFill>
                  <a:srgbClr val="000000"/>
                </a:solidFill>
                <a:latin typeface="Arial (Body)"/>
              </a:rPr>
              <a:t>R</a:t>
            </a:r>
            <a:r>
              <a:rPr lang="en-US" sz="100" kern="1200" dirty="0">
                <a:solidFill>
                  <a:srgbClr val="000000"/>
                </a:solidFill>
                <a:latin typeface="Arial (Body)"/>
              </a:rPr>
              <a:t> </a:t>
            </a:r>
            <a:r>
              <a:rPr lang="en-US" sz="2200" kern="1200" dirty="0">
                <a:solidFill>
                  <a:srgbClr val="000000"/>
                </a:solidFill>
                <a:latin typeface="Arial (Body)"/>
              </a:rPr>
              <a:t>P customers store most data on cloud servers and sensitive data on self-managed servers</a:t>
            </a:r>
            <a:endParaRPr lang="en-US" sz="2200" kern="1200" dirty="0">
              <a:solidFill>
                <a:srgbClr val="000000"/>
              </a:solidFill>
              <a:latin typeface="Arial (Body)"/>
              <a:ea typeface="+mn-ea"/>
              <a:cs typeface="+mn-cs"/>
            </a:endParaRPr>
          </a:p>
        </p:txBody>
      </p:sp>
    </p:spTree>
    <p:extLst>
      <p:ext uri="{BB962C8B-B14F-4D97-AF65-F5344CB8AC3E}">
        <p14:creationId xmlns:p14="http://schemas.microsoft.com/office/powerpoint/2010/main" val="161580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E</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R</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P Solution Components </a:t>
            </a:r>
            <a:r>
              <a:rPr lang="en-US" sz="2000" b="0" kern="1200" dirty="0">
                <a:latin typeface="Times New Roman" panose="02020603050405020304" pitchFamily="18" charset="0"/>
                <a:ea typeface="+mj-ea"/>
                <a:cs typeface="Times New Roman" panose="02020603050405020304" pitchFamily="18" charset="0"/>
              </a:rPr>
              <a:t>(2 of 3)</a:t>
            </a:r>
          </a:p>
        </p:txBody>
      </p:sp>
      <p:sp>
        <p:nvSpPr>
          <p:cNvPr id="3" name="Text Placeholder 2"/>
          <p:cNvSpPr>
            <a:spLocks noGrp="1"/>
          </p:cNvSpPr>
          <p:nvPr>
            <p:ph type="body" idx="1"/>
          </p:nvPr>
        </p:nvSpPr>
        <p:spPr/>
        <p:txBody>
          <a:bodyPr wrap="square" lIns="91425" tIns="91425" rIns="91425" bIns="91425" anchor="t" anchorCtr="0">
            <a:noAutofit/>
          </a:bodyPr>
          <a:lstStyle/>
          <a:p>
            <a:pPr marL="0" indent="0" defTabSz="68580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11-2 What are the elements of an 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R</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P solution?</a:t>
            </a:r>
            <a:endParaRPr lang="en-US" sz="2400" kern="1200" dirty="0">
              <a:solidFill>
                <a:srgbClr val="000000"/>
              </a:solidFill>
              <a:latin typeface="Arial (Body)"/>
              <a:ea typeface="+mn-ea"/>
              <a:cs typeface="+mn-cs"/>
            </a:endParaRPr>
          </a:p>
          <a:p>
            <a:pPr marL="255651" indent="-255651" defTabSz="685800">
              <a:spcAft>
                <a:spcPct val="0"/>
              </a:spcAft>
            </a:pPr>
            <a:r>
              <a:rPr lang="en-US" sz="2200" b="1" kern="1200" dirty="0">
                <a:solidFill>
                  <a:srgbClr val="000000"/>
                </a:solidFill>
                <a:latin typeface="Arial (Body)"/>
              </a:rPr>
              <a:t>Software: E</a:t>
            </a:r>
            <a:r>
              <a:rPr lang="en-US" sz="100" b="1" kern="1200" dirty="0">
                <a:solidFill>
                  <a:srgbClr val="000000"/>
                </a:solidFill>
                <a:latin typeface="Arial (Body)"/>
              </a:rPr>
              <a:t> </a:t>
            </a:r>
            <a:r>
              <a:rPr lang="en-US" sz="2200" b="1" kern="1200" dirty="0">
                <a:solidFill>
                  <a:srgbClr val="000000"/>
                </a:solidFill>
                <a:latin typeface="Arial (Body)"/>
              </a:rPr>
              <a:t>R</a:t>
            </a:r>
            <a:r>
              <a:rPr lang="en-US" sz="100" b="1" kern="1200" dirty="0">
                <a:solidFill>
                  <a:srgbClr val="000000"/>
                </a:solidFill>
                <a:latin typeface="Arial (Body)"/>
              </a:rPr>
              <a:t> </a:t>
            </a:r>
            <a:r>
              <a:rPr lang="en-US" sz="2200" b="1" kern="1200" dirty="0">
                <a:solidFill>
                  <a:srgbClr val="000000"/>
                </a:solidFill>
                <a:latin typeface="Arial (Body)"/>
              </a:rPr>
              <a:t>P Application Programs</a:t>
            </a:r>
          </a:p>
          <a:p>
            <a:pPr marL="741553" lvl="1" indent="-284353" defTabSz="685800">
              <a:spcAft>
                <a:spcPct val="0"/>
              </a:spcAft>
            </a:pPr>
            <a:r>
              <a:rPr lang="en-US" sz="2200" kern="1200" dirty="0">
                <a:solidFill>
                  <a:srgbClr val="000000"/>
                </a:solidFill>
                <a:latin typeface="Arial (Body)"/>
              </a:rPr>
              <a:t>Configurable vendor applications.</a:t>
            </a:r>
          </a:p>
          <a:p>
            <a:pPr marL="255651" indent="-255651" defTabSz="685800">
              <a:spcAft>
                <a:spcPct val="0"/>
              </a:spcAft>
            </a:pPr>
            <a:r>
              <a:rPr lang="en-US" sz="2200" b="1" kern="1200" dirty="0">
                <a:solidFill>
                  <a:srgbClr val="000000"/>
                </a:solidFill>
                <a:latin typeface="Arial (Body)"/>
              </a:rPr>
              <a:t>Data: E</a:t>
            </a:r>
            <a:r>
              <a:rPr lang="en-US" sz="100" b="1" kern="1200" dirty="0">
                <a:solidFill>
                  <a:srgbClr val="000000"/>
                </a:solidFill>
                <a:latin typeface="Arial (Body)"/>
              </a:rPr>
              <a:t> </a:t>
            </a:r>
            <a:r>
              <a:rPr lang="en-US" sz="2200" b="1" kern="1200" dirty="0">
                <a:solidFill>
                  <a:srgbClr val="000000"/>
                </a:solidFill>
                <a:latin typeface="Arial (Body)"/>
              </a:rPr>
              <a:t>R</a:t>
            </a:r>
            <a:r>
              <a:rPr lang="en-US" sz="100" b="1" kern="1200" dirty="0">
                <a:solidFill>
                  <a:srgbClr val="000000"/>
                </a:solidFill>
                <a:latin typeface="Arial (Body)"/>
              </a:rPr>
              <a:t> </a:t>
            </a:r>
            <a:r>
              <a:rPr lang="en-US" sz="2200" b="1" kern="1200" dirty="0">
                <a:solidFill>
                  <a:srgbClr val="000000"/>
                </a:solidFill>
                <a:latin typeface="Arial (Body)"/>
              </a:rPr>
              <a:t>P Databases</a:t>
            </a:r>
          </a:p>
          <a:p>
            <a:pPr marL="741553" lvl="1" indent="-284353" defTabSz="685800">
              <a:spcAft>
                <a:spcPct val="0"/>
              </a:spcAft>
            </a:pPr>
            <a:r>
              <a:rPr lang="en-US" sz="2200" kern="1200" dirty="0">
                <a:solidFill>
                  <a:srgbClr val="000000"/>
                </a:solidFill>
                <a:latin typeface="Arial (Body)"/>
              </a:rPr>
              <a:t>Trigger</a:t>
            </a:r>
          </a:p>
          <a:p>
            <a:pPr marL="1144778" lvl="2" indent="-230378" defTabSz="685800">
              <a:spcAft>
                <a:spcPct val="0"/>
              </a:spcAft>
            </a:pPr>
            <a:r>
              <a:rPr lang="en-US" sz="2200" kern="1200" dirty="0">
                <a:solidFill>
                  <a:srgbClr val="000000"/>
                </a:solidFill>
                <a:latin typeface="Arial (Body)"/>
              </a:rPr>
              <a:t>Computer program within database to keep database consistent when certain conditions arise.</a:t>
            </a:r>
          </a:p>
          <a:p>
            <a:pPr marL="741553" lvl="1" indent="-284353" defTabSz="685800">
              <a:spcAft>
                <a:spcPct val="0"/>
              </a:spcAft>
            </a:pPr>
            <a:r>
              <a:rPr lang="en-US" sz="2200" kern="1200" dirty="0">
                <a:solidFill>
                  <a:srgbClr val="000000"/>
                </a:solidFill>
                <a:latin typeface="Arial (Body)"/>
              </a:rPr>
              <a:t>Stored Procedure</a:t>
            </a:r>
          </a:p>
          <a:p>
            <a:pPr marL="1144778" lvl="2" indent="-230378" defTabSz="685800">
              <a:spcAft>
                <a:spcPct val="0"/>
              </a:spcAft>
            </a:pPr>
            <a:r>
              <a:rPr lang="en-US" sz="2200" kern="1200" dirty="0">
                <a:solidFill>
                  <a:srgbClr val="000000"/>
                </a:solidFill>
                <a:latin typeface="Arial (Body)"/>
              </a:rPr>
              <a:t>Enforces business rules.</a:t>
            </a:r>
            <a:endParaRPr lang="en-US" sz="2200" kern="1200" dirty="0">
              <a:solidFill>
                <a:srgbClr val="000000"/>
              </a:solidFill>
              <a:latin typeface="Arial (Body)"/>
              <a:ea typeface="+mn-ea"/>
              <a:cs typeface="+mn-cs"/>
            </a:endParaRPr>
          </a:p>
        </p:txBody>
      </p:sp>
    </p:spTree>
    <p:extLst>
      <p:ext uri="{BB962C8B-B14F-4D97-AF65-F5344CB8AC3E}">
        <p14:creationId xmlns:p14="http://schemas.microsoft.com/office/powerpoint/2010/main" val="927715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E</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R</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P Solution Components </a:t>
            </a:r>
            <a:r>
              <a:rPr lang="en-US" sz="2000" b="0" kern="1200" dirty="0">
                <a:latin typeface="Times New Roman" panose="02020603050405020304" pitchFamily="18" charset="0"/>
                <a:ea typeface="+mj-ea"/>
                <a:cs typeface="Times New Roman" panose="02020603050405020304" pitchFamily="18" charset="0"/>
              </a:rPr>
              <a:t>(3 of 3)</a:t>
            </a:r>
            <a:endParaRPr lang="en-US"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1981200" y="1600201"/>
            <a:ext cx="8229600" cy="4668625"/>
          </a:xfrm>
        </p:spPr>
        <p:txBody>
          <a:bodyPr wrap="square" lIns="91425" tIns="91425" rIns="91425" bIns="91425" anchor="t" anchorCtr="0">
            <a:noAutofit/>
          </a:bodyPr>
          <a:lstStyle/>
          <a:p>
            <a:pPr marL="0" indent="0" defTabSz="68580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11-2 What are the elements of an 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R</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P solution?</a:t>
            </a:r>
          </a:p>
          <a:p>
            <a:pPr marL="255651" indent="-255651" defTabSz="685800">
              <a:spcAft>
                <a:spcPct val="0"/>
              </a:spcAft>
            </a:pPr>
            <a:r>
              <a:rPr lang="en-US" sz="2200" b="1" kern="1200" dirty="0">
                <a:solidFill>
                  <a:srgbClr val="000000"/>
                </a:solidFill>
                <a:latin typeface="Arial (Body)"/>
              </a:rPr>
              <a:t>Procedures: Business Processes and Procedures</a:t>
            </a:r>
          </a:p>
          <a:p>
            <a:pPr marL="741553" lvl="1" indent="-284353" defTabSz="685800">
              <a:spcAft>
                <a:spcPct val="0"/>
              </a:spcAft>
            </a:pPr>
            <a:r>
              <a:rPr lang="en-US" sz="2200" kern="1200" dirty="0">
                <a:solidFill>
                  <a:srgbClr val="000000"/>
                </a:solidFill>
                <a:latin typeface="Arial (Body)"/>
              </a:rPr>
              <a:t>Adapt to inherent processes and procedures, or design new ones?</a:t>
            </a:r>
          </a:p>
          <a:p>
            <a:pPr marL="255651" indent="-255651" defTabSz="685800">
              <a:spcAft>
                <a:spcPct val="0"/>
              </a:spcAft>
            </a:pPr>
            <a:r>
              <a:rPr lang="en-US" sz="2200" b="1" kern="1200" dirty="0">
                <a:solidFill>
                  <a:srgbClr val="000000"/>
                </a:solidFill>
                <a:latin typeface="Arial (Body)"/>
              </a:rPr>
              <a:t>People: Training &amp; Consulting</a:t>
            </a:r>
          </a:p>
          <a:p>
            <a:pPr marL="741553" lvl="1" indent="-284353" defTabSz="685800">
              <a:spcAft>
                <a:spcPct val="0"/>
              </a:spcAft>
            </a:pPr>
            <a:r>
              <a:rPr lang="en-US" sz="2200" kern="1200" dirty="0">
                <a:solidFill>
                  <a:srgbClr val="000000"/>
                </a:solidFill>
                <a:latin typeface="Arial (Body)"/>
              </a:rPr>
              <a:t>Training to implement.</a:t>
            </a:r>
          </a:p>
          <a:p>
            <a:pPr marL="741553" lvl="1" indent="-284353" defTabSz="685800">
              <a:spcAft>
                <a:spcPct val="0"/>
              </a:spcAft>
            </a:pPr>
            <a:r>
              <a:rPr lang="en-US" sz="2200" kern="1200" dirty="0">
                <a:solidFill>
                  <a:srgbClr val="000000"/>
                </a:solidFill>
                <a:latin typeface="Arial (Body)"/>
              </a:rPr>
              <a:t>Top management support, preparing for change, dealing with resistance.</a:t>
            </a:r>
          </a:p>
          <a:p>
            <a:pPr marL="741553" lvl="1" indent="-284353" defTabSz="685800">
              <a:spcAft>
                <a:spcPct val="0"/>
              </a:spcAft>
            </a:pPr>
            <a:r>
              <a:rPr lang="en-US" sz="2200" kern="1200" dirty="0">
                <a:solidFill>
                  <a:srgbClr val="000000"/>
                </a:solidFill>
                <a:latin typeface="Arial (Body)"/>
              </a:rPr>
              <a:t>Training to use.</a:t>
            </a:r>
          </a:p>
          <a:p>
            <a:pPr marL="255651" indent="-255651" defTabSz="685800">
              <a:spcAft>
                <a:spcPct val="0"/>
              </a:spcAft>
            </a:pPr>
            <a:r>
              <a:rPr lang="en-US" sz="2200" kern="1200" dirty="0">
                <a:solidFill>
                  <a:srgbClr val="000000"/>
                </a:solidFill>
                <a:latin typeface="Arial (Body)"/>
              </a:rPr>
              <a:t>Industry-Specific Solutions</a:t>
            </a:r>
            <a:endParaRPr lang="en-US" sz="2200" kern="1200" dirty="0">
              <a:solidFill>
                <a:srgbClr val="000000"/>
              </a:solidFill>
              <a:latin typeface="Arial (Body)"/>
              <a:ea typeface="+mn-ea"/>
              <a:cs typeface="+mn-cs"/>
            </a:endParaRPr>
          </a:p>
        </p:txBody>
      </p:sp>
    </p:spTree>
    <p:extLst>
      <p:ext uri="{BB962C8B-B14F-4D97-AF65-F5344CB8AC3E}">
        <p14:creationId xmlns:p14="http://schemas.microsoft.com/office/powerpoint/2010/main" val="4190032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Example of SAP Ordering Business Process Blueprint</a:t>
            </a:r>
            <a:endParaRPr lang="en-US" b="0" kern="1200" dirty="0">
              <a:latin typeface="Times New Roman" panose="02020603050405020304" pitchFamily="18" charset="0"/>
              <a:ea typeface="+mj-ea"/>
              <a:cs typeface="Times New Roman" panose="02020603050405020304" pitchFamily="18" charset="0"/>
            </a:endParaRPr>
          </a:p>
        </p:txBody>
      </p:sp>
      <p:sp>
        <p:nvSpPr>
          <p:cNvPr id="3" name="Content Placeholder 2"/>
          <p:cNvSpPr>
            <a:spLocks noGrp="1"/>
          </p:cNvSpPr>
          <p:nvPr>
            <p:ph type="body" idx="1"/>
          </p:nvPr>
        </p:nvSpPr>
        <p:spPr>
          <a:xfrm>
            <a:off x="1981200" y="1312650"/>
            <a:ext cx="8229600" cy="794208"/>
          </a:xfrm>
        </p:spPr>
        <p:txBody>
          <a:bodyPr wrap="square" lIns="91425" tIns="91425" rIns="91425" bIns="91425" anchor="t" anchorCtr="0">
            <a:noAutofit/>
          </a:bodyPr>
          <a:lstStyle/>
          <a:p>
            <a:pPr marL="0" indent="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11-2 What are the elements of an 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R</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P solution?</a:t>
            </a:r>
            <a:endParaRPr lang="en-US" sz="2000" kern="1200" dirty="0">
              <a:solidFill>
                <a:srgbClr val="000000"/>
              </a:solidFill>
              <a:latin typeface="Arial (Body)"/>
              <a:ea typeface="+mn-ea"/>
              <a:cs typeface="+mn-cs"/>
            </a:endParaRPr>
          </a:p>
          <a:p>
            <a:pPr marL="0" indent="0">
              <a:spcBef>
                <a:spcPts val="1000"/>
              </a:spcBef>
              <a:buSzPts val="2400"/>
              <a:buNone/>
            </a:pPr>
            <a:r>
              <a:rPr lang="en-US" sz="2000" b="1" kern="1200" dirty="0">
                <a:solidFill>
                  <a:srgbClr val="000000"/>
                </a:solidFill>
                <a:latin typeface="Arial (Body)"/>
                <a:ea typeface="+mn-ea"/>
                <a:cs typeface="+mn-cs"/>
              </a:rPr>
              <a:t>Figure C</a:t>
            </a:r>
            <a:r>
              <a:rPr lang="en-US" sz="100" b="1" kern="1200" dirty="0">
                <a:solidFill>
                  <a:srgbClr val="000000"/>
                </a:solidFill>
                <a:latin typeface="Arial (Body)"/>
                <a:ea typeface="+mn-ea"/>
                <a:cs typeface="+mn-cs"/>
              </a:rPr>
              <a:t> </a:t>
            </a:r>
            <a:r>
              <a:rPr lang="en-US" sz="2000" b="1" kern="1200" dirty="0">
                <a:solidFill>
                  <a:srgbClr val="000000"/>
                </a:solidFill>
                <a:latin typeface="Arial (Body)"/>
                <a:ea typeface="+mn-ea"/>
                <a:cs typeface="+mn-cs"/>
              </a:rPr>
              <a:t>E</a:t>
            </a:r>
            <a:r>
              <a:rPr lang="en-US" sz="100" b="1" kern="1200" dirty="0">
                <a:solidFill>
                  <a:srgbClr val="000000"/>
                </a:solidFill>
                <a:latin typeface="Arial (Body)"/>
                <a:ea typeface="+mn-ea"/>
                <a:cs typeface="+mn-cs"/>
              </a:rPr>
              <a:t> </a:t>
            </a:r>
            <a:r>
              <a:rPr lang="en-US" sz="2000" b="1" kern="1200" dirty="0">
                <a:solidFill>
                  <a:srgbClr val="000000"/>
                </a:solidFill>
                <a:latin typeface="Arial (Body)"/>
                <a:ea typeface="+mn-ea"/>
                <a:cs typeface="+mn-cs"/>
              </a:rPr>
              <a:t>11-4</a:t>
            </a:r>
            <a:r>
              <a:rPr lang="en-US" sz="2000" kern="1200" dirty="0">
                <a:solidFill>
                  <a:srgbClr val="000000"/>
                </a:solidFill>
                <a:latin typeface="Arial (Body)"/>
                <a:ea typeface="+mn-ea"/>
                <a:cs typeface="+mn-cs"/>
              </a:rPr>
              <a:t> Example of S</a:t>
            </a:r>
            <a:r>
              <a:rPr lang="en-US" sz="100" kern="1200" dirty="0">
                <a:solidFill>
                  <a:srgbClr val="000000"/>
                </a:solidFill>
                <a:latin typeface="Arial (Body)"/>
                <a:ea typeface="+mn-ea"/>
                <a:cs typeface="+mn-cs"/>
              </a:rPr>
              <a:t> </a:t>
            </a:r>
            <a:r>
              <a:rPr lang="en-US" sz="2000" kern="1200" dirty="0">
                <a:solidFill>
                  <a:srgbClr val="000000"/>
                </a:solidFill>
                <a:latin typeface="Arial (Body)"/>
                <a:ea typeface="+mn-ea"/>
                <a:cs typeface="+mn-cs"/>
              </a:rPr>
              <a:t>A</a:t>
            </a:r>
            <a:r>
              <a:rPr lang="en-US" sz="100" kern="1200" dirty="0">
                <a:solidFill>
                  <a:srgbClr val="000000"/>
                </a:solidFill>
                <a:latin typeface="Arial (Body)"/>
                <a:ea typeface="+mn-ea"/>
                <a:cs typeface="+mn-cs"/>
              </a:rPr>
              <a:t> </a:t>
            </a:r>
            <a:r>
              <a:rPr lang="en-US" sz="2000" kern="1200" dirty="0">
                <a:solidFill>
                  <a:srgbClr val="000000"/>
                </a:solidFill>
                <a:latin typeface="Arial (Body)"/>
                <a:ea typeface="+mn-ea"/>
                <a:cs typeface="+mn-cs"/>
              </a:rPr>
              <a:t>P Ordering Process</a:t>
            </a:r>
          </a:p>
        </p:txBody>
      </p:sp>
      <p:pic>
        <p:nvPicPr>
          <p:cNvPr id="5" name="Picture 4" descr="Figure showing a business process model of the ordering process in SAP. The model shows the events and functions performed in various organizational units to complete the ordering process."/>
          <p:cNvPicPr>
            <a:picLocks noChangeAspect="1"/>
          </p:cNvPicPr>
          <p:nvPr/>
        </p:nvPicPr>
        <p:blipFill>
          <a:blip r:embed="rId3"/>
          <a:srcRect/>
          <a:stretch/>
        </p:blipFill>
        <p:spPr>
          <a:xfrm>
            <a:off x="3460580" y="2234809"/>
            <a:ext cx="3930066" cy="4164129"/>
          </a:xfrm>
          <a:prstGeom prst="rect">
            <a:avLst/>
          </a:prstGeom>
        </p:spPr>
      </p:pic>
    </p:spTree>
    <p:extLst>
      <p:ext uri="{BB962C8B-B14F-4D97-AF65-F5344CB8AC3E}">
        <p14:creationId xmlns:p14="http://schemas.microsoft.com/office/powerpoint/2010/main" val="38514168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E</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R</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P Implementation</a:t>
            </a:r>
          </a:p>
        </p:txBody>
      </p:sp>
      <p:sp>
        <p:nvSpPr>
          <p:cNvPr id="3" name="Content Placeholder 2"/>
          <p:cNvSpPr>
            <a:spLocks noGrp="1"/>
          </p:cNvSpPr>
          <p:nvPr>
            <p:ph type="body" idx="1"/>
          </p:nvPr>
        </p:nvSpPr>
        <p:spPr>
          <a:xfrm>
            <a:off x="1981200" y="1600201"/>
            <a:ext cx="8229600" cy="765928"/>
          </a:xfrm>
        </p:spPr>
        <p:txBody>
          <a:bodyPr wrap="square" lIns="91425" tIns="91425" rIns="91425" bIns="91425" anchor="t" anchorCtr="0">
            <a:noAutofit/>
          </a:bodyPr>
          <a:lstStyle/>
          <a:p>
            <a:pPr marL="0" indent="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11-3 How are 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R</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P systems implemented and upgraded?</a:t>
            </a:r>
          </a:p>
          <a:p>
            <a:pPr marL="0" indent="0">
              <a:spcBef>
                <a:spcPts val="1000"/>
              </a:spcBef>
              <a:buSzPts val="2400"/>
              <a:buNone/>
            </a:pPr>
            <a:r>
              <a:rPr lang="en-US" sz="2000" b="1" kern="1200" dirty="0">
                <a:solidFill>
                  <a:srgbClr val="000000"/>
                </a:solidFill>
                <a:latin typeface="Arial (Body)"/>
              </a:rPr>
              <a:t>Figure C</a:t>
            </a:r>
            <a:r>
              <a:rPr lang="en-US" sz="100" b="1" kern="1200" dirty="0">
                <a:solidFill>
                  <a:srgbClr val="000000"/>
                </a:solidFill>
                <a:latin typeface="Arial (Body)"/>
              </a:rPr>
              <a:t> </a:t>
            </a:r>
            <a:r>
              <a:rPr lang="en-US" sz="2000" b="1" kern="1200" dirty="0">
                <a:solidFill>
                  <a:srgbClr val="000000"/>
                </a:solidFill>
                <a:latin typeface="Arial (Body)"/>
              </a:rPr>
              <a:t>E</a:t>
            </a:r>
            <a:r>
              <a:rPr lang="en-US" sz="100" b="1" kern="1200" dirty="0">
                <a:solidFill>
                  <a:srgbClr val="000000"/>
                </a:solidFill>
                <a:latin typeface="Arial (Body)"/>
              </a:rPr>
              <a:t> </a:t>
            </a:r>
            <a:r>
              <a:rPr lang="en-US" sz="2000" b="1" kern="1200" dirty="0">
                <a:solidFill>
                  <a:srgbClr val="000000"/>
                </a:solidFill>
                <a:latin typeface="Arial (Body)"/>
              </a:rPr>
              <a:t>11-5</a:t>
            </a:r>
            <a:r>
              <a:rPr lang="en-US" sz="2000" kern="1200" dirty="0">
                <a:solidFill>
                  <a:srgbClr val="000000"/>
                </a:solidFill>
                <a:latin typeface="Arial (Body)"/>
              </a:rPr>
              <a:t> E</a:t>
            </a:r>
            <a:r>
              <a:rPr lang="en-US" sz="100" kern="1200" dirty="0">
                <a:solidFill>
                  <a:srgbClr val="000000"/>
                </a:solidFill>
                <a:latin typeface="Arial (Body)"/>
              </a:rPr>
              <a:t> </a:t>
            </a:r>
            <a:r>
              <a:rPr lang="en-US" sz="2000" kern="1200" dirty="0">
                <a:solidFill>
                  <a:srgbClr val="000000"/>
                </a:solidFill>
                <a:latin typeface="Arial (Body)"/>
              </a:rPr>
              <a:t>R</a:t>
            </a:r>
            <a:r>
              <a:rPr lang="en-US" sz="100" kern="1200" dirty="0">
                <a:solidFill>
                  <a:srgbClr val="000000"/>
                </a:solidFill>
                <a:latin typeface="Arial (Body)"/>
              </a:rPr>
              <a:t> </a:t>
            </a:r>
            <a:r>
              <a:rPr lang="en-US" sz="2000" kern="1200" dirty="0">
                <a:solidFill>
                  <a:srgbClr val="000000"/>
                </a:solidFill>
                <a:latin typeface="Arial (Body)"/>
              </a:rPr>
              <a:t>P Implementation</a:t>
            </a:r>
            <a:endParaRPr lang="en-US" sz="2000" kern="1200" dirty="0">
              <a:solidFill>
                <a:srgbClr val="000000"/>
              </a:solidFill>
              <a:latin typeface="Arial (Body)"/>
              <a:ea typeface="+mn-ea"/>
              <a:cs typeface="+mn-cs"/>
            </a:endParaRPr>
          </a:p>
        </p:txBody>
      </p:sp>
      <p:pic>
        <p:nvPicPr>
          <p:cNvPr id="6" name="Picture 5" descr="Table summarizing the steps of the ERP implementation process:&#10;1) determine current and ERP models&#10;2) remove inconsistencies&#10;3) implement the ERP application">
            <a:extLst>
              <a:ext uri="{FF2B5EF4-FFF2-40B4-BE49-F238E27FC236}">
                <a16:creationId xmlns:a16="http://schemas.microsoft.com/office/drawing/2014/main" id="{033CF88F-0545-4923-A68F-76D5E920169D}"/>
              </a:ext>
            </a:extLst>
          </p:cNvPr>
          <p:cNvPicPr>
            <a:picLocks noChangeAspect="1"/>
          </p:cNvPicPr>
          <p:nvPr/>
        </p:nvPicPr>
        <p:blipFill>
          <a:blip r:embed="rId3"/>
          <a:srcRect/>
          <a:stretch/>
        </p:blipFill>
        <p:spPr>
          <a:xfrm>
            <a:off x="2175366" y="2653680"/>
            <a:ext cx="7729144" cy="2189924"/>
          </a:xfrm>
          <a:prstGeom prst="rect">
            <a:avLst/>
          </a:prstGeom>
        </p:spPr>
      </p:pic>
    </p:spTree>
    <p:extLst>
      <p:ext uri="{BB962C8B-B14F-4D97-AF65-F5344CB8AC3E}">
        <p14:creationId xmlns:p14="http://schemas.microsoft.com/office/powerpoint/2010/main" val="1244832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r>
              <a:rPr lang="en-US" dirty="0"/>
              <a:t>E</a:t>
            </a:r>
            <a:r>
              <a:rPr lang="en-US" sz="100" dirty="0"/>
              <a:t> </a:t>
            </a:r>
            <a:r>
              <a:rPr lang="en-US" dirty="0"/>
              <a:t>R</a:t>
            </a:r>
            <a:r>
              <a:rPr lang="en-US" sz="100" dirty="0"/>
              <a:t> </a:t>
            </a:r>
            <a:r>
              <a:rPr lang="en-US" dirty="0"/>
              <a:t>P Industry-Specific Solutions</a:t>
            </a:r>
          </a:p>
        </p:txBody>
      </p:sp>
      <p:sp>
        <p:nvSpPr>
          <p:cNvPr id="3" name="Content Placeholder 2"/>
          <p:cNvSpPr>
            <a:spLocks noGrp="1"/>
          </p:cNvSpPr>
          <p:nvPr>
            <p:ph type="body" idx="1"/>
          </p:nvPr>
        </p:nvSpPr>
        <p:spPr>
          <a:xfrm>
            <a:off x="1981200" y="1600201"/>
            <a:ext cx="8229600" cy="853289"/>
          </a:xfrm>
        </p:spPr>
        <p:txBody>
          <a:bodyPr wrap="square" lIns="91425" tIns="91425" rIns="91425" bIns="91425" anchor="t" anchorCtr="0">
            <a:noAutofit/>
          </a:bodyPr>
          <a:lstStyle/>
          <a:p>
            <a:pPr marL="0" indent="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11-4 What types of organizations use 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R</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P?</a:t>
            </a:r>
            <a:endParaRPr lang="en-US" sz="2000" kern="1200" dirty="0">
              <a:solidFill>
                <a:srgbClr val="000000"/>
              </a:solidFill>
              <a:latin typeface="Arial (Body)"/>
              <a:ea typeface="+mn-ea"/>
              <a:cs typeface="+mn-cs"/>
            </a:endParaRPr>
          </a:p>
          <a:p>
            <a:pPr marL="0" indent="0">
              <a:spcBef>
                <a:spcPts val="1000"/>
              </a:spcBef>
              <a:buSzPts val="2400"/>
              <a:buNone/>
            </a:pPr>
            <a:r>
              <a:rPr lang="en-US" sz="2000" b="1" kern="1200" dirty="0">
                <a:solidFill>
                  <a:srgbClr val="000000"/>
                </a:solidFill>
                <a:latin typeface="Arial (Body)"/>
              </a:rPr>
              <a:t>Figure C</a:t>
            </a:r>
            <a:r>
              <a:rPr lang="en-US" sz="100" b="1" kern="1200" dirty="0">
                <a:solidFill>
                  <a:srgbClr val="000000"/>
                </a:solidFill>
                <a:latin typeface="Arial (Body)"/>
              </a:rPr>
              <a:t> </a:t>
            </a:r>
            <a:r>
              <a:rPr lang="en-US" sz="2000" b="1" kern="1200" dirty="0">
                <a:solidFill>
                  <a:srgbClr val="000000"/>
                </a:solidFill>
                <a:latin typeface="Arial (Body)"/>
              </a:rPr>
              <a:t>E</a:t>
            </a:r>
            <a:r>
              <a:rPr lang="en-US" sz="100" b="1" kern="1200" dirty="0">
                <a:solidFill>
                  <a:srgbClr val="000000"/>
                </a:solidFill>
                <a:latin typeface="Arial (Body)"/>
              </a:rPr>
              <a:t> </a:t>
            </a:r>
            <a:r>
              <a:rPr lang="en-US" sz="2000" b="1" kern="1200" dirty="0">
                <a:solidFill>
                  <a:srgbClr val="000000"/>
                </a:solidFill>
                <a:latin typeface="Arial (Body)"/>
              </a:rPr>
              <a:t>11-6</a:t>
            </a:r>
            <a:r>
              <a:rPr lang="en-US" sz="2000" kern="1200" dirty="0">
                <a:solidFill>
                  <a:srgbClr val="000000"/>
                </a:solidFill>
                <a:latin typeface="Arial (Body)"/>
              </a:rPr>
              <a:t> E</a:t>
            </a:r>
            <a:r>
              <a:rPr lang="en-US" sz="100" kern="1200" dirty="0">
                <a:solidFill>
                  <a:srgbClr val="000000"/>
                </a:solidFill>
                <a:latin typeface="Arial (Body)"/>
              </a:rPr>
              <a:t> </a:t>
            </a:r>
            <a:r>
              <a:rPr lang="en-US" sz="2000" kern="1200" dirty="0">
                <a:solidFill>
                  <a:srgbClr val="000000"/>
                </a:solidFill>
                <a:latin typeface="Arial (Body)"/>
              </a:rPr>
              <a:t>R</a:t>
            </a:r>
            <a:r>
              <a:rPr lang="en-US" sz="100" kern="1200" dirty="0">
                <a:solidFill>
                  <a:srgbClr val="000000"/>
                </a:solidFill>
                <a:latin typeface="Arial (Body)"/>
              </a:rPr>
              <a:t> </a:t>
            </a:r>
            <a:r>
              <a:rPr lang="en-US" sz="2000" kern="1200" dirty="0">
                <a:solidFill>
                  <a:srgbClr val="000000"/>
                </a:solidFill>
                <a:latin typeface="Arial (Body)"/>
              </a:rPr>
              <a:t>P Use by Industry</a:t>
            </a:r>
          </a:p>
        </p:txBody>
      </p:sp>
      <p:pic>
        <p:nvPicPr>
          <p:cNvPr id="5" name="Picture 4" descr="Figure listing industry-specific ERP solutions: manufacturing, distribution, mining, medical care, government, utilities, retail, education.">
            <a:extLst>
              <a:ext uri="{FF2B5EF4-FFF2-40B4-BE49-F238E27FC236}">
                <a16:creationId xmlns:a16="http://schemas.microsoft.com/office/drawing/2014/main" id="{7A2EF4A9-F25C-4BB8-8516-DC9DD03C6069}"/>
              </a:ext>
            </a:extLst>
          </p:cNvPr>
          <p:cNvPicPr>
            <a:picLocks noChangeAspect="1"/>
          </p:cNvPicPr>
          <p:nvPr/>
        </p:nvPicPr>
        <p:blipFill>
          <a:blip r:embed="rId3"/>
          <a:stretch>
            <a:fillRect/>
          </a:stretch>
        </p:blipFill>
        <p:spPr>
          <a:xfrm>
            <a:off x="2809593" y="2479984"/>
            <a:ext cx="5884752" cy="3427002"/>
          </a:xfrm>
          <a:prstGeom prst="rect">
            <a:avLst/>
          </a:prstGeom>
        </p:spPr>
      </p:pic>
    </p:spTree>
    <p:extLst>
      <p:ext uri="{BB962C8B-B14F-4D97-AF65-F5344CB8AC3E}">
        <p14:creationId xmlns:p14="http://schemas.microsoft.com/office/powerpoint/2010/main" val="13432457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E</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R</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P by Organization Size</a:t>
            </a:r>
          </a:p>
        </p:txBody>
      </p:sp>
      <p:sp>
        <p:nvSpPr>
          <p:cNvPr id="3" name="Text Placeholder 2"/>
          <p:cNvSpPr>
            <a:spLocks noGrp="1"/>
          </p:cNvSpPr>
          <p:nvPr>
            <p:ph type="body" idx="1"/>
          </p:nvPr>
        </p:nvSpPr>
        <p:spPr/>
        <p:txBody>
          <a:bodyPr wrap="square" lIns="91425" tIns="91425" rIns="91425" bIns="91425" anchor="t" anchorCtr="0">
            <a:noAutofit/>
          </a:bodyPr>
          <a:lstStyle/>
          <a:p>
            <a:pPr marL="0" indent="0" defTabSz="68580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11-4 What types of organizations use 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R</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P?</a:t>
            </a:r>
            <a:endParaRPr lang="en-US" sz="2000" kern="1200" dirty="0">
              <a:solidFill>
                <a:srgbClr val="000000"/>
              </a:solidFill>
              <a:latin typeface="Arial (Body)"/>
              <a:ea typeface="+mn-ea"/>
              <a:cs typeface="+mn-cs"/>
            </a:endParaRPr>
          </a:p>
          <a:p>
            <a:pPr marL="255651" indent="-255651" defTabSz="685800">
              <a:spcAft>
                <a:spcPct val="0"/>
              </a:spcAft>
              <a:buSzPts val="2400"/>
            </a:pPr>
            <a:r>
              <a:rPr lang="en-US" sz="2400" b="1" kern="1200" dirty="0">
                <a:solidFill>
                  <a:srgbClr val="000000"/>
                </a:solidFill>
                <a:latin typeface="Arial (Body)"/>
              </a:rPr>
              <a:t>Large organizations</a:t>
            </a:r>
          </a:p>
          <a:p>
            <a:pPr marL="741553" lvl="1" indent="-284353" defTabSz="685800">
              <a:spcAft>
                <a:spcPct val="0"/>
              </a:spcAft>
              <a:buSzPts val="2400"/>
            </a:pPr>
            <a:r>
              <a:rPr lang="en-US" sz="2400" kern="1200" dirty="0">
                <a:solidFill>
                  <a:srgbClr val="000000"/>
                </a:solidFill>
                <a:latin typeface="Arial (Body)"/>
              </a:rPr>
              <a:t>Have resources and skilled personnel to accomplish and manage an E</a:t>
            </a:r>
            <a:r>
              <a:rPr lang="en-US" sz="100" kern="1200" dirty="0">
                <a:solidFill>
                  <a:srgbClr val="000000"/>
                </a:solidFill>
                <a:latin typeface="Arial (Body)"/>
              </a:rPr>
              <a:t> </a:t>
            </a:r>
            <a:r>
              <a:rPr lang="en-US" sz="2400" kern="1200" dirty="0">
                <a:solidFill>
                  <a:srgbClr val="000000"/>
                </a:solidFill>
                <a:latin typeface="Arial (Body)"/>
              </a:rPr>
              <a:t>R</a:t>
            </a:r>
            <a:r>
              <a:rPr lang="en-US" sz="100" kern="1200" dirty="0">
                <a:solidFill>
                  <a:srgbClr val="000000"/>
                </a:solidFill>
                <a:latin typeface="Arial (Body)"/>
              </a:rPr>
              <a:t> </a:t>
            </a:r>
            <a:r>
              <a:rPr lang="en-US" sz="2400" kern="1200" dirty="0">
                <a:solidFill>
                  <a:srgbClr val="000000"/>
                </a:solidFill>
                <a:latin typeface="Arial (Body)"/>
              </a:rPr>
              <a:t>P implementation</a:t>
            </a:r>
          </a:p>
          <a:p>
            <a:pPr marL="741553" lvl="1" indent="-284353" defTabSz="685800">
              <a:spcAft>
                <a:spcPct val="0"/>
              </a:spcAft>
              <a:buSzPts val="2400"/>
            </a:pPr>
            <a:r>
              <a:rPr lang="en-US" sz="2400" kern="1200" dirty="0">
                <a:solidFill>
                  <a:srgbClr val="000000"/>
                </a:solidFill>
                <a:latin typeface="Arial (Body)"/>
              </a:rPr>
              <a:t>Chief information officer (C</a:t>
            </a:r>
            <a:r>
              <a:rPr lang="en-US" sz="100" kern="1200" dirty="0">
                <a:solidFill>
                  <a:srgbClr val="000000"/>
                </a:solidFill>
                <a:latin typeface="Arial (Body)"/>
              </a:rPr>
              <a:t> </a:t>
            </a:r>
            <a:r>
              <a:rPr lang="en-US" sz="2400" kern="1200" dirty="0">
                <a:solidFill>
                  <a:srgbClr val="000000"/>
                </a:solidFill>
                <a:latin typeface="Arial (Body)"/>
              </a:rPr>
              <a:t>I</a:t>
            </a:r>
            <a:r>
              <a:rPr lang="en-US" sz="100" kern="1200" dirty="0">
                <a:solidFill>
                  <a:srgbClr val="000000"/>
                </a:solidFill>
                <a:latin typeface="Arial (Body)"/>
              </a:rPr>
              <a:t> </a:t>
            </a:r>
            <a:r>
              <a:rPr lang="en-US" sz="2400" kern="1200" dirty="0">
                <a:solidFill>
                  <a:srgbClr val="000000"/>
                </a:solidFill>
                <a:latin typeface="Arial (Body)"/>
              </a:rPr>
              <a:t>O)</a:t>
            </a:r>
          </a:p>
          <a:p>
            <a:pPr marL="741553" lvl="1" indent="-284353" defTabSz="685800">
              <a:spcAft>
                <a:spcPct val="0"/>
              </a:spcAft>
              <a:buSzPts val="2400"/>
            </a:pPr>
            <a:r>
              <a:rPr lang="en-US" sz="2400" kern="1200" dirty="0">
                <a:solidFill>
                  <a:srgbClr val="000000"/>
                </a:solidFill>
                <a:latin typeface="Arial (Body)"/>
              </a:rPr>
              <a:t>E</a:t>
            </a:r>
            <a:r>
              <a:rPr lang="en-US" sz="100" kern="1200" dirty="0">
                <a:solidFill>
                  <a:srgbClr val="000000"/>
                </a:solidFill>
                <a:latin typeface="Arial (Body)"/>
              </a:rPr>
              <a:t> </a:t>
            </a:r>
            <a:r>
              <a:rPr lang="en-US" sz="2400" kern="1200" dirty="0">
                <a:solidFill>
                  <a:srgbClr val="000000"/>
                </a:solidFill>
                <a:latin typeface="Arial (Body)"/>
              </a:rPr>
              <a:t>R</a:t>
            </a:r>
            <a:r>
              <a:rPr lang="en-US" sz="100" kern="1200" dirty="0">
                <a:solidFill>
                  <a:srgbClr val="000000"/>
                </a:solidFill>
                <a:latin typeface="Arial (Body)"/>
              </a:rPr>
              <a:t> </a:t>
            </a:r>
            <a:r>
              <a:rPr lang="en-US" sz="2400" kern="1200" dirty="0">
                <a:solidFill>
                  <a:srgbClr val="000000"/>
                </a:solidFill>
                <a:latin typeface="Arial (Body)"/>
              </a:rPr>
              <a:t>P implementation part of strategic planning</a:t>
            </a:r>
          </a:p>
          <a:p>
            <a:pPr marL="1144778" lvl="2" indent="-230378" defTabSz="685800">
              <a:spcAft>
                <a:spcPct val="0"/>
              </a:spcAft>
              <a:buSzPts val="2400"/>
            </a:pPr>
            <a:r>
              <a:rPr lang="en-US" sz="2400" kern="1200" dirty="0">
                <a:solidFill>
                  <a:srgbClr val="000000"/>
                </a:solidFill>
                <a:latin typeface="Arial (Body)"/>
              </a:rPr>
              <a:t>Requires full backing of entire executive group</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35382594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Midsize and Small Organizations</a:t>
            </a:r>
          </a:p>
        </p:txBody>
      </p:sp>
      <p:sp>
        <p:nvSpPr>
          <p:cNvPr id="3" name="Text Placeholder 2"/>
          <p:cNvSpPr>
            <a:spLocks noGrp="1"/>
          </p:cNvSpPr>
          <p:nvPr>
            <p:ph type="body" idx="1"/>
          </p:nvPr>
        </p:nvSpPr>
        <p:spPr/>
        <p:txBody>
          <a:bodyPr wrap="square" lIns="91425" tIns="91425" rIns="91425" bIns="91425" anchor="t" anchorCtr="0">
            <a:noAutofit/>
          </a:bodyPr>
          <a:lstStyle/>
          <a:p>
            <a:pPr marL="0" indent="0" defTabSz="68580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11-4 What types of organizations use 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R</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P?</a:t>
            </a:r>
            <a:endParaRPr lang="en-US" sz="2400" kern="1200" dirty="0">
              <a:solidFill>
                <a:srgbClr val="000000"/>
              </a:solidFill>
              <a:latin typeface="Arial (Body)"/>
              <a:ea typeface="+mn-ea"/>
              <a:cs typeface="+mn-cs"/>
            </a:endParaRPr>
          </a:p>
          <a:p>
            <a:pPr marL="255651" indent="-255651" defTabSz="685800">
              <a:spcAft>
                <a:spcPct val="0"/>
              </a:spcAft>
              <a:buSzPts val="2400"/>
            </a:pPr>
            <a:r>
              <a:rPr lang="en-US" sz="2400" kern="1200" dirty="0">
                <a:solidFill>
                  <a:srgbClr val="000000"/>
                </a:solidFill>
                <a:latin typeface="Arial (Body)"/>
              </a:rPr>
              <a:t>Employ only one or two I</a:t>
            </a:r>
            <a:r>
              <a:rPr lang="en-US" sz="100" kern="1200" dirty="0">
                <a:solidFill>
                  <a:srgbClr val="000000"/>
                </a:solidFill>
                <a:latin typeface="Arial (Body)"/>
              </a:rPr>
              <a:t> </a:t>
            </a:r>
            <a:r>
              <a:rPr lang="en-US" sz="2400" kern="1200" dirty="0">
                <a:solidFill>
                  <a:srgbClr val="000000"/>
                </a:solidFill>
                <a:latin typeface="Arial (Body)"/>
              </a:rPr>
              <a:t>T specialists</a:t>
            </a:r>
          </a:p>
          <a:p>
            <a:pPr marL="255651" indent="-255651" defTabSz="685800">
              <a:spcAft>
                <a:spcPct val="0"/>
              </a:spcAft>
              <a:buSzPts val="2400"/>
            </a:pPr>
            <a:r>
              <a:rPr lang="en-US" sz="2400" kern="1200" dirty="0">
                <a:solidFill>
                  <a:srgbClr val="000000"/>
                </a:solidFill>
                <a:latin typeface="Arial (Body)"/>
              </a:rPr>
              <a:t>Medium-size organizations</a:t>
            </a:r>
          </a:p>
          <a:p>
            <a:pPr marL="741600" lvl="1" indent="-284400" defTabSz="685800">
              <a:spcAft>
                <a:spcPct val="0"/>
              </a:spcAft>
              <a:buSzPts val="2400"/>
            </a:pPr>
            <a:r>
              <a:rPr lang="en-US" sz="2400" kern="1200" dirty="0">
                <a:solidFill>
                  <a:srgbClr val="000000"/>
                </a:solidFill>
                <a:latin typeface="Arial (Body)"/>
              </a:rPr>
              <a:t>Frequently small staff isolated from senior management</a:t>
            </a:r>
          </a:p>
          <a:p>
            <a:pPr marL="741600" lvl="1" indent="-284400" defTabSz="685800">
              <a:spcAft>
                <a:spcPct val="0"/>
              </a:spcAft>
              <a:buSzPts val="2400"/>
            </a:pPr>
            <a:r>
              <a:rPr lang="en-US" sz="2400" kern="1200" dirty="0">
                <a:solidFill>
                  <a:srgbClr val="000000"/>
                </a:solidFill>
                <a:latin typeface="Arial (Body)"/>
              </a:rPr>
              <a:t>Isolation creates misunderstanding and distrust</a:t>
            </a:r>
          </a:p>
          <a:p>
            <a:pPr marL="255651" indent="-255651" defTabSz="685800">
              <a:spcAft>
                <a:spcPct val="0"/>
              </a:spcAft>
              <a:buSzPts val="2400"/>
            </a:pPr>
            <a:r>
              <a:rPr lang="en-US" sz="2400" kern="1200" dirty="0">
                <a:solidFill>
                  <a:srgbClr val="000000"/>
                </a:solidFill>
                <a:latin typeface="Arial (Body)"/>
              </a:rPr>
              <a:t>First step in moving toward E</a:t>
            </a:r>
            <a:r>
              <a:rPr lang="en-US" sz="100" kern="1200" dirty="0">
                <a:solidFill>
                  <a:srgbClr val="000000"/>
                </a:solidFill>
                <a:latin typeface="Arial (Body)"/>
              </a:rPr>
              <a:t> </a:t>
            </a:r>
            <a:r>
              <a:rPr lang="en-US" sz="2400" kern="1200" dirty="0">
                <a:solidFill>
                  <a:srgbClr val="000000"/>
                </a:solidFill>
                <a:latin typeface="Arial (Body)"/>
              </a:rPr>
              <a:t>R</a:t>
            </a:r>
            <a:r>
              <a:rPr lang="en-US" sz="100" kern="1200" dirty="0">
                <a:solidFill>
                  <a:srgbClr val="000000"/>
                </a:solidFill>
                <a:latin typeface="Arial (Body)"/>
              </a:rPr>
              <a:t> </a:t>
            </a:r>
            <a:r>
              <a:rPr lang="en-US" sz="2400" kern="1200" dirty="0">
                <a:solidFill>
                  <a:srgbClr val="000000"/>
                </a:solidFill>
                <a:latin typeface="Arial (Body)"/>
              </a:rPr>
              <a:t>P</a:t>
            </a:r>
          </a:p>
          <a:p>
            <a:pPr marL="741600" lvl="1" indent="-284400" defTabSz="685800">
              <a:spcAft>
                <a:spcPct val="0"/>
              </a:spcAft>
              <a:buSzPts val="2400"/>
            </a:pPr>
            <a:r>
              <a:rPr lang="en-US" sz="2400" kern="1200" dirty="0">
                <a:solidFill>
                  <a:srgbClr val="000000"/>
                </a:solidFill>
                <a:latin typeface="Arial (Body)"/>
              </a:rPr>
              <a:t>Obtain deep senior-level management commitment</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27198920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International E</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R</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P</a:t>
            </a:r>
          </a:p>
        </p:txBody>
      </p:sp>
      <p:sp>
        <p:nvSpPr>
          <p:cNvPr id="3" name="Text Placeholder 2"/>
          <p:cNvSpPr>
            <a:spLocks noGrp="1"/>
          </p:cNvSpPr>
          <p:nvPr>
            <p:ph type="body" idx="1"/>
          </p:nvPr>
        </p:nvSpPr>
        <p:spPr/>
        <p:txBody>
          <a:bodyPr wrap="square" lIns="91425" tIns="91425" rIns="91425" bIns="91425" anchor="t" anchorCtr="0">
            <a:noAutofit/>
          </a:bodyPr>
          <a:lstStyle/>
          <a:p>
            <a:pPr marL="0" indent="0" defTabSz="68580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11-4 What types of organizations use 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R</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P?</a:t>
            </a:r>
            <a:endParaRPr lang="en-US" sz="2400" kern="1200" dirty="0">
              <a:solidFill>
                <a:srgbClr val="000000"/>
              </a:solidFill>
              <a:latin typeface="Arial (Body)"/>
              <a:ea typeface="+mn-ea"/>
              <a:cs typeface="+mn-cs"/>
            </a:endParaRPr>
          </a:p>
          <a:p>
            <a:pPr marL="255651" indent="-255651" defTabSz="685800">
              <a:spcAft>
                <a:spcPct val="0"/>
              </a:spcAft>
              <a:buSzPts val="2400"/>
            </a:pPr>
            <a:r>
              <a:rPr lang="en-US" sz="2400" kern="1200" dirty="0">
                <a:solidFill>
                  <a:srgbClr val="000000"/>
                </a:solidFill>
                <a:latin typeface="Arial (Body)"/>
              </a:rPr>
              <a:t>Worldwide consolidation of financial statements on a timely basis</a:t>
            </a:r>
          </a:p>
          <a:p>
            <a:pPr marL="255651" indent="-255651" defTabSz="685800">
              <a:spcAft>
                <a:spcPct val="0"/>
              </a:spcAft>
              <a:buSzPts val="2400"/>
            </a:pPr>
            <a:r>
              <a:rPr lang="en-US" sz="2400" kern="1200" dirty="0">
                <a:solidFill>
                  <a:srgbClr val="000000"/>
                </a:solidFill>
                <a:latin typeface="Arial (Body)"/>
              </a:rPr>
              <a:t>Inherent E</a:t>
            </a:r>
            <a:r>
              <a:rPr lang="en-US" sz="100" kern="1200" dirty="0">
                <a:solidFill>
                  <a:srgbClr val="000000"/>
                </a:solidFill>
                <a:latin typeface="Arial (Body)"/>
              </a:rPr>
              <a:t> </a:t>
            </a:r>
            <a:r>
              <a:rPr lang="en-US" sz="2400" kern="1200" dirty="0">
                <a:solidFill>
                  <a:srgbClr val="000000"/>
                </a:solidFill>
                <a:latin typeface="Arial (Body)"/>
              </a:rPr>
              <a:t>R</a:t>
            </a:r>
            <a:r>
              <a:rPr lang="en-US" sz="100" kern="1200" dirty="0">
                <a:solidFill>
                  <a:srgbClr val="000000"/>
                </a:solidFill>
                <a:latin typeface="Arial (Body)"/>
              </a:rPr>
              <a:t> </a:t>
            </a:r>
            <a:r>
              <a:rPr lang="en-US" sz="2400" kern="1200" dirty="0">
                <a:solidFill>
                  <a:srgbClr val="000000"/>
                </a:solidFill>
                <a:latin typeface="Arial (Body)"/>
              </a:rPr>
              <a:t>P procedures adaptable to many cultures</a:t>
            </a:r>
          </a:p>
          <a:p>
            <a:pPr marL="255651" indent="-255651" defTabSz="685800">
              <a:spcAft>
                <a:spcPct val="0"/>
              </a:spcAft>
              <a:buSzPts val="2400"/>
            </a:pPr>
            <a:r>
              <a:rPr lang="en-US" sz="2400" kern="1200" dirty="0">
                <a:solidFill>
                  <a:srgbClr val="000000"/>
                </a:solidFill>
                <a:latin typeface="Arial (Body)"/>
              </a:rPr>
              <a:t>Multiple currencies and languages, manage international transfers of goods in inventories, work with international supply chains</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4317717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E</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R</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P Market Leaders</a:t>
            </a:r>
          </a:p>
        </p:txBody>
      </p:sp>
      <p:sp>
        <p:nvSpPr>
          <p:cNvPr id="3" name="Text Placeholder 2"/>
          <p:cNvSpPr>
            <a:spLocks noGrp="1"/>
          </p:cNvSpPr>
          <p:nvPr>
            <p:ph type="body" idx="1"/>
          </p:nvPr>
        </p:nvSpPr>
        <p:spPr/>
        <p:txBody>
          <a:bodyPr wrap="square" lIns="91425" tIns="91425" rIns="91425" bIns="91425" anchor="t" anchorCtr="0">
            <a:noAutofit/>
          </a:bodyPr>
          <a:lstStyle/>
          <a:p>
            <a:pPr marL="0" indent="0" defTabSz="68580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11-5 How do the major 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R</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P vendors compare?</a:t>
            </a:r>
            <a:endParaRPr lang="en-US" sz="2000" kern="1200" dirty="0">
              <a:solidFill>
                <a:srgbClr val="000000"/>
              </a:solidFill>
              <a:latin typeface="Arial (Body)"/>
              <a:ea typeface="+mn-ea"/>
              <a:cs typeface="+mn-cs"/>
            </a:endParaRPr>
          </a:p>
          <a:p>
            <a:pPr marL="255651" indent="-255651" defTabSz="685800">
              <a:spcAft>
                <a:spcPct val="0"/>
              </a:spcAft>
              <a:buSzPts val="2400"/>
            </a:pPr>
            <a:r>
              <a:rPr lang="en-US" sz="2400" kern="1200" dirty="0">
                <a:solidFill>
                  <a:srgbClr val="000000"/>
                </a:solidFill>
                <a:latin typeface="Arial (Body)"/>
              </a:rPr>
              <a:t>Size of the E</a:t>
            </a:r>
            <a:r>
              <a:rPr lang="en-US" sz="100" kern="1200" dirty="0">
                <a:solidFill>
                  <a:srgbClr val="000000"/>
                </a:solidFill>
                <a:latin typeface="Arial (Body)"/>
              </a:rPr>
              <a:t> </a:t>
            </a:r>
            <a:r>
              <a:rPr lang="en-US" sz="2400" kern="1200" dirty="0">
                <a:solidFill>
                  <a:srgbClr val="000000"/>
                </a:solidFill>
                <a:latin typeface="Arial (Body)"/>
              </a:rPr>
              <a:t>R</a:t>
            </a:r>
            <a:r>
              <a:rPr lang="en-US" sz="100" kern="1200" dirty="0">
                <a:solidFill>
                  <a:srgbClr val="000000"/>
                </a:solidFill>
                <a:latin typeface="Arial (Body)"/>
              </a:rPr>
              <a:t> </a:t>
            </a:r>
            <a:r>
              <a:rPr lang="en-US" sz="2400" kern="1200" dirty="0">
                <a:solidFill>
                  <a:srgbClr val="000000"/>
                </a:solidFill>
                <a:latin typeface="Arial (Body)"/>
              </a:rPr>
              <a:t>P market expected to grow from $34 billion in 2017 to $74 billion in 2026</a:t>
            </a:r>
          </a:p>
          <a:p>
            <a:pPr marL="255651" indent="-255651" defTabSz="685800">
              <a:spcAft>
                <a:spcPct val="0"/>
              </a:spcAft>
              <a:buSzPts val="2400"/>
            </a:pPr>
            <a:r>
              <a:rPr lang="en-US" sz="2400" kern="1200" dirty="0">
                <a:solidFill>
                  <a:srgbClr val="000000"/>
                </a:solidFill>
                <a:latin typeface="Arial (Body)"/>
              </a:rPr>
              <a:t>Consolidation of vendors is likely</a:t>
            </a:r>
          </a:p>
          <a:p>
            <a:pPr marL="255651" indent="-255651" defTabSz="685800">
              <a:spcAft>
                <a:spcPct val="0"/>
              </a:spcAft>
              <a:buSzPts val="2400"/>
            </a:pPr>
            <a:r>
              <a:rPr lang="en-US" sz="2400" kern="1200" dirty="0">
                <a:solidFill>
                  <a:srgbClr val="000000"/>
                </a:solidFill>
                <a:latin typeface="Arial (Body)"/>
              </a:rPr>
              <a:t>Top 10 vendors own 64 percent of the market share</a:t>
            </a:r>
          </a:p>
          <a:p>
            <a:pPr marL="255651" indent="-255651" defTabSz="685800">
              <a:spcAft>
                <a:spcPct val="0"/>
              </a:spcAft>
              <a:buSzPts val="2400"/>
            </a:pPr>
            <a:r>
              <a:rPr lang="en-US" sz="2400" kern="1200" dirty="0">
                <a:solidFill>
                  <a:srgbClr val="000000"/>
                </a:solidFill>
                <a:latin typeface="Arial (Body)"/>
              </a:rPr>
              <a:t>Top 5 vendors own 55 percent of the market share (see Figure CE11-7)</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587678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Study Questions</a:t>
            </a:r>
          </a:p>
        </p:txBody>
      </p:sp>
      <p:sp>
        <p:nvSpPr>
          <p:cNvPr id="3" name="Text Placeholder 2"/>
          <p:cNvSpPr>
            <a:spLocks noGrp="1"/>
          </p:cNvSpPr>
          <p:nvPr>
            <p:ph type="body" idx="1"/>
          </p:nvPr>
        </p:nvSpPr>
        <p:spPr/>
        <p:txBody>
          <a:bodyPr wrap="square" lIns="91425" tIns="91425" rIns="91425" bIns="91425" anchor="t" anchorCtr="0">
            <a:noAutofit/>
          </a:bodyPr>
          <a:lstStyle/>
          <a:p>
            <a:pPr marL="0" indent="0" defTabSz="685800">
              <a:buSzPts val="2400"/>
              <a:buNone/>
              <a:tabLst/>
            </a:pPr>
            <a:r>
              <a:rPr lang="en-US" sz="2400" b="1" kern="1200" dirty="0">
                <a:solidFill>
                  <a:schemeClr val="tx2"/>
                </a:solidFill>
                <a:latin typeface="Arial (Body)"/>
                <a:ea typeface="+mn-ea"/>
                <a:cs typeface="+mn-cs"/>
              </a:rPr>
              <a:t>CE</a:t>
            </a:r>
            <a:r>
              <a:rPr lang="en-US" sz="100" b="1" kern="1200" dirty="0">
                <a:solidFill>
                  <a:schemeClr val="tx2"/>
                </a:solidFill>
                <a:latin typeface="Arial (Body)"/>
                <a:ea typeface="+mn-ea"/>
                <a:cs typeface="+mn-cs"/>
              </a:rPr>
              <a:t> </a:t>
            </a:r>
            <a:r>
              <a:rPr lang="en-US" sz="2400" b="1" kern="1200" dirty="0">
                <a:solidFill>
                  <a:schemeClr val="tx2"/>
                </a:solidFill>
                <a:latin typeface="Arial (Body)"/>
                <a:ea typeface="+mn-ea"/>
                <a:cs typeface="+mn-cs"/>
              </a:rPr>
              <a:t>11-1 </a:t>
            </a:r>
            <a:r>
              <a:rPr lang="en-US" sz="2400" kern="1200" dirty="0">
                <a:solidFill>
                  <a:srgbClr val="000000"/>
                </a:solidFill>
                <a:latin typeface="Arial (Body)"/>
                <a:ea typeface="+mn-ea"/>
                <a:cs typeface="+mn-cs"/>
              </a:rPr>
              <a:t>What is the purpose of E</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R</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P systems?</a:t>
            </a:r>
          </a:p>
          <a:p>
            <a:pPr marL="0" indent="0" defTabSz="685800">
              <a:buSzPts val="2400"/>
              <a:buNone/>
              <a:tabLst/>
            </a:pPr>
            <a:r>
              <a:rPr lang="en-US" sz="2400" b="1" kern="1200" dirty="0">
                <a:solidFill>
                  <a:schemeClr val="tx2"/>
                </a:solidFill>
                <a:latin typeface="Arial (Body)"/>
              </a:rPr>
              <a:t>CE</a:t>
            </a:r>
            <a:r>
              <a:rPr lang="en-US" sz="100" b="1" kern="1200" dirty="0">
                <a:solidFill>
                  <a:schemeClr val="tx2"/>
                </a:solidFill>
                <a:latin typeface="Arial (Body)"/>
              </a:rPr>
              <a:t> </a:t>
            </a:r>
            <a:r>
              <a:rPr lang="en-US" sz="2400" b="1" kern="1200" dirty="0">
                <a:solidFill>
                  <a:schemeClr val="tx2"/>
                </a:solidFill>
                <a:latin typeface="Arial (Body)"/>
              </a:rPr>
              <a:t>11-</a:t>
            </a:r>
            <a:r>
              <a:rPr lang="en-US" sz="2400" b="1" kern="1200" dirty="0">
                <a:solidFill>
                  <a:schemeClr val="tx2"/>
                </a:solidFill>
                <a:latin typeface="Arial (Body)"/>
                <a:ea typeface="+mn-ea"/>
                <a:cs typeface="+mn-cs"/>
              </a:rPr>
              <a:t>2 </a:t>
            </a:r>
            <a:r>
              <a:rPr lang="en-US" sz="2400" kern="1200" dirty="0">
                <a:solidFill>
                  <a:srgbClr val="000000"/>
                </a:solidFill>
                <a:latin typeface="Arial (Body)"/>
                <a:ea typeface="+mn-ea"/>
                <a:cs typeface="+mn-cs"/>
              </a:rPr>
              <a:t>What are the elements of an E</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R</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P solution?</a:t>
            </a:r>
          </a:p>
          <a:p>
            <a:pPr marL="0" indent="0" defTabSz="685800">
              <a:buSzPts val="2400"/>
              <a:buNone/>
              <a:tabLst/>
            </a:pPr>
            <a:r>
              <a:rPr lang="en-US" sz="2400" b="1" kern="1200" dirty="0">
                <a:solidFill>
                  <a:schemeClr val="tx2"/>
                </a:solidFill>
                <a:latin typeface="Arial (Body)"/>
              </a:rPr>
              <a:t>CE</a:t>
            </a:r>
            <a:r>
              <a:rPr lang="en-US" sz="100" b="1" kern="1200" dirty="0">
                <a:solidFill>
                  <a:schemeClr val="tx2"/>
                </a:solidFill>
                <a:latin typeface="Arial (Body)"/>
              </a:rPr>
              <a:t> </a:t>
            </a:r>
            <a:r>
              <a:rPr lang="en-US" sz="2400" b="1" kern="1200" dirty="0">
                <a:solidFill>
                  <a:schemeClr val="tx2"/>
                </a:solidFill>
                <a:latin typeface="Arial (Body)"/>
              </a:rPr>
              <a:t>11-</a:t>
            </a:r>
            <a:r>
              <a:rPr lang="en-US" sz="2400" b="1" kern="1200" dirty="0">
                <a:solidFill>
                  <a:schemeClr val="tx2"/>
                </a:solidFill>
                <a:latin typeface="Arial (Body)"/>
                <a:ea typeface="+mn-ea"/>
                <a:cs typeface="+mn-cs"/>
              </a:rPr>
              <a:t>3 </a:t>
            </a:r>
            <a:r>
              <a:rPr lang="en-US" sz="2400" kern="1200" dirty="0">
                <a:solidFill>
                  <a:srgbClr val="000000"/>
                </a:solidFill>
                <a:latin typeface="Arial (Body)"/>
                <a:ea typeface="+mn-ea"/>
                <a:cs typeface="+mn-cs"/>
              </a:rPr>
              <a:t>How are E</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R</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P systems implemented and upgraded?</a:t>
            </a:r>
          </a:p>
          <a:p>
            <a:pPr marL="0" indent="0" defTabSz="685800">
              <a:buSzPts val="2400"/>
              <a:buNone/>
              <a:tabLst/>
            </a:pPr>
            <a:r>
              <a:rPr lang="en-US" sz="2400" b="1" kern="1200" dirty="0">
                <a:solidFill>
                  <a:schemeClr val="tx2"/>
                </a:solidFill>
                <a:latin typeface="Arial (Body)"/>
              </a:rPr>
              <a:t>CE</a:t>
            </a:r>
            <a:r>
              <a:rPr lang="en-US" sz="100" b="1" kern="1200" dirty="0">
                <a:solidFill>
                  <a:schemeClr val="tx2"/>
                </a:solidFill>
                <a:latin typeface="Arial (Body)"/>
              </a:rPr>
              <a:t> </a:t>
            </a:r>
            <a:r>
              <a:rPr lang="en-US" sz="2400" b="1" kern="1200" dirty="0">
                <a:solidFill>
                  <a:schemeClr val="tx2"/>
                </a:solidFill>
                <a:latin typeface="Arial (Body)"/>
              </a:rPr>
              <a:t>11-</a:t>
            </a:r>
            <a:r>
              <a:rPr lang="en-US" sz="2400" b="1" kern="1200" dirty="0">
                <a:solidFill>
                  <a:schemeClr val="tx2"/>
                </a:solidFill>
                <a:latin typeface="Arial (Body)"/>
                <a:ea typeface="+mn-ea"/>
                <a:cs typeface="+mn-cs"/>
              </a:rPr>
              <a:t>4 </a:t>
            </a:r>
            <a:r>
              <a:rPr lang="en-US" sz="2400" kern="1200" dirty="0">
                <a:solidFill>
                  <a:srgbClr val="000000"/>
                </a:solidFill>
                <a:latin typeface="Arial (Body)"/>
                <a:ea typeface="+mn-ea"/>
                <a:cs typeface="+mn-cs"/>
              </a:rPr>
              <a:t>What types of organizations u</a:t>
            </a:r>
            <a:r>
              <a:rPr lang="en-US" sz="2400" kern="1200" dirty="0">
                <a:solidFill>
                  <a:srgbClr val="000000"/>
                </a:solidFill>
                <a:latin typeface="Arial (Body)"/>
              </a:rPr>
              <a:t>s</a:t>
            </a:r>
            <a:r>
              <a:rPr lang="en-US" sz="2400" kern="1200" dirty="0">
                <a:solidFill>
                  <a:srgbClr val="000000"/>
                </a:solidFill>
                <a:latin typeface="Arial (Body)"/>
                <a:ea typeface="+mn-ea"/>
                <a:cs typeface="+mn-cs"/>
              </a:rPr>
              <a:t>e E</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R</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P?</a:t>
            </a:r>
          </a:p>
          <a:p>
            <a:pPr marL="0" indent="0" defTabSz="685800">
              <a:buSzPts val="2400"/>
              <a:buNone/>
              <a:tabLst/>
            </a:pPr>
            <a:r>
              <a:rPr lang="en-US" sz="2400" b="1" kern="1200" dirty="0">
                <a:solidFill>
                  <a:schemeClr val="tx2"/>
                </a:solidFill>
                <a:latin typeface="Arial (Body)"/>
              </a:rPr>
              <a:t>CE</a:t>
            </a:r>
            <a:r>
              <a:rPr lang="en-US" sz="100" b="1" kern="1200" dirty="0">
                <a:solidFill>
                  <a:schemeClr val="tx2"/>
                </a:solidFill>
                <a:latin typeface="Arial (Body)"/>
              </a:rPr>
              <a:t> </a:t>
            </a:r>
            <a:r>
              <a:rPr lang="en-US" sz="2400" b="1" kern="1200" dirty="0">
                <a:solidFill>
                  <a:schemeClr val="tx2"/>
                </a:solidFill>
                <a:latin typeface="Arial (Body)"/>
              </a:rPr>
              <a:t>11-</a:t>
            </a:r>
            <a:r>
              <a:rPr lang="en-US" sz="2400" b="1" kern="1200" dirty="0">
                <a:solidFill>
                  <a:schemeClr val="tx2"/>
                </a:solidFill>
                <a:latin typeface="Arial (Body)"/>
                <a:ea typeface="+mn-ea"/>
                <a:cs typeface="+mn-cs"/>
              </a:rPr>
              <a:t>5 </a:t>
            </a:r>
            <a:r>
              <a:rPr lang="en-US" sz="2400" kern="1200" dirty="0">
                <a:solidFill>
                  <a:srgbClr val="000000"/>
                </a:solidFill>
                <a:latin typeface="Arial (Body)"/>
                <a:ea typeface="+mn-ea"/>
                <a:cs typeface="+mn-cs"/>
              </a:rPr>
              <a:t>How do the major E</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R</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P vendors compare?</a:t>
            </a:r>
          </a:p>
        </p:txBody>
      </p:sp>
    </p:spTree>
    <p:extLst>
      <p:ext uri="{BB962C8B-B14F-4D97-AF65-F5344CB8AC3E}">
        <p14:creationId xmlns:p14="http://schemas.microsoft.com/office/powerpoint/2010/main" val="29065083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Characteristics of Top E</a:t>
            </a:r>
            <a:r>
              <a:rPr lang="en-US" sz="100" dirty="0"/>
              <a:t> </a:t>
            </a:r>
            <a:r>
              <a:rPr lang="en-US" dirty="0"/>
              <a:t>R</a:t>
            </a:r>
            <a:r>
              <a:rPr lang="en-US" sz="100" dirty="0"/>
              <a:t> </a:t>
            </a:r>
            <a:r>
              <a:rPr lang="en-US" dirty="0"/>
              <a:t>P Vendors</a:t>
            </a:r>
          </a:p>
        </p:txBody>
      </p:sp>
      <p:sp>
        <p:nvSpPr>
          <p:cNvPr id="3" name="Content Placeholder 2"/>
          <p:cNvSpPr>
            <a:spLocks noGrp="1"/>
          </p:cNvSpPr>
          <p:nvPr>
            <p:ph type="body" idx="1"/>
          </p:nvPr>
        </p:nvSpPr>
        <p:spPr>
          <a:xfrm>
            <a:off x="1981200" y="1600201"/>
            <a:ext cx="8229600" cy="756501"/>
          </a:xfrm>
        </p:spPr>
        <p:txBody>
          <a:bodyPr wrap="square" lIns="91425" tIns="91425" rIns="91425" bIns="91425" anchor="t" anchorCtr="0">
            <a:noAutofit/>
          </a:bodyPr>
          <a:lstStyle/>
          <a:p>
            <a:pPr marL="0" indent="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11-5 How do the major 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R</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P vendors compare?</a:t>
            </a:r>
            <a:endParaRPr lang="en-US" sz="2000" kern="1200" dirty="0">
              <a:solidFill>
                <a:srgbClr val="000000"/>
              </a:solidFill>
              <a:latin typeface="Arial (Body)"/>
              <a:ea typeface="+mn-ea"/>
              <a:cs typeface="+mn-cs"/>
            </a:endParaRPr>
          </a:p>
          <a:p>
            <a:pPr marL="0" indent="0">
              <a:spcBef>
                <a:spcPts val="1000"/>
              </a:spcBef>
              <a:buSzPts val="2400"/>
              <a:buNone/>
            </a:pPr>
            <a:r>
              <a:rPr lang="en-US" sz="2000" b="1" kern="1200" dirty="0">
                <a:solidFill>
                  <a:srgbClr val="000000"/>
                </a:solidFill>
                <a:latin typeface="Arial (Body)"/>
              </a:rPr>
              <a:t>Figure C</a:t>
            </a:r>
            <a:r>
              <a:rPr lang="en-US" sz="100" b="1" kern="1200" dirty="0">
                <a:solidFill>
                  <a:srgbClr val="000000"/>
                </a:solidFill>
                <a:latin typeface="Arial (Body)"/>
              </a:rPr>
              <a:t> </a:t>
            </a:r>
            <a:r>
              <a:rPr lang="en-US" sz="2000" b="1" kern="1200" dirty="0">
                <a:solidFill>
                  <a:srgbClr val="000000"/>
                </a:solidFill>
                <a:latin typeface="Arial (Body)"/>
              </a:rPr>
              <a:t>E</a:t>
            </a:r>
            <a:r>
              <a:rPr lang="en-US" sz="100" b="1" kern="1200" dirty="0">
                <a:solidFill>
                  <a:srgbClr val="000000"/>
                </a:solidFill>
                <a:latin typeface="Arial (Body)"/>
              </a:rPr>
              <a:t> </a:t>
            </a:r>
            <a:r>
              <a:rPr lang="en-US" sz="2000" b="1" kern="1200" dirty="0">
                <a:solidFill>
                  <a:srgbClr val="000000"/>
                </a:solidFill>
                <a:latin typeface="Arial (Body)"/>
              </a:rPr>
              <a:t>11-7</a:t>
            </a:r>
            <a:r>
              <a:rPr lang="en-US" sz="2000" kern="1200" dirty="0">
                <a:solidFill>
                  <a:srgbClr val="000000"/>
                </a:solidFill>
                <a:latin typeface="Arial (Body)"/>
              </a:rPr>
              <a:t> Characteristics of Top E</a:t>
            </a:r>
            <a:r>
              <a:rPr lang="en-US" sz="100" kern="1200" dirty="0">
                <a:solidFill>
                  <a:srgbClr val="000000"/>
                </a:solidFill>
                <a:latin typeface="Arial (Body)"/>
              </a:rPr>
              <a:t> </a:t>
            </a:r>
            <a:r>
              <a:rPr lang="en-US" sz="2000" kern="1200" dirty="0">
                <a:solidFill>
                  <a:srgbClr val="000000"/>
                </a:solidFill>
                <a:latin typeface="Arial (Body)"/>
              </a:rPr>
              <a:t>R</a:t>
            </a:r>
            <a:r>
              <a:rPr lang="en-US" sz="100" kern="1200" dirty="0">
                <a:solidFill>
                  <a:srgbClr val="000000"/>
                </a:solidFill>
                <a:latin typeface="Arial (Body)"/>
              </a:rPr>
              <a:t> </a:t>
            </a:r>
            <a:r>
              <a:rPr lang="en-US" sz="2000" kern="1200" dirty="0">
                <a:solidFill>
                  <a:srgbClr val="000000"/>
                </a:solidFill>
                <a:latin typeface="Arial (Body)"/>
              </a:rPr>
              <a:t>P Vendors</a:t>
            </a:r>
            <a:endParaRPr lang="en-US" sz="2000" kern="1200" dirty="0">
              <a:solidFill>
                <a:srgbClr val="000000"/>
              </a:solidFill>
              <a:latin typeface="Arial (Body)"/>
              <a:ea typeface="+mn-ea"/>
              <a:cs typeface="+mn-cs"/>
            </a:endParaRPr>
          </a:p>
        </p:txBody>
      </p:sp>
      <p:pic>
        <p:nvPicPr>
          <p:cNvPr id="4" name="Picture 3" descr="Table listing key characteristics of top ERP vendors,including markete share.&#10;SAP (21%)&#10;Microsoft (16 %)&#10;Oracle (13%)&#10;Infor ERP (13 %)&#10;Epicor (4%)">
            <a:extLst>
              <a:ext uri="{FF2B5EF4-FFF2-40B4-BE49-F238E27FC236}">
                <a16:creationId xmlns:a16="http://schemas.microsoft.com/office/drawing/2014/main" id="{0D679B8B-2108-457F-BA5C-B38A0F859F38}"/>
              </a:ext>
            </a:extLst>
          </p:cNvPr>
          <p:cNvPicPr>
            <a:picLocks noChangeAspect="1"/>
          </p:cNvPicPr>
          <p:nvPr/>
        </p:nvPicPr>
        <p:blipFill>
          <a:blip r:embed="rId3"/>
          <a:stretch>
            <a:fillRect/>
          </a:stretch>
        </p:blipFill>
        <p:spPr>
          <a:xfrm>
            <a:off x="2375026" y="2378929"/>
            <a:ext cx="7106969" cy="3971541"/>
          </a:xfrm>
          <a:prstGeom prst="rect">
            <a:avLst/>
          </a:prstGeom>
        </p:spPr>
      </p:pic>
    </p:spTree>
    <p:extLst>
      <p:ext uri="{BB962C8B-B14F-4D97-AF65-F5344CB8AC3E}">
        <p14:creationId xmlns:p14="http://schemas.microsoft.com/office/powerpoint/2010/main" val="3650612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E</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R</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P Vendors and Customer Size</a:t>
            </a:r>
          </a:p>
        </p:txBody>
      </p:sp>
      <p:sp>
        <p:nvSpPr>
          <p:cNvPr id="3" name="Content Placeholder 2"/>
          <p:cNvSpPr>
            <a:spLocks noGrp="1"/>
          </p:cNvSpPr>
          <p:nvPr>
            <p:ph type="body" idx="1"/>
          </p:nvPr>
        </p:nvSpPr>
        <p:spPr>
          <a:xfrm>
            <a:off x="1981200" y="1600201"/>
            <a:ext cx="8229600" cy="763438"/>
          </a:xfrm>
        </p:spPr>
        <p:txBody>
          <a:bodyPr wrap="square" lIns="91425" tIns="91425" rIns="91425" bIns="91425" anchor="t" anchorCtr="0">
            <a:noAutofit/>
          </a:bodyPr>
          <a:lstStyle/>
          <a:p>
            <a:pPr marL="0" indent="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11-5 How do the major 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R</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P vendors compare?</a:t>
            </a:r>
          </a:p>
          <a:p>
            <a:pPr marL="0" indent="0">
              <a:spcBef>
                <a:spcPts val="1000"/>
              </a:spcBef>
              <a:buSzPts val="2400"/>
              <a:buNone/>
            </a:pPr>
            <a:r>
              <a:rPr lang="en-US" sz="2000" b="1" kern="1200" dirty="0">
                <a:solidFill>
                  <a:srgbClr val="000000"/>
                </a:solidFill>
                <a:latin typeface="Arial (Body)"/>
              </a:rPr>
              <a:t>Figure C</a:t>
            </a:r>
            <a:r>
              <a:rPr lang="en-US" sz="100" b="1" kern="1200" dirty="0">
                <a:solidFill>
                  <a:srgbClr val="000000"/>
                </a:solidFill>
                <a:latin typeface="Arial (Body)"/>
              </a:rPr>
              <a:t> </a:t>
            </a:r>
            <a:r>
              <a:rPr lang="en-US" sz="2000" b="1" kern="1200" dirty="0">
                <a:solidFill>
                  <a:srgbClr val="000000"/>
                </a:solidFill>
                <a:latin typeface="Arial (Body)"/>
              </a:rPr>
              <a:t>E</a:t>
            </a:r>
            <a:r>
              <a:rPr lang="en-US" sz="100" b="1" kern="1200" dirty="0">
                <a:solidFill>
                  <a:srgbClr val="000000"/>
                </a:solidFill>
                <a:latin typeface="Arial (Body)"/>
              </a:rPr>
              <a:t> </a:t>
            </a:r>
            <a:r>
              <a:rPr lang="en-US" sz="2000" b="1" kern="1200" dirty="0">
                <a:solidFill>
                  <a:srgbClr val="000000"/>
                </a:solidFill>
                <a:latin typeface="Arial (Body)"/>
              </a:rPr>
              <a:t>11-8</a:t>
            </a:r>
            <a:r>
              <a:rPr lang="en-US" sz="2000" kern="1200" dirty="0">
                <a:solidFill>
                  <a:srgbClr val="000000"/>
                </a:solidFill>
                <a:latin typeface="Arial (Body)"/>
              </a:rPr>
              <a:t> Top E</a:t>
            </a:r>
            <a:r>
              <a:rPr lang="en-US" sz="100" kern="1200" dirty="0">
                <a:solidFill>
                  <a:srgbClr val="000000"/>
                </a:solidFill>
                <a:latin typeface="Arial (Body)"/>
              </a:rPr>
              <a:t> </a:t>
            </a:r>
            <a:r>
              <a:rPr lang="en-US" sz="2000" kern="1200" dirty="0">
                <a:solidFill>
                  <a:srgbClr val="000000"/>
                </a:solidFill>
                <a:latin typeface="Arial (Body)"/>
              </a:rPr>
              <a:t>R</a:t>
            </a:r>
            <a:r>
              <a:rPr lang="en-US" sz="100" kern="1200" dirty="0">
                <a:solidFill>
                  <a:srgbClr val="000000"/>
                </a:solidFill>
                <a:latin typeface="Arial (Body)"/>
              </a:rPr>
              <a:t> </a:t>
            </a:r>
            <a:r>
              <a:rPr lang="en-US" sz="2000" kern="1200" dirty="0">
                <a:solidFill>
                  <a:srgbClr val="000000"/>
                </a:solidFill>
                <a:latin typeface="Arial (Body)"/>
              </a:rPr>
              <a:t>P Vendors and Customer Size</a:t>
            </a:r>
            <a:endParaRPr lang="en-US" sz="2000" kern="1200" dirty="0">
              <a:solidFill>
                <a:srgbClr val="000000"/>
              </a:solidFill>
              <a:latin typeface="Arial (Body)"/>
              <a:ea typeface="+mn-ea"/>
              <a:cs typeface="+mn-cs"/>
            </a:endParaRPr>
          </a:p>
        </p:txBody>
      </p:sp>
      <p:pic>
        <p:nvPicPr>
          <p:cNvPr id="6" name="Picture 5" descr="Figure depicting top ERP vendors and customer size. SAP ad Oracle serve mostly large companies. Epicor serves mainly midsized companies. Sage serves mostly small to mid-sized companies. Microsoft serves mostly mid-sized and smaller companies.">
            <a:extLst>
              <a:ext uri="{FF2B5EF4-FFF2-40B4-BE49-F238E27FC236}">
                <a16:creationId xmlns:a16="http://schemas.microsoft.com/office/drawing/2014/main" id="{ADD60676-5C94-408E-BF3F-BF4825C7B2A8}"/>
              </a:ext>
            </a:extLst>
          </p:cNvPr>
          <p:cNvPicPr>
            <a:picLocks noChangeAspect="1"/>
          </p:cNvPicPr>
          <p:nvPr/>
        </p:nvPicPr>
        <p:blipFill>
          <a:blip r:embed="rId2"/>
          <a:srcRect/>
          <a:stretch/>
        </p:blipFill>
        <p:spPr>
          <a:xfrm>
            <a:off x="2733464" y="2441840"/>
            <a:ext cx="4883519" cy="4025746"/>
          </a:xfrm>
          <a:prstGeom prst="rect">
            <a:avLst/>
          </a:prstGeom>
        </p:spPr>
      </p:pic>
    </p:spTree>
    <p:extLst>
      <p:ext uri="{BB962C8B-B14F-4D97-AF65-F5344CB8AC3E}">
        <p14:creationId xmlns:p14="http://schemas.microsoft.com/office/powerpoint/2010/main" val="178769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S</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A</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P</a:t>
            </a:r>
          </a:p>
        </p:txBody>
      </p:sp>
      <p:sp>
        <p:nvSpPr>
          <p:cNvPr id="3" name="Text Placeholder 2"/>
          <p:cNvSpPr>
            <a:spLocks noGrp="1"/>
          </p:cNvSpPr>
          <p:nvPr>
            <p:ph type="body" idx="1"/>
          </p:nvPr>
        </p:nvSpPr>
        <p:spPr/>
        <p:txBody>
          <a:bodyPr wrap="square" lIns="91425" tIns="91425" rIns="91425" bIns="91425" anchor="t" anchorCtr="0">
            <a:noAutofit/>
          </a:bodyPr>
          <a:lstStyle/>
          <a:p>
            <a:pPr marL="0" indent="0" defTabSz="68580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11-5 How do the major 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R</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P vendors compare?</a:t>
            </a:r>
            <a:endParaRPr lang="en-US" sz="2000" kern="1200" dirty="0">
              <a:solidFill>
                <a:srgbClr val="000000"/>
              </a:solidFill>
              <a:latin typeface="Arial (Body)"/>
              <a:ea typeface="+mn-ea"/>
              <a:cs typeface="+mn-cs"/>
            </a:endParaRPr>
          </a:p>
          <a:p>
            <a:r>
              <a:rPr lang="en-US" sz="2400" kern="1200" dirty="0">
                <a:solidFill>
                  <a:srgbClr val="000000"/>
                </a:solidFill>
                <a:latin typeface="Arial (Body)"/>
                <a:ea typeface="+mn-ea"/>
                <a:cs typeface="+mn-cs"/>
              </a:rPr>
              <a:t>Classic S</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A</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P uses thick-client, client-server architecture</a:t>
            </a:r>
          </a:p>
          <a:p>
            <a:r>
              <a:rPr lang="en-US" sz="2400" b="1" kern="1200" dirty="0">
                <a:solidFill>
                  <a:srgbClr val="000000"/>
                </a:solidFill>
                <a:latin typeface="Arial (Body)"/>
              </a:rPr>
              <a:t>S</a:t>
            </a:r>
            <a:r>
              <a:rPr lang="en-US" sz="100" b="1" kern="1200" dirty="0">
                <a:solidFill>
                  <a:srgbClr val="000000"/>
                </a:solidFill>
                <a:latin typeface="Arial (Body)"/>
              </a:rPr>
              <a:t> </a:t>
            </a:r>
            <a:r>
              <a:rPr lang="en-US" sz="2400" b="1" kern="1200" dirty="0">
                <a:solidFill>
                  <a:srgbClr val="000000"/>
                </a:solidFill>
                <a:latin typeface="Arial (Body)"/>
              </a:rPr>
              <a:t>A</a:t>
            </a:r>
            <a:r>
              <a:rPr lang="en-US" sz="100" b="1" kern="1200" dirty="0">
                <a:solidFill>
                  <a:srgbClr val="000000"/>
                </a:solidFill>
                <a:latin typeface="Arial (Body)"/>
              </a:rPr>
              <a:t> </a:t>
            </a:r>
            <a:r>
              <a:rPr lang="en-US" sz="2400" b="1" kern="1200" dirty="0">
                <a:solidFill>
                  <a:srgbClr val="000000"/>
                </a:solidFill>
                <a:latin typeface="Arial (Body)"/>
              </a:rPr>
              <a:t>P</a:t>
            </a:r>
            <a:r>
              <a:rPr lang="en-GB" sz="2400" b="1" kern="1200" dirty="0">
                <a:solidFill>
                  <a:srgbClr val="000000"/>
                </a:solidFill>
                <a:latin typeface="Arial (Body)"/>
                <a:ea typeface="+mn-ea"/>
                <a:cs typeface="+mn-cs"/>
              </a:rPr>
              <a:t> HANA Enterprise Cloud</a:t>
            </a:r>
          </a:p>
          <a:p>
            <a:pPr lvl="1"/>
            <a:r>
              <a:rPr lang="en-GB" sz="2400" kern="1200" dirty="0">
                <a:solidFill>
                  <a:srgbClr val="000000"/>
                </a:solidFill>
                <a:latin typeface="Arial (Body)"/>
                <a:ea typeface="+mn-ea"/>
                <a:cs typeface="+mn-cs"/>
              </a:rPr>
              <a:t>P</a:t>
            </a:r>
            <a:r>
              <a:rPr lang="en-GB" sz="100" kern="1200" dirty="0">
                <a:solidFill>
                  <a:srgbClr val="000000"/>
                </a:solidFill>
                <a:latin typeface="Arial (Body)"/>
                <a:ea typeface="+mn-ea"/>
                <a:cs typeface="+mn-cs"/>
              </a:rPr>
              <a:t> </a:t>
            </a:r>
            <a:r>
              <a:rPr lang="en-GB" sz="2400" kern="1200" dirty="0">
                <a:solidFill>
                  <a:srgbClr val="000000"/>
                </a:solidFill>
                <a:latin typeface="Arial (Body)"/>
                <a:ea typeface="+mn-ea"/>
                <a:cs typeface="+mn-cs"/>
              </a:rPr>
              <a:t>a</a:t>
            </a:r>
            <a:r>
              <a:rPr lang="en-GB" sz="100" kern="1200" dirty="0">
                <a:solidFill>
                  <a:srgbClr val="000000"/>
                </a:solidFill>
                <a:latin typeface="Arial (Body)"/>
                <a:ea typeface="+mn-ea"/>
                <a:cs typeface="+mn-cs"/>
              </a:rPr>
              <a:t> </a:t>
            </a:r>
            <a:r>
              <a:rPr lang="en-GB" sz="2400" kern="1200" dirty="0">
                <a:solidFill>
                  <a:srgbClr val="000000"/>
                </a:solidFill>
                <a:latin typeface="Arial (Body)"/>
                <a:ea typeface="+mn-ea"/>
                <a:cs typeface="+mn-cs"/>
              </a:rPr>
              <a:t>a</a:t>
            </a:r>
            <a:r>
              <a:rPr lang="en-GB" sz="100" kern="1200" dirty="0">
                <a:solidFill>
                  <a:srgbClr val="000000"/>
                </a:solidFill>
                <a:latin typeface="Arial (Body)"/>
                <a:ea typeface="+mn-ea"/>
                <a:cs typeface="+mn-cs"/>
              </a:rPr>
              <a:t> </a:t>
            </a:r>
            <a:r>
              <a:rPr lang="en-GB" sz="2400" kern="1200" dirty="0">
                <a:solidFill>
                  <a:srgbClr val="000000"/>
                </a:solidFill>
                <a:latin typeface="Arial (Body)"/>
                <a:ea typeface="+mn-ea"/>
                <a:cs typeface="+mn-cs"/>
              </a:rPr>
              <a:t>S E</a:t>
            </a:r>
            <a:r>
              <a:rPr lang="en-GB" sz="100" kern="1200" dirty="0">
                <a:solidFill>
                  <a:srgbClr val="000000"/>
                </a:solidFill>
                <a:latin typeface="Arial (Body)"/>
                <a:ea typeface="+mn-ea"/>
                <a:cs typeface="+mn-cs"/>
              </a:rPr>
              <a:t> </a:t>
            </a:r>
            <a:r>
              <a:rPr lang="en-GB" sz="2400" kern="1200" dirty="0">
                <a:solidFill>
                  <a:srgbClr val="000000"/>
                </a:solidFill>
                <a:latin typeface="Arial (Body)"/>
                <a:ea typeface="+mn-ea"/>
                <a:cs typeface="+mn-cs"/>
              </a:rPr>
              <a:t>R</a:t>
            </a:r>
            <a:r>
              <a:rPr lang="en-GB" sz="100" kern="1200" dirty="0">
                <a:solidFill>
                  <a:srgbClr val="000000"/>
                </a:solidFill>
                <a:latin typeface="Arial (Body)"/>
                <a:ea typeface="+mn-ea"/>
                <a:cs typeface="+mn-cs"/>
              </a:rPr>
              <a:t> </a:t>
            </a:r>
            <a:r>
              <a:rPr lang="en-GB" sz="2400" kern="1200" dirty="0">
                <a:solidFill>
                  <a:srgbClr val="000000"/>
                </a:solidFill>
                <a:latin typeface="Arial (Body)"/>
                <a:ea typeface="+mn-ea"/>
                <a:cs typeface="+mn-cs"/>
              </a:rPr>
              <a:t>P provides foundation for cloud solution</a:t>
            </a:r>
            <a:endParaRPr lang="en-US" sz="2400" kern="1200" dirty="0">
              <a:solidFill>
                <a:srgbClr val="000000"/>
              </a:solidFill>
              <a:latin typeface="Arial (Body)"/>
              <a:ea typeface="+mn-ea"/>
              <a:cs typeface="+mn-cs"/>
            </a:endParaRPr>
          </a:p>
          <a:p>
            <a:r>
              <a:rPr lang="en-US" sz="2400" kern="1200" dirty="0">
                <a:solidFill>
                  <a:srgbClr val="000000"/>
                </a:solidFill>
                <a:latin typeface="Arial (Body)"/>
                <a:ea typeface="+mn-ea"/>
                <a:cs typeface="+mn-cs"/>
              </a:rPr>
              <a:t>Big problem—due to the size of SAP’s installed customer base</a:t>
            </a:r>
          </a:p>
          <a:p>
            <a:pPr lvl="1"/>
            <a:r>
              <a:rPr lang="en-US" sz="2400" kern="1200" dirty="0">
                <a:solidFill>
                  <a:srgbClr val="000000"/>
                </a:solidFill>
                <a:latin typeface="Arial (Body)"/>
                <a:ea typeface="+mn-ea"/>
                <a:cs typeface="+mn-cs"/>
              </a:rPr>
              <a:t>Cannot dramatically move out of classic </a:t>
            </a:r>
            <a:r>
              <a:rPr lang="en-US" sz="2400" kern="1200" dirty="0">
                <a:solidFill>
                  <a:srgbClr val="000000"/>
                </a:solidFill>
                <a:latin typeface="Arial (Body)"/>
              </a:rPr>
              <a:t>S</a:t>
            </a:r>
            <a:r>
              <a:rPr lang="en-US" sz="100" kern="1200" dirty="0">
                <a:solidFill>
                  <a:srgbClr val="000000"/>
                </a:solidFill>
                <a:latin typeface="Arial (Body)"/>
              </a:rPr>
              <a:t> </a:t>
            </a:r>
            <a:r>
              <a:rPr lang="en-US" sz="2400" kern="1200" dirty="0">
                <a:solidFill>
                  <a:srgbClr val="000000"/>
                </a:solidFill>
                <a:latin typeface="Arial (Body)"/>
              </a:rPr>
              <a:t>A</a:t>
            </a:r>
            <a:r>
              <a:rPr lang="en-US" sz="100" kern="1200" dirty="0">
                <a:solidFill>
                  <a:srgbClr val="000000"/>
                </a:solidFill>
                <a:latin typeface="Arial (Body)"/>
              </a:rPr>
              <a:t> </a:t>
            </a:r>
            <a:r>
              <a:rPr lang="en-US" sz="2400" kern="1200" dirty="0">
                <a:solidFill>
                  <a:srgbClr val="000000"/>
                </a:solidFill>
                <a:latin typeface="Arial (Body)"/>
              </a:rPr>
              <a:t>P</a:t>
            </a:r>
            <a:r>
              <a:rPr lang="en-US" sz="2400" kern="1200" dirty="0">
                <a:solidFill>
                  <a:srgbClr val="000000"/>
                </a:solidFill>
                <a:latin typeface="Arial (Body)"/>
                <a:ea typeface="+mn-ea"/>
                <a:cs typeface="+mn-cs"/>
              </a:rPr>
              <a:t> to cloud-based solutions</a:t>
            </a:r>
          </a:p>
          <a:p>
            <a:pPr lvl="1"/>
            <a:r>
              <a:rPr lang="en-US" sz="2400" kern="1200" dirty="0">
                <a:solidFill>
                  <a:srgbClr val="000000"/>
                </a:solidFill>
                <a:latin typeface="Arial (Body)"/>
                <a:ea typeface="+mn-ea"/>
                <a:cs typeface="+mn-cs"/>
              </a:rPr>
              <a:t>Must focus resources and attention on needs of current customers</a:t>
            </a:r>
          </a:p>
        </p:txBody>
      </p:sp>
    </p:spTree>
    <p:extLst>
      <p:ext uri="{BB962C8B-B14F-4D97-AF65-F5344CB8AC3E}">
        <p14:creationId xmlns:p14="http://schemas.microsoft.com/office/powerpoint/2010/main" val="12499871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Oracle</a:t>
            </a:r>
          </a:p>
        </p:txBody>
      </p:sp>
      <p:sp>
        <p:nvSpPr>
          <p:cNvPr id="3" name="Text Placeholder 2"/>
          <p:cNvSpPr>
            <a:spLocks noGrp="1"/>
          </p:cNvSpPr>
          <p:nvPr>
            <p:ph type="body" idx="1"/>
          </p:nvPr>
        </p:nvSpPr>
        <p:spPr/>
        <p:txBody>
          <a:bodyPr wrap="square" lIns="91425" tIns="91425" rIns="91425" bIns="91425" anchor="t" anchorCtr="0">
            <a:noAutofit/>
          </a:bodyPr>
          <a:lstStyle/>
          <a:p>
            <a:pPr marL="0" indent="0" defTabSz="68580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11-5 How do the major 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R</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P vendors compare?</a:t>
            </a:r>
            <a:endParaRPr lang="en-US" sz="2400" kern="1200" dirty="0">
              <a:solidFill>
                <a:srgbClr val="000000"/>
              </a:solidFill>
              <a:latin typeface="Arial (Body)"/>
              <a:ea typeface="+mn-ea"/>
              <a:cs typeface="+mn-cs"/>
            </a:endParaRPr>
          </a:p>
          <a:p>
            <a:pPr marL="255651" indent="-255651" defTabSz="685800">
              <a:spcAft>
                <a:spcPct val="0"/>
              </a:spcAft>
              <a:buSzPts val="2400"/>
            </a:pPr>
            <a:r>
              <a:rPr lang="en-US" sz="2400" kern="1200" dirty="0">
                <a:solidFill>
                  <a:srgbClr val="000000"/>
                </a:solidFill>
                <a:latin typeface="Arial (Body)"/>
              </a:rPr>
              <a:t>Intensely competitive company with a deep base of technology and high-quality technical staff</a:t>
            </a:r>
          </a:p>
          <a:p>
            <a:pPr marL="255651" indent="-255651" defTabSz="685800">
              <a:spcAft>
                <a:spcPct val="0"/>
              </a:spcAft>
              <a:buSzPts val="2400"/>
            </a:pPr>
            <a:r>
              <a:rPr lang="en-US" sz="2400" kern="1200" dirty="0">
                <a:solidFill>
                  <a:srgbClr val="000000"/>
                </a:solidFill>
                <a:latin typeface="Arial (Body)"/>
              </a:rPr>
              <a:t>Known for expensive fully featured products with superior performance</a:t>
            </a:r>
          </a:p>
          <a:p>
            <a:pPr marL="255651" indent="-255651" defTabSz="685800">
              <a:spcAft>
                <a:spcPct val="0"/>
              </a:spcAft>
              <a:buSzPts val="2400"/>
            </a:pPr>
            <a:r>
              <a:rPr lang="en-US" sz="2400" kern="1200" dirty="0">
                <a:solidFill>
                  <a:srgbClr val="000000"/>
                </a:solidFill>
                <a:latin typeface="Arial (Body)"/>
              </a:rPr>
              <a:t>Oracle offers E</a:t>
            </a:r>
            <a:r>
              <a:rPr lang="en-US" sz="100" kern="1200" dirty="0">
                <a:solidFill>
                  <a:srgbClr val="000000"/>
                </a:solidFill>
                <a:latin typeface="Arial (Body)"/>
              </a:rPr>
              <a:t> </a:t>
            </a:r>
            <a:r>
              <a:rPr lang="en-US" sz="2400" kern="1200" dirty="0">
                <a:solidFill>
                  <a:srgbClr val="000000"/>
                </a:solidFill>
                <a:latin typeface="Arial (Body)"/>
              </a:rPr>
              <a:t>R</a:t>
            </a:r>
            <a:r>
              <a:rPr lang="en-US" sz="100" kern="1200" dirty="0">
                <a:solidFill>
                  <a:srgbClr val="000000"/>
                </a:solidFill>
                <a:latin typeface="Arial (Body)"/>
              </a:rPr>
              <a:t> </a:t>
            </a:r>
            <a:r>
              <a:rPr lang="en-US" sz="2400" kern="1200" dirty="0">
                <a:solidFill>
                  <a:srgbClr val="000000"/>
                </a:solidFill>
                <a:latin typeface="Arial (Body)"/>
              </a:rPr>
              <a:t>P Cloud Service as S</a:t>
            </a:r>
            <a:r>
              <a:rPr lang="en-US" sz="100" kern="1200" dirty="0">
                <a:solidFill>
                  <a:srgbClr val="000000"/>
                </a:solidFill>
                <a:latin typeface="Arial (Body)"/>
              </a:rPr>
              <a:t> </a:t>
            </a:r>
            <a:r>
              <a:rPr lang="en-US" sz="2400" kern="1200" dirty="0">
                <a:solidFill>
                  <a:srgbClr val="000000"/>
                </a:solidFill>
                <a:latin typeface="Arial (Body)"/>
              </a:rPr>
              <a:t>a</a:t>
            </a:r>
            <a:r>
              <a:rPr lang="en-US" sz="100" kern="1200" dirty="0">
                <a:solidFill>
                  <a:srgbClr val="000000"/>
                </a:solidFill>
                <a:latin typeface="Arial (Body)"/>
              </a:rPr>
              <a:t> </a:t>
            </a:r>
            <a:r>
              <a:rPr lang="en-US" sz="2400" kern="1200" dirty="0">
                <a:solidFill>
                  <a:srgbClr val="000000"/>
                </a:solidFill>
                <a:latin typeface="Arial (Body)"/>
              </a:rPr>
              <a:t>a</a:t>
            </a:r>
            <a:r>
              <a:rPr lang="en-US" sz="100" kern="1200" dirty="0">
                <a:solidFill>
                  <a:srgbClr val="000000"/>
                </a:solidFill>
                <a:latin typeface="Arial (Body)"/>
              </a:rPr>
              <a:t> </a:t>
            </a:r>
            <a:r>
              <a:rPr lang="en-US" sz="2400" kern="1200" dirty="0">
                <a:solidFill>
                  <a:srgbClr val="000000"/>
                </a:solidFill>
                <a:latin typeface="Arial (Body)"/>
              </a:rPr>
              <a:t>S</a:t>
            </a:r>
          </a:p>
          <a:p>
            <a:pPr marL="255651" indent="-255651" defTabSz="685800">
              <a:spcAft>
                <a:spcPct val="0"/>
              </a:spcAft>
              <a:buSzPts val="2400"/>
            </a:pPr>
            <a:r>
              <a:rPr lang="en-US" sz="2400" kern="1200" dirty="0">
                <a:solidFill>
                  <a:srgbClr val="000000"/>
                </a:solidFill>
                <a:latin typeface="Arial (Body)"/>
              </a:rPr>
              <a:t>E</a:t>
            </a:r>
            <a:r>
              <a:rPr lang="en-US" sz="100" kern="1200" dirty="0">
                <a:solidFill>
                  <a:srgbClr val="000000"/>
                </a:solidFill>
                <a:latin typeface="Arial (Body)"/>
              </a:rPr>
              <a:t> </a:t>
            </a:r>
            <a:r>
              <a:rPr lang="en-US" sz="2400" kern="1200" dirty="0">
                <a:solidFill>
                  <a:srgbClr val="000000"/>
                </a:solidFill>
                <a:latin typeface="Arial (Body)"/>
              </a:rPr>
              <a:t>R</a:t>
            </a:r>
            <a:r>
              <a:rPr lang="en-US" sz="100" kern="1200" dirty="0">
                <a:solidFill>
                  <a:srgbClr val="000000"/>
                </a:solidFill>
                <a:latin typeface="Arial (Body)"/>
              </a:rPr>
              <a:t> </a:t>
            </a:r>
            <a:r>
              <a:rPr lang="en-US" sz="2400" kern="1200" dirty="0">
                <a:solidFill>
                  <a:srgbClr val="000000"/>
                </a:solidFill>
                <a:latin typeface="Arial (Body)"/>
              </a:rPr>
              <a:t>P Services include financials, planning and budgeting, risk, and controls</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20591343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Microsoft Dynamics</a:t>
            </a:r>
          </a:p>
        </p:txBody>
      </p:sp>
      <p:sp>
        <p:nvSpPr>
          <p:cNvPr id="3" name="Text Placeholder 2"/>
          <p:cNvSpPr>
            <a:spLocks noGrp="1"/>
          </p:cNvSpPr>
          <p:nvPr>
            <p:ph type="body" idx="1"/>
          </p:nvPr>
        </p:nvSpPr>
        <p:spPr>
          <a:xfrm>
            <a:off x="1981200" y="1600201"/>
            <a:ext cx="7979790" cy="4525963"/>
          </a:xfrm>
        </p:spPr>
        <p:txBody>
          <a:bodyPr wrap="square" lIns="91425" tIns="91425" rIns="91425" bIns="91425" anchor="t" anchorCtr="0">
            <a:noAutofit/>
          </a:bodyPr>
          <a:lstStyle/>
          <a:p>
            <a:pPr marL="0" indent="0" defTabSz="68580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11-5 How do the major 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R</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P vendors compare?</a:t>
            </a:r>
            <a:endParaRPr lang="en-US" sz="2400" kern="1200" dirty="0">
              <a:solidFill>
                <a:srgbClr val="000000"/>
              </a:solidFill>
              <a:latin typeface="Arial (Body)"/>
              <a:ea typeface="+mn-ea"/>
              <a:cs typeface="+mn-cs"/>
            </a:endParaRPr>
          </a:p>
          <a:p>
            <a:pPr marL="255651" indent="-255651" defTabSz="685800">
              <a:spcAft>
                <a:spcPct val="0"/>
              </a:spcAft>
              <a:buSzPts val="2400"/>
            </a:pPr>
            <a:r>
              <a:rPr lang="en-GB" sz="2400" kern="1200" dirty="0">
                <a:solidFill>
                  <a:srgbClr val="000000"/>
                </a:solidFill>
                <a:latin typeface="Arial (Body)"/>
              </a:rPr>
              <a:t>Microsoft Dynamics 365 for Finance and Operations Enterprise Edition is for midsized to large corporations</a:t>
            </a:r>
          </a:p>
          <a:p>
            <a:pPr marL="255651" indent="-255651" defTabSz="685800">
              <a:spcAft>
                <a:spcPct val="0"/>
              </a:spcAft>
              <a:buSzPts val="2400"/>
            </a:pPr>
            <a:r>
              <a:rPr lang="en-US" sz="2400" kern="1200" dirty="0">
                <a:solidFill>
                  <a:srgbClr val="000000"/>
                </a:solidFill>
                <a:latin typeface="Arial (Body)"/>
              </a:rPr>
              <a:t>Microsoft Dynamics 365 Business Central is for small to midsized businesses</a:t>
            </a:r>
          </a:p>
          <a:p>
            <a:pPr marL="255651" indent="-255651" defTabSz="685800">
              <a:spcAft>
                <a:spcPct val="0"/>
              </a:spcAft>
              <a:buSzPts val="2400"/>
            </a:pPr>
            <a:r>
              <a:rPr lang="en-US" sz="2400" kern="1200" dirty="0">
                <a:solidFill>
                  <a:srgbClr val="000000"/>
                </a:solidFill>
                <a:latin typeface="Arial (Body)"/>
              </a:rPr>
              <a:t>Microsoft Dynamics will continue going forward as true ERP product for larger </a:t>
            </a:r>
            <a:r>
              <a:rPr lang="en-US" sz="2400" kern="1200" dirty="0" err="1">
                <a:solidFill>
                  <a:srgbClr val="000000"/>
                </a:solidFill>
                <a:latin typeface="Arial (Body)"/>
              </a:rPr>
              <a:t>organizationss</a:t>
            </a:r>
            <a:endParaRPr lang="en-GB" sz="2400" kern="1200" dirty="0">
              <a:solidFill>
                <a:srgbClr val="000000"/>
              </a:solidFill>
              <a:latin typeface="Arial (Body)"/>
            </a:endParaRPr>
          </a:p>
        </p:txBody>
      </p:sp>
    </p:spTree>
    <p:extLst>
      <p:ext uri="{BB962C8B-B14F-4D97-AF65-F5344CB8AC3E}">
        <p14:creationId xmlns:p14="http://schemas.microsoft.com/office/powerpoint/2010/main" val="135769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Infor</a:t>
            </a:r>
          </a:p>
        </p:txBody>
      </p:sp>
      <p:sp>
        <p:nvSpPr>
          <p:cNvPr id="3" name="Text Placeholder 2"/>
          <p:cNvSpPr>
            <a:spLocks noGrp="1"/>
          </p:cNvSpPr>
          <p:nvPr>
            <p:ph type="body" idx="1"/>
          </p:nvPr>
        </p:nvSpPr>
        <p:spPr>
          <a:xfrm>
            <a:off x="1981201" y="1600201"/>
            <a:ext cx="7798279" cy="4525963"/>
          </a:xfrm>
        </p:spPr>
        <p:txBody>
          <a:bodyPr wrap="square" lIns="91425" tIns="91425" rIns="91425" bIns="91425" anchor="t" anchorCtr="0">
            <a:noAutofit/>
          </a:bodyPr>
          <a:lstStyle/>
          <a:p>
            <a:pPr marL="0" indent="0" defTabSz="68580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11-5 How do the major 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R</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P vendors compare?</a:t>
            </a:r>
            <a:endParaRPr lang="en-US" sz="2400" kern="1200" dirty="0">
              <a:solidFill>
                <a:srgbClr val="000000"/>
              </a:solidFill>
              <a:latin typeface="Arial (Body)"/>
              <a:ea typeface="+mn-ea"/>
              <a:cs typeface="+mn-cs"/>
            </a:endParaRPr>
          </a:p>
          <a:p>
            <a:pPr marL="255651" indent="-255651" defTabSz="685800">
              <a:spcAft>
                <a:spcPct val="0"/>
              </a:spcAft>
              <a:buSzPts val="2400"/>
            </a:pPr>
            <a:r>
              <a:rPr lang="en-US" sz="2400" kern="1200" dirty="0">
                <a:solidFill>
                  <a:srgbClr val="000000"/>
                </a:solidFill>
                <a:latin typeface="Arial (Body)"/>
              </a:rPr>
              <a:t>Grew by acquisitions</a:t>
            </a:r>
          </a:p>
          <a:p>
            <a:pPr marL="255651" indent="-255651" defTabSz="685800">
              <a:spcAft>
                <a:spcPct val="0"/>
              </a:spcAft>
              <a:buSzPts val="2400"/>
            </a:pPr>
            <a:r>
              <a:rPr lang="en-GB" sz="2400" kern="1200" dirty="0">
                <a:solidFill>
                  <a:srgbClr val="000000"/>
                </a:solidFill>
                <a:latin typeface="Arial (Body)"/>
              </a:rPr>
              <a:t>Sells many E</a:t>
            </a:r>
            <a:r>
              <a:rPr lang="en-GB" sz="100" kern="1200" dirty="0">
                <a:solidFill>
                  <a:srgbClr val="000000"/>
                </a:solidFill>
                <a:latin typeface="Arial (Body)"/>
              </a:rPr>
              <a:t> </a:t>
            </a:r>
            <a:r>
              <a:rPr lang="en-GB" sz="2400" kern="1200" dirty="0">
                <a:solidFill>
                  <a:srgbClr val="000000"/>
                </a:solidFill>
                <a:latin typeface="Arial (Body)"/>
              </a:rPr>
              <a:t>R</a:t>
            </a:r>
            <a:r>
              <a:rPr lang="en-GB" sz="100" kern="1200" dirty="0">
                <a:solidFill>
                  <a:srgbClr val="000000"/>
                </a:solidFill>
                <a:latin typeface="Arial (Body)"/>
              </a:rPr>
              <a:t> </a:t>
            </a:r>
            <a:r>
              <a:rPr lang="en-GB" sz="2400" kern="1200" dirty="0">
                <a:solidFill>
                  <a:srgbClr val="000000"/>
                </a:solidFill>
                <a:latin typeface="Arial (Body)"/>
              </a:rPr>
              <a:t>P products for many different industries</a:t>
            </a:r>
            <a:endParaRPr lang="en-US" sz="2400" kern="1200" dirty="0">
              <a:solidFill>
                <a:srgbClr val="000000"/>
              </a:solidFill>
              <a:latin typeface="Arial (Body)"/>
            </a:endParaRPr>
          </a:p>
          <a:p>
            <a:pPr marL="255651" indent="-255651" defTabSz="685800">
              <a:spcAft>
                <a:spcPct val="0"/>
              </a:spcAft>
              <a:buSzPts val="2400"/>
            </a:pPr>
            <a:r>
              <a:rPr lang="en-US" sz="2400" kern="1200" dirty="0">
                <a:solidFill>
                  <a:srgbClr val="000000"/>
                </a:solidFill>
                <a:latin typeface="Arial (Body)"/>
              </a:rPr>
              <a:t>Products vary in purpose, scope, and quality</a:t>
            </a:r>
          </a:p>
          <a:p>
            <a:pPr marL="255651" indent="-255651" defTabSz="685800">
              <a:spcAft>
                <a:spcPct val="0"/>
              </a:spcAft>
              <a:buSzPts val="2400"/>
            </a:pPr>
            <a:r>
              <a:rPr lang="en-US" sz="2400" kern="1200" dirty="0">
                <a:solidFill>
                  <a:srgbClr val="000000"/>
                </a:solidFill>
                <a:latin typeface="Arial (Body)"/>
              </a:rPr>
              <a:t>Serves midrange, higher-end small companies and lower-end large companies</a:t>
            </a:r>
          </a:p>
          <a:p>
            <a:pPr marL="255651" indent="-255651" defTabSz="685800">
              <a:spcAft>
                <a:spcPct val="0"/>
              </a:spcAft>
              <a:buSzPts val="2400"/>
            </a:pPr>
            <a:r>
              <a:rPr lang="en-US" sz="2400" kern="1200" dirty="0">
                <a:solidFill>
                  <a:srgbClr val="000000"/>
                </a:solidFill>
                <a:latin typeface="Arial (Body)"/>
              </a:rPr>
              <a:t>Infor Business Cloud (S</a:t>
            </a:r>
            <a:r>
              <a:rPr lang="en-US" sz="100" kern="1200" dirty="0">
                <a:solidFill>
                  <a:srgbClr val="000000"/>
                </a:solidFill>
                <a:latin typeface="Arial (Body)"/>
              </a:rPr>
              <a:t> </a:t>
            </a:r>
            <a:r>
              <a:rPr lang="en-US" sz="2400" kern="1200" dirty="0">
                <a:solidFill>
                  <a:srgbClr val="000000"/>
                </a:solidFill>
                <a:latin typeface="Arial (Body)"/>
              </a:rPr>
              <a:t>a</a:t>
            </a:r>
            <a:r>
              <a:rPr lang="en-US" sz="100" kern="1200" dirty="0">
                <a:solidFill>
                  <a:srgbClr val="000000"/>
                </a:solidFill>
                <a:latin typeface="Arial (Body)"/>
              </a:rPr>
              <a:t> </a:t>
            </a:r>
            <a:r>
              <a:rPr lang="en-US" sz="2400" kern="1200" dirty="0">
                <a:solidFill>
                  <a:srgbClr val="000000"/>
                </a:solidFill>
                <a:latin typeface="Arial (Body)"/>
              </a:rPr>
              <a:t>a</a:t>
            </a:r>
            <a:r>
              <a:rPr lang="en-US" sz="100" kern="1200" dirty="0">
                <a:solidFill>
                  <a:srgbClr val="000000"/>
                </a:solidFill>
                <a:latin typeface="Arial (Body)"/>
              </a:rPr>
              <a:t> </a:t>
            </a:r>
            <a:r>
              <a:rPr lang="en-US" sz="2400" kern="1200" dirty="0">
                <a:solidFill>
                  <a:srgbClr val="000000"/>
                </a:solidFill>
                <a:latin typeface="Arial (Body)"/>
              </a:rPr>
              <a:t>S) or bare-bones offered as I</a:t>
            </a:r>
            <a:r>
              <a:rPr lang="en-US" sz="100" kern="1200" dirty="0">
                <a:solidFill>
                  <a:srgbClr val="000000"/>
                </a:solidFill>
                <a:latin typeface="Arial (Body)"/>
              </a:rPr>
              <a:t> </a:t>
            </a:r>
            <a:r>
              <a:rPr lang="en-US" sz="2400" kern="1200" dirty="0">
                <a:solidFill>
                  <a:srgbClr val="000000"/>
                </a:solidFill>
                <a:latin typeface="Arial (Body)"/>
              </a:rPr>
              <a:t>a</a:t>
            </a:r>
            <a:r>
              <a:rPr lang="en-US" sz="100" kern="1200" dirty="0">
                <a:solidFill>
                  <a:srgbClr val="000000"/>
                </a:solidFill>
                <a:latin typeface="Arial (Body)"/>
              </a:rPr>
              <a:t> </a:t>
            </a:r>
            <a:r>
              <a:rPr lang="en-US" sz="2400" kern="1200" dirty="0">
                <a:solidFill>
                  <a:srgbClr val="000000"/>
                </a:solidFill>
                <a:latin typeface="Arial (Body)"/>
              </a:rPr>
              <a:t>a</a:t>
            </a:r>
            <a:r>
              <a:rPr lang="en-US" sz="100" kern="1200" dirty="0">
                <a:solidFill>
                  <a:srgbClr val="000000"/>
                </a:solidFill>
                <a:latin typeface="Arial (Body)"/>
              </a:rPr>
              <a:t> </a:t>
            </a:r>
            <a:r>
              <a:rPr lang="en-US" sz="2400" kern="1200" dirty="0">
                <a:solidFill>
                  <a:srgbClr val="000000"/>
                </a:solidFill>
                <a:latin typeface="Arial (Body)"/>
              </a:rPr>
              <a:t>S</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31270348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Epicor</a:t>
            </a:r>
          </a:p>
        </p:txBody>
      </p:sp>
      <p:sp>
        <p:nvSpPr>
          <p:cNvPr id="3" name="Text Placeholder 2"/>
          <p:cNvSpPr>
            <a:spLocks noGrp="1"/>
          </p:cNvSpPr>
          <p:nvPr>
            <p:ph type="body" idx="1"/>
          </p:nvPr>
        </p:nvSpPr>
        <p:spPr/>
        <p:txBody>
          <a:bodyPr wrap="square" lIns="91425" tIns="91425" rIns="91425" bIns="91425" anchor="t" anchorCtr="0">
            <a:noAutofit/>
          </a:bodyPr>
          <a:lstStyle/>
          <a:p>
            <a:pPr marL="0" indent="0" defTabSz="68580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11-5 How do the major 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R</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P vendors compare?</a:t>
            </a:r>
            <a:endParaRPr lang="en-US" sz="2400" kern="1200" dirty="0">
              <a:solidFill>
                <a:srgbClr val="000000"/>
              </a:solidFill>
              <a:latin typeface="Arial (Body)"/>
              <a:ea typeface="+mn-ea"/>
              <a:cs typeface="+mn-cs"/>
            </a:endParaRPr>
          </a:p>
          <a:p>
            <a:pPr marL="255651" indent="-255651" defTabSz="685800">
              <a:spcAft>
                <a:spcPct val="0"/>
              </a:spcAft>
              <a:buSzPts val="2400"/>
            </a:pPr>
            <a:r>
              <a:rPr lang="en-US" sz="2400" kern="1200" dirty="0">
                <a:solidFill>
                  <a:srgbClr val="000000"/>
                </a:solidFill>
                <a:latin typeface="Arial (Body)"/>
              </a:rPr>
              <a:t>Epicor started off providing accounting software in the mid-1980’s</a:t>
            </a:r>
          </a:p>
          <a:p>
            <a:pPr marL="255651" indent="-255651" defTabSz="685800">
              <a:spcAft>
                <a:spcPct val="0"/>
              </a:spcAft>
              <a:buSzPts val="2400"/>
            </a:pPr>
            <a:r>
              <a:rPr lang="en-US" sz="2400" kern="1200" dirty="0">
                <a:solidFill>
                  <a:srgbClr val="000000"/>
                </a:solidFill>
                <a:latin typeface="Arial (Body)"/>
              </a:rPr>
              <a:t>Expanded it’s capabilities through acquisition of manufacturing, supply chain, and retail software</a:t>
            </a:r>
          </a:p>
          <a:p>
            <a:pPr marL="255651" indent="-255651" defTabSz="685800">
              <a:spcAft>
                <a:spcPct val="0"/>
              </a:spcAft>
              <a:buSzPts val="2400"/>
            </a:pPr>
            <a:r>
              <a:rPr lang="en-US" sz="2400" kern="1200" dirty="0">
                <a:solidFill>
                  <a:srgbClr val="000000"/>
                </a:solidFill>
                <a:latin typeface="Arial (Body)"/>
              </a:rPr>
              <a:t>Also provides E</a:t>
            </a:r>
            <a:r>
              <a:rPr lang="en-US" sz="100" kern="1200" dirty="0">
                <a:solidFill>
                  <a:srgbClr val="000000"/>
                </a:solidFill>
                <a:latin typeface="Arial (Body)"/>
              </a:rPr>
              <a:t> </a:t>
            </a:r>
            <a:r>
              <a:rPr lang="en-US" sz="2400" kern="1200" dirty="0">
                <a:solidFill>
                  <a:srgbClr val="000000"/>
                </a:solidFill>
                <a:latin typeface="Arial (Body)"/>
              </a:rPr>
              <a:t>R</a:t>
            </a:r>
            <a:r>
              <a:rPr lang="en-US" sz="100" kern="1200" dirty="0">
                <a:solidFill>
                  <a:srgbClr val="000000"/>
                </a:solidFill>
                <a:latin typeface="Arial (Body)"/>
              </a:rPr>
              <a:t> </a:t>
            </a:r>
            <a:r>
              <a:rPr lang="en-US" sz="2400" kern="1200" dirty="0">
                <a:solidFill>
                  <a:srgbClr val="000000"/>
                </a:solidFill>
                <a:latin typeface="Arial (Body)"/>
              </a:rPr>
              <a:t>P, human resources, and distribution software in cloud-based and hosted formats</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18938454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E</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R</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P in the Future </a:t>
            </a:r>
            <a:r>
              <a:rPr lang="en-US" sz="2000" b="0" kern="1200" dirty="0">
                <a:latin typeface="Times New Roman" panose="02020603050405020304" pitchFamily="18" charset="0"/>
                <a:ea typeface="+mj-ea"/>
                <a:cs typeface="Times New Roman" panose="02020603050405020304" pitchFamily="18" charset="0"/>
              </a:rPr>
              <a:t>(1 of 2)</a:t>
            </a:r>
            <a:endParaRPr lang="en-US"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chor="t" anchorCtr="0">
            <a:noAutofit/>
          </a:bodyPr>
          <a:lstStyle/>
          <a:p>
            <a:pPr marL="0" indent="0" defTabSz="68580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11-5 How do the major 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R</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P vendors compare?</a:t>
            </a:r>
            <a:endParaRPr lang="en-US" sz="2400" kern="1200" dirty="0">
              <a:solidFill>
                <a:srgbClr val="000000"/>
              </a:solidFill>
              <a:latin typeface="Arial (Body)"/>
              <a:ea typeface="+mn-ea"/>
              <a:cs typeface="+mn-cs"/>
            </a:endParaRPr>
          </a:p>
          <a:p>
            <a:pPr marL="255651" indent="-255651" defTabSz="685800">
              <a:spcAft>
                <a:spcPct val="0"/>
              </a:spcAft>
              <a:buSzPts val="2400"/>
            </a:pPr>
            <a:r>
              <a:rPr lang="en-US" sz="2400" kern="1200" dirty="0">
                <a:solidFill>
                  <a:srgbClr val="000000"/>
                </a:solidFill>
                <a:latin typeface="Arial (Body)"/>
              </a:rPr>
              <a:t>Problems of cloud-based E</a:t>
            </a:r>
            <a:r>
              <a:rPr lang="en-US" sz="100" kern="1200" dirty="0">
                <a:solidFill>
                  <a:srgbClr val="000000"/>
                </a:solidFill>
                <a:latin typeface="Arial (Body)"/>
              </a:rPr>
              <a:t> </a:t>
            </a:r>
            <a:r>
              <a:rPr lang="en-US" sz="2400" kern="1200" dirty="0">
                <a:solidFill>
                  <a:srgbClr val="000000"/>
                </a:solidFill>
                <a:latin typeface="Arial (Body)"/>
              </a:rPr>
              <a:t>R</a:t>
            </a:r>
            <a:r>
              <a:rPr lang="en-US" sz="100" kern="1200" dirty="0">
                <a:solidFill>
                  <a:srgbClr val="000000"/>
                </a:solidFill>
                <a:latin typeface="Arial (Body)"/>
              </a:rPr>
              <a:t> </a:t>
            </a:r>
            <a:r>
              <a:rPr lang="en-US" sz="2400" kern="1200" dirty="0">
                <a:solidFill>
                  <a:srgbClr val="000000"/>
                </a:solidFill>
                <a:latin typeface="Arial (Body)"/>
              </a:rPr>
              <a:t>P using the hybrid model</a:t>
            </a:r>
          </a:p>
          <a:p>
            <a:pPr marL="255651" indent="-255651" defTabSz="685800">
              <a:spcAft>
                <a:spcPct val="0"/>
              </a:spcAft>
              <a:buSzPts val="2400"/>
            </a:pPr>
            <a:r>
              <a:rPr lang="en-US" sz="2400" kern="1200" dirty="0">
                <a:solidFill>
                  <a:srgbClr val="000000"/>
                </a:solidFill>
                <a:latin typeface="Arial (Body)"/>
              </a:rPr>
              <a:t>Mobility will still present potentially serious security threat</a:t>
            </a:r>
          </a:p>
          <a:p>
            <a:pPr marL="741600" lvl="1" indent="-284400" defTabSz="685800">
              <a:spcAft>
                <a:spcPct val="0"/>
              </a:spcAft>
              <a:buSzPts val="2400"/>
            </a:pPr>
            <a:r>
              <a:rPr lang="en-US" sz="2400" kern="1200" dirty="0">
                <a:solidFill>
                  <a:srgbClr val="000000"/>
                </a:solidFill>
                <a:latin typeface="Arial (Body)"/>
              </a:rPr>
              <a:t>Warehouse workers on loading dock, shipping department carry mobile devices that enable processing E</a:t>
            </a:r>
            <a:r>
              <a:rPr lang="en-US" sz="100" kern="1200" dirty="0">
                <a:solidFill>
                  <a:srgbClr val="000000"/>
                </a:solidFill>
                <a:latin typeface="Arial (Body)"/>
              </a:rPr>
              <a:t> </a:t>
            </a:r>
            <a:r>
              <a:rPr lang="en-US" sz="2400" kern="1200" dirty="0">
                <a:solidFill>
                  <a:srgbClr val="000000"/>
                </a:solidFill>
                <a:latin typeface="Arial (Body)"/>
              </a:rPr>
              <a:t>R</a:t>
            </a:r>
            <a:r>
              <a:rPr lang="en-US" sz="100" kern="1200" dirty="0">
                <a:solidFill>
                  <a:srgbClr val="000000"/>
                </a:solidFill>
                <a:latin typeface="Arial (Body)"/>
              </a:rPr>
              <a:t> </a:t>
            </a:r>
            <a:r>
              <a:rPr lang="en-US" sz="2400" kern="1200" dirty="0">
                <a:solidFill>
                  <a:srgbClr val="000000"/>
                </a:solidFill>
                <a:latin typeface="Arial (Body)"/>
              </a:rPr>
              <a:t>P and other enterprise applications.</a:t>
            </a:r>
          </a:p>
          <a:p>
            <a:pPr marL="741600" lvl="1" indent="-284400" defTabSz="685800">
              <a:spcAft>
                <a:spcPct val="0"/>
              </a:spcAft>
              <a:buSzPts val="2400"/>
            </a:pPr>
            <a:r>
              <a:rPr lang="en-US" sz="2400" kern="1200" dirty="0">
                <a:solidFill>
                  <a:srgbClr val="000000"/>
                </a:solidFill>
                <a:latin typeface="Arial (Body)"/>
              </a:rPr>
              <a:t>Managers, decision makers, and knowledge workers will have similar applications on their own phones or other mobile devices, devices they can access from work, other offices, the street, or home.</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41914962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cs typeface="Times New Roman" panose="02020603050405020304" pitchFamily="18" charset="0"/>
              </a:rPr>
              <a:t>E</a:t>
            </a:r>
            <a:r>
              <a:rPr lang="en-US" sz="100" kern="1200" dirty="0">
                <a:latin typeface="Times New Roman" panose="02020603050405020304" pitchFamily="18" charset="0"/>
                <a:cs typeface="Times New Roman" panose="02020603050405020304" pitchFamily="18" charset="0"/>
              </a:rPr>
              <a:t> </a:t>
            </a:r>
            <a:r>
              <a:rPr lang="en-US" kern="1200" dirty="0">
                <a:latin typeface="Times New Roman" panose="02020603050405020304" pitchFamily="18" charset="0"/>
                <a:cs typeface="Times New Roman" panose="02020603050405020304" pitchFamily="18" charset="0"/>
              </a:rPr>
              <a:t>R</a:t>
            </a:r>
            <a:r>
              <a:rPr lang="en-US" sz="100" kern="1200" dirty="0">
                <a:latin typeface="Times New Roman" panose="02020603050405020304" pitchFamily="18" charset="0"/>
                <a:cs typeface="Times New Roman" panose="02020603050405020304" pitchFamily="18" charset="0"/>
              </a:rPr>
              <a:t> </a:t>
            </a:r>
            <a:r>
              <a:rPr lang="en-US" kern="1200" dirty="0">
                <a:latin typeface="Times New Roman" panose="02020603050405020304" pitchFamily="18" charset="0"/>
                <a:cs typeface="Times New Roman" panose="02020603050405020304" pitchFamily="18" charset="0"/>
              </a:rPr>
              <a:t>P in the Future </a:t>
            </a:r>
            <a:r>
              <a:rPr lang="en-US" sz="2000" b="0" kern="1200" dirty="0">
                <a:latin typeface="Times New Roman" panose="02020603050405020304" pitchFamily="18" charset="0"/>
                <a:cs typeface="Times New Roman" panose="02020603050405020304" pitchFamily="18" charset="0"/>
              </a:rPr>
              <a:t>(2 of 2)</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1981200" y="1600201"/>
            <a:ext cx="8229600" cy="4705709"/>
          </a:xfrm>
        </p:spPr>
        <p:txBody>
          <a:bodyPr wrap="square" lIns="91425" tIns="91425" rIns="91425" bIns="91425" anchor="t" anchorCtr="0">
            <a:noAutofit/>
          </a:bodyPr>
          <a:lstStyle/>
          <a:p>
            <a:pPr marL="0" indent="0" defTabSz="68580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11-5 How do the major 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R</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P vendors compare?</a:t>
            </a:r>
            <a:endParaRPr lang="en-US" sz="2200" kern="1200" dirty="0">
              <a:solidFill>
                <a:srgbClr val="000000"/>
              </a:solidFill>
              <a:latin typeface="Arial (Body)"/>
              <a:ea typeface="+mn-ea"/>
              <a:cs typeface="+mn-cs"/>
            </a:endParaRPr>
          </a:p>
          <a:p>
            <a:pPr marL="255651" indent="-255651" defTabSz="685800">
              <a:spcAft>
                <a:spcPct val="0"/>
              </a:spcAft>
              <a:buSzPts val="2400"/>
            </a:pPr>
            <a:r>
              <a:rPr lang="en-US" sz="2400" kern="1200" dirty="0">
                <a:solidFill>
                  <a:srgbClr val="000000"/>
                </a:solidFill>
                <a:latin typeface="Arial (Body)"/>
              </a:rPr>
              <a:t>Increased vulnerability to criminal hackers, malicious insiders</a:t>
            </a:r>
          </a:p>
          <a:p>
            <a:pPr marL="255651" indent="-255651" defTabSz="685800">
              <a:spcAft>
                <a:spcPct val="0"/>
              </a:spcAft>
              <a:buSzPts val="2400"/>
            </a:pPr>
            <a:r>
              <a:rPr lang="en-US" sz="2400" kern="1200" dirty="0">
                <a:solidFill>
                  <a:srgbClr val="000000"/>
                </a:solidFill>
                <a:latin typeface="Arial (Body)"/>
              </a:rPr>
              <a:t>Potential effect of the Internet of Things</a:t>
            </a:r>
          </a:p>
          <a:p>
            <a:pPr marL="255651" indent="-255651" defTabSz="685800">
              <a:spcAft>
                <a:spcPct val="0"/>
              </a:spcAft>
              <a:buSzPts val="2400"/>
            </a:pPr>
            <a:r>
              <a:rPr lang="en-US" sz="2400" kern="1200" dirty="0">
                <a:solidFill>
                  <a:srgbClr val="000000"/>
                </a:solidFill>
                <a:latin typeface="Arial (Body)"/>
              </a:rPr>
              <a:t>Machines will employ E</a:t>
            </a:r>
            <a:r>
              <a:rPr lang="en-US" sz="100" kern="1200" dirty="0">
                <a:solidFill>
                  <a:srgbClr val="000000"/>
                </a:solidFill>
                <a:latin typeface="Arial (Body)"/>
              </a:rPr>
              <a:t> </a:t>
            </a:r>
            <a:r>
              <a:rPr lang="en-US" sz="2400" kern="1200" dirty="0">
                <a:solidFill>
                  <a:srgbClr val="000000"/>
                </a:solidFill>
                <a:latin typeface="Arial (Body)"/>
              </a:rPr>
              <a:t>R</a:t>
            </a:r>
            <a:r>
              <a:rPr lang="en-US" sz="100" kern="1200" dirty="0">
                <a:solidFill>
                  <a:srgbClr val="000000"/>
                </a:solidFill>
                <a:latin typeface="Arial (Body)"/>
              </a:rPr>
              <a:t> </a:t>
            </a:r>
            <a:r>
              <a:rPr lang="en-US" sz="2400" kern="1200" dirty="0">
                <a:solidFill>
                  <a:srgbClr val="000000"/>
                </a:solidFill>
                <a:latin typeface="Arial (Body)"/>
              </a:rPr>
              <a:t>P system to schedule their own maintenance</a:t>
            </a:r>
          </a:p>
          <a:p>
            <a:pPr marL="741600" lvl="1" indent="-284400" defTabSz="685800">
              <a:spcAft>
                <a:spcPct val="0"/>
              </a:spcAft>
              <a:buSzPts val="2400"/>
            </a:pPr>
            <a:r>
              <a:rPr lang="en-US" sz="2400" kern="1200" dirty="0">
                <a:solidFill>
                  <a:srgbClr val="000000"/>
                </a:solidFill>
                <a:latin typeface="Arial (Body)"/>
              </a:rPr>
              <a:t>Factory floor milling machines able to order a replacement for a dull cutter, possibly made by a 3D printer</a:t>
            </a:r>
          </a:p>
          <a:p>
            <a:pPr marL="741600" lvl="1" indent="-284400" defTabSz="685800">
              <a:spcAft>
                <a:spcPct val="0"/>
              </a:spcAft>
              <a:buSzPts val="2400"/>
            </a:pPr>
            <a:r>
              <a:rPr lang="en-US" sz="2400" kern="1200" dirty="0">
                <a:solidFill>
                  <a:srgbClr val="000000"/>
                </a:solidFill>
                <a:latin typeface="Arial (Body)"/>
              </a:rPr>
              <a:t>Machines schedule routine and emergency maintenance for themselves</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38693115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Active Review</a:t>
            </a:r>
          </a:p>
        </p:txBody>
      </p:sp>
      <p:sp>
        <p:nvSpPr>
          <p:cNvPr id="3" name="Text Placeholder 2"/>
          <p:cNvSpPr>
            <a:spLocks noGrp="1"/>
          </p:cNvSpPr>
          <p:nvPr>
            <p:ph type="body" idx="1"/>
          </p:nvPr>
        </p:nvSpPr>
        <p:spPr/>
        <p:txBody>
          <a:bodyPr wrap="square" lIns="91425" tIns="91425" rIns="91425" bIns="91425" anchor="t" anchorCtr="0">
            <a:noAutofit/>
          </a:bodyPr>
          <a:lstStyle/>
          <a:p>
            <a:pPr marL="0" indent="0" defTabSz="685800">
              <a:buSzPts val="2400"/>
              <a:buNone/>
              <a:tabLst/>
            </a:pPr>
            <a:r>
              <a:rPr lang="en-US" sz="2400" b="1" kern="1200" dirty="0">
                <a:solidFill>
                  <a:schemeClr val="tx2"/>
                </a:solidFill>
                <a:latin typeface="Arial (Body)"/>
                <a:ea typeface="+mn-ea"/>
                <a:cs typeface="+mn-cs"/>
              </a:rPr>
              <a:t>CE</a:t>
            </a:r>
            <a:r>
              <a:rPr lang="en-US" sz="100" b="1" kern="1200" dirty="0">
                <a:solidFill>
                  <a:schemeClr val="tx2"/>
                </a:solidFill>
                <a:latin typeface="Arial (Body)"/>
                <a:ea typeface="+mn-ea"/>
                <a:cs typeface="+mn-cs"/>
              </a:rPr>
              <a:t> </a:t>
            </a:r>
            <a:r>
              <a:rPr lang="en-US" sz="2400" b="1" kern="1200" dirty="0">
                <a:solidFill>
                  <a:schemeClr val="tx2"/>
                </a:solidFill>
                <a:latin typeface="Arial (Body)"/>
                <a:ea typeface="+mn-ea"/>
                <a:cs typeface="+mn-cs"/>
              </a:rPr>
              <a:t>11-1 </a:t>
            </a:r>
            <a:r>
              <a:rPr lang="en-US" sz="2400" kern="1200" dirty="0">
                <a:solidFill>
                  <a:srgbClr val="000000"/>
                </a:solidFill>
                <a:latin typeface="Arial (Body)"/>
                <a:ea typeface="+mn-ea"/>
                <a:cs typeface="+mn-cs"/>
              </a:rPr>
              <a:t>What is the purpose of E</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R</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P systems?</a:t>
            </a:r>
          </a:p>
          <a:p>
            <a:pPr marL="0" indent="0" defTabSz="685800">
              <a:buSzPts val="2400"/>
              <a:buNone/>
              <a:tabLst/>
            </a:pPr>
            <a:r>
              <a:rPr lang="en-US" sz="2400" b="1" kern="1200" dirty="0">
                <a:solidFill>
                  <a:schemeClr val="tx2"/>
                </a:solidFill>
                <a:latin typeface="Arial (Body)"/>
              </a:rPr>
              <a:t>CE</a:t>
            </a:r>
            <a:r>
              <a:rPr lang="en-US" sz="100" b="1" kern="1200" dirty="0">
                <a:solidFill>
                  <a:schemeClr val="tx2"/>
                </a:solidFill>
                <a:latin typeface="Arial (Body)"/>
              </a:rPr>
              <a:t> </a:t>
            </a:r>
            <a:r>
              <a:rPr lang="en-US" sz="2400" b="1" kern="1200" dirty="0">
                <a:solidFill>
                  <a:schemeClr val="tx2"/>
                </a:solidFill>
                <a:latin typeface="Arial (Body)"/>
              </a:rPr>
              <a:t>11-</a:t>
            </a:r>
            <a:r>
              <a:rPr lang="en-US" sz="2400" b="1" kern="1200" dirty="0">
                <a:solidFill>
                  <a:schemeClr val="tx2"/>
                </a:solidFill>
                <a:latin typeface="Arial (Body)"/>
                <a:ea typeface="+mn-ea"/>
                <a:cs typeface="+mn-cs"/>
              </a:rPr>
              <a:t>2 </a:t>
            </a:r>
            <a:r>
              <a:rPr lang="en-US" sz="2400" kern="1200" dirty="0">
                <a:solidFill>
                  <a:srgbClr val="000000"/>
                </a:solidFill>
                <a:latin typeface="Arial (Body)"/>
                <a:ea typeface="+mn-ea"/>
                <a:cs typeface="+mn-cs"/>
              </a:rPr>
              <a:t>What are the elements of an E</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R</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P solution?</a:t>
            </a:r>
          </a:p>
          <a:p>
            <a:pPr marL="0" indent="0" defTabSz="685800">
              <a:buSzPts val="2400"/>
              <a:buNone/>
              <a:tabLst/>
            </a:pPr>
            <a:r>
              <a:rPr lang="en-US" sz="2400" b="1" kern="1200" dirty="0">
                <a:solidFill>
                  <a:schemeClr val="tx2"/>
                </a:solidFill>
                <a:latin typeface="Arial (Body)"/>
              </a:rPr>
              <a:t>CE</a:t>
            </a:r>
            <a:r>
              <a:rPr lang="en-US" sz="100" b="1" kern="1200" dirty="0">
                <a:solidFill>
                  <a:schemeClr val="tx2"/>
                </a:solidFill>
                <a:latin typeface="Arial (Body)"/>
              </a:rPr>
              <a:t> </a:t>
            </a:r>
            <a:r>
              <a:rPr lang="en-US" sz="2400" b="1" kern="1200" dirty="0">
                <a:solidFill>
                  <a:schemeClr val="tx2"/>
                </a:solidFill>
                <a:latin typeface="Arial (Body)"/>
              </a:rPr>
              <a:t>11-</a:t>
            </a:r>
            <a:r>
              <a:rPr lang="en-US" sz="2400" b="1" kern="1200" dirty="0">
                <a:solidFill>
                  <a:schemeClr val="tx2"/>
                </a:solidFill>
                <a:latin typeface="Arial (Body)"/>
                <a:ea typeface="+mn-ea"/>
                <a:cs typeface="+mn-cs"/>
              </a:rPr>
              <a:t>3 </a:t>
            </a:r>
            <a:r>
              <a:rPr lang="en-US" sz="2400" kern="1200" dirty="0">
                <a:solidFill>
                  <a:srgbClr val="000000"/>
                </a:solidFill>
                <a:latin typeface="Arial (Body)"/>
                <a:ea typeface="+mn-ea"/>
                <a:cs typeface="+mn-cs"/>
              </a:rPr>
              <a:t>How are E</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R</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P systems implemented and upgraded?</a:t>
            </a:r>
          </a:p>
          <a:p>
            <a:pPr marL="0" indent="0" defTabSz="685800">
              <a:buSzPts val="2400"/>
              <a:buNone/>
              <a:tabLst/>
            </a:pPr>
            <a:r>
              <a:rPr lang="en-US" sz="2400" b="1" kern="1200" dirty="0">
                <a:solidFill>
                  <a:schemeClr val="tx2"/>
                </a:solidFill>
                <a:latin typeface="Arial (Body)"/>
              </a:rPr>
              <a:t>CE</a:t>
            </a:r>
            <a:r>
              <a:rPr lang="en-US" sz="100" b="1" kern="1200" dirty="0">
                <a:solidFill>
                  <a:schemeClr val="tx2"/>
                </a:solidFill>
                <a:latin typeface="Arial (Body)"/>
              </a:rPr>
              <a:t> </a:t>
            </a:r>
            <a:r>
              <a:rPr lang="en-US" sz="2400" b="1" kern="1200" dirty="0">
                <a:solidFill>
                  <a:schemeClr val="tx2"/>
                </a:solidFill>
                <a:latin typeface="Arial (Body)"/>
              </a:rPr>
              <a:t>11-</a:t>
            </a:r>
            <a:r>
              <a:rPr lang="en-US" sz="2400" b="1" kern="1200" dirty="0">
                <a:solidFill>
                  <a:schemeClr val="tx2"/>
                </a:solidFill>
                <a:latin typeface="Arial (Body)"/>
                <a:ea typeface="+mn-ea"/>
                <a:cs typeface="+mn-cs"/>
              </a:rPr>
              <a:t>4 </a:t>
            </a:r>
            <a:r>
              <a:rPr lang="en-US" sz="2400" kern="1200" dirty="0">
                <a:solidFill>
                  <a:srgbClr val="000000"/>
                </a:solidFill>
                <a:latin typeface="Arial (Body)"/>
                <a:ea typeface="+mn-ea"/>
                <a:cs typeface="+mn-cs"/>
              </a:rPr>
              <a:t>What types of organizations use E</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R</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P?</a:t>
            </a:r>
          </a:p>
          <a:p>
            <a:pPr marL="0" indent="0" defTabSz="685800">
              <a:buSzPts val="2400"/>
              <a:buNone/>
              <a:tabLst/>
            </a:pPr>
            <a:r>
              <a:rPr lang="en-US" sz="2400" b="1" kern="1200" dirty="0">
                <a:solidFill>
                  <a:schemeClr val="tx2"/>
                </a:solidFill>
                <a:latin typeface="Arial (Body)"/>
              </a:rPr>
              <a:t>CE</a:t>
            </a:r>
            <a:r>
              <a:rPr lang="en-US" sz="100" b="1" kern="1200" dirty="0">
                <a:solidFill>
                  <a:schemeClr val="tx2"/>
                </a:solidFill>
                <a:latin typeface="Arial (Body)"/>
              </a:rPr>
              <a:t> </a:t>
            </a:r>
            <a:r>
              <a:rPr lang="en-US" sz="2400" b="1" kern="1200" dirty="0">
                <a:solidFill>
                  <a:schemeClr val="tx2"/>
                </a:solidFill>
                <a:latin typeface="Arial (Body)"/>
              </a:rPr>
              <a:t>11-</a:t>
            </a:r>
            <a:r>
              <a:rPr lang="en-US" sz="2400" b="1" kern="1200" dirty="0">
                <a:solidFill>
                  <a:schemeClr val="tx2"/>
                </a:solidFill>
                <a:latin typeface="Arial (Body)"/>
                <a:ea typeface="+mn-ea"/>
                <a:cs typeface="+mn-cs"/>
              </a:rPr>
              <a:t>5 </a:t>
            </a:r>
            <a:r>
              <a:rPr lang="en-US" sz="2400" kern="1200" dirty="0">
                <a:solidFill>
                  <a:srgbClr val="000000"/>
                </a:solidFill>
                <a:latin typeface="Arial (Body)"/>
                <a:ea typeface="+mn-ea"/>
                <a:cs typeface="+mn-cs"/>
              </a:rPr>
              <a:t>How do the major E</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R</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P vendors compare?</a:t>
            </a:r>
          </a:p>
        </p:txBody>
      </p:sp>
    </p:spTree>
    <p:extLst>
      <p:ext uri="{BB962C8B-B14F-4D97-AF65-F5344CB8AC3E}">
        <p14:creationId xmlns:p14="http://schemas.microsoft.com/office/powerpoint/2010/main" val="3337419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What is an E</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R</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P System?</a:t>
            </a:r>
          </a:p>
        </p:txBody>
      </p:sp>
      <p:sp>
        <p:nvSpPr>
          <p:cNvPr id="3" name="Text Placeholder 2"/>
          <p:cNvSpPr>
            <a:spLocks noGrp="1"/>
          </p:cNvSpPr>
          <p:nvPr>
            <p:ph type="body" idx="1"/>
          </p:nvPr>
        </p:nvSpPr>
        <p:spPr/>
        <p:txBody>
          <a:bodyPr wrap="square" lIns="91425" tIns="91425" rIns="91425" bIns="91425" anchor="t" anchorCtr="0">
            <a:noAutofit/>
          </a:bodyPr>
          <a:lstStyle/>
          <a:p>
            <a:pPr marL="0" indent="0" defTabSz="68580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11-1 What is the purpose of 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R</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P systems?</a:t>
            </a:r>
            <a:endParaRPr lang="en-US" kern="1200" dirty="0">
              <a:solidFill>
                <a:srgbClr val="000000"/>
              </a:solidFill>
              <a:latin typeface="Arial (Body)"/>
              <a:ea typeface="+mn-ea"/>
              <a:cs typeface="+mn-cs"/>
            </a:endParaRPr>
          </a:p>
          <a:p>
            <a:pPr marL="255651" indent="-255651" defTabSz="685800">
              <a:spcAft>
                <a:spcPct val="0"/>
              </a:spcAft>
              <a:buSzPts val="2400"/>
            </a:pPr>
            <a:r>
              <a:rPr lang="en-US" sz="2400" kern="1200" dirty="0">
                <a:solidFill>
                  <a:srgbClr val="000000"/>
                </a:solidFill>
                <a:latin typeface="Arial (Body)"/>
              </a:rPr>
              <a:t>Suite of </a:t>
            </a:r>
            <a:r>
              <a:rPr lang="en-US" sz="2400" b="1" kern="1200" dirty="0">
                <a:solidFill>
                  <a:srgbClr val="000000"/>
                </a:solidFill>
                <a:latin typeface="Arial (Body)"/>
              </a:rPr>
              <a:t>modules</a:t>
            </a:r>
            <a:r>
              <a:rPr lang="en-US" sz="2400" kern="1200" dirty="0">
                <a:solidFill>
                  <a:srgbClr val="000000"/>
                </a:solidFill>
                <a:latin typeface="Arial (Body)"/>
              </a:rPr>
              <a:t>, database, set of inherent processes for consolidating business operations into a single, consistent computing platform</a:t>
            </a:r>
          </a:p>
          <a:p>
            <a:pPr marL="255651" indent="-255651" defTabSz="685800">
              <a:spcAft>
                <a:spcPct val="0"/>
              </a:spcAft>
              <a:buSzPts val="2400"/>
            </a:pPr>
            <a:r>
              <a:rPr lang="en-US" sz="2400" kern="1200" dirty="0">
                <a:solidFill>
                  <a:srgbClr val="000000"/>
                </a:solidFill>
                <a:latin typeface="Arial (Body)"/>
              </a:rPr>
              <a:t>Primary purpose</a:t>
            </a:r>
          </a:p>
          <a:p>
            <a:pPr marL="741553" lvl="1" indent="-284353" defTabSz="685800">
              <a:spcAft>
                <a:spcPct val="0"/>
              </a:spcAft>
              <a:buSzPts val="2400"/>
            </a:pPr>
            <a:r>
              <a:rPr lang="en-US" sz="2400" kern="1200" dirty="0">
                <a:solidFill>
                  <a:srgbClr val="000000"/>
                </a:solidFill>
                <a:latin typeface="Arial (Body)"/>
              </a:rPr>
              <a:t>Integration of purchasing, human resources, production, sales, and accounting data into a single system</a:t>
            </a:r>
          </a:p>
          <a:p>
            <a:pPr marL="741553" lvl="1" indent="-284353" defTabSz="685800">
              <a:spcAft>
                <a:spcPct val="0"/>
              </a:spcAft>
              <a:buSzPts val="2400"/>
            </a:pPr>
            <a:r>
              <a:rPr lang="en-US" sz="2400" kern="1200" dirty="0">
                <a:solidFill>
                  <a:srgbClr val="000000"/>
                </a:solidFill>
                <a:latin typeface="Arial (Body)"/>
              </a:rPr>
              <a:t>Allow real time global updates of transactions</a:t>
            </a:r>
          </a:p>
          <a:p>
            <a:pPr marL="741553" lvl="1" indent="-284353" defTabSz="685800">
              <a:spcAft>
                <a:spcPct val="0"/>
              </a:spcAft>
              <a:buSzPts val="2400"/>
            </a:pPr>
            <a:r>
              <a:rPr lang="en-US" sz="2400" kern="1200" dirty="0">
                <a:solidFill>
                  <a:srgbClr val="000000"/>
                </a:solidFill>
                <a:latin typeface="Arial (Body)"/>
              </a:rPr>
              <a:t>Enable critical business decisions using latest data</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28758629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8" name="Title 1"/>
          <p:cNvSpPr>
            <a:spLocks noGrp="1"/>
          </p:cNvSpPr>
          <p:nvPr>
            <p:ph type="title"/>
          </p:nvPr>
        </p:nvSpPr>
        <p:spPr>
          <a:xfrm>
            <a:off x="1981200" y="697112"/>
            <a:ext cx="8229600" cy="615538"/>
          </a:xfrm>
        </p:spPr>
        <p:txBody>
          <a:bodyPr lIns="91425" tIns="91425" rIns="91425" bIns="91425" anchor="b" anchorCtr="0">
            <a:noAutofit/>
          </a:bodyPr>
          <a:lstStyle/>
          <a:p>
            <a:r>
              <a:rPr lang="en-US" dirty="0">
                <a:latin typeface="Times New Roman" panose="02020603050405020304" pitchFamily="18" charset="0"/>
              </a:rPr>
              <a:t>Copyright</a:t>
            </a:r>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3"/>
          <a:srcRect/>
          <a:stretch>
            <a:fillRect/>
          </a:stretch>
        </p:blipFill>
        <p:spPr bwMode="auto">
          <a:xfrm>
            <a:off x="2291157"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3346985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15372"/>
            <a:ext cx="8229600" cy="1457565"/>
          </a:xfrm>
        </p:spPr>
        <p:txBody>
          <a:bodyPr lIns="91425" tIns="91425" rIns="91425" bIns="91425" anchor="b" anchorCtr="0">
            <a:noAutofit/>
          </a:bodyPr>
          <a:lstStyle/>
          <a:p>
            <a:pPr defTabSz="685800">
              <a:spcBef>
                <a:spcPct val="0"/>
              </a:spcBef>
              <a:buClrTx/>
            </a:pPr>
            <a:r>
              <a:rPr lang="pt-BR" kern="1200" dirty="0">
                <a:latin typeface="Times New Roman" panose="02020603050405020304" pitchFamily="18" charset="0"/>
                <a:ea typeface="+mj-ea"/>
                <a:cs typeface="Times New Roman" panose="02020603050405020304" pitchFamily="18" charset="0"/>
              </a:rPr>
              <a:t>Pre-E R P </a:t>
            </a:r>
            <a:r>
              <a:rPr lang="en-US" kern="1200" dirty="0">
                <a:latin typeface="Times New Roman" panose="02020603050405020304" pitchFamily="18" charset="0"/>
                <a:ea typeface="+mj-ea"/>
                <a:cs typeface="Times New Roman" panose="02020603050405020304" pitchFamily="18" charset="0"/>
              </a:rPr>
              <a:t>Information System: Bicycle Manufacturer (5 Non-Integrated Databases)</a:t>
            </a:r>
          </a:p>
        </p:txBody>
      </p:sp>
      <p:sp>
        <p:nvSpPr>
          <p:cNvPr id="3" name="Content Placeholder 2"/>
          <p:cNvSpPr>
            <a:spLocks noGrp="1"/>
          </p:cNvSpPr>
          <p:nvPr>
            <p:ph type="body" idx="1"/>
          </p:nvPr>
        </p:nvSpPr>
        <p:spPr>
          <a:xfrm>
            <a:off x="1981200" y="1600201"/>
            <a:ext cx="8229600" cy="784781"/>
          </a:xfrm>
        </p:spPr>
        <p:txBody>
          <a:bodyPr wrap="square" lIns="91425" tIns="91425" rIns="91425" bIns="91425" anchor="t" anchorCtr="0">
            <a:noAutofit/>
          </a:bodyPr>
          <a:lstStyle/>
          <a:p>
            <a:pPr marL="0" indent="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11-1 What is the purpose of 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R</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P systems?</a:t>
            </a:r>
            <a:endParaRPr lang="en-US" sz="2000" kern="1200" dirty="0">
              <a:solidFill>
                <a:srgbClr val="000000"/>
              </a:solidFill>
              <a:latin typeface="Arial (Body)"/>
              <a:ea typeface="+mn-ea"/>
              <a:cs typeface="+mn-cs"/>
            </a:endParaRPr>
          </a:p>
          <a:p>
            <a:pPr marL="0" indent="0">
              <a:spcBef>
                <a:spcPts val="1000"/>
              </a:spcBef>
              <a:buSzPts val="2400"/>
              <a:buNone/>
            </a:pPr>
            <a:r>
              <a:rPr lang="en-US" sz="2000" b="1" kern="1200" dirty="0">
                <a:solidFill>
                  <a:srgbClr val="000000"/>
                </a:solidFill>
                <a:latin typeface="Arial (Body)"/>
              </a:rPr>
              <a:t>Figure C</a:t>
            </a:r>
            <a:r>
              <a:rPr lang="en-US" sz="100" b="1" kern="1200" dirty="0">
                <a:solidFill>
                  <a:srgbClr val="000000"/>
                </a:solidFill>
                <a:latin typeface="Arial (Body)"/>
              </a:rPr>
              <a:t> </a:t>
            </a:r>
            <a:r>
              <a:rPr lang="en-US" sz="2000" b="1" kern="1200" dirty="0">
                <a:solidFill>
                  <a:srgbClr val="000000"/>
                </a:solidFill>
                <a:latin typeface="Arial (Body)"/>
              </a:rPr>
              <a:t>E</a:t>
            </a:r>
            <a:r>
              <a:rPr lang="en-US" sz="100" b="1" kern="1200" dirty="0">
                <a:solidFill>
                  <a:srgbClr val="000000"/>
                </a:solidFill>
                <a:latin typeface="Arial (Body)"/>
              </a:rPr>
              <a:t> </a:t>
            </a:r>
            <a:r>
              <a:rPr lang="en-US" sz="2000" b="1" kern="1200" dirty="0">
                <a:solidFill>
                  <a:srgbClr val="000000"/>
                </a:solidFill>
                <a:latin typeface="Arial (Body)"/>
              </a:rPr>
              <a:t>11-1</a:t>
            </a:r>
            <a:r>
              <a:rPr lang="en-US" sz="2000" kern="1200" dirty="0">
                <a:solidFill>
                  <a:srgbClr val="000000"/>
                </a:solidFill>
                <a:latin typeface="Arial (Body)"/>
              </a:rPr>
              <a:t> </a:t>
            </a:r>
            <a:r>
              <a:rPr lang="pt-BR" sz="2000" kern="1200" dirty="0">
                <a:solidFill>
                  <a:srgbClr val="000000"/>
                </a:solidFill>
                <a:latin typeface="Arial (Body)"/>
              </a:rPr>
              <a:t>Pre-E</a:t>
            </a:r>
            <a:r>
              <a:rPr lang="pt-BR" sz="100" kern="1200" dirty="0">
                <a:solidFill>
                  <a:srgbClr val="000000"/>
                </a:solidFill>
                <a:latin typeface="Arial (Body)"/>
              </a:rPr>
              <a:t> </a:t>
            </a:r>
            <a:r>
              <a:rPr lang="pt-BR" sz="2000" kern="1200" dirty="0">
                <a:solidFill>
                  <a:srgbClr val="000000"/>
                </a:solidFill>
                <a:latin typeface="Arial (Body)"/>
              </a:rPr>
              <a:t>R</a:t>
            </a:r>
            <a:r>
              <a:rPr lang="pt-BR" sz="100" kern="1200" dirty="0">
                <a:solidFill>
                  <a:srgbClr val="000000"/>
                </a:solidFill>
                <a:latin typeface="Arial (Body)"/>
              </a:rPr>
              <a:t> </a:t>
            </a:r>
            <a:r>
              <a:rPr lang="pt-BR" sz="2000" kern="1200" dirty="0">
                <a:solidFill>
                  <a:srgbClr val="000000"/>
                </a:solidFill>
                <a:latin typeface="Arial (Body)"/>
              </a:rPr>
              <a:t>P </a:t>
            </a:r>
            <a:r>
              <a:rPr lang="en-US" sz="2000" kern="1200" dirty="0">
                <a:solidFill>
                  <a:srgbClr val="000000"/>
                </a:solidFill>
                <a:latin typeface="Arial (Body)"/>
              </a:rPr>
              <a:t>Information Systems</a:t>
            </a:r>
            <a:endParaRPr lang="en-US" sz="2000" kern="1200" dirty="0">
              <a:solidFill>
                <a:srgbClr val="000000"/>
              </a:solidFill>
              <a:latin typeface="Arial (Body)"/>
              <a:ea typeface="+mn-ea"/>
              <a:cs typeface="+mn-cs"/>
            </a:endParaRPr>
          </a:p>
        </p:txBody>
      </p:sp>
      <p:pic>
        <p:nvPicPr>
          <p:cNvPr id="6" name="Picture 5" descr="Figure showing a pre-ERP information system for a bicycle manufacturer. the non-integrated IS are shown here with vendor data, raw materials data, production planning data, finished goods data, and customer data all maintained in separated data stores.">
            <a:extLst>
              <a:ext uri="{FF2B5EF4-FFF2-40B4-BE49-F238E27FC236}">
                <a16:creationId xmlns:a16="http://schemas.microsoft.com/office/drawing/2014/main" id="{37817AE4-A24D-4837-B318-23A0ABF294F1}"/>
              </a:ext>
            </a:extLst>
          </p:cNvPr>
          <p:cNvPicPr>
            <a:picLocks noChangeAspect="1"/>
          </p:cNvPicPr>
          <p:nvPr/>
        </p:nvPicPr>
        <p:blipFill>
          <a:blip r:embed="rId3"/>
          <a:srcRect/>
          <a:stretch/>
        </p:blipFill>
        <p:spPr>
          <a:xfrm>
            <a:off x="3158229" y="2497954"/>
            <a:ext cx="5635705" cy="3978145"/>
          </a:xfrm>
          <a:prstGeom prst="rect">
            <a:avLst/>
          </a:prstGeom>
        </p:spPr>
      </p:pic>
    </p:spTree>
    <p:extLst>
      <p:ext uri="{BB962C8B-B14F-4D97-AF65-F5344CB8AC3E}">
        <p14:creationId xmlns:p14="http://schemas.microsoft.com/office/powerpoint/2010/main" val="4130656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ERP Information System: Bicycle Manufacturer (Integrated Database)</a:t>
            </a:r>
          </a:p>
        </p:txBody>
      </p:sp>
      <p:sp>
        <p:nvSpPr>
          <p:cNvPr id="3" name="Content Placeholder 2"/>
          <p:cNvSpPr>
            <a:spLocks noGrp="1"/>
          </p:cNvSpPr>
          <p:nvPr>
            <p:ph type="body" idx="1"/>
          </p:nvPr>
        </p:nvSpPr>
        <p:spPr>
          <a:xfrm>
            <a:off x="1981200" y="1600201"/>
            <a:ext cx="8229600" cy="813062"/>
          </a:xfrm>
        </p:spPr>
        <p:txBody>
          <a:bodyPr wrap="square" lIns="91425" tIns="91425" rIns="91425" bIns="91425" anchor="t" anchorCtr="0">
            <a:noAutofit/>
          </a:bodyPr>
          <a:lstStyle/>
          <a:p>
            <a:pPr marL="0" indent="0">
              <a:spcBef>
                <a:spcPts val="60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11-1 What is the purpose of 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R</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P systems?</a:t>
            </a:r>
            <a:endParaRPr lang="en-US" sz="2000" kern="1200" dirty="0">
              <a:solidFill>
                <a:srgbClr val="000000"/>
              </a:solidFill>
              <a:latin typeface="Arial (Body)"/>
              <a:ea typeface="+mn-ea"/>
              <a:cs typeface="+mn-cs"/>
            </a:endParaRPr>
          </a:p>
          <a:p>
            <a:pPr marL="0" indent="0">
              <a:spcBef>
                <a:spcPts val="1000"/>
              </a:spcBef>
              <a:buSzPts val="2400"/>
              <a:buNone/>
            </a:pPr>
            <a:r>
              <a:rPr lang="en-US" sz="2000" b="1" kern="1200" dirty="0">
                <a:solidFill>
                  <a:srgbClr val="000000"/>
                </a:solidFill>
                <a:latin typeface="Arial (Body)"/>
              </a:rPr>
              <a:t>Figure C</a:t>
            </a:r>
            <a:r>
              <a:rPr lang="en-US" sz="100" b="1" kern="1200" dirty="0">
                <a:solidFill>
                  <a:srgbClr val="000000"/>
                </a:solidFill>
                <a:latin typeface="Arial (Body)"/>
              </a:rPr>
              <a:t> </a:t>
            </a:r>
            <a:r>
              <a:rPr lang="en-US" sz="2000" b="1" kern="1200" dirty="0">
                <a:solidFill>
                  <a:srgbClr val="000000"/>
                </a:solidFill>
                <a:latin typeface="Arial (Body)"/>
              </a:rPr>
              <a:t>E</a:t>
            </a:r>
            <a:r>
              <a:rPr lang="en-US" sz="100" b="1" kern="1200" dirty="0">
                <a:solidFill>
                  <a:srgbClr val="000000"/>
                </a:solidFill>
                <a:latin typeface="Arial (Body)"/>
              </a:rPr>
              <a:t> </a:t>
            </a:r>
            <a:r>
              <a:rPr lang="en-US" sz="2000" b="1" kern="1200" dirty="0">
                <a:solidFill>
                  <a:srgbClr val="000000"/>
                </a:solidFill>
                <a:latin typeface="Arial (Body)"/>
              </a:rPr>
              <a:t>11-2</a:t>
            </a:r>
            <a:r>
              <a:rPr lang="en-US" sz="2000" kern="1200" dirty="0">
                <a:solidFill>
                  <a:srgbClr val="000000"/>
                </a:solidFill>
                <a:latin typeface="Arial (Body)"/>
              </a:rPr>
              <a:t> E</a:t>
            </a:r>
            <a:r>
              <a:rPr lang="en-US" sz="200" kern="1200" dirty="0">
                <a:solidFill>
                  <a:srgbClr val="000000"/>
                </a:solidFill>
                <a:latin typeface="Arial (Body)"/>
              </a:rPr>
              <a:t> </a:t>
            </a:r>
            <a:r>
              <a:rPr lang="en-US" sz="2000" kern="1200" dirty="0">
                <a:solidFill>
                  <a:srgbClr val="000000"/>
                </a:solidFill>
                <a:latin typeface="Arial (Body)"/>
              </a:rPr>
              <a:t>R</a:t>
            </a:r>
            <a:r>
              <a:rPr lang="en-US" sz="200" kern="1200" dirty="0">
                <a:solidFill>
                  <a:srgbClr val="000000"/>
                </a:solidFill>
                <a:latin typeface="Arial (Body)"/>
              </a:rPr>
              <a:t> </a:t>
            </a:r>
            <a:r>
              <a:rPr lang="en-US" sz="2000" kern="1200" dirty="0">
                <a:solidFill>
                  <a:srgbClr val="000000"/>
                </a:solidFill>
                <a:latin typeface="Arial (Body)"/>
              </a:rPr>
              <a:t>P Information Systems</a:t>
            </a:r>
            <a:endParaRPr lang="en-US" sz="2000" kern="1200" dirty="0">
              <a:solidFill>
                <a:srgbClr val="000000"/>
              </a:solidFill>
              <a:latin typeface="Arial (Body)"/>
              <a:ea typeface="+mn-ea"/>
              <a:cs typeface="+mn-cs"/>
            </a:endParaRPr>
          </a:p>
        </p:txBody>
      </p:sp>
      <p:pic>
        <p:nvPicPr>
          <p:cNvPr id="6" name="Picture 5" descr="Figure showing an ERP information system for a bicycle manufacturer. With ERP implemented, one database is utilized by various software modules throughout the value chain of the manufacturer.">
            <a:extLst>
              <a:ext uri="{FF2B5EF4-FFF2-40B4-BE49-F238E27FC236}">
                <a16:creationId xmlns:a16="http://schemas.microsoft.com/office/drawing/2014/main" id="{21643FA4-E636-4E84-8F98-3A4530EA370F}"/>
              </a:ext>
            </a:extLst>
          </p:cNvPr>
          <p:cNvPicPr>
            <a:picLocks noChangeAspect="1"/>
          </p:cNvPicPr>
          <p:nvPr/>
        </p:nvPicPr>
        <p:blipFill>
          <a:blip r:embed="rId3"/>
          <a:srcRect/>
          <a:stretch/>
        </p:blipFill>
        <p:spPr>
          <a:xfrm>
            <a:off x="2783169" y="2413263"/>
            <a:ext cx="5693892" cy="3929902"/>
          </a:xfrm>
          <a:prstGeom prst="rect">
            <a:avLst/>
          </a:prstGeom>
        </p:spPr>
      </p:pic>
    </p:spTree>
    <p:extLst>
      <p:ext uri="{BB962C8B-B14F-4D97-AF65-F5344CB8AC3E}">
        <p14:creationId xmlns:p14="http://schemas.microsoft.com/office/powerpoint/2010/main" val="1442211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Some Questions Procedures Need to Answer or Resolve</a:t>
            </a:r>
          </a:p>
        </p:txBody>
      </p:sp>
      <p:sp>
        <p:nvSpPr>
          <p:cNvPr id="3" name="Text Placeholder 2"/>
          <p:cNvSpPr>
            <a:spLocks noGrp="1"/>
          </p:cNvSpPr>
          <p:nvPr>
            <p:ph type="body" idx="1"/>
          </p:nvPr>
        </p:nvSpPr>
        <p:spPr/>
        <p:txBody>
          <a:bodyPr wrap="square" lIns="91425" tIns="91425" rIns="91425" bIns="91425" anchor="t" anchorCtr="0">
            <a:noAutofit/>
          </a:bodyPr>
          <a:lstStyle/>
          <a:p>
            <a:pPr marL="0" indent="0" defTabSz="68580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11-1 What is the purpose of 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R</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P systems?</a:t>
            </a:r>
          </a:p>
          <a:p>
            <a:pPr marL="255651" indent="-255651" defTabSz="685800">
              <a:spcAft>
                <a:spcPct val="0"/>
              </a:spcAft>
              <a:buSzPts val="2400"/>
            </a:pPr>
            <a:r>
              <a:rPr lang="en-US" sz="2400" kern="1200" dirty="0">
                <a:solidFill>
                  <a:srgbClr val="000000"/>
                </a:solidFill>
                <a:latin typeface="Arial (Body)"/>
              </a:rPr>
              <a:t>How does sales department determine an order is “large”? By dollars? By volume?</a:t>
            </a:r>
          </a:p>
          <a:p>
            <a:pPr marL="255651" indent="-255651" defTabSz="685800">
              <a:spcAft>
                <a:spcPct val="0"/>
              </a:spcAft>
              <a:buSzPts val="2400"/>
            </a:pPr>
            <a:r>
              <a:rPr lang="en-US" sz="2400" kern="1200" dirty="0">
                <a:solidFill>
                  <a:srgbClr val="000000"/>
                </a:solidFill>
                <a:latin typeface="Arial (Body)"/>
              </a:rPr>
              <a:t>Who approves customer credit (and how)?</a:t>
            </a:r>
          </a:p>
          <a:p>
            <a:pPr marL="255651" indent="-255651" defTabSz="685800">
              <a:spcAft>
                <a:spcPct val="0"/>
              </a:spcAft>
              <a:buSzPts val="2400"/>
            </a:pPr>
            <a:r>
              <a:rPr lang="en-US" sz="2400" kern="1200" dirty="0">
                <a:solidFill>
                  <a:srgbClr val="000000"/>
                </a:solidFill>
                <a:latin typeface="Arial (Body)"/>
              </a:rPr>
              <a:t>Who approves production capacity (and how)?</a:t>
            </a:r>
          </a:p>
          <a:p>
            <a:pPr marL="255651" indent="-255651" defTabSz="685800">
              <a:spcAft>
                <a:spcPct val="0"/>
              </a:spcAft>
              <a:buSzPts val="2400"/>
            </a:pPr>
            <a:r>
              <a:rPr lang="en-US" sz="2400" kern="1200" dirty="0">
                <a:solidFill>
                  <a:srgbClr val="000000"/>
                </a:solidFill>
                <a:latin typeface="Arial (Body)"/>
              </a:rPr>
              <a:t>Who approves schedule and terms (and how)?</a:t>
            </a:r>
          </a:p>
          <a:p>
            <a:pPr marL="255651" indent="-255651" defTabSz="685800">
              <a:spcAft>
                <a:spcPct val="0"/>
              </a:spcAft>
              <a:buSzPts val="2400"/>
            </a:pPr>
            <a:r>
              <a:rPr lang="en-US" sz="2400" kern="1200" dirty="0">
                <a:solidFill>
                  <a:srgbClr val="000000"/>
                </a:solidFill>
                <a:latin typeface="Arial (Body)"/>
              </a:rPr>
              <a:t>What actions need to be taken if customer modifies an order?</a:t>
            </a:r>
          </a:p>
          <a:p>
            <a:pPr marL="255651" indent="-255651" defTabSz="685800">
              <a:spcAft>
                <a:spcPct val="0"/>
              </a:spcAft>
              <a:buSzPts val="2400"/>
            </a:pPr>
            <a:r>
              <a:rPr lang="en-US" sz="2400" kern="1200" dirty="0">
                <a:solidFill>
                  <a:srgbClr val="000000"/>
                </a:solidFill>
                <a:latin typeface="Arial (Body)"/>
              </a:rPr>
              <a:t>How does management obtain oversight on sales activity?</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1164388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Sales Dashboard</a:t>
            </a:r>
          </a:p>
        </p:txBody>
      </p:sp>
      <p:sp>
        <p:nvSpPr>
          <p:cNvPr id="3" name="Content Placeholder 2"/>
          <p:cNvSpPr>
            <a:spLocks noGrp="1"/>
          </p:cNvSpPr>
          <p:nvPr>
            <p:ph type="body" idx="1"/>
          </p:nvPr>
        </p:nvSpPr>
        <p:spPr>
          <a:xfrm>
            <a:off x="1981200" y="1600201"/>
            <a:ext cx="8229600" cy="765928"/>
          </a:xfrm>
        </p:spPr>
        <p:txBody>
          <a:bodyPr wrap="square" lIns="91425" tIns="91425" rIns="91425" bIns="91425" anchor="t" anchorCtr="0">
            <a:noAutofit/>
          </a:bodyPr>
          <a:lstStyle/>
          <a:p>
            <a:pPr marL="0" indent="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11-1 What is the purpose of 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R</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P systems?</a:t>
            </a:r>
            <a:endParaRPr lang="en-US" sz="2000" kern="1200" dirty="0">
              <a:solidFill>
                <a:srgbClr val="000000"/>
              </a:solidFill>
              <a:latin typeface="Arial (Body)"/>
              <a:ea typeface="+mn-ea"/>
              <a:cs typeface="+mn-cs"/>
            </a:endParaRPr>
          </a:p>
          <a:p>
            <a:pPr marL="0" indent="0">
              <a:spcBef>
                <a:spcPts val="1000"/>
              </a:spcBef>
              <a:buSzPts val="2400"/>
              <a:buNone/>
            </a:pPr>
            <a:r>
              <a:rPr lang="en-US" sz="2000" b="1" kern="1200" dirty="0">
                <a:solidFill>
                  <a:srgbClr val="000000"/>
                </a:solidFill>
                <a:latin typeface="Arial (Body)"/>
              </a:rPr>
              <a:t>Figure C</a:t>
            </a:r>
            <a:r>
              <a:rPr lang="en-US" sz="100" b="1" kern="1200" dirty="0">
                <a:solidFill>
                  <a:srgbClr val="000000"/>
                </a:solidFill>
                <a:latin typeface="Arial (Body)"/>
              </a:rPr>
              <a:t> </a:t>
            </a:r>
            <a:r>
              <a:rPr lang="en-US" sz="2000" b="1" kern="1200" dirty="0">
                <a:solidFill>
                  <a:srgbClr val="000000"/>
                </a:solidFill>
                <a:latin typeface="Arial (Body)"/>
              </a:rPr>
              <a:t>E</a:t>
            </a:r>
            <a:r>
              <a:rPr lang="en-US" sz="100" b="1" kern="1200" dirty="0">
                <a:solidFill>
                  <a:srgbClr val="000000"/>
                </a:solidFill>
                <a:latin typeface="Arial (Body)"/>
              </a:rPr>
              <a:t> </a:t>
            </a:r>
            <a:r>
              <a:rPr lang="en-US" sz="2000" b="1" kern="1200" dirty="0">
                <a:solidFill>
                  <a:srgbClr val="000000"/>
                </a:solidFill>
                <a:latin typeface="Arial (Body)"/>
              </a:rPr>
              <a:t>11-3</a:t>
            </a:r>
            <a:r>
              <a:rPr lang="en-US" sz="2000" kern="1200" dirty="0">
                <a:solidFill>
                  <a:srgbClr val="000000"/>
                </a:solidFill>
                <a:latin typeface="Arial (Body)"/>
              </a:rPr>
              <a:t> Sales Dashboard</a:t>
            </a:r>
            <a:endParaRPr lang="en-US" sz="2000" kern="1200" dirty="0">
              <a:solidFill>
                <a:srgbClr val="000000"/>
              </a:solidFill>
              <a:latin typeface="Arial (Body)"/>
              <a:ea typeface="+mn-ea"/>
              <a:cs typeface="+mn-cs"/>
            </a:endParaRPr>
          </a:p>
        </p:txBody>
      </p:sp>
      <p:pic>
        <p:nvPicPr>
          <p:cNvPr id="5" name="Picture 4" descr="Screenshot of an ERP system sales dashboard"/>
          <p:cNvPicPr>
            <a:picLocks noChangeAspect="1"/>
          </p:cNvPicPr>
          <p:nvPr/>
        </p:nvPicPr>
        <p:blipFill>
          <a:blip r:embed="rId3"/>
          <a:srcRect/>
          <a:stretch/>
        </p:blipFill>
        <p:spPr>
          <a:xfrm>
            <a:off x="2673092" y="2472611"/>
            <a:ext cx="4907676" cy="3890541"/>
          </a:xfrm>
          <a:prstGeom prst="rect">
            <a:avLst/>
          </a:prstGeom>
        </p:spPr>
      </p:pic>
    </p:spTree>
    <p:extLst>
      <p:ext uri="{BB962C8B-B14F-4D97-AF65-F5344CB8AC3E}">
        <p14:creationId xmlns:p14="http://schemas.microsoft.com/office/powerpoint/2010/main" val="3017966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E</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R</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P Applications</a:t>
            </a:r>
          </a:p>
        </p:txBody>
      </p:sp>
      <p:sp>
        <p:nvSpPr>
          <p:cNvPr id="3" name="Text Placeholder 2"/>
          <p:cNvSpPr>
            <a:spLocks noGrp="1"/>
          </p:cNvSpPr>
          <p:nvPr>
            <p:ph type="body" idx="1"/>
          </p:nvPr>
        </p:nvSpPr>
        <p:spPr/>
        <p:txBody>
          <a:bodyPr wrap="square" lIns="91425" tIns="91425" rIns="91425" bIns="91425" anchor="t" anchorCtr="0">
            <a:noAutofit/>
          </a:bodyPr>
          <a:lstStyle/>
          <a:p>
            <a:pPr marL="0" indent="0" defTabSz="68580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11-2 What are the elements of an 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R</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P solution?</a:t>
            </a:r>
            <a:endParaRPr lang="en-US" sz="2400" kern="1200" dirty="0">
              <a:solidFill>
                <a:srgbClr val="000000"/>
              </a:solidFill>
              <a:latin typeface="Arial (Body)"/>
              <a:ea typeface="+mn-ea"/>
              <a:cs typeface="+mn-cs"/>
            </a:endParaRPr>
          </a:p>
          <a:p>
            <a:pPr marL="255651" indent="-255651" defTabSz="685800">
              <a:spcAft>
                <a:spcPct val="0"/>
              </a:spcAft>
              <a:buSzPts val="2400"/>
            </a:pPr>
            <a:r>
              <a:rPr lang="en-US" sz="2400" kern="1200" dirty="0">
                <a:solidFill>
                  <a:srgbClr val="000000"/>
                </a:solidFill>
                <a:latin typeface="Arial (Body)"/>
              </a:rPr>
              <a:t>True E</a:t>
            </a:r>
            <a:r>
              <a:rPr lang="en-US" sz="100" kern="1200" dirty="0">
                <a:solidFill>
                  <a:srgbClr val="000000"/>
                </a:solidFill>
                <a:latin typeface="Arial (Body)"/>
              </a:rPr>
              <a:t> </a:t>
            </a:r>
            <a:r>
              <a:rPr lang="en-US" sz="2400" kern="1200" dirty="0">
                <a:solidFill>
                  <a:srgbClr val="000000"/>
                </a:solidFill>
                <a:latin typeface="Arial (Body)"/>
              </a:rPr>
              <a:t>R</a:t>
            </a:r>
            <a:r>
              <a:rPr lang="en-US" sz="100" kern="1200" dirty="0">
                <a:solidFill>
                  <a:srgbClr val="000000"/>
                </a:solidFill>
                <a:latin typeface="Arial (Body)"/>
              </a:rPr>
              <a:t> </a:t>
            </a:r>
            <a:r>
              <a:rPr lang="en-US" sz="2400" kern="1200" dirty="0">
                <a:solidFill>
                  <a:srgbClr val="000000"/>
                </a:solidFill>
                <a:latin typeface="Arial (Body)"/>
              </a:rPr>
              <a:t>P have applications that integrate:</a:t>
            </a:r>
          </a:p>
          <a:p>
            <a:pPr marL="741553" lvl="1" indent="-284353" defTabSz="685800">
              <a:spcAft>
                <a:spcPct val="0"/>
              </a:spcAft>
              <a:buSzPts val="2400"/>
            </a:pPr>
            <a:r>
              <a:rPr lang="en-US" sz="2400" kern="1200" dirty="0">
                <a:solidFill>
                  <a:srgbClr val="000000"/>
                </a:solidFill>
                <a:latin typeface="Arial (Body)"/>
              </a:rPr>
              <a:t>Supply chain management</a:t>
            </a:r>
          </a:p>
          <a:p>
            <a:pPr marL="741553" lvl="1" indent="-284353" defTabSz="685800">
              <a:spcAft>
                <a:spcPct val="0"/>
              </a:spcAft>
              <a:buSzPts val="2400"/>
            </a:pPr>
            <a:r>
              <a:rPr lang="en-US" sz="2400" kern="1200" dirty="0">
                <a:solidFill>
                  <a:srgbClr val="000000"/>
                </a:solidFill>
                <a:latin typeface="Arial (Body)"/>
              </a:rPr>
              <a:t>Production management</a:t>
            </a:r>
          </a:p>
          <a:p>
            <a:pPr marL="741553" lvl="1" indent="-284353" defTabSz="685800">
              <a:spcAft>
                <a:spcPct val="0"/>
              </a:spcAft>
              <a:buSzPts val="2400"/>
            </a:pPr>
            <a:r>
              <a:rPr lang="en-US" sz="2400" kern="1200" dirty="0">
                <a:solidFill>
                  <a:srgbClr val="000000"/>
                </a:solidFill>
                <a:latin typeface="Arial (Body)"/>
              </a:rPr>
              <a:t>C</a:t>
            </a:r>
            <a:r>
              <a:rPr lang="en-US" sz="100" kern="1200" dirty="0">
                <a:solidFill>
                  <a:srgbClr val="000000"/>
                </a:solidFill>
                <a:latin typeface="Arial (Body)"/>
              </a:rPr>
              <a:t> </a:t>
            </a:r>
            <a:r>
              <a:rPr lang="en-US" sz="2400" kern="1200" dirty="0">
                <a:solidFill>
                  <a:srgbClr val="000000"/>
                </a:solidFill>
                <a:latin typeface="Arial (Body)"/>
              </a:rPr>
              <a:t>R</a:t>
            </a:r>
            <a:r>
              <a:rPr lang="en-US" sz="100" kern="1200" dirty="0">
                <a:solidFill>
                  <a:srgbClr val="000000"/>
                </a:solidFill>
                <a:latin typeface="Arial (Body)"/>
              </a:rPr>
              <a:t> </a:t>
            </a:r>
            <a:r>
              <a:rPr lang="en-US" sz="2400" kern="1200" dirty="0">
                <a:solidFill>
                  <a:srgbClr val="000000"/>
                </a:solidFill>
                <a:latin typeface="Arial (Body)"/>
              </a:rPr>
              <a:t>M</a:t>
            </a:r>
          </a:p>
          <a:p>
            <a:pPr marL="741553" lvl="1" indent="-284353" defTabSz="685800">
              <a:spcAft>
                <a:spcPct val="0"/>
              </a:spcAft>
              <a:buSzPts val="2400"/>
            </a:pPr>
            <a:r>
              <a:rPr lang="en-US" sz="2400" kern="1200" dirty="0">
                <a:solidFill>
                  <a:srgbClr val="000000"/>
                </a:solidFill>
                <a:latin typeface="Arial (Body)"/>
              </a:rPr>
              <a:t>Human resources</a:t>
            </a:r>
          </a:p>
          <a:p>
            <a:pPr marL="741553" lvl="1" indent="-284353" defTabSz="685800">
              <a:spcAft>
                <a:spcPct val="0"/>
              </a:spcAft>
              <a:buSzPts val="2400"/>
            </a:pPr>
            <a:r>
              <a:rPr lang="en-US" sz="2400" kern="1200" dirty="0">
                <a:solidFill>
                  <a:srgbClr val="000000"/>
                </a:solidFill>
                <a:latin typeface="Arial (Body)"/>
              </a:rPr>
              <a:t>Financial management</a:t>
            </a:r>
          </a:p>
          <a:p>
            <a:pPr marL="255651" indent="-255651" defTabSz="685800">
              <a:spcAft>
                <a:spcPct val="0"/>
              </a:spcAft>
              <a:buSzPts val="2400"/>
            </a:pPr>
            <a:r>
              <a:rPr lang="en-US" sz="2400" kern="1200" dirty="0">
                <a:solidFill>
                  <a:srgbClr val="000000"/>
                </a:solidFill>
                <a:latin typeface="Arial (Body)"/>
              </a:rPr>
              <a:t>(</a:t>
            </a:r>
            <a:r>
              <a:rPr lang="en-US" sz="2400" kern="1200" dirty="0">
                <a:solidFill>
                  <a:srgbClr val="000000"/>
                </a:solidFill>
                <a:latin typeface="Arial (Body)"/>
                <a:hlinkClick r:id="rId3" tooltip="http://www.erpsoftware360.com/erp-101.htm"/>
              </a:rPr>
              <a:t>http://www.erpsoftware360.com/erp-101.htm</a:t>
            </a:r>
            <a:r>
              <a:rPr lang="en-US" sz="2400" kern="1200" dirty="0">
                <a:solidFill>
                  <a:srgbClr val="000000"/>
                </a:solidFill>
                <a:latin typeface="Arial (Body)"/>
              </a:rPr>
              <a:t>)</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1551644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Elements of E</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R</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P Systems</a:t>
            </a:r>
          </a:p>
        </p:txBody>
      </p:sp>
      <p:sp>
        <p:nvSpPr>
          <p:cNvPr id="3" name="Text Placeholder 2"/>
          <p:cNvSpPr>
            <a:spLocks noGrp="1"/>
          </p:cNvSpPr>
          <p:nvPr>
            <p:ph type="body" idx="1"/>
          </p:nvPr>
        </p:nvSpPr>
        <p:spPr/>
        <p:txBody>
          <a:bodyPr wrap="square" lIns="91425" tIns="91425" rIns="91425" bIns="91425" anchor="t" anchorCtr="0">
            <a:noAutofit/>
          </a:bodyPr>
          <a:lstStyle/>
          <a:p>
            <a:pPr marL="0" indent="0" defTabSz="68580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11-2 What are the elements of an 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R</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P solution?</a:t>
            </a:r>
            <a:endParaRPr lang="en-US" sz="2400" kern="1200" dirty="0">
              <a:solidFill>
                <a:srgbClr val="000000"/>
              </a:solidFill>
              <a:latin typeface="Arial (Body)"/>
              <a:ea typeface="+mn-ea"/>
              <a:cs typeface="+mn-cs"/>
            </a:endParaRPr>
          </a:p>
          <a:p>
            <a:pPr marL="255651" indent="-255651" defTabSz="685800">
              <a:spcAft>
                <a:spcPct val="0"/>
              </a:spcAft>
              <a:buSzPts val="2400"/>
            </a:pPr>
            <a:r>
              <a:rPr lang="en-US" sz="2400" kern="1200" dirty="0">
                <a:solidFill>
                  <a:srgbClr val="000000"/>
                </a:solidFill>
                <a:latin typeface="Arial (Body)"/>
              </a:rPr>
              <a:t>Hardware</a:t>
            </a:r>
          </a:p>
          <a:p>
            <a:pPr marL="255651" indent="-255651" defTabSz="685800">
              <a:spcAft>
                <a:spcPct val="0"/>
              </a:spcAft>
              <a:buSzPts val="2400"/>
            </a:pPr>
            <a:r>
              <a:rPr lang="en-US" sz="2400" kern="1200" dirty="0">
                <a:solidFill>
                  <a:srgbClr val="000000"/>
                </a:solidFill>
                <a:latin typeface="Arial (Body)"/>
              </a:rPr>
              <a:t>Software: E</a:t>
            </a:r>
            <a:r>
              <a:rPr lang="en-US" sz="100" kern="1200" dirty="0">
                <a:solidFill>
                  <a:srgbClr val="000000"/>
                </a:solidFill>
                <a:latin typeface="Arial (Body)"/>
              </a:rPr>
              <a:t> </a:t>
            </a:r>
            <a:r>
              <a:rPr lang="en-US" sz="2400" kern="1200" dirty="0">
                <a:solidFill>
                  <a:srgbClr val="000000"/>
                </a:solidFill>
                <a:latin typeface="Arial (Body)"/>
              </a:rPr>
              <a:t>R</a:t>
            </a:r>
            <a:r>
              <a:rPr lang="en-US" sz="100" kern="1200" dirty="0">
                <a:solidFill>
                  <a:srgbClr val="000000"/>
                </a:solidFill>
                <a:latin typeface="Arial (Body)"/>
              </a:rPr>
              <a:t> </a:t>
            </a:r>
            <a:r>
              <a:rPr lang="en-US" sz="2400" kern="1200" dirty="0">
                <a:solidFill>
                  <a:srgbClr val="000000"/>
                </a:solidFill>
                <a:latin typeface="Arial (Body)"/>
              </a:rPr>
              <a:t>P application programs</a:t>
            </a:r>
          </a:p>
          <a:p>
            <a:pPr marL="255651" indent="-255651" defTabSz="685800">
              <a:spcAft>
                <a:spcPct val="0"/>
              </a:spcAft>
              <a:buSzPts val="2400"/>
            </a:pPr>
            <a:r>
              <a:rPr lang="en-US" sz="2400" kern="1200" dirty="0">
                <a:solidFill>
                  <a:srgbClr val="000000"/>
                </a:solidFill>
                <a:latin typeface="Arial (Body)"/>
              </a:rPr>
              <a:t>Data: E</a:t>
            </a:r>
            <a:r>
              <a:rPr lang="en-US" sz="100" kern="1200" dirty="0">
                <a:solidFill>
                  <a:srgbClr val="000000"/>
                </a:solidFill>
                <a:latin typeface="Arial (Body)"/>
              </a:rPr>
              <a:t> </a:t>
            </a:r>
            <a:r>
              <a:rPr lang="en-US" sz="2400" kern="1200" dirty="0">
                <a:solidFill>
                  <a:srgbClr val="000000"/>
                </a:solidFill>
                <a:latin typeface="Arial (Body)"/>
              </a:rPr>
              <a:t>R</a:t>
            </a:r>
            <a:r>
              <a:rPr lang="en-US" sz="100" kern="1200" dirty="0">
                <a:solidFill>
                  <a:srgbClr val="000000"/>
                </a:solidFill>
                <a:latin typeface="Arial (Body)"/>
              </a:rPr>
              <a:t> </a:t>
            </a:r>
            <a:r>
              <a:rPr lang="en-US" sz="2400" kern="1200" dirty="0">
                <a:solidFill>
                  <a:srgbClr val="000000"/>
                </a:solidFill>
                <a:latin typeface="Arial (Body)"/>
              </a:rPr>
              <a:t>P databases</a:t>
            </a:r>
          </a:p>
          <a:p>
            <a:pPr marL="255651" indent="-255651" defTabSz="685800">
              <a:spcAft>
                <a:spcPct val="0"/>
              </a:spcAft>
              <a:buSzPts val="2400"/>
            </a:pPr>
            <a:r>
              <a:rPr lang="en-US" sz="2400" kern="1200" dirty="0">
                <a:solidFill>
                  <a:srgbClr val="000000"/>
                </a:solidFill>
                <a:latin typeface="Arial (Body)"/>
              </a:rPr>
              <a:t>Procedures: Business process procedures</a:t>
            </a:r>
          </a:p>
          <a:p>
            <a:pPr marL="255651" indent="-255651" defTabSz="685800">
              <a:spcAft>
                <a:spcPct val="0"/>
              </a:spcAft>
              <a:buSzPts val="2400"/>
            </a:pPr>
            <a:r>
              <a:rPr lang="en-US" sz="2400" kern="1200" dirty="0">
                <a:solidFill>
                  <a:srgbClr val="000000"/>
                </a:solidFill>
                <a:latin typeface="Arial (Body)"/>
              </a:rPr>
              <a:t>People: Training and consulting</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2135773817"/>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2343</Words>
  <Application>Microsoft Macintosh PowerPoint</Application>
  <PresentationFormat>Breitbild</PresentationFormat>
  <Paragraphs>215</Paragraphs>
  <Slides>30</Slides>
  <Notes>15</Notes>
  <HiddenSlides>0</HiddenSlides>
  <MMClips>0</MMClips>
  <ScaleCrop>false</ScaleCrop>
  <HeadingPairs>
    <vt:vector size="6" baseType="variant">
      <vt:variant>
        <vt:lpstr>Verwendete Schriftarten</vt:lpstr>
      </vt:variant>
      <vt:variant>
        <vt:i4>6</vt:i4>
      </vt:variant>
      <vt:variant>
        <vt:lpstr>Design</vt:lpstr>
      </vt:variant>
      <vt:variant>
        <vt:i4>2</vt:i4>
      </vt:variant>
      <vt:variant>
        <vt:lpstr>Folientitel</vt:lpstr>
      </vt:variant>
      <vt:variant>
        <vt:i4>30</vt:i4>
      </vt:variant>
    </vt:vector>
  </HeadingPairs>
  <TitlesOfParts>
    <vt:vector size="38" baseType="lpstr">
      <vt:lpstr>Arial</vt:lpstr>
      <vt:lpstr>Arial (Body)</vt:lpstr>
      <vt:lpstr>Calibri</vt:lpstr>
      <vt:lpstr>Noto Sans Symbols</vt:lpstr>
      <vt:lpstr>Times New Roman</vt:lpstr>
      <vt:lpstr>Verdana</vt:lpstr>
      <vt:lpstr>508 Lecture</vt:lpstr>
      <vt:lpstr>1_508 Lecture</vt:lpstr>
      <vt:lpstr>Experiencing M I S</vt:lpstr>
      <vt:lpstr>Study Questions</vt:lpstr>
      <vt:lpstr>What is an E R P System?</vt:lpstr>
      <vt:lpstr>Pre-E R P Information System: Bicycle Manufacturer (5 Non-Integrated Databases)</vt:lpstr>
      <vt:lpstr>ERP Information System: Bicycle Manufacturer (Integrated Database)</vt:lpstr>
      <vt:lpstr>Some Questions Procedures Need to Answer or Resolve</vt:lpstr>
      <vt:lpstr>Sales Dashboard</vt:lpstr>
      <vt:lpstr>E R P Applications</vt:lpstr>
      <vt:lpstr>Elements of E R P Systems</vt:lpstr>
      <vt:lpstr>E R P Solution Components (1 of 3)</vt:lpstr>
      <vt:lpstr>E R P Solution Components (2 of 3)</vt:lpstr>
      <vt:lpstr>E R P Solution Components (3 of 3)</vt:lpstr>
      <vt:lpstr>Example of SAP Ordering Business Process Blueprint</vt:lpstr>
      <vt:lpstr>E R P Implementation</vt:lpstr>
      <vt:lpstr>E R P Industry-Specific Solutions</vt:lpstr>
      <vt:lpstr>E R P by Organization Size</vt:lpstr>
      <vt:lpstr>Midsize and Small Organizations</vt:lpstr>
      <vt:lpstr>International E R P</vt:lpstr>
      <vt:lpstr>E R P Market Leaders</vt:lpstr>
      <vt:lpstr>Characteristics of Top E R P Vendors</vt:lpstr>
      <vt:lpstr>E R P Vendors and Customer Size</vt:lpstr>
      <vt:lpstr>S A P</vt:lpstr>
      <vt:lpstr>Oracle</vt:lpstr>
      <vt:lpstr>Microsoft Dynamics</vt:lpstr>
      <vt:lpstr>Infor</vt:lpstr>
      <vt:lpstr>Epicor</vt:lpstr>
      <vt:lpstr>E R P in the Future (1 of 2)</vt:lpstr>
      <vt:lpstr>E R P in the Future (2 of 2)</vt:lpstr>
      <vt:lpstr>Active Review</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Experiencing MIS, 9e</dc:title>
  <dc:subject>BC3-MIS</dc:subject>
  <dc:creator>Kroenke/Boyle</dc:creator>
  <cp:keywords>Experiencing MIS</cp:keywords>
  <cp:lastModifiedBy>Dominik Böhler</cp:lastModifiedBy>
  <cp:revision>693</cp:revision>
  <dcterms:modified xsi:type="dcterms:W3CDTF">2021-02-17T09:33:13Z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