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17"/>
  </p:notesMasterIdLst>
  <p:handoutMasterIdLst>
    <p:handoutMasterId r:id="rId18"/>
  </p:handoutMasterIdLst>
  <p:sldIdLst>
    <p:sldId id="301" r:id="rId3"/>
    <p:sldId id="305" r:id="rId4"/>
    <p:sldId id="306" r:id="rId5"/>
    <p:sldId id="307" r:id="rId6"/>
    <p:sldId id="308" r:id="rId7"/>
    <p:sldId id="309" r:id="rId8"/>
    <p:sldId id="310" r:id="rId9"/>
    <p:sldId id="311" r:id="rId10"/>
    <p:sldId id="312" r:id="rId11"/>
    <p:sldId id="313" r:id="rId12"/>
    <p:sldId id="314" r:id="rId13"/>
    <p:sldId id="315" r:id="rId14"/>
    <p:sldId id="316" r:id="rId15"/>
    <p:sldId id="304"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7" name="Robby Roth" initials="RR" lastIdx="2" clrIdx="7">
    <p:extLst>
      <p:ext uri="{19B8F6BF-5375-455C-9EA6-DF929625EA0E}">
        <p15:presenceInfo xmlns:p15="http://schemas.microsoft.com/office/powerpoint/2012/main" userId="47608e0cc0708d8b" providerId="Windows Live"/>
      </p:ext>
    </p:extLst>
  </p:cmAuthor>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nancy lamm" initials="nl" lastIdx="2" clrIdx="6">
    <p:extLst>
      <p:ext uri="{19B8F6BF-5375-455C-9EA6-DF929625EA0E}">
        <p15:presenceInfo xmlns:p15="http://schemas.microsoft.com/office/powerpoint/2012/main" userId="077ab194c5a1412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0A4E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84" autoAdjust="0"/>
    <p:restoredTop sz="82224" autoAdjust="0"/>
  </p:normalViewPr>
  <p:slideViewPr>
    <p:cSldViewPr snapToGrid="0" snapToObjects="1">
      <p:cViewPr varScale="1">
        <p:scale>
          <a:sx n="106" d="100"/>
          <a:sy n="106" d="100"/>
        </p:scale>
        <p:origin x="1640" y="184"/>
      </p:cViewPr>
      <p:guideLst>
        <p:guide orient="horz" pos="2160"/>
        <p:guide pos="3840"/>
      </p:guideLst>
    </p:cSldViewPr>
  </p:slideViewPr>
  <p:outlineViewPr>
    <p:cViewPr>
      <p:scale>
        <a:sx n="50" d="100"/>
        <a:sy n="50"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by Roth" userId="47608e0cc0708d8b" providerId="LiveId" clId="{A36FA96C-E021-4878-8B54-7B0B74366B73}"/>
    <pc:docChg chg="modSld">
      <pc:chgData name="Robby Roth" userId="47608e0cc0708d8b" providerId="LiveId" clId="{A36FA96C-E021-4878-8B54-7B0B74366B73}" dt="2020-02-10T21:58:27.552" v="1399" actId="962"/>
      <pc:docMkLst>
        <pc:docMk/>
      </pc:docMkLst>
      <pc:sldChg chg="modSp">
        <pc:chgData name="Robby Roth" userId="47608e0cc0708d8b" providerId="LiveId" clId="{A36FA96C-E021-4878-8B54-7B0B74366B73}" dt="2020-02-09T21:37:53.332" v="2" actId="962"/>
        <pc:sldMkLst>
          <pc:docMk/>
          <pc:sldMk cId="4140415912" sldId="301"/>
        </pc:sldMkLst>
        <pc:picChg chg="mod">
          <ac:chgData name="Robby Roth" userId="47608e0cc0708d8b" providerId="LiveId" clId="{A36FA96C-E021-4878-8B54-7B0B74366B73}" dt="2020-02-09T21:37:53.332" v="2" actId="962"/>
          <ac:picMkLst>
            <pc:docMk/>
            <pc:sldMk cId="4140415912" sldId="301"/>
            <ac:picMk id="8" creationId="{66F68693-04B9-45A8-9FEE-D461A6FE8391}"/>
          </ac:picMkLst>
        </pc:picChg>
      </pc:sldChg>
      <pc:sldChg chg="modSp">
        <pc:chgData name="Robby Roth" userId="47608e0cc0708d8b" providerId="LiveId" clId="{A36FA96C-E021-4878-8B54-7B0B74366B73}" dt="2020-02-09T23:12:13.433" v="39" actId="20577"/>
        <pc:sldMkLst>
          <pc:docMk/>
          <pc:sldMk cId="1803249426" sldId="306"/>
        </pc:sldMkLst>
        <pc:graphicFrameChg chg="modGraphic">
          <ac:chgData name="Robby Roth" userId="47608e0cc0708d8b" providerId="LiveId" clId="{A36FA96C-E021-4878-8B54-7B0B74366B73}" dt="2020-02-09T23:12:13.433" v="39" actId="20577"/>
          <ac:graphicFrameMkLst>
            <pc:docMk/>
            <pc:sldMk cId="1803249426" sldId="306"/>
            <ac:graphicFrameMk id="5" creationId="{0308C37D-91C4-4E30-83FE-878F70AE13BC}"/>
          </ac:graphicFrameMkLst>
        </pc:graphicFrameChg>
      </pc:sldChg>
      <pc:sldChg chg="modSp">
        <pc:chgData name="Robby Roth" userId="47608e0cc0708d8b" providerId="LiveId" clId="{A36FA96C-E021-4878-8B54-7B0B74366B73}" dt="2020-02-10T21:52:45.912" v="213" actId="962"/>
        <pc:sldMkLst>
          <pc:docMk/>
          <pc:sldMk cId="3992858669" sldId="307"/>
        </pc:sldMkLst>
        <pc:picChg chg="mod">
          <ac:chgData name="Robby Roth" userId="47608e0cc0708d8b" providerId="LiveId" clId="{A36FA96C-E021-4878-8B54-7B0B74366B73}" dt="2020-02-10T21:52:45.912" v="213" actId="962"/>
          <ac:picMkLst>
            <pc:docMk/>
            <pc:sldMk cId="3992858669" sldId="307"/>
            <ac:picMk id="6" creationId="{9F2EC0C8-7A9D-4BBD-B6AF-97F607A55E71}"/>
          </ac:picMkLst>
        </pc:picChg>
      </pc:sldChg>
      <pc:sldChg chg="modSp">
        <pc:chgData name="Robby Roth" userId="47608e0cc0708d8b" providerId="LiveId" clId="{A36FA96C-E021-4878-8B54-7B0B74366B73}" dt="2020-02-10T21:55:21.337" v="879" actId="962"/>
        <pc:sldMkLst>
          <pc:docMk/>
          <pc:sldMk cId="1246709789" sldId="308"/>
        </pc:sldMkLst>
        <pc:picChg chg="mod">
          <ac:chgData name="Robby Roth" userId="47608e0cc0708d8b" providerId="LiveId" clId="{A36FA96C-E021-4878-8B54-7B0B74366B73}" dt="2020-02-10T21:55:21.337" v="879" actId="962"/>
          <ac:picMkLst>
            <pc:docMk/>
            <pc:sldMk cId="1246709789" sldId="308"/>
            <ac:picMk id="10" creationId="{00000000-0000-0000-0000-000000000000}"/>
          </ac:picMkLst>
        </pc:picChg>
      </pc:sldChg>
      <pc:sldChg chg="modSp">
        <pc:chgData name="Robby Roth" userId="47608e0cc0708d8b" providerId="LiveId" clId="{A36FA96C-E021-4878-8B54-7B0B74366B73}" dt="2020-02-10T21:56:12.940" v="1027" actId="962"/>
        <pc:sldMkLst>
          <pc:docMk/>
          <pc:sldMk cId="1936405967" sldId="309"/>
        </pc:sldMkLst>
        <pc:picChg chg="mod">
          <ac:chgData name="Robby Roth" userId="47608e0cc0708d8b" providerId="LiveId" clId="{A36FA96C-E021-4878-8B54-7B0B74366B73}" dt="2020-02-10T21:56:12.940" v="1027" actId="962"/>
          <ac:picMkLst>
            <pc:docMk/>
            <pc:sldMk cId="1936405967" sldId="309"/>
            <ac:picMk id="7" creationId="{142673AF-D9E1-4532-962A-7970ABDC24CA}"/>
          </ac:picMkLst>
        </pc:picChg>
      </pc:sldChg>
      <pc:sldChg chg="modSp">
        <pc:chgData name="Robby Roth" userId="47608e0cc0708d8b" providerId="LiveId" clId="{A36FA96C-E021-4878-8B54-7B0B74366B73}" dt="2020-02-10T21:58:27.552" v="1399" actId="962"/>
        <pc:sldMkLst>
          <pc:docMk/>
          <pc:sldMk cId="3590308963" sldId="315"/>
        </pc:sldMkLst>
        <pc:picChg chg="mod">
          <ac:chgData name="Robby Roth" userId="47608e0cc0708d8b" providerId="LiveId" clId="{A36FA96C-E021-4878-8B54-7B0B74366B73}" dt="2020-02-10T21:58:27.552" v="1399" actId="962"/>
          <ac:picMkLst>
            <pc:docMk/>
            <pc:sldMk cId="3590308963" sldId="315"/>
            <ac:picMk id="5" creationId="{ACC32E32-9297-4064-A517-C1162261C6F2}"/>
          </ac:picMkLst>
        </pc:picChg>
      </pc:sldChg>
    </pc:docChg>
  </pc:docChgLst>
  <pc:docChgLst>
    <pc:chgData name="Dominik Böhler" userId="d6f71161-d1cb-4399-82c4-d80fb5b4761d" providerId="ADAL" clId="{01325FE9-D58D-A443-B669-56A0113A86BD}"/>
    <pc:docChg chg="custSel modSld modMainMaster modNotesMaster">
      <pc:chgData name="Dominik Böhler" userId="d6f71161-d1cb-4399-82c4-d80fb5b4761d" providerId="ADAL" clId="{01325FE9-D58D-A443-B669-56A0113A86BD}" dt="2021-02-17T09:33:49.653" v="3" actId="478"/>
      <pc:docMkLst>
        <pc:docMk/>
      </pc:docMkLst>
      <pc:sldChg chg="modSp modNotes">
        <pc:chgData name="Dominik Böhler" userId="d6f71161-d1cb-4399-82c4-d80fb5b4761d" providerId="ADAL" clId="{01325FE9-D58D-A443-B669-56A0113A86BD}" dt="2021-02-17T09:33:44.154" v="1"/>
        <pc:sldMkLst>
          <pc:docMk/>
          <pc:sldMk cId="4140415912" sldId="301"/>
        </pc:sldMkLst>
        <pc:spChg chg="mod">
          <ac:chgData name="Dominik Böhler" userId="d6f71161-d1cb-4399-82c4-d80fb5b4761d" providerId="ADAL" clId="{01325FE9-D58D-A443-B669-56A0113A86BD}" dt="2021-02-17T09:33:44.154" v="1"/>
          <ac:spMkLst>
            <pc:docMk/>
            <pc:sldMk cId="4140415912" sldId="301"/>
            <ac:spMk id="2" creationId="{00000000-0000-0000-0000-000000000000}"/>
          </ac:spMkLst>
        </pc:spChg>
        <pc:spChg chg="mod">
          <ac:chgData name="Dominik Böhler" userId="d6f71161-d1cb-4399-82c4-d80fb5b4761d" providerId="ADAL" clId="{01325FE9-D58D-A443-B669-56A0113A86BD}" dt="2021-02-17T09:33:44.154" v="1"/>
          <ac:spMkLst>
            <pc:docMk/>
            <pc:sldMk cId="4140415912" sldId="301"/>
            <ac:spMk id="3" creationId="{00000000-0000-0000-0000-000000000000}"/>
          </ac:spMkLst>
        </pc:spChg>
        <pc:spChg chg="mod">
          <ac:chgData name="Dominik Böhler" userId="d6f71161-d1cb-4399-82c4-d80fb5b4761d" providerId="ADAL" clId="{01325FE9-D58D-A443-B669-56A0113A86BD}" dt="2021-02-17T09:33:44.154" v="1"/>
          <ac:spMkLst>
            <pc:docMk/>
            <pc:sldMk cId="4140415912" sldId="301"/>
            <ac:spMk id="4" creationId="{00000000-0000-0000-0000-000000000000}"/>
          </ac:spMkLst>
        </pc:spChg>
        <pc:spChg chg="mod">
          <ac:chgData name="Dominik Böhler" userId="d6f71161-d1cb-4399-82c4-d80fb5b4761d" providerId="ADAL" clId="{01325FE9-D58D-A443-B669-56A0113A86BD}" dt="2021-02-17T09:33:44.154" v="1"/>
          <ac:spMkLst>
            <pc:docMk/>
            <pc:sldMk cId="4140415912" sldId="301"/>
            <ac:spMk id="5" creationId="{00000000-0000-0000-0000-000000000000}"/>
          </ac:spMkLst>
        </pc:spChg>
        <pc:spChg chg="mod">
          <ac:chgData name="Dominik Böhler" userId="d6f71161-d1cb-4399-82c4-d80fb5b4761d" providerId="ADAL" clId="{01325FE9-D58D-A443-B669-56A0113A86BD}" dt="2021-02-17T09:33:44.154" v="1"/>
          <ac:spMkLst>
            <pc:docMk/>
            <pc:sldMk cId="4140415912" sldId="301"/>
            <ac:spMk id="6" creationId="{00000000-0000-0000-0000-000000000000}"/>
          </ac:spMkLst>
        </pc:spChg>
        <pc:spChg chg="mod">
          <ac:chgData name="Dominik Böhler" userId="d6f71161-d1cb-4399-82c4-d80fb5b4761d" providerId="ADAL" clId="{01325FE9-D58D-A443-B669-56A0113A86BD}" dt="2021-02-17T09:33:44.154" v="1"/>
          <ac:spMkLst>
            <pc:docMk/>
            <pc:sldMk cId="4140415912" sldId="301"/>
            <ac:spMk id="7" creationId="{00000000-0000-0000-0000-000000000000}"/>
          </ac:spMkLst>
        </pc:spChg>
        <pc:picChg chg="mod">
          <ac:chgData name="Dominik Böhler" userId="d6f71161-d1cb-4399-82c4-d80fb5b4761d" providerId="ADAL" clId="{01325FE9-D58D-A443-B669-56A0113A86BD}" dt="2021-02-17T09:33:44.154" v="1"/>
          <ac:picMkLst>
            <pc:docMk/>
            <pc:sldMk cId="4140415912" sldId="301"/>
            <ac:picMk id="8" creationId="{66F68693-04B9-45A8-9FEE-D461A6FE8391}"/>
          </ac:picMkLst>
        </pc:picChg>
      </pc:sldChg>
      <pc:sldChg chg="modSp modNotes">
        <pc:chgData name="Dominik Böhler" userId="d6f71161-d1cb-4399-82c4-d80fb5b4761d" providerId="ADAL" clId="{01325FE9-D58D-A443-B669-56A0113A86BD}" dt="2021-02-17T09:33:44.154" v="1"/>
        <pc:sldMkLst>
          <pc:docMk/>
          <pc:sldMk cId="3346985317" sldId="304"/>
        </pc:sldMkLst>
        <pc:spChg chg="mod">
          <ac:chgData name="Dominik Böhler" userId="d6f71161-d1cb-4399-82c4-d80fb5b4761d" providerId="ADAL" clId="{01325FE9-D58D-A443-B669-56A0113A86BD}" dt="2021-02-17T09:33:44.154" v="1"/>
          <ac:spMkLst>
            <pc:docMk/>
            <pc:sldMk cId="3346985317" sldId="304"/>
            <ac:spMk id="8" creationId="{00000000-0000-0000-0000-000000000000}"/>
          </ac:spMkLst>
        </pc:spChg>
        <pc:picChg chg="mod">
          <ac:chgData name="Dominik Böhler" userId="d6f71161-d1cb-4399-82c4-d80fb5b4761d" providerId="ADAL" clId="{01325FE9-D58D-A443-B669-56A0113A86BD}" dt="2021-02-17T09:33:44.154" v="1"/>
          <ac:picMkLst>
            <pc:docMk/>
            <pc:sldMk cId="3346985317" sldId="304"/>
            <ac:picMk id="4" creationId="{00000000-0000-0000-0000-000000000000}"/>
          </ac:picMkLst>
        </pc:picChg>
      </pc:sldChg>
      <pc:sldChg chg="modNotes">
        <pc:chgData name="Dominik Böhler" userId="d6f71161-d1cb-4399-82c4-d80fb5b4761d" providerId="ADAL" clId="{01325FE9-D58D-A443-B669-56A0113A86BD}" dt="2021-02-17T09:33:44.154" v="1"/>
        <pc:sldMkLst>
          <pc:docMk/>
          <pc:sldMk cId="1994416609" sldId="305"/>
        </pc:sldMkLst>
      </pc:sldChg>
      <pc:sldChg chg="modSp">
        <pc:chgData name="Dominik Böhler" userId="d6f71161-d1cb-4399-82c4-d80fb5b4761d" providerId="ADAL" clId="{01325FE9-D58D-A443-B669-56A0113A86BD}" dt="2021-02-17T09:33:44.154" v="1"/>
        <pc:sldMkLst>
          <pc:docMk/>
          <pc:sldMk cId="1803249426" sldId="306"/>
        </pc:sldMkLst>
        <pc:spChg chg="mod">
          <ac:chgData name="Dominik Böhler" userId="d6f71161-d1cb-4399-82c4-d80fb5b4761d" providerId="ADAL" clId="{01325FE9-D58D-A443-B669-56A0113A86BD}" dt="2021-02-17T09:33:44.154" v="1"/>
          <ac:spMkLst>
            <pc:docMk/>
            <pc:sldMk cId="1803249426" sldId="306"/>
            <ac:spMk id="3" creationId="{00000000-0000-0000-0000-000000000000}"/>
          </ac:spMkLst>
        </pc:spChg>
        <pc:graphicFrameChg chg="mod">
          <ac:chgData name="Dominik Böhler" userId="d6f71161-d1cb-4399-82c4-d80fb5b4761d" providerId="ADAL" clId="{01325FE9-D58D-A443-B669-56A0113A86BD}" dt="2021-02-17T09:33:44.154" v="1"/>
          <ac:graphicFrameMkLst>
            <pc:docMk/>
            <pc:sldMk cId="1803249426" sldId="306"/>
            <ac:graphicFrameMk id="5" creationId="{0308C37D-91C4-4E30-83FE-878F70AE13BC}"/>
          </ac:graphicFrameMkLst>
        </pc:graphicFrameChg>
      </pc:sldChg>
      <pc:sldChg chg="modSp modNotes">
        <pc:chgData name="Dominik Böhler" userId="d6f71161-d1cb-4399-82c4-d80fb5b4761d" providerId="ADAL" clId="{01325FE9-D58D-A443-B669-56A0113A86BD}" dt="2021-02-17T09:33:44.154" v="1"/>
        <pc:sldMkLst>
          <pc:docMk/>
          <pc:sldMk cId="3992858669" sldId="307"/>
        </pc:sldMkLst>
        <pc:spChg chg="mod">
          <ac:chgData name="Dominik Böhler" userId="d6f71161-d1cb-4399-82c4-d80fb5b4761d" providerId="ADAL" clId="{01325FE9-D58D-A443-B669-56A0113A86BD}" dt="2021-02-17T09:33:44.154" v="1"/>
          <ac:spMkLst>
            <pc:docMk/>
            <pc:sldMk cId="3992858669" sldId="307"/>
            <ac:spMk id="3" creationId="{00000000-0000-0000-0000-000000000000}"/>
          </ac:spMkLst>
        </pc:spChg>
        <pc:picChg chg="mod">
          <ac:chgData name="Dominik Böhler" userId="d6f71161-d1cb-4399-82c4-d80fb5b4761d" providerId="ADAL" clId="{01325FE9-D58D-A443-B669-56A0113A86BD}" dt="2021-02-17T09:33:44.154" v="1"/>
          <ac:picMkLst>
            <pc:docMk/>
            <pc:sldMk cId="3992858669" sldId="307"/>
            <ac:picMk id="6" creationId="{9F2EC0C8-7A9D-4BBD-B6AF-97F607A55E71}"/>
          </ac:picMkLst>
        </pc:picChg>
      </pc:sldChg>
      <pc:sldChg chg="modSp modNotes">
        <pc:chgData name="Dominik Böhler" userId="d6f71161-d1cb-4399-82c4-d80fb5b4761d" providerId="ADAL" clId="{01325FE9-D58D-A443-B669-56A0113A86BD}" dt="2021-02-17T09:33:44.154" v="1"/>
        <pc:sldMkLst>
          <pc:docMk/>
          <pc:sldMk cId="1246709789" sldId="308"/>
        </pc:sldMkLst>
        <pc:spChg chg="mod">
          <ac:chgData name="Dominik Böhler" userId="d6f71161-d1cb-4399-82c4-d80fb5b4761d" providerId="ADAL" clId="{01325FE9-D58D-A443-B669-56A0113A86BD}" dt="2021-02-17T09:33:44.154" v="1"/>
          <ac:spMkLst>
            <pc:docMk/>
            <pc:sldMk cId="1246709789" sldId="308"/>
            <ac:spMk id="3" creationId="{00000000-0000-0000-0000-000000000000}"/>
          </ac:spMkLst>
        </pc:spChg>
        <pc:picChg chg="mod">
          <ac:chgData name="Dominik Böhler" userId="d6f71161-d1cb-4399-82c4-d80fb5b4761d" providerId="ADAL" clId="{01325FE9-D58D-A443-B669-56A0113A86BD}" dt="2021-02-17T09:33:44.154" v="1"/>
          <ac:picMkLst>
            <pc:docMk/>
            <pc:sldMk cId="1246709789" sldId="308"/>
            <ac:picMk id="10" creationId="{00000000-0000-0000-0000-000000000000}"/>
          </ac:picMkLst>
        </pc:picChg>
      </pc:sldChg>
      <pc:sldChg chg="modSp modNotes">
        <pc:chgData name="Dominik Böhler" userId="d6f71161-d1cb-4399-82c4-d80fb5b4761d" providerId="ADAL" clId="{01325FE9-D58D-A443-B669-56A0113A86BD}" dt="2021-02-17T09:33:44.154" v="1"/>
        <pc:sldMkLst>
          <pc:docMk/>
          <pc:sldMk cId="1936405967" sldId="309"/>
        </pc:sldMkLst>
        <pc:spChg chg="mod">
          <ac:chgData name="Dominik Böhler" userId="d6f71161-d1cb-4399-82c4-d80fb5b4761d" providerId="ADAL" clId="{01325FE9-D58D-A443-B669-56A0113A86BD}" dt="2021-02-17T09:33:44.154" v="1"/>
          <ac:spMkLst>
            <pc:docMk/>
            <pc:sldMk cId="1936405967" sldId="309"/>
            <ac:spMk id="3" creationId="{00000000-0000-0000-0000-000000000000}"/>
          </ac:spMkLst>
        </pc:spChg>
        <pc:spChg chg="mod">
          <ac:chgData name="Dominik Böhler" userId="d6f71161-d1cb-4399-82c4-d80fb5b4761d" providerId="ADAL" clId="{01325FE9-D58D-A443-B669-56A0113A86BD}" dt="2021-02-17T09:33:44.154" v="1"/>
          <ac:spMkLst>
            <pc:docMk/>
            <pc:sldMk cId="1936405967" sldId="309"/>
            <ac:spMk id="4" creationId="{00000000-0000-0000-0000-000000000000}"/>
          </ac:spMkLst>
        </pc:spChg>
        <pc:spChg chg="mod">
          <ac:chgData name="Dominik Böhler" userId="d6f71161-d1cb-4399-82c4-d80fb5b4761d" providerId="ADAL" clId="{01325FE9-D58D-A443-B669-56A0113A86BD}" dt="2021-02-17T09:33:44.154" v="1"/>
          <ac:spMkLst>
            <pc:docMk/>
            <pc:sldMk cId="1936405967" sldId="309"/>
            <ac:spMk id="5" creationId="{00000000-0000-0000-0000-000000000000}"/>
          </ac:spMkLst>
        </pc:spChg>
        <pc:spChg chg="mod">
          <ac:chgData name="Dominik Böhler" userId="d6f71161-d1cb-4399-82c4-d80fb5b4761d" providerId="ADAL" clId="{01325FE9-D58D-A443-B669-56A0113A86BD}" dt="2021-02-17T09:33:44.154" v="1"/>
          <ac:spMkLst>
            <pc:docMk/>
            <pc:sldMk cId="1936405967" sldId="309"/>
            <ac:spMk id="6" creationId="{00000000-0000-0000-0000-000000000000}"/>
          </ac:spMkLst>
        </pc:spChg>
        <pc:picChg chg="mod">
          <ac:chgData name="Dominik Böhler" userId="d6f71161-d1cb-4399-82c4-d80fb5b4761d" providerId="ADAL" clId="{01325FE9-D58D-A443-B669-56A0113A86BD}" dt="2021-02-17T09:33:44.154" v="1"/>
          <ac:picMkLst>
            <pc:docMk/>
            <pc:sldMk cId="1936405967" sldId="309"/>
            <ac:picMk id="7" creationId="{142673AF-D9E1-4532-962A-7970ABDC24CA}"/>
          </ac:picMkLst>
        </pc:picChg>
      </pc:sldChg>
      <pc:sldChg chg="modNotes">
        <pc:chgData name="Dominik Böhler" userId="d6f71161-d1cb-4399-82c4-d80fb5b4761d" providerId="ADAL" clId="{01325FE9-D58D-A443-B669-56A0113A86BD}" dt="2021-02-17T09:33:44.154" v="1"/>
        <pc:sldMkLst>
          <pc:docMk/>
          <pc:sldMk cId="2418572575" sldId="310"/>
        </pc:sldMkLst>
      </pc:sldChg>
      <pc:sldChg chg="modNotes">
        <pc:chgData name="Dominik Böhler" userId="d6f71161-d1cb-4399-82c4-d80fb5b4761d" providerId="ADAL" clId="{01325FE9-D58D-A443-B669-56A0113A86BD}" dt="2021-02-17T09:33:44.154" v="1"/>
        <pc:sldMkLst>
          <pc:docMk/>
          <pc:sldMk cId="2140695906" sldId="311"/>
        </pc:sldMkLst>
      </pc:sldChg>
      <pc:sldChg chg="modNotes">
        <pc:chgData name="Dominik Böhler" userId="d6f71161-d1cb-4399-82c4-d80fb5b4761d" providerId="ADAL" clId="{01325FE9-D58D-A443-B669-56A0113A86BD}" dt="2021-02-17T09:33:44.154" v="1"/>
        <pc:sldMkLst>
          <pc:docMk/>
          <pc:sldMk cId="1931440077" sldId="313"/>
        </pc:sldMkLst>
      </pc:sldChg>
      <pc:sldChg chg="modSp modNotes">
        <pc:chgData name="Dominik Böhler" userId="d6f71161-d1cb-4399-82c4-d80fb5b4761d" providerId="ADAL" clId="{01325FE9-D58D-A443-B669-56A0113A86BD}" dt="2021-02-17T09:33:44.154" v="1"/>
        <pc:sldMkLst>
          <pc:docMk/>
          <pc:sldMk cId="2245295361" sldId="314"/>
        </pc:sldMkLst>
        <pc:spChg chg="mod">
          <ac:chgData name="Dominik Böhler" userId="d6f71161-d1cb-4399-82c4-d80fb5b4761d" providerId="ADAL" clId="{01325FE9-D58D-A443-B669-56A0113A86BD}" dt="2021-02-17T09:33:44.154" v="1"/>
          <ac:spMkLst>
            <pc:docMk/>
            <pc:sldMk cId="2245295361" sldId="314"/>
            <ac:spMk id="3" creationId="{00000000-0000-0000-0000-000000000000}"/>
          </ac:spMkLst>
        </pc:spChg>
        <pc:picChg chg="mod">
          <ac:chgData name="Dominik Böhler" userId="d6f71161-d1cb-4399-82c4-d80fb5b4761d" providerId="ADAL" clId="{01325FE9-D58D-A443-B669-56A0113A86BD}" dt="2021-02-17T09:33:44.154" v="1"/>
          <ac:picMkLst>
            <pc:docMk/>
            <pc:sldMk cId="2245295361" sldId="314"/>
            <ac:picMk id="6" creationId="{CFFF8E65-B89A-468A-BA24-BAB5C77AB1CE}"/>
          </ac:picMkLst>
        </pc:picChg>
      </pc:sldChg>
      <pc:sldChg chg="modSp">
        <pc:chgData name="Dominik Böhler" userId="d6f71161-d1cb-4399-82c4-d80fb5b4761d" providerId="ADAL" clId="{01325FE9-D58D-A443-B669-56A0113A86BD}" dt="2021-02-17T09:33:44.154" v="1"/>
        <pc:sldMkLst>
          <pc:docMk/>
          <pc:sldMk cId="3590308963" sldId="315"/>
        </pc:sldMkLst>
        <pc:spChg chg="mod">
          <ac:chgData name="Dominik Böhler" userId="d6f71161-d1cb-4399-82c4-d80fb5b4761d" providerId="ADAL" clId="{01325FE9-D58D-A443-B669-56A0113A86BD}" dt="2021-02-17T09:33:44.154" v="1"/>
          <ac:spMkLst>
            <pc:docMk/>
            <pc:sldMk cId="3590308963" sldId="315"/>
            <ac:spMk id="3" creationId="{00000000-0000-0000-0000-000000000000}"/>
          </ac:spMkLst>
        </pc:spChg>
        <pc:picChg chg="mod">
          <ac:chgData name="Dominik Böhler" userId="d6f71161-d1cb-4399-82c4-d80fb5b4761d" providerId="ADAL" clId="{01325FE9-D58D-A443-B669-56A0113A86BD}" dt="2021-02-17T09:33:44.154" v="1"/>
          <ac:picMkLst>
            <pc:docMk/>
            <pc:sldMk cId="3590308963" sldId="315"/>
            <ac:picMk id="5" creationId="{ACC32E32-9297-4064-A517-C1162261C6F2}"/>
          </ac:picMkLst>
        </pc:picChg>
      </pc:sldChg>
      <pc:sldMasterChg chg="delSp modSp mod modSldLayout">
        <pc:chgData name="Dominik Böhler" userId="d6f71161-d1cb-4399-82c4-d80fb5b4761d" providerId="ADAL" clId="{01325FE9-D58D-A443-B669-56A0113A86BD}" dt="2021-02-17T09:33:49.653" v="3" actId="478"/>
        <pc:sldMasterMkLst>
          <pc:docMk/>
          <pc:sldMasterMk cId="0" sldId="2147483659"/>
        </pc:sldMasterMkLst>
        <pc:spChg chg="mod">
          <ac:chgData name="Dominik Böhler" userId="d6f71161-d1cb-4399-82c4-d80fb5b4761d" providerId="ADAL" clId="{01325FE9-D58D-A443-B669-56A0113A86BD}" dt="2021-02-17T09:33:44.154" v="1"/>
          <ac:spMkLst>
            <pc:docMk/>
            <pc:sldMasterMk cId="0" sldId="2147483659"/>
            <ac:spMk id="10" creationId="{00000000-0000-0000-0000-000000000000}"/>
          </ac:spMkLst>
        </pc:spChg>
        <pc:spChg chg="mod">
          <ac:chgData name="Dominik Böhler" userId="d6f71161-d1cb-4399-82c4-d80fb5b4761d" providerId="ADAL" clId="{01325FE9-D58D-A443-B669-56A0113A86BD}" dt="2021-02-17T09:33:44.154" v="1"/>
          <ac:spMkLst>
            <pc:docMk/>
            <pc:sldMasterMk cId="0" sldId="2147483659"/>
            <ac:spMk id="11" creationId="{00000000-0000-0000-0000-000000000000}"/>
          </ac:spMkLst>
        </pc:spChg>
        <pc:spChg chg="mod">
          <ac:chgData name="Dominik Böhler" userId="d6f71161-d1cb-4399-82c4-d80fb5b4761d" providerId="ADAL" clId="{01325FE9-D58D-A443-B669-56A0113A86BD}" dt="2021-02-17T09:33:44.154" v="1"/>
          <ac:spMkLst>
            <pc:docMk/>
            <pc:sldMasterMk cId="0" sldId="2147483659"/>
            <ac:spMk id="12" creationId="{00000000-0000-0000-0000-000000000000}"/>
          </ac:spMkLst>
        </pc:spChg>
        <pc:spChg chg="mod">
          <ac:chgData name="Dominik Böhler" userId="d6f71161-d1cb-4399-82c4-d80fb5b4761d" providerId="ADAL" clId="{01325FE9-D58D-A443-B669-56A0113A86BD}" dt="2021-02-17T09:33:44.154" v="1"/>
          <ac:spMkLst>
            <pc:docMk/>
            <pc:sldMasterMk cId="0" sldId="2147483659"/>
            <ac:spMk id="13" creationId="{00000000-0000-0000-0000-000000000000}"/>
          </ac:spMkLst>
        </pc:spChg>
        <pc:spChg chg="mod">
          <ac:chgData name="Dominik Böhler" userId="d6f71161-d1cb-4399-82c4-d80fb5b4761d" providerId="ADAL" clId="{01325FE9-D58D-A443-B669-56A0113A86BD}" dt="2021-02-17T09:33:44.154" v="1"/>
          <ac:spMkLst>
            <pc:docMk/>
            <pc:sldMasterMk cId="0" sldId="2147483659"/>
            <ac:spMk id="14" creationId="{00000000-0000-0000-0000-000000000000}"/>
          </ac:spMkLst>
        </pc:spChg>
        <pc:spChg chg="del mod">
          <ac:chgData name="Dominik Böhler" userId="d6f71161-d1cb-4399-82c4-d80fb5b4761d" providerId="ADAL" clId="{01325FE9-D58D-A443-B669-56A0113A86BD}" dt="2021-02-17T09:33:49.653" v="3" actId="478"/>
          <ac:spMkLst>
            <pc:docMk/>
            <pc:sldMasterMk cId="0" sldId="2147483659"/>
            <ac:spMk id="16" creationId="{00000000-0000-0000-0000-000000000000}"/>
          </ac:spMkLst>
        </pc:spChg>
        <pc:picChg chg="del mod">
          <ac:chgData name="Dominik Böhler" userId="d6f71161-d1cb-4399-82c4-d80fb5b4761d" providerId="ADAL" clId="{01325FE9-D58D-A443-B669-56A0113A86BD}" dt="2021-02-17T09:33:47.741" v="2" actId="478"/>
          <ac:picMkLst>
            <pc:docMk/>
            <pc:sldMasterMk cId="0" sldId="2147483659"/>
            <ac:picMk id="15" creationId="{00000000-0000-0000-0000-000000000000}"/>
          </ac:picMkLst>
        </pc:picChg>
        <pc:sldLayoutChg chg="modSp">
          <pc:chgData name="Dominik Böhler" userId="d6f71161-d1cb-4399-82c4-d80fb5b4761d" providerId="ADAL" clId="{01325FE9-D58D-A443-B669-56A0113A86BD}" dt="2021-02-17T09:33:44.154" v="1"/>
          <pc:sldLayoutMkLst>
            <pc:docMk/>
            <pc:sldMasterMk cId="0" sldId="2147483659"/>
            <pc:sldLayoutMk cId="0" sldId="2147483649"/>
          </pc:sldLayoutMkLst>
          <pc:spChg chg="mod">
            <ac:chgData name="Dominik Böhler" userId="d6f71161-d1cb-4399-82c4-d80fb5b4761d" providerId="ADAL" clId="{01325FE9-D58D-A443-B669-56A0113A86BD}" dt="2021-02-17T09:33:44.154" v="1"/>
            <ac:spMkLst>
              <pc:docMk/>
              <pc:sldMasterMk cId="0" sldId="2147483659"/>
              <pc:sldLayoutMk cId="0" sldId="2147483649"/>
              <ac:spMk id="25" creationId="{00000000-0000-0000-0000-000000000000}"/>
            </ac:spMkLst>
          </pc:spChg>
          <pc:spChg chg="mod">
            <ac:chgData name="Dominik Böhler" userId="d6f71161-d1cb-4399-82c4-d80fb5b4761d" providerId="ADAL" clId="{01325FE9-D58D-A443-B669-56A0113A86BD}" dt="2021-02-17T09:33:44.154" v="1"/>
            <ac:spMkLst>
              <pc:docMk/>
              <pc:sldMasterMk cId="0" sldId="2147483659"/>
              <pc:sldLayoutMk cId="0" sldId="2147483649"/>
              <ac:spMk id="26" creationId="{00000000-0000-0000-0000-000000000000}"/>
            </ac:spMkLst>
          </pc:spChg>
        </pc:sldLayoutChg>
        <pc:sldLayoutChg chg="modSp">
          <pc:chgData name="Dominik Böhler" userId="d6f71161-d1cb-4399-82c4-d80fb5b4761d" providerId="ADAL" clId="{01325FE9-D58D-A443-B669-56A0113A86BD}" dt="2021-02-17T09:33:44.154" v="1"/>
          <pc:sldLayoutMkLst>
            <pc:docMk/>
            <pc:sldMasterMk cId="0" sldId="2147483659"/>
            <pc:sldLayoutMk cId="0" sldId="2147483651"/>
          </pc:sldLayoutMkLst>
          <pc:spChg chg="mod">
            <ac:chgData name="Dominik Böhler" userId="d6f71161-d1cb-4399-82c4-d80fb5b4761d" providerId="ADAL" clId="{01325FE9-D58D-A443-B669-56A0113A86BD}" dt="2021-02-17T09:33:44.154" v="1"/>
            <ac:spMkLst>
              <pc:docMk/>
              <pc:sldMasterMk cId="0" sldId="2147483659"/>
              <pc:sldLayoutMk cId="0" sldId="2147483651"/>
              <ac:spMk id="38" creationId="{00000000-0000-0000-0000-000000000000}"/>
            </ac:spMkLst>
          </pc:spChg>
          <pc:spChg chg="mod">
            <ac:chgData name="Dominik Böhler" userId="d6f71161-d1cb-4399-82c4-d80fb5b4761d" providerId="ADAL" clId="{01325FE9-D58D-A443-B669-56A0113A86BD}" dt="2021-02-17T09:33:44.154" v="1"/>
            <ac:spMkLst>
              <pc:docMk/>
              <pc:sldMasterMk cId="0" sldId="2147483659"/>
              <pc:sldLayoutMk cId="0" sldId="2147483651"/>
              <ac:spMk id="39" creationId="{00000000-0000-0000-0000-000000000000}"/>
            </ac:spMkLst>
          </pc:spChg>
          <pc:spChg chg="mod">
            <ac:chgData name="Dominik Böhler" userId="d6f71161-d1cb-4399-82c4-d80fb5b4761d" providerId="ADAL" clId="{01325FE9-D58D-A443-B669-56A0113A86BD}" dt="2021-02-17T09:33:44.154" v="1"/>
            <ac:spMkLst>
              <pc:docMk/>
              <pc:sldMasterMk cId="0" sldId="2147483659"/>
              <pc:sldLayoutMk cId="0" sldId="2147483651"/>
              <ac:spMk id="40" creationId="{00000000-0000-0000-0000-000000000000}"/>
            </ac:spMkLst>
          </pc:spChg>
          <pc:spChg chg="mod">
            <ac:chgData name="Dominik Böhler" userId="d6f71161-d1cb-4399-82c4-d80fb5b4761d" providerId="ADAL" clId="{01325FE9-D58D-A443-B669-56A0113A86BD}" dt="2021-02-17T09:33:44.154" v="1"/>
            <ac:spMkLst>
              <pc:docMk/>
              <pc:sldMasterMk cId="0" sldId="2147483659"/>
              <pc:sldLayoutMk cId="0" sldId="2147483651"/>
              <ac:spMk id="41" creationId="{00000000-0000-0000-0000-000000000000}"/>
            </ac:spMkLst>
          </pc:spChg>
          <pc:spChg chg="mod">
            <ac:chgData name="Dominik Böhler" userId="d6f71161-d1cb-4399-82c4-d80fb5b4761d" providerId="ADAL" clId="{01325FE9-D58D-A443-B669-56A0113A86BD}" dt="2021-02-17T09:33:44.154" v="1"/>
            <ac:spMkLst>
              <pc:docMk/>
              <pc:sldMasterMk cId="0" sldId="2147483659"/>
              <pc:sldLayoutMk cId="0" sldId="2147483651"/>
              <ac:spMk id="42" creationId="{00000000-0000-0000-0000-000000000000}"/>
            </ac:spMkLst>
          </pc:spChg>
          <pc:spChg chg="mod">
            <ac:chgData name="Dominik Böhler" userId="d6f71161-d1cb-4399-82c4-d80fb5b4761d" providerId="ADAL" clId="{01325FE9-D58D-A443-B669-56A0113A86BD}" dt="2021-02-17T09:33:44.154" v="1"/>
            <ac:spMkLst>
              <pc:docMk/>
              <pc:sldMasterMk cId="0" sldId="2147483659"/>
              <pc:sldLayoutMk cId="0" sldId="2147483651"/>
              <ac:spMk id="43" creationId="{00000000-0000-0000-0000-000000000000}"/>
            </ac:spMkLst>
          </pc:spChg>
          <pc:spChg chg="mod">
            <ac:chgData name="Dominik Böhler" userId="d6f71161-d1cb-4399-82c4-d80fb5b4761d" providerId="ADAL" clId="{01325FE9-D58D-A443-B669-56A0113A86BD}" dt="2021-02-17T09:33:44.154" v="1"/>
            <ac:spMkLst>
              <pc:docMk/>
              <pc:sldMasterMk cId="0" sldId="2147483659"/>
              <pc:sldLayoutMk cId="0" sldId="2147483651"/>
              <ac:spMk id="44" creationId="{00000000-0000-0000-0000-000000000000}"/>
            </ac:spMkLst>
          </pc:spChg>
        </pc:sldLayoutChg>
        <pc:sldLayoutChg chg="modSp">
          <pc:chgData name="Dominik Böhler" userId="d6f71161-d1cb-4399-82c4-d80fb5b4761d" providerId="ADAL" clId="{01325FE9-D58D-A443-B669-56A0113A86BD}" dt="2021-02-17T09:33:44.154" v="1"/>
          <pc:sldLayoutMkLst>
            <pc:docMk/>
            <pc:sldMasterMk cId="0" sldId="2147483659"/>
            <pc:sldLayoutMk cId="0" sldId="2147483654"/>
          </pc:sldLayoutMkLst>
          <pc:spChg chg="mod">
            <ac:chgData name="Dominik Böhler" userId="d6f71161-d1cb-4399-82c4-d80fb5b4761d" providerId="ADAL" clId="{01325FE9-D58D-A443-B669-56A0113A86BD}" dt="2021-02-17T09:33:44.154" v="1"/>
            <ac:spMkLst>
              <pc:docMk/>
              <pc:sldMasterMk cId="0" sldId="2147483659"/>
              <pc:sldLayoutMk cId="0" sldId="2147483654"/>
              <ac:spMk id="62" creationId="{00000000-0000-0000-0000-000000000000}"/>
            </ac:spMkLst>
          </pc:spChg>
          <pc:spChg chg="mod">
            <ac:chgData name="Dominik Böhler" userId="d6f71161-d1cb-4399-82c4-d80fb5b4761d" providerId="ADAL" clId="{01325FE9-D58D-A443-B669-56A0113A86BD}" dt="2021-02-17T09:33:44.154" v="1"/>
            <ac:spMkLst>
              <pc:docMk/>
              <pc:sldMasterMk cId="0" sldId="2147483659"/>
              <pc:sldLayoutMk cId="0" sldId="2147483654"/>
              <ac:spMk id="63" creationId="{00000000-0000-0000-0000-000000000000}"/>
            </ac:spMkLst>
          </pc:spChg>
          <pc:spChg chg="mod">
            <ac:chgData name="Dominik Böhler" userId="d6f71161-d1cb-4399-82c4-d80fb5b4761d" providerId="ADAL" clId="{01325FE9-D58D-A443-B669-56A0113A86BD}" dt="2021-02-17T09:33:44.154" v="1"/>
            <ac:spMkLst>
              <pc:docMk/>
              <pc:sldMasterMk cId="0" sldId="2147483659"/>
              <pc:sldLayoutMk cId="0" sldId="2147483654"/>
              <ac:spMk id="64" creationId="{00000000-0000-0000-0000-000000000000}"/>
            </ac:spMkLst>
          </pc:spChg>
          <pc:spChg chg="mod">
            <ac:chgData name="Dominik Böhler" userId="d6f71161-d1cb-4399-82c4-d80fb5b4761d" providerId="ADAL" clId="{01325FE9-D58D-A443-B669-56A0113A86BD}" dt="2021-02-17T09:33:44.154" v="1"/>
            <ac:spMkLst>
              <pc:docMk/>
              <pc:sldMasterMk cId="0" sldId="2147483659"/>
              <pc:sldLayoutMk cId="0" sldId="2147483654"/>
              <ac:spMk id="65" creationId="{00000000-0000-0000-0000-000000000000}"/>
            </ac:spMkLst>
          </pc:spChg>
          <pc:spChg chg="mod">
            <ac:chgData name="Dominik Böhler" userId="d6f71161-d1cb-4399-82c4-d80fb5b4761d" providerId="ADAL" clId="{01325FE9-D58D-A443-B669-56A0113A86BD}" dt="2021-02-17T09:33:44.154" v="1"/>
            <ac:spMkLst>
              <pc:docMk/>
              <pc:sldMasterMk cId="0" sldId="2147483659"/>
              <pc:sldLayoutMk cId="0" sldId="2147483654"/>
              <ac:spMk id="66" creationId="{00000000-0000-0000-0000-000000000000}"/>
            </ac:spMkLst>
          </pc:spChg>
          <pc:spChg chg="mod">
            <ac:chgData name="Dominik Böhler" userId="d6f71161-d1cb-4399-82c4-d80fb5b4761d" providerId="ADAL" clId="{01325FE9-D58D-A443-B669-56A0113A86BD}" dt="2021-02-17T09:33:44.154" v="1"/>
            <ac:spMkLst>
              <pc:docMk/>
              <pc:sldMasterMk cId="0" sldId="2147483659"/>
              <pc:sldLayoutMk cId="0" sldId="2147483654"/>
              <ac:spMk id="67" creationId="{00000000-0000-0000-0000-000000000000}"/>
            </ac:spMkLst>
          </pc:spChg>
        </pc:sldLayoutChg>
        <pc:sldLayoutChg chg="modSp">
          <pc:chgData name="Dominik Böhler" userId="d6f71161-d1cb-4399-82c4-d80fb5b4761d" providerId="ADAL" clId="{01325FE9-D58D-A443-B669-56A0113A86BD}" dt="2021-02-17T09:33:44.154" v="1"/>
          <pc:sldLayoutMkLst>
            <pc:docMk/>
            <pc:sldMasterMk cId="0" sldId="2147483659"/>
            <pc:sldLayoutMk cId="0" sldId="2147483655"/>
          </pc:sldLayoutMkLst>
          <pc:spChg chg="mod">
            <ac:chgData name="Dominik Böhler" userId="d6f71161-d1cb-4399-82c4-d80fb5b4761d" providerId="ADAL" clId="{01325FE9-D58D-A443-B669-56A0113A86BD}" dt="2021-02-17T09:33:44.154" v="1"/>
            <ac:spMkLst>
              <pc:docMk/>
              <pc:sldMasterMk cId="0" sldId="2147483659"/>
              <pc:sldLayoutMk cId="0" sldId="2147483655"/>
              <ac:spMk id="69" creationId="{00000000-0000-0000-0000-000000000000}"/>
            </ac:spMkLst>
          </pc:spChg>
          <pc:spChg chg="mod">
            <ac:chgData name="Dominik Böhler" userId="d6f71161-d1cb-4399-82c4-d80fb5b4761d" providerId="ADAL" clId="{01325FE9-D58D-A443-B669-56A0113A86BD}" dt="2021-02-17T09:33:44.154" v="1"/>
            <ac:spMkLst>
              <pc:docMk/>
              <pc:sldMasterMk cId="0" sldId="2147483659"/>
              <pc:sldLayoutMk cId="0" sldId="2147483655"/>
              <ac:spMk id="70" creationId="{00000000-0000-0000-0000-000000000000}"/>
            </ac:spMkLst>
          </pc:spChg>
          <pc:spChg chg="mod">
            <ac:chgData name="Dominik Böhler" userId="d6f71161-d1cb-4399-82c4-d80fb5b4761d" providerId="ADAL" clId="{01325FE9-D58D-A443-B669-56A0113A86BD}" dt="2021-02-17T09:33:44.154" v="1"/>
            <ac:spMkLst>
              <pc:docMk/>
              <pc:sldMasterMk cId="0" sldId="2147483659"/>
              <pc:sldLayoutMk cId="0" sldId="2147483655"/>
              <ac:spMk id="71" creationId="{00000000-0000-0000-0000-000000000000}"/>
            </ac:spMkLst>
          </pc:spChg>
          <pc:spChg chg="mod">
            <ac:chgData name="Dominik Böhler" userId="d6f71161-d1cb-4399-82c4-d80fb5b4761d" providerId="ADAL" clId="{01325FE9-D58D-A443-B669-56A0113A86BD}" dt="2021-02-17T09:33:44.154" v="1"/>
            <ac:spMkLst>
              <pc:docMk/>
              <pc:sldMasterMk cId="0" sldId="2147483659"/>
              <pc:sldLayoutMk cId="0" sldId="2147483655"/>
              <ac:spMk id="72" creationId="{00000000-0000-0000-0000-000000000000}"/>
            </ac:spMkLst>
          </pc:spChg>
          <pc:spChg chg="mod">
            <ac:chgData name="Dominik Böhler" userId="d6f71161-d1cb-4399-82c4-d80fb5b4761d" providerId="ADAL" clId="{01325FE9-D58D-A443-B669-56A0113A86BD}" dt="2021-02-17T09:33:44.154" v="1"/>
            <ac:spMkLst>
              <pc:docMk/>
              <pc:sldMasterMk cId="0" sldId="2147483659"/>
              <pc:sldLayoutMk cId="0" sldId="2147483655"/>
              <ac:spMk id="73" creationId="{00000000-0000-0000-0000-000000000000}"/>
            </ac:spMkLst>
          </pc:spChg>
        </pc:sldLayoutChg>
        <pc:sldLayoutChg chg="modSp">
          <pc:chgData name="Dominik Böhler" userId="d6f71161-d1cb-4399-82c4-d80fb5b4761d" providerId="ADAL" clId="{01325FE9-D58D-A443-B669-56A0113A86BD}" dt="2021-02-17T09:33:44.154" v="1"/>
          <pc:sldLayoutMkLst>
            <pc:docMk/>
            <pc:sldMasterMk cId="0" sldId="2147483659"/>
            <pc:sldLayoutMk cId="0" sldId="2147483656"/>
          </pc:sldLayoutMkLst>
          <pc:spChg chg="mod">
            <ac:chgData name="Dominik Böhler" userId="d6f71161-d1cb-4399-82c4-d80fb5b4761d" providerId="ADAL" clId="{01325FE9-D58D-A443-B669-56A0113A86BD}" dt="2021-02-17T09:33:44.154" v="1"/>
            <ac:spMkLst>
              <pc:docMk/>
              <pc:sldMasterMk cId="0" sldId="2147483659"/>
              <pc:sldLayoutMk cId="0" sldId="2147483656"/>
              <ac:spMk id="75" creationId="{00000000-0000-0000-0000-000000000000}"/>
            </ac:spMkLst>
          </pc:spChg>
          <pc:spChg chg="mod">
            <ac:chgData name="Dominik Böhler" userId="d6f71161-d1cb-4399-82c4-d80fb5b4761d" providerId="ADAL" clId="{01325FE9-D58D-A443-B669-56A0113A86BD}" dt="2021-02-17T09:33:44.154" v="1"/>
            <ac:spMkLst>
              <pc:docMk/>
              <pc:sldMasterMk cId="0" sldId="2147483659"/>
              <pc:sldLayoutMk cId="0" sldId="2147483656"/>
              <ac:spMk id="76" creationId="{00000000-0000-0000-0000-000000000000}"/>
            </ac:spMkLst>
          </pc:spChg>
          <pc:spChg chg="mod">
            <ac:chgData name="Dominik Böhler" userId="d6f71161-d1cb-4399-82c4-d80fb5b4761d" providerId="ADAL" clId="{01325FE9-D58D-A443-B669-56A0113A86BD}" dt="2021-02-17T09:33:44.154" v="1"/>
            <ac:spMkLst>
              <pc:docMk/>
              <pc:sldMasterMk cId="0" sldId="2147483659"/>
              <pc:sldLayoutMk cId="0" sldId="2147483656"/>
              <ac:spMk id="77" creationId="{00000000-0000-0000-0000-000000000000}"/>
            </ac:spMkLst>
          </pc:spChg>
          <pc:spChg chg="mod">
            <ac:chgData name="Dominik Böhler" userId="d6f71161-d1cb-4399-82c4-d80fb5b4761d" providerId="ADAL" clId="{01325FE9-D58D-A443-B669-56A0113A86BD}" dt="2021-02-17T09:33:44.154" v="1"/>
            <ac:spMkLst>
              <pc:docMk/>
              <pc:sldMasterMk cId="0" sldId="2147483659"/>
              <pc:sldLayoutMk cId="0" sldId="2147483656"/>
              <ac:spMk id="78" creationId="{00000000-0000-0000-0000-000000000000}"/>
            </ac:spMkLst>
          </pc:spChg>
        </pc:sldLayoutChg>
        <pc:sldLayoutChg chg="modSp">
          <pc:chgData name="Dominik Böhler" userId="d6f71161-d1cb-4399-82c4-d80fb5b4761d" providerId="ADAL" clId="{01325FE9-D58D-A443-B669-56A0113A86BD}" dt="2021-02-17T09:33:44.154" v="1"/>
          <pc:sldLayoutMkLst>
            <pc:docMk/>
            <pc:sldMasterMk cId="0" sldId="2147483659"/>
            <pc:sldLayoutMk cId="0" sldId="2147483657"/>
          </pc:sldLayoutMkLst>
          <pc:spChg chg="mod">
            <ac:chgData name="Dominik Böhler" userId="d6f71161-d1cb-4399-82c4-d80fb5b4761d" providerId="ADAL" clId="{01325FE9-D58D-A443-B669-56A0113A86BD}" dt="2021-02-17T09:33:44.154" v="1"/>
            <ac:spMkLst>
              <pc:docMk/>
              <pc:sldMasterMk cId="0" sldId="2147483659"/>
              <pc:sldLayoutMk cId="0" sldId="2147483657"/>
              <ac:spMk id="80" creationId="{00000000-0000-0000-0000-000000000000}"/>
            </ac:spMkLst>
          </pc:spChg>
          <pc:spChg chg="mod">
            <ac:chgData name="Dominik Böhler" userId="d6f71161-d1cb-4399-82c4-d80fb5b4761d" providerId="ADAL" clId="{01325FE9-D58D-A443-B669-56A0113A86BD}" dt="2021-02-17T09:33:44.154" v="1"/>
            <ac:spMkLst>
              <pc:docMk/>
              <pc:sldMasterMk cId="0" sldId="2147483659"/>
              <pc:sldLayoutMk cId="0" sldId="2147483657"/>
              <ac:spMk id="81" creationId="{00000000-0000-0000-0000-000000000000}"/>
            </ac:spMkLst>
          </pc:spChg>
          <pc:spChg chg="mod">
            <ac:chgData name="Dominik Böhler" userId="d6f71161-d1cb-4399-82c4-d80fb5b4761d" providerId="ADAL" clId="{01325FE9-D58D-A443-B669-56A0113A86BD}" dt="2021-02-17T09:33:44.154" v="1"/>
            <ac:spMkLst>
              <pc:docMk/>
              <pc:sldMasterMk cId="0" sldId="2147483659"/>
              <pc:sldLayoutMk cId="0" sldId="2147483657"/>
              <ac:spMk id="82" creationId="{00000000-0000-0000-0000-000000000000}"/>
            </ac:spMkLst>
          </pc:spChg>
        </pc:sldLayoutChg>
        <pc:sldLayoutChg chg="modSp">
          <pc:chgData name="Dominik Böhler" userId="d6f71161-d1cb-4399-82c4-d80fb5b4761d" providerId="ADAL" clId="{01325FE9-D58D-A443-B669-56A0113A86BD}" dt="2021-02-17T09:33:44.154" v="1"/>
          <pc:sldLayoutMkLst>
            <pc:docMk/>
            <pc:sldMasterMk cId="0" sldId="2147483659"/>
            <pc:sldLayoutMk cId="3245734942" sldId="2147483665"/>
          </pc:sldLayoutMkLst>
          <pc:spChg chg="mod">
            <ac:chgData name="Dominik Böhler" userId="d6f71161-d1cb-4399-82c4-d80fb5b4761d" providerId="ADAL" clId="{01325FE9-D58D-A443-B669-56A0113A86BD}" dt="2021-02-17T09:33:44.154" v="1"/>
            <ac:spMkLst>
              <pc:docMk/>
              <pc:sldMasterMk cId="0" sldId="2147483659"/>
              <pc:sldLayoutMk cId="3245734942" sldId="2147483665"/>
              <ac:spMk id="18" creationId="{00000000-0000-0000-0000-000000000000}"/>
            </ac:spMkLst>
          </pc:spChg>
          <pc:spChg chg="mod">
            <ac:chgData name="Dominik Böhler" userId="d6f71161-d1cb-4399-82c4-d80fb5b4761d" providerId="ADAL" clId="{01325FE9-D58D-A443-B669-56A0113A86BD}" dt="2021-02-17T09:33:44.154" v="1"/>
            <ac:spMkLst>
              <pc:docMk/>
              <pc:sldMasterMk cId="0" sldId="2147483659"/>
              <pc:sldLayoutMk cId="3245734942" sldId="2147483665"/>
              <ac:spMk id="19" creationId="{00000000-0000-0000-0000-000000000000}"/>
            </ac:spMkLst>
          </pc:spChg>
          <pc:spChg chg="mod">
            <ac:chgData name="Dominik Böhler" userId="d6f71161-d1cb-4399-82c4-d80fb5b4761d" providerId="ADAL" clId="{01325FE9-D58D-A443-B669-56A0113A86BD}" dt="2021-02-17T09:33:44.154" v="1"/>
            <ac:spMkLst>
              <pc:docMk/>
              <pc:sldMasterMk cId="0" sldId="2147483659"/>
              <pc:sldLayoutMk cId="3245734942" sldId="2147483665"/>
              <ac:spMk id="20" creationId="{00000000-0000-0000-0000-000000000000}"/>
            </ac:spMkLst>
          </pc:spChg>
          <pc:spChg chg="mod">
            <ac:chgData name="Dominik Böhler" userId="d6f71161-d1cb-4399-82c4-d80fb5b4761d" providerId="ADAL" clId="{01325FE9-D58D-A443-B669-56A0113A86BD}" dt="2021-02-17T09:33:44.154" v="1"/>
            <ac:spMkLst>
              <pc:docMk/>
              <pc:sldMasterMk cId="0" sldId="2147483659"/>
              <pc:sldLayoutMk cId="3245734942" sldId="2147483665"/>
              <ac:spMk id="21" creationId="{00000000-0000-0000-0000-000000000000}"/>
            </ac:spMkLst>
          </pc:spChg>
          <pc:spChg chg="mod">
            <ac:chgData name="Dominik Böhler" userId="d6f71161-d1cb-4399-82c4-d80fb5b4761d" providerId="ADAL" clId="{01325FE9-D58D-A443-B669-56A0113A86BD}" dt="2021-02-17T09:33:44.154" v="1"/>
            <ac:spMkLst>
              <pc:docMk/>
              <pc:sldMasterMk cId="0" sldId="2147483659"/>
              <pc:sldLayoutMk cId="3245734942" sldId="2147483665"/>
              <ac:spMk id="22" creationId="{00000000-0000-0000-0000-000000000000}"/>
            </ac:spMkLst>
          </pc:spChg>
          <pc:spChg chg="mod">
            <ac:chgData name="Dominik Böhler" userId="d6f71161-d1cb-4399-82c4-d80fb5b4761d" providerId="ADAL" clId="{01325FE9-D58D-A443-B669-56A0113A86BD}" dt="2021-02-17T09:33:44.154" v="1"/>
            <ac:spMkLst>
              <pc:docMk/>
              <pc:sldMasterMk cId="0" sldId="2147483659"/>
              <pc:sldLayoutMk cId="3245734942" sldId="2147483665"/>
              <ac:spMk id="23" creationId="{00000000-0000-0000-0000-000000000000}"/>
            </ac:spMkLst>
          </pc:spChg>
        </pc:sldLayoutChg>
        <pc:sldLayoutChg chg="modSp">
          <pc:chgData name="Dominik Böhler" userId="d6f71161-d1cb-4399-82c4-d80fb5b4761d" providerId="ADAL" clId="{01325FE9-D58D-A443-B669-56A0113A86BD}" dt="2021-02-17T09:33:44.154" v="1"/>
          <pc:sldLayoutMkLst>
            <pc:docMk/>
            <pc:sldMasterMk cId="0" sldId="2147483659"/>
            <pc:sldLayoutMk cId="2826302669" sldId="2147483666"/>
          </pc:sldLayoutMkLst>
          <pc:spChg chg="mod">
            <ac:chgData name="Dominik Böhler" userId="d6f71161-d1cb-4399-82c4-d80fb5b4761d" providerId="ADAL" clId="{01325FE9-D58D-A443-B669-56A0113A86BD}" dt="2021-02-17T09:33:44.154" v="1"/>
            <ac:spMkLst>
              <pc:docMk/>
              <pc:sldMasterMk cId="0" sldId="2147483659"/>
              <pc:sldLayoutMk cId="2826302669" sldId="2147483666"/>
              <ac:spMk id="54" creationId="{00000000-0000-0000-0000-000000000000}"/>
            </ac:spMkLst>
          </pc:spChg>
          <pc:spChg chg="mod">
            <ac:chgData name="Dominik Böhler" userId="d6f71161-d1cb-4399-82c4-d80fb5b4761d" providerId="ADAL" clId="{01325FE9-D58D-A443-B669-56A0113A86BD}" dt="2021-02-17T09:33:44.154" v="1"/>
            <ac:spMkLst>
              <pc:docMk/>
              <pc:sldMasterMk cId="0" sldId="2147483659"/>
              <pc:sldLayoutMk cId="2826302669" sldId="2147483666"/>
              <ac:spMk id="55" creationId="{00000000-0000-0000-0000-000000000000}"/>
            </ac:spMkLst>
          </pc:spChg>
          <pc:spChg chg="mod">
            <ac:chgData name="Dominik Böhler" userId="d6f71161-d1cb-4399-82c4-d80fb5b4761d" providerId="ADAL" clId="{01325FE9-D58D-A443-B669-56A0113A86BD}" dt="2021-02-17T09:33:44.154" v="1"/>
            <ac:spMkLst>
              <pc:docMk/>
              <pc:sldMasterMk cId="0" sldId="2147483659"/>
              <pc:sldLayoutMk cId="2826302669" sldId="2147483666"/>
              <ac:spMk id="56" creationId="{00000000-0000-0000-0000-000000000000}"/>
            </ac:spMkLst>
          </pc:spChg>
          <pc:spChg chg="mod">
            <ac:chgData name="Dominik Böhler" userId="d6f71161-d1cb-4399-82c4-d80fb5b4761d" providerId="ADAL" clId="{01325FE9-D58D-A443-B669-56A0113A86BD}" dt="2021-02-17T09:33:44.154" v="1"/>
            <ac:spMkLst>
              <pc:docMk/>
              <pc:sldMasterMk cId="0" sldId="2147483659"/>
              <pc:sldLayoutMk cId="2826302669" sldId="2147483666"/>
              <ac:spMk id="57" creationId="{00000000-0000-0000-0000-000000000000}"/>
            </ac:spMkLst>
          </pc:spChg>
          <pc:spChg chg="mod">
            <ac:chgData name="Dominik Böhler" userId="d6f71161-d1cb-4399-82c4-d80fb5b4761d" providerId="ADAL" clId="{01325FE9-D58D-A443-B669-56A0113A86BD}" dt="2021-02-17T09:33:44.154" v="1"/>
            <ac:spMkLst>
              <pc:docMk/>
              <pc:sldMasterMk cId="0" sldId="2147483659"/>
              <pc:sldLayoutMk cId="2826302669" sldId="2147483666"/>
              <ac:spMk id="58" creationId="{00000000-0000-0000-0000-000000000000}"/>
            </ac:spMkLst>
          </pc:spChg>
        </pc:sldLayoutChg>
        <pc:sldLayoutChg chg="modSp">
          <pc:chgData name="Dominik Böhler" userId="d6f71161-d1cb-4399-82c4-d80fb5b4761d" providerId="ADAL" clId="{01325FE9-D58D-A443-B669-56A0113A86BD}" dt="2021-02-17T09:33:44.154" v="1"/>
          <pc:sldLayoutMkLst>
            <pc:docMk/>
            <pc:sldMasterMk cId="0" sldId="2147483659"/>
            <pc:sldLayoutMk cId="146176256" sldId="2147483667"/>
          </pc:sldLayoutMkLst>
          <pc:spChg chg="mod">
            <ac:chgData name="Dominik Böhler" userId="d6f71161-d1cb-4399-82c4-d80fb5b4761d" providerId="ADAL" clId="{01325FE9-D58D-A443-B669-56A0113A86BD}" dt="2021-02-17T09:33:44.154" v="1"/>
            <ac:spMkLst>
              <pc:docMk/>
              <pc:sldMasterMk cId="0" sldId="2147483659"/>
              <pc:sldLayoutMk cId="146176256" sldId="2147483667"/>
              <ac:spMk id="31" creationId="{00000000-0000-0000-0000-000000000000}"/>
            </ac:spMkLst>
          </pc:spChg>
          <pc:spChg chg="mod">
            <ac:chgData name="Dominik Böhler" userId="d6f71161-d1cb-4399-82c4-d80fb5b4761d" providerId="ADAL" clId="{01325FE9-D58D-A443-B669-56A0113A86BD}" dt="2021-02-17T09:33:44.154" v="1"/>
            <ac:spMkLst>
              <pc:docMk/>
              <pc:sldMasterMk cId="0" sldId="2147483659"/>
              <pc:sldLayoutMk cId="146176256" sldId="2147483667"/>
              <ac:spMk id="32" creationId="{00000000-0000-0000-0000-000000000000}"/>
            </ac:spMkLst>
          </pc:spChg>
          <pc:spChg chg="mod">
            <ac:chgData name="Dominik Böhler" userId="d6f71161-d1cb-4399-82c4-d80fb5b4761d" providerId="ADAL" clId="{01325FE9-D58D-A443-B669-56A0113A86BD}" dt="2021-02-17T09:33:44.154" v="1"/>
            <ac:spMkLst>
              <pc:docMk/>
              <pc:sldMasterMk cId="0" sldId="2147483659"/>
              <pc:sldLayoutMk cId="146176256" sldId="2147483667"/>
              <ac:spMk id="33" creationId="{00000000-0000-0000-0000-000000000000}"/>
            </ac:spMkLst>
          </pc:spChg>
          <pc:spChg chg="mod">
            <ac:chgData name="Dominik Böhler" userId="d6f71161-d1cb-4399-82c4-d80fb5b4761d" providerId="ADAL" clId="{01325FE9-D58D-A443-B669-56A0113A86BD}" dt="2021-02-17T09:33:44.154" v="1"/>
            <ac:spMkLst>
              <pc:docMk/>
              <pc:sldMasterMk cId="0" sldId="2147483659"/>
              <pc:sldLayoutMk cId="146176256" sldId="2147483667"/>
              <ac:spMk id="34" creationId="{00000000-0000-0000-0000-000000000000}"/>
            </ac:spMkLst>
          </pc:spChg>
          <pc:spChg chg="mod">
            <ac:chgData name="Dominik Böhler" userId="d6f71161-d1cb-4399-82c4-d80fb5b4761d" providerId="ADAL" clId="{01325FE9-D58D-A443-B669-56A0113A86BD}" dt="2021-02-17T09:33:44.154" v="1"/>
            <ac:spMkLst>
              <pc:docMk/>
              <pc:sldMasterMk cId="0" sldId="2147483659"/>
              <pc:sldLayoutMk cId="146176256" sldId="2147483667"/>
              <ac:spMk id="35" creationId="{00000000-0000-0000-0000-000000000000}"/>
            </ac:spMkLst>
          </pc:spChg>
          <pc:spChg chg="mod">
            <ac:chgData name="Dominik Böhler" userId="d6f71161-d1cb-4399-82c4-d80fb5b4761d" providerId="ADAL" clId="{01325FE9-D58D-A443-B669-56A0113A86BD}" dt="2021-02-17T09:33:44.154" v="1"/>
            <ac:spMkLst>
              <pc:docMk/>
              <pc:sldMasterMk cId="0" sldId="2147483659"/>
              <pc:sldLayoutMk cId="146176256" sldId="2147483667"/>
              <ac:spMk id="36" creationId="{00000000-0000-0000-0000-000000000000}"/>
            </ac:spMkLst>
          </pc:spChg>
        </pc:sldLayoutChg>
        <pc:sldLayoutChg chg="modSp">
          <pc:chgData name="Dominik Böhler" userId="d6f71161-d1cb-4399-82c4-d80fb5b4761d" providerId="ADAL" clId="{01325FE9-D58D-A443-B669-56A0113A86BD}" dt="2021-02-17T09:33:44.154" v="1"/>
          <pc:sldLayoutMkLst>
            <pc:docMk/>
            <pc:sldMasterMk cId="0" sldId="2147483659"/>
            <pc:sldLayoutMk cId="3428980213" sldId="2147483668"/>
          </pc:sldLayoutMkLst>
          <pc:spChg chg="mod">
            <ac:chgData name="Dominik Böhler" userId="d6f71161-d1cb-4399-82c4-d80fb5b4761d" providerId="ADAL" clId="{01325FE9-D58D-A443-B669-56A0113A86BD}" dt="2021-02-17T09:33:44.154" v="1"/>
            <ac:spMkLst>
              <pc:docMk/>
              <pc:sldMasterMk cId="0" sldId="2147483659"/>
              <pc:sldLayoutMk cId="3428980213" sldId="2147483668"/>
              <ac:spMk id="3" creationId="{00000000-0000-0000-0000-000000000000}"/>
            </ac:spMkLst>
          </pc:spChg>
          <pc:spChg chg="mod">
            <ac:chgData name="Dominik Böhler" userId="d6f71161-d1cb-4399-82c4-d80fb5b4761d" providerId="ADAL" clId="{01325FE9-D58D-A443-B669-56A0113A86BD}" dt="2021-02-17T09:33:44.154" v="1"/>
            <ac:spMkLst>
              <pc:docMk/>
              <pc:sldMasterMk cId="0" sldId="2147483659"/>
              <pc:sldLayoutMk cId="3428980213" sldId="2147483668"/>
              <ac:spMk id="5" creationId="{00000000-0000-0000-0000-000000000000}"/>
            </ac:spMkLst>
          </pc:spChg>
          <pc:spChg chg="mod">
            <ac:chgData name="Dominik Böhler" userId="d6f71161-d1cb-4399-82c4-d80fb5b4761d" providerId="ADAL" clId="{01325FE9-D58D-A443-B669-56A0113A86BD}" dt="2021-02-17T09:33:44.154" v="1"/>
            <ac:spMkLst>
              <pc:docMk/>
              <pc:sldMasterMk cId="0" sldId="2147483659"/>
              <pc:sldLayoutMk cId="3428980213" sldId="2147483668"/>
              <ac:spMk id="7" creationId="{00000000-0000-0000-0000-000000000000}"/>
            </ac:spMkLst>
          </pc:spChg>
          <pc:spChg chg="mod">
            <ac:chgData name="Dominik Böhler" userId="d6f71161-d1cb-4399-82c4-d80fb5b4761d" providerId="ADAL" clId="{01325FE9-D58D-A443-B669-56A0113A86BD}" dt="2021-02-17T09:33:44.154" v="1"/>
            <ac:spMkLst>
              <pc:docMk/>
              <pc:sldMasterMk cId="0" sldId="2147483659"/>
              <pc:sldLayoutMk cId="3428980213" sldId="2147483668"/>
              <ac:spMk id="9" creationId="{00000000-0000-0000-0000-000000000000}"/>
            </ac:spMkLst>
          </pc:spChg>
          <pc:spChg chg="mod">
            <ac:chgData name="Dominik Böhler" userId="d6f71161-d1cb-4399-82c4-d80fb5b4761d" providerId="ADAL" clId="{01325FE9-D58D-A443-B669-56A0113A86BD}" dt="2021-02-17T09:33:44.154" v="1"/>
            <ac:spMkLst>
              <pc:docMk/>
              <pc:sldMasterMk cId="0" sldId="2147483659"/>
              <pc:sldLayoutMk cId="3428980213" sldId="2147483668"/>
              <ac:spMk id="11" creationId="{00000000-0000-0000-0000-000000000000}"/>
            </ac:spMkLst>
          </pc:spChg>
          <pc:spChg chg="mod">
            <ac:chgData name="Dominik Böhler" userId="d6f71161-d1cb-4399-82c4-d80fb5b4761d" providerId="ADAL" clId="{01325FE9-D58D-A443-B669-56A0113A86BD}" dt="2021-02-17T09:33:44.154" v="1"/>
            <ac:spMkLst>
              <pc:docMk/>
              <pc:sldMasterMk cId="0" sldId="2147483659"/>
              <pc:sldLayoutMk cId="3428980213" sldId="2147483668"/>
              <ac:spMk id="25" creationId="{00000000-0000-0000-0000-000000000000}"/>
            </ac:spMkLst>
          </pc:spChg>
          <pc:spChg chg="mod">
            <ac:chgData name="Dominik Böhler" userId="d6f71161-d1cb-4399-82c4-d80fb5b4761d" providerId="ADAL" clId="{01325FE9-D58D-A443-B669-56A0113A86BD}" dt="2021-02-17T09:33:44.154" v="1"/>
            <ac:spMkLst>
              <pc:docMk/>
              <pc:sldMasterMk cId="0" sldId="2147483659"/>
              <pc:sldLayoutMk cId="3428980213" sldId="2147483668"/>
              <ac:spMk id="26" creationId="{00000000-0000-0000-0000-000000000000}"/>
            </ac:spMkLst>
          </pc:spChg>
        </pc:sldLayoutChg>
        <pc:sldLayoutChg chg="modSp">
          <pc:chgData name="Dominik Böhler" userId="d6f71161-d1cb-4399-82c4-d80fb5b4761d" providerId="ADAL" clId="{01325FE9-D58D-A443-B669-56A0113A86BD}" dt="2021-02-17T09:33:44.154" v="1"/>
          <pc:sldLayoutMkLst>
            <pc:docMk/>
            <pc:sldMasterMk cId="0" sldId="2147483659"/>
            <pc:sldLayoutMk cId="4044794982" sldId="2147483669"/>
          </pc:sldLayoutMkLst>
          <pc:spChg chg="mod">
            <ac:chgData name="Dominik Böhler" userId="d6f71161-d1cb-4399-82c4-d80fb5b4761d" providerId="ADAL" clId="{01325FE9-D58D-A443-B669-56A0113A86BD}" dt="2021-02-17T09:33:44.154" v="1"/>
            <ac:spMkLst>
              <pc:docMk/>
              <pc:sldMasterMk cId="0" sldId="2147483659"/>
              <pc:sldLayoutMk cId="4044794982" sldId="2147483669"/>
              <ac:spMk id="3" creationId="{00000000-0000-0000-0000-000000000000}"/>
            </ac:spMkLst>
          </pc:spChg>
          <pc:spChg chg="mod">
            <ac:chgData name="Dominik Böhler" userId="d6f71161-d1cb-4399-82c4-d80fb5b4761d" providerId="ADAL" clId="{01325FE9-D58D-A443-B669-56A0113A86BD}" dt="2021-02-17T09:33:44.154" v="1"/>
            <ac:spMkLst>
              <pc:docMk/>
              <pc:sldMasterMk cId="0" sldId="2147483659"/>
              <pc:sldLayoutMk cId="4044794982" sldId="2147483669"/>
              <ac:spMk id="4" creationId="{00000000-0000-0000-0000-000000000000}"/>
            </ac:spMkLst>
          </pc:spChg>
          <pc:spChg chg="mod">
            <ac:chgData name="Dominik Böhler" userId="d6f71161-d1cb-4399-82c4-d80fb5b4761d" providerId="ADAL" clId="{01325FE9-D58D-A443-B669-56A0113A86BD}" dt="2021-02-17T09:33:44.154" v="1"/>
            <ac:spMkLst>
              <pc:docMk/>
              <pc:sldMasterMk cId="0" sldId="2147483659"/>
              <pc:sldLayoutMk cId="4044794982" sldId="2147483669"/>
              <ac:spMk id="5" creationId="{00000000-0000-0000-0000-000000000000}"/>
            </ac:spMkLst>
          </pc:spChg>
          <pc:spChg chg="mod">
            <ac:chgData name="Dominik Böhler" userId="d6f71161-d1cb-4399-82c4-d80fb5b4761d" providerId="ADAL" clId="{01325FE9-D58D-A443-B669-56A0113A86BD}" dt="2021-02-17T09:33:44.154" v="1"/>
            <ac:spMkLst>
              <pc:docMk/>
              <pc:sldMasterMk cId="0" sldId="2147483659"/>
              <pc:sldLayoutMk cId="4044794982" sldId="2147483669"/>
              <ac:spMk id="6" creationId="{00000000-0000-0000-0000-000000000000}"/>
            </ac:spMkLst>
          </pc:spChg>
          <pc:spChg chg="mod">
            <ac:chgData name="Dominik Böhler" userId="d6f71161-d1cb-4399-82c4-d80fb5b4761d" providerId="ADAL" clId="{01325FE9-D58D-A443-B669-56A0113A86BD}" dt="2021-02-17T09:33:44.154" v="1"/>
            <ac:spMkLst>
              <pc:docMk/>
              <pc:sldMasterMk cId="0" sldId="2147483659"/>
              <pc:sldLayoutMk cId="4044794982" sldId="2147483669"/>
              <ac:spMk id="7" creationId="{00000000-0000-0000-0000-000000000000}"/>
            </ac:spMkLst>
          </pc:spChg>
          <pc:spChg chg="mod">
            <ac:chgData name="Dominik Böhler" userId="d6f71161-d1cb-4399-82c4-d80fb5b4761d" providerId="ADAL" clId="{01325FE9-D58D-A443-B669-56A0113A86BD}" dt="2021-02-17T09:33:44.154" v="1"/>
            <ac:spMkLst>
              <pc:docMk/>
              <pc:sldMasterMk cId="0" sldId="2147483659"/>
              <pc:sldLayoutMk cId="4044794982" sldId="2147483669"/>
              <ac:spMk id="8" creationId="{00000000-0000-0000-0000-000000000000}"/>
            </ac:spMkLst>
          </pc:spChg>
          <pc:spChg chg="mod">
            <ac:chgData name="Dominik Böhler" userId="d6f71161-d1cb-4399-82c4-d80fb5b4761d" providerId="ADAL" clId="{01325FE9-D58D-A443-B669-56A0113A86BD}" dt="2021-02-17T09:33:44.154" v="1"/>
            <ac:spMkLst>
              <pc:docMk/>
              <pc:sldMasterMk cId="0" sldId="2147483659"/>
              <pc:sldLayoutMk cId="4044794982" sldId="2147483669"/>
              <ac:spMk id="9" creationId="{00000000-0000-0000-0000-000000000000}"/>
            </ac:spMkLst>
          </pc:spChg>
          <pc:spChg chg="mod">
            <ac:chgData name="Dominik Böhler" userId="d6f71161-d1cb-4399-82c4-d80fb5b4761d" providerId="ADAL" clId="{01325FE9-D58D-A443-B669-56A0113A86BD}" dt="2021-02-17T09:33:44.154" v="1"/>
            <ac:spMkLst>
              <pc:docMk/>
              <pc:sldMasterMk cId="0" sldId="2147483659"/>
              <pc:sldLayoutMk cId="4044794982" sldId="2147483669"/>
              <ac:spMk id="11" creationId="{00000000-0000-0000-0000-000000000000}"/>
            </ac:spMkLst>
          </pc:spChg>
          <pc:spChg chg="mod">
            <ac:chgData name="Dominik Böhler" userId="d6f71161-d1cb-4399-82c4-d80fb5b4761d" providerId="ADAL" clId="{01325FE9-D58D-A443-B669-56A0113A86BD}" dt="2021-02-17T09:33:44.154" v="1"/>
            <ac:spMkLst>
              <pc:docMk/>
              <pc:sldMasterMk cId="0" sldId="2147483659"/>
              <pc:sldLayoutMk cId="4044794982" sldId="2147483669"/>
              <ac:spMk id="12" creationId="{00000000-0000-0000-0000-000000000000}"/>
            </ac:spMkLst>
          </pc:spChg>
          <pc:spChg chg="mod">
            <ac:chgData name="Dominik Böhler" userId="d6f71161-d1cb-4399-82c4-d80fb5b4761d" providerId="ADAL" clId="{01325FE9-D58D-A443-B669-56A0113A86BD}" dt="2021-02-17T09:33:44.154" v="1"/>
            <ac:spMkLst>
              <pc:docMk/>
              <pc:sldMasterMk cId="0" sldId="2147483659"/>
              <pc:sldLayoutMk cId="4044794982" sldId="2147483669"/>
              <ac:spMk id="14" creationId="{00000000-0000-0000-0000-000000000000}"/>
            </ac:spMkLst>
          </pc:spChg>
          <pc:spChg chg="mod">
            <ac:chgData name="Dominik Böhler" userId="d6f71161-d1cb-4399-82c4-d80fb5b4761d" providerId="ADAL" clId="{01325FE9-D58D-A443-B669-56A0113A86BD}" dt="2021-02-17T09:33:44.154" v="1"/>
            <ac:spMkLst>
              <pc:docMk/>
              <pc:sldMasterMk cId="0" sldId="2147483659"/>
              <pc:sldLayoutMk cId="4044794982" sldId="2147483669"/>
              <ac:spMk id="25" creationId="{00000000-0000-0000-0000-000000000000}"/>
            </ac:spMkLst>
          </pc:spChg>
          <pc:spChg chg="mod">
            <ac:chgData name="Dominik Böhler" userId="d6f71161-d1cb-4399-82c4-d80fb5b4761d" providerId="ADAL" clId="{01325FE9-D58D-A443-B669-56A0113A86BD}" dt="2021-02-17T09:33:44.154" v="1"/>
            <ac:spMkLst>
              <pc:docMk/>
              <pc:sldMasterMk cId="0" sldId="2147483659"/>
              <pc:sldLayoutMk cId="4044794982" sldId="2147483669"/>
              <ac:spMk id="26" creationId="{00000000-0000-0000-0000-000000000000}"/>
            </ac:spMkLst>
          </pc:spChg>
        </pc:sldLayoutChg>
        <pc:sldLayoutChg chg="modSp">
          <pc:chgData name="Dominik Böhler" userId="d6f71161-d1cb-4399-82c4-d80fb5b4761d" providerId="ADAL" clId="{01325FE9-D58D-A443-B669-56A0113A86BD}" dt="2021-02-17T09:33:44.154" v="1"/>
          <pc:sldLayoutMkLst>
            <pc:docMk/>
            <pc:sldMasterMk cId="0" sldId="2147483659"/>
            <pc:sldLayoutMk cId="3948006905" sldId="2147483678"/>
          </pc:sldLayoutMkLst>
          <pc:spChg chg="mod">
            <ac:chgData name="Dominik Böhler" userId="d6f71161-d1cb-4399-82c4-d80fb5b4761d" providerId="ADAL" clId="{01325FE9-D58D-A443-B669-56A0113A86BD}" dt="2021-02-17T09:33:44.154" v="1"/>
            <ac:spMkLst>
              <pc:docMk/>
              <pc:sldMasterMk cId="0" sldId="2147483659"/>
              <pc:sldLayoutMk cId="3948006905" sldId="2147483678"/>
              <ac:spMk id="3" creationId="{00000000-0000-0000-0000-000000000000}"/>
            </ac:spMkLst>
          </pc:spChg>
          <pc:spChg chg="mod">
            <ac:chgData name="Dominik Böhler" userId="d6f71161-d1cb-4399-82c4-d80fb5b4761d" providerId="ADAL" clId="{01325FE9-D58D-A443-B669-56A0113A86BD}" dt="2021-02-17T09:33:44.154" v="1"/>
            <ac:spMkLst>
              <pc:docMk/>
              <pc:sldMasterMk cId="0" sldId="2147483659"/>
              <pc:sldLayoutMk cId="3948006905" sldId="2147483678"/>
              <ac:spMk id="9" creationId="{00000000-0000-0000-0000-000000000000}"/>
            </ac:spMkLst>
          </pc:spChg>
          <pc:spChg chg="mod">
            <ac:chgData name="Dominik Böhler" userId="d6f71161-d1cb-4399-82c4-d80fb5b4761d" providerId="ADAL" clId="{01325FE9-D58D-A443-B669-56A0113A86BD}" dt="2021-02-17T09:33:44.154" v="1"/>
            <ac:spMkLst>
              <pc:docMk/>
              <pc:sldMasterMk cId="0" sldId="2147483659"/>
              <pc:sldLayoutMk cId="3948006905" sldId="2147483678"/>
              <ac:spMk id="11" creationId="{00000000-0000-0000-0000-000000000000}"/>
            </ac:spMkLst>
          </pc:spChg>
          <pc:spChg chg="mod">
            <ac:chgData name="Dominik Böhler" userId="d6f71161-d1cb-4399-82c4-d80fb5b4761d" providerId="ADAL" clId="{01325FE9-D58D-A443-B669-56A0113A86BD}" dt="2021-02-17T09:33:44.154" v="1"/>
            <ac:spMkLst>
              <pc:docMk/>
              <pc:sldMasterMk cId="0" sldId="2147483659"/>
              <pc:sldLayoutMk cId="3948006905" sldId="2147483678"/>
              <ac:spMk id="13" creationId="{00000000-0000-0000-0000-000000000000}"/>
            </ac:spMkLst>
          </pc:spChg>
        </pc:sldLayoutChg>
        <pc:sldLayoutChg chg="modSp">
          <pc:chgData name="Dominik Böhler" userId="d6f71161-d1cb-4399-82c4-d80fb5b4761d" providerId="ADAL" clId="{01325FE9-D58D-A443-B669-56A0113A86BD}" dt="2021-02-17T09:33:44.154" v="1"/>
          <pc:sldLayoutMkLst>
            <pc:docMk/>
            <pc:sldMasterMk cId="0" sldId="2147483659"/>
            <pc:sldLayoutMk cId="1022605962" sldId="2147483679"/>
          </pc:sldLayoutMkLst>
          <pc:spChg chg="mod">
            <ac:chgData name="Dominik Böhler" userId="d6f71161-d1cb-4399-82c4-d80fb5b4761d" providerId="ADAL" clId="{01325FE9-D58D-A443-B669-56A0113A86BD}" dt="2021-02-17T09:33:44.154" v="1"/>
            <ac:spMkLst>
              <pc:docMk/>
              <pc:sldMasterMk cId="0" sldId="2147483659"/>
              <pc:sldLayoutMk cId="1022605962" sldId="2147483679"/>
              <ac:spMk id="3" creationId="{00000000-0000-0000-0000-000000000000}"/>
            </ac:spMkLst>
          </pc:spChg>
          <pc:spChg chg="mod">
            <ac:chgData name="Dominik Böhler" userId="d6f71161-d1cb-4399-82c4-d80fb5b4761d" providerId="ADAL" clId="{01325FE9-D58D-A443-B669-56A0113A86BD}" dt="2021-02-17T09:33:44.154" v="1"/>
            <ac:spMkLst>
              <pc:docMk/>
              <pc:sldMasterMk cId="0" sldId="2147483659"/>
              <pc:sldLayoutMk cId="1022605962" sldId="2147483679"/>
              <ac:spMk id="9" creationId="{00000000-0000-0000-0000-000000000000}"/>
            </ac:spMkLst>
          </pc:spChg>
          <pc:spChg chg="mod">
            <ac:chgData name="Dominik Böhler" userId="d6f71161-d1cb-4399-82c4-d80fb5b4761d" providerId="ADAL" clId="{01325FE9-D58D-A443-B669-56A0113A86BD}" dt="2021-02-17T09:33:44.154" v="1"/>
            <ac:spMkLst>
              <pc:docMk/>
              <pc:sldMasterMk cId="0" sldId="2147483659"/>
              <pc:sldLayoutMk cId="1022605962" sldId="2147483679"/>
              <ac:spMk id="10" creationId="{00000000-0000-0000-0000-000000000000}"/>
            </ac:spMkLst>
          </pc:spChg>
          <pc:spChg chg="mod">
            <ac:chgData name="Dominik Böhler" userId="d6f71161-d1cb-4399-82c4-d80fb5b4761d" providerId="ADAL" clId="{01325FE9-D58D-A443-B669-56A0113A86BD}" dt="2021-02-17T09:33:44.154" v="1"/>
            <ac:spMkLst>
              <pc:docMk/>
              <pc:sldMasterMk cId="0" sldId="2147483659"/>
              <pc:sldLayoutMk cId="1022605962" sldId="2147483679"/>
              <ac:spMk id="11" creationId="{00000000-0000-0000-0000-000000000000}"/>
            </ac:spMkLst>
          </pc:spChg>
          <pc:spChg chg="mod">
            <ac:chgData name="Dominik Böhler" userId="d6f71161-d1cb-4399-82c4-d80fb5b4761d" providerId="ADAL" clId="{01325FE9-D58D-A443-B669-56A0113A86BD}" dt="2021-02-17T09:33:44.154" v="1"/>
            <ac:spMkLst>
              <pc:docMk/>
              <pc:sldMasterMk cId="0" sldId="2147483659"/>
              <pc:sldLayoutMk cId="1022605962" sldId="2147483679"/>
              <ac:spMk id="13" creationId="{00000000-0000-0000-0000-000000000000}"/>
            </ac:spMkLst>
          </pc:spChg>
        </pc:sldLayoutChg>
        <pc:sldLayoutChg chg="modSp">
          <pc:chgData name="Dominik Böhler" userId="d6f71161-d1cb-4399-82c4-d80fb5b4761d" providerId="ADAL" clId="{01325FE9-D58D-A443-B669-56A0113A86BD}" dt="2021-02-17T09:33:44.154" v="1"/>
          <pc:sldLayoutMkLst>
            <pc:docMk/>
            <pc:sldMasterMk cId="0" sldId="2147483659"/>
            <pc:sldLayoutMk cId="2767160753" sldId="2147483680"/>
          </pc:sldLayoutMkLst>
          <pc:spChg chg="mod">
            <ac:chgData name="Dominik Böhler" userId="d6f71161-d1cb-4399-82c4-d80fb5b4761d" providerId="ADAL" clId="{01325FE9-D58D-A443-B669-56A0113A86BD}" dt="2021-02-17T09:33:44.154" v="1"/>
            <ac:spMkLst>
              <pc:docMk/>
              <pc:sldMasterMk cId="0" sldId="2147483659"/>
              <pc:sldLayoutMk cId="2767160753" sldId="2147483680"/>
              <ac:spMk id="3" creationId="{00000000-0000-0000-0000-000000000000}"/>
            </ac:spMkLst>
          </pc:spChg>
          <pc:spChg chg="mod">
            <ac:chgData name="Dominik Böhler" userId="d6f71161-d1cb-4399-82c4-d80fb5b4761d" providerId="ADAL" clId="{01325FE9-D58D-A443-B669-56A0113A86BD}" dt="2021-02-17T09:33:44.154" v="1"/>
            <ac:spMkLst>
              <pc:docMk/>
              <pc:sldMasterMk cId="0" sldId="2147483659"/>
              <pc:sldLayoutMk cId="2767160753" sldId="2147483680"/>
              <ac:spMk id="5" creationId="{00000000-0000-0000-0000-000000000000}"/>
            </ac:spMkLst>
          </pc:spChg>
          <pc:spChg chg="mod">
            <ac:chgData name="Dominik Böhler" userId="d6f71161-d1cb-4399-82c4-d80fb5b4761d" providerId="ADAL" clId="{01325FE9-D58D-A443-B669-56A0113A86BD}" dt="2021-02-17T09:33:44.154" v="1"/>
            <ac:spMkLst>
              <pc:docMk/>
              <pc:sldMasterMk cId="0" sldId="2147483659"/>
              <pc:sldLayoutMk cId="2767160753" sldId="2147483680"/>
              <ac:spMk id="7" creationId="{00000000-0000-0000-0000-000000000000}"/>
            </ac:spMkLst>
          </pc:spChg>
          <pc:spChg chg="mod">
            <ac:chgData name="Dominik Böhler" userId="d6f71161-d1cb-4399-82c4-d80fb5b4761d" providerId="ADAL" clId="{01325FE9-D58D-A443-B669-56A0113A86BD}" dt="2021-02-17T09:33:44.154" v="1"/>
            <ac:spMkLst>
              <pc:docMk/>
              <pc:sldMasterMk cId="0" sldId="2147483659"/>
              <pc:sldLayoutMk cId="2767160753" sldId="2147483680"/>
              <ac:spMk id="9" creationId="{00000000-0000-0000-0000-000000000000}"/>
            </ac:spMkLst>
          </pc:spChg>
          <pc:spChg chg="mod">
            <ac:chgData name="Dominik Böhler" userId="d6f71161-d1cb-4399-82c4-d80fb5b4761d" providerId="ADAL" clId="{01325FE9-D58D-A443-B669-56A0113A86BD}" dt="2021-02-17T09:33:44.154" v="1"/>
            <ac:spMkLst>
              <pc:docMk/>
              <pc:sldMasterMk cId="0" sldId="2147483659"/>
              <pc:sldLayoutMk cId="2767160753" sldId="2147483680"/>
              <ac:spMk id="11" creationId="{00000000-0000-0000-0000-000000000000}"/>
            </ac:spMkLst>
          </pc:spChg>
          <pc:spChg chg="mod">
            <ac:chgData name="Dominik Böhler" userId="d6f71161-d1cb-4399-82c4-d80fb5b4761d" providerId="ADAL" clId="{01325FE9-D58D-A443-B669-56A0113A86BD}" dt="2021-02-17T09:33:44.154" v="1"/>
            <ac:spMkLst>
              <pc:docMk/>
              <pc:sldMasterMk cId="0" sldId="2147483659"/>
              <pc:sldLayoutMk cId="2767160753" sldId="2147483680"/>
              <ac:spMk id="14" creationId="{00000000-0000-0000-0000-000000000000}"/>
            </ac:spMkLst>
          </pc:spChg>
        </pc:sldLayoutChg>
      </pc:sldMasterChg>
      <pc:sldMasterChg chg="delSp modSp mod modSldLayout">
        <pc:chgData name="Dominik Böhler" userId="d6f71161-d1cb-4399-82c4-d80fb5b4761d" providerId="ADAL" clId="{01325FE9-D58D-A443-B669-56A0113A86BD}" dt="2021-02-17T09:33:44.154" v="1"/>
        <pc:sldMasterMkLst>
          <pc:docMk/>
          <pc:sldMasterMk cId="200283969" sldId="2147483660"/>
        </pc:sldMasterMkLst>
        <pc:spChg chg="mod">
          <ac:chgData name="Dominik Böhler" userId="d6f71161-d1cb-4399-82c4-d80fb5b4761d" providerId="ADAL" clId="{01325FE9-D58D-A443-B669-56A0113A86BD}" dt="2021-02-17T09:33:44.154" v="1"/>
          <ac:spMkLst>
            <pc:docMk/>
            <pc:sldMasterMk cId="200283969" sldId="2147483660"/>
            <ac:spMk id="10" creationId="{00000000-0000-0000-0000-000000000000}"/>
          </ac:spMkLst>
        </pc:spChg>
        <pc:spChg chg="mod">
          <ac:chgData name="Dominik Böhler" userId="d6f71161-d1cb-4399-82c4-d80fb5b4761d" providerId="ADAL" clId="{01325FE9-D58D-A443-B669-56A0113A86BD}" dt="2021-02-17T09:33:44.154" v="1"/>
          <ac:spMkLst>
            <pc:docMk/>
            <pc:sldMasterMk cId="200283969" sldId="2147483660"/>
            <ac:spMk id="11" creationId="{00000000-0000-0000-0000-000000000000}"/>
          </ac:spMkLst>
        </pc:spChg>
        <pc:spChg chg="mod">
          <ac:chgData name="Dominik Böhler" userId="d6f71161-d1cb-4399-82c4-d80fb5b4761d" providerId="ADAL" clId="{01325FE9-D58D-A443-B669-56A0113A86BD}" dt="2021-02-17T09:33:44.154" v="1"/>
          <ac:spMkLst>
            <pc:docMk/>
            <pc:sldMasterMk cId="200283969" sldId="2147483660"/>
            <ac:spMk id="12" creationId="{00000000-0000-0000-0000-000000000000}"/>
          </ac:spMkLst>
        </pc:spChg>
        <pc:spChg chg="mod">
          <ac:chgData name="Dominik Böhler" userId="d6f71161-d1cb-4399-82c4-d80fb5b4761d" providerId="ADAL" clId="{01325FE9-D58D-A443-B669-56A0113A86BD}" dt="2021-02-17T09:33:44.154" v="1"/>
          <ac:spMkLst>
            <pc:docMk/>
            <pc:sldMasterMk cId="200283969" sldId="2147483660"/>
            <ac:spMk id="13" creationId="{00000000-0000-0000-0000-000000000000}"/>
          </ac:spMkLst>
        </pc:spChg>
        <pc:spChg chg="mod">
          <ac:chgData name="Dominik Böhler" userId="d6f71161-d1cb-4399-82c4-d80fb5b4761d" providerId="ADAL" clId="{01325FE9-D58D-A443-B669-56A0113A86BD}" dt="2021-02-17T09:33:44.154" v="1"/>
          <ac:spMkLst>
            <pc:docMk/>
            <pc:sldMasterMk cId="200283969" sldId="2147483660"/>
            <ac:spMk id="14" creationId="{00000000-0000-0000-0000-000000000000}"/>
          </ac:spMkLst>
        </pc:spChg>
        <pc:picChg chg="del">
          <ac:chgData name="Dominik Böhler" userId="d6f71161-d1cb-4399-82c4-d80fb5b4761d" providerId="ADAL" clId="{01325FE9-D58D-A443-B669-56A0113A86BD}" dt="2021-02-17T09:33:42.398" v="0" actId="478"/>
          <ac:picMkLst>
            <pc:docMk/>
            <pc:sldMasterMk cId="200283969" sldId="2147483660"/>
            <ac:picMk id="15" creationId="{00000000-0000-0000-0000-000000000000}"/>
          </ac:picMkLst>
        </pc:picChg>
        <pc:sldLayoutChg chg="modSp">
          <pc:chgData name="Dominik Böhler" userId="d6f71161-d1cb-4399-82c4-d80fb5b4761d" providerId="ADAL" clId="{01325FE9-D58D-A443-B669-56A0113A86BD}" dt="2021-02-17T09:33:44.154" v="1"/>
          <pc:sldLayoutMkLst>
            <pc:docMk/>
            <pc:sldMasterMk cId="200283969" sldId="2147483660"/>
            <pc:sldLayoutMk cId="3068857950" sldId="2147483664"/>
          </pc:sldLayoutMkLst>
          <pc:spChg chg="mod">
            <ac:chgData name="Dominik Böhler" userId="d6f71161-d1cb-4399-82c4-d80fb5b4761d" providerId="ADAL" clId="{01325FE9-D58D-A443-B669-56A0113A86BD}" dt="2021-02-17T09:33:44.154" v="1"/>
            <ac:spMkLst>
              <pc:docMk/>
              <pc:sldMasterMk cId="200283969" sldId="2147483660"/>
              <pc:sldLayoutMk cId="3068857950" sldId="2147483664"/>
              <ac:spMk id="9" creationId="{00000000-0000-0000-0000-000000000000}"/>
            </ac:spMkLst>
          </pc:spChg>
          <pc:spChg chg="mod">
            <ac:chgData name="Dominik Böhler" userId="d6f71161-d1cb-4399-82c4-d80fb5b4761d" providerId="ADAL" clId="{01325FE9-D58D-A443-B669-56A0113A86BD}" dt="2021-02-17T09:33:44.154" v="1"/>
            <ac:spMkLst>
              <pc:docMk/>
              <pc:sldMasterMk cId="200283969" sldId="2147483660"/>
              <pc:sldLayoutMk cId="3068857950" sldId="2147483664"/>
              <ac:spMk id="38" creationId="{00000000-0000-0000-0000-000000000000}"/>
            </ac:spMkLst>
          </pc:spChg>
          <pc:spChg chg="mod">
            <ac:chgData name="Dominik Böhler" userId="d6f71161-d1cb-4399-82c4-d80fb5b4761d" providerId="ADAL" clId="{01325FE9-D58D-A443-B669-56A0113A86BD}" dt="2021-02-17T09:33:44.154" v="1"/>
            <ac:spMkLst>
              <pc:docMk/>
              <pc:sldMasterMk cId="200283969" sldId="2147483660"/>
              <pc:sldLayoutMk cId="3068857950" sldId="2147483664"/>
              <ac:spMk id="39" creationId="{00000000-0000-0000-0000-000000000000}"/>
            </ac:spMkLst>
          </pc:spChg>
          <pc:spChg chg="mod">
            <ac:chgData name="Dominik Böhler" userId="d6f71161-d1cb-4399-82c4-d80fb5b4761d" providerId="ADAL" clId="{01325FE9-D58D-A443-B669-56A0113A86BD}" dt="2021-02-17T09:33:44.154" v="1"/>
            <ac:spMkLst>
              <pc:docMk/>
              <pc:sldMasterMk cId="200283969" sldId="2147483660"/>
              <pc:sldLayoutMk cId="3068857950" sldId="2147483664"/>
              <ac:spMk id="40" creationId="{00000000-0000-0000-0000-000000000000}"/>
            </ac:spMkLst>
          </pc:spChg>
          <pc:spChg chg="mod">
            <ac:chgData name="Dominik Böhler" userId="d6f71161-d1cb-4399-82c4-d80fb5b4761d" providerId="ADAL" clId="{01325FE9-D58D-A443-B669-56A0113A86BD}" dt="2021-02-17T09:33:44.154" v="1"/>
            <ac:spMkLst>
              <pc:docMk/>
              <pc:sldMasterMk cId="200283969" sldId="2147483660"/>
              <pc:sldLayoutMk cId="3068857950" sldId="2147483664"/>
              <ac:spMk id="41" creationId="{00000000-0000-0000-0000-000000000000}"/>
            </ac:spMkLst>
          </pc:spChg>
          <pc:spChg chg="mod">
            <ac:chgData name="Dominik Böhler" userId="d6f71161-d1cb-4399-82c4-d80fb5b4761d" providerId="ADAL" clId="{01325FE9-D58D-A443-B669-56A0113A86BD}" dt="2021-02-17T09:33:44.154" v="1"/>
            <ac:spMkLst>
              <pc:docMk/>
              <pc:sldMasterMk cId="200283969" sldId="2147483660"/>
              <pc:sldLayoutMk cId="3068857950" sldId="2147483664"/>
              <ac:spMk id="42" creationId="{00000000-0000-0000-0000-000000000000}"/>
            </ac:spMkLst>
          </pc:spChg>
          <pc:spChg chg="mod">
            <ac:chgData name="Dominik Böhler" userId="d6f71161-d1cb-4399-82c4-d80fb5b4761d" providerId="ADAL" clId="{01325FE9-D58D-A443-B669-56A0113A86BD}" dt="2021-02-17T09:33:44.154" v="1"/>
            <ac:spMkLst>
              <pc:docMk/>
              <pc:sldMasterMk cId="200283969" sldId="2147483660"/>
              <pc:sldLayoutMk cId="3068857950" sldId="2147483664"/>
              <ac:spMk id="43" creationId="{00000000-0000-0000-0000-000000000000}"/>
            </ac:spMkLst>
          </pc:spChg>
          <pc:spChg chg="mod">
            <ac:chgData name="Dominik Böhler" userId="d6f71161-d1cb-4399-82c4-d80fb5b4761d" providerId="ADAL" clId="{01325FE9-D58D-A443-B669-56A0113A86BD}" dt="2021-02-17T09:33:44.154" v="1"/>
            <ac:spMkLst>
              <pc:docMk/>
              <pc:sldMasterMk cId="200283969" sldId="2147483660"/>
              <pc:sldLayoutMk cId="3068857950" sldId="2147483664"/>
              <ac:spMk id="44"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2/17/21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‹Nr.›</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‹Nr.›</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14</a:t>
            </a:fld>
            <a:endParaRPr lang="en-US" dirty="0"/>
          </a:p>
        </p:txBody>
      </p:sp>
    </p:spTree>
    <p:extLst>
      <p:ext uri="{BB962C8B-B14F-4D97-AF65-F5344CB8AC3E}">
        <p14:creationId xmlns:p14="http://schemas.microsoft.com/office/powerpoint/2010/main" val="657549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defRPr/>
            </a:pPr>
            <a:r>
              <a:rPr lang="en-US" dirty="0">
                <a:solidFill>
                  <a:prstClr val="black"/>
                </a:solidFill>
                <a:latin typeface="Calibri" panose="020F0502020204030204"/>
                <a:ea typeface="+mn-ea"/>
                <a:cs typeface="+mn-cs"/>
              </a:rPr>
              <a:t>This chapter extension considers a sample inter-enterprise IS of supply chain management among distributors and retailers. We will consider supply chain management from a generic standpoint using simple examples. Understanding the principles in this chapter extension will serve as a good basis if you work in more complicated supply chain situations during your career.</a:t>
            </a:r>
          </a:p>
          <a:p>
            <a:pPr lvl="0" defTabSz="914400">
              <a:defRPr/>
            </a:pP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94370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defTabSz="914400">
              <a:buFont typeface="Arial" pitchFamily="34" charset="0"/>
              <a:buNone/>
              <a:defRPr/>
            </a:pPr>
            <a:r>
              <a:rPr lang="en-US" dirty="0">
                <a:solidFill>
                  <a:prstClr val="black"/>
                </a:solidFill>
                <a:latin typeface="Calibri" panose="020F0502020204030204"/>
                <a:ea typeface="+mn-ea"/>
                <a:cs typeface="+mn-cs"/>
              </a:rPr>
              <a:t>The term chain is misleading. Chain implies that each organization is connected to just one company up (toward the supplier) and down (toward the customer) the chain. That is not the case. Instead, at each level, an organization can work with many organizations both up and down the supply chain. Thus, a supply chain and the processes that support it are networks.</a:t>
            </a:r>
          </a:p>
          <a:p>
            <a:pPr lvl="0" defTabSz="914400">
              <a:defRPr/>
            </a:pPr>
            <a:endParaRPr lang="en-US" dirty="0">
              <a:solidFill>
                <a:prstClr val="black"/>
              </a:solidFill>
              <a:latin typeface="Calibri" panose="020F0502020204030204"/>
              <a:ea typeface="+mn-ea"/>
              <a:cs typeface="+mn-cs"/>
            </a:endParaRPr>
          </a:p>
          <a:p>
            <a:pPr marL="171450" lvl="0" indent="-171450" defTabSz="914400">
              <a:buFont typeface="Arial" panose="020B0604020202020204" pitchFamily="34" charset="0"/>
              <a:buChar char="•"/>
            </a:pP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98139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defTabSz="914400">
              <a:buFont typeface="Arial" panose="020B0604020202020204" pitchFamily="34" charset="0"/>
              <a:buNone/>
              <a:defRPr/>
            </a:pPr>
            <a:r>
              <a:rPr lang="en-US" dirty="0">
                <a:solidFill>
                  <a:prstClr val="black"/>
                </a:solidFill>
                <a:latin typeface="Calibri" panose="020F0502020204030204"/>
                <a:ea typeface="+mn-ea"/>
                <a:cs typeface="+mn-cs"/>
              </a:rPr>
              <a:t>Money is passed back up from customer through the supply chain.</a:t>
            </a:r>
          </a:p>
          <a:p>
            <a:pPr marL="171450" lvl="0" indent="-171450" defTabSz="914400">
              <a:buFont typeface="Arial" panose="020B0604020202020204" pitchFamily="34" charset="0"/>
              <a:buChar char="•"/>
            </a:pP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755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Calibri" panose="020F0502020204030204"/>
                <a:ea typeface="+mn-ea"/>
                <a:cs typeface="+mn-cs"/>
              </a:rPr>
              <a:t>Information influences supply chain performance by affecting the ways that organizations in the supply chain make requests</a:t>
            </a:r>
          </a:p>
          <a:p>
            <a:pPr lvl="0" defTabSz="914400"/>
            <a:r>
              <a:rPr lang="en-US" dirty="0">
                <a:solidFill>
                  <a:prstClr val="black"/>
                </a:solidFill>
                <a:latin typeface="Calibri" panose="020F0502020204030204"/>
                <a:ea typeface="+mn-ea"/>
                <a:cs typeface="+mn-cs"/>
              </a:rPr>
              <a:t>of one another, respond to one another, and share knowledge with one another.</a:t>
            </a:r>
          </a:p>
          <a:p>
            <a:pPr lvl="0" defTabSz="914400"/>
            <a:endParaRPr lang="en-US" dirty="0">
              <a:solidFill>
                <a:prstClr val="black"/>
              </a:solidFill>
              <a:latin typeface="Calibri" panose="020F0502020204030204"/>
              <a:ea typeface="+mn-ea"/>
              <a:cs typeface="+mn-cs"/>
            </a:endParaRPr>
          </a:p>
          <a:p>
            <a:pPr lvl="0" defTabSz="914400"/>
            <a:r>
              <a:rPr lang="en-US" dirty="0">
                <a:solidFill>
                  <a:prstClr val="black"/>
                </a:solidFill>
                <a:latin typeface="Calibri" panose="020F0502020204030204"/>
                <a:ea typeface="+mn-ea"/>
                <a:cs typeface="+mn-cs"/>
              </a:rPr>
              <a:t>Purpose: can be transactional.</a:t>
            </a:r>
          </a:p>
          <a:p>
            <a:pPr marL="228600" lvl="0" indent="-228600" defTabSz="914400">
              <a:spcBef>
                <a:spcPct val="0"/>
              </a:spcBef>
              <a:buFontTx/>
              <a:buChar char="•"/>
            </a:pPr>
            <a:r>
              <a:rPr lang="en-US" dirty="0">
                <a:solidFill>
                  <a:prstClr val="black"/>
                </a:solidFill>
                <a:latin typeface="Calibri" panose="020F0502020204030204"/>
                <a:ea typeface="+mn-ea"/>
                <a:cs typeface="+mn-cs"/>
              </a:rPr>
              <a:t>Availability: ways to share information; with whom, what, and when. </a:t>
            </a:r>
          </a:p>
          <a:p>
            <a:pPr marL="228600" lvl="0" indent="-228600" defTabSz="914400">
              <a:spcBef>
                <a:spcPct val="0"/>
              </a:spcBef>
              <a:buFontTx/>
              <a:buChar char="•"/>
            </a:pPr>
            <a:r>
              <a:rPr lang="en-US" dirty="0">
                <a:solidFill>
                  <a:prstClr val="black"/>
                </a:solidFill>
                <a:latin typeface="Calibri" panose="020F0502020204030204"/>
                <a:ea typeface="+mn-ea"/>
                <a:cs typeface="+mn-cs"/>
              </a:rPr>
              <a:t>Means</a:t>
            </a:r>
            <a:r>
              <a:rPr lang="en-US" i="1" dirty="0">
                <a:solidFill>
                  <a:prstClr val="black"/>
                </a:solidFill>
                <a:latin typeface="Calibri" panose="020F0502020204030204"/>
                <a:ea typeface="+mn-ea"/>
                <a:cs typeface="+mn-cs"/>
              </a:rPr>
              <a:t>: </a:t>
            </a:r>
            <a:r>
              <a:rPr lang="en-US" dirty="0">
                <a:solidFill>
                  <a:prstClr val="black"/>
                </a:solidFill>
                <a:latin typeface="Calibri" panose="020F0502020204030204"/>
                <a:ea typeface="+mn-ea"/>
                <a:cs typeface="+mn-cs"/>
              </a:rPr>
              <a:t>methods for transmitting information.</a:t>
            </a:r>
          </a:p>
          <a:p>
            <a:pPr marL="228600" lvl="0" indent="-228600" defTabSz="914400">
              <a:spcBef>
                <a:spcPct val="0"/>
              </a:spcBef>
              <a:buFontTx/>
              <a:buChar char="•"/>
            </a:pPr>
            <a:endParaRPr lang="en-US" dirty="0">
              <a:solidFill>
                <a:prstClr val="black"/>
              </a:solidFill>
              <a:latin typeface="Calibri" panose="020F0502020204030204"/>
              <a:ea typeface="+mn-ea"/>
              <a:cs typeface="+mn-cs"/>
            </a:endParaRPr>
          </a:p>
          <a:p>
            <a:pPr lvl="0" defTabSz="914400"/>
            <a:r>
              <a:rPr lang="en-US" dirty="0">
                <a:solidFill>
                  <a:prstClr val="black"/>
                </a:solidFill>
                <a:latin typeface="Arial" panose="020B0604020202020204" pitchFamily="34" charset="0"/>
                <a:ea typeface="+mn-ea"/>
                <a:cs typeface="+mn-cs"/>
              </a:rPr>
              <a:t>Modern organizations use some version of SOA and Web services for exchanging information.</a:t>
            </a:r>
            <a:endParaRPr lang="en-US" dirty="0">
              <a:solidFill>
                <a:prstClr val="black"/>
              </a:solidFill>
              <a:latin typeface="Calibri" panose="020F0502020204030204"/>
              <a:ea typeface="+mn-ea"/>
              <a:cs typeface="+mn-cs"/>
            </a:endParaRPr>
          </a:p>
          <a:p>
            <a:pPr marL="171450" lvl="0" indent="-171450" defTabSz="914400">
              <a:buFont typeface="Arial" panose="020B0604020202020204" pitchFamily="34" charset="0"/>
              <a:buChar char="•"/>
            </a:pP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08894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Calibri" panose="020F0502020204030204"/>
                <a:ea typeface="+mn-ea"/>
                <a:cs typeface="+mn-cs"/>
              </a:rPr>
              <a:t>Each of the organizations is an independent company, with its own goals and objectives. Each has a competitive strategy that may differ from the competitive strategies of the other organizations in the supply chain. Left alone, each organization will maximize its own profit, regardless of the consequences of its actions on the profitability of the others.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46633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Calibri" panose="020F0502020204030204"/>
                <a:ea typeface="+mn-ea"/>
                <a:cs typeface="+mn-cs"/>
              </a:rPr>
              <a:t>For higher-priced items or for items with very high volume, there can be an economic benefit for creating an information system to identify such a situation. If the dynamic is long-lasting, it might be worthwhile to negotiate the transfer-payment agreements. All of this would require a comprehensive supply-chain-wide information system.</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33166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 typeface="Arial" pitchFamily="34" charset="0"/>
              <a:buChar char="•"/>
              <a:defRPr/>
            </a:pPr>
            <a:r>
              <a:rPr lang="en-US" dirty="0">
                <a:solidFill>
                  <a:prstClr val="black"/>
                </a:solidFill>
                <a:latin typeface="Calibri" panose="020F0502020204030204"/>
                <a:ea typeface="+mn-ea"/>
                <a:cs typeface="+mn-cs"/>
              </a:rPr>
              <a:t>Unrelated to erratic customer demand</a:t>
            </a:r>
          </a:p>
          <a:p>
            <a:pPr marL="171450" lvl="0" indent="-171450" defTabSz="914400">
              <a:buFont typeface="Arial" pitchFamily="34" charset="0"/>
              <a:buChar char="•"/>
              <a:defRPr/>
            </a:pPr>
            <a:r>
              <a:rPr lang="en-US" dirty="0">
                <a:solidFill>
                  <a:prstClr val="black"/>
                </a:solidFill>
                <a:latin typeface="Calibri" panose="020F0502020204030204"/>
                <a:ea typeface="+mn-ea"/>
                <a:cs typeface="+mn-cs"/>
              </a:rPr>
              <a:t>Large fluctuations force distributors, manufacturers, and suppliers to carry larger inventories</a:t>
            </a:r>
          </a:p>
          <a:p>
            <a:pPr lvl="0" defTabSz="914400">
              <a:defRPr/>
            </a:pP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9288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defTabSz="914400">
              <a:buFont typeface="Arial" panose="020B0604020202020204" pitchFamily="34" charset="0"/>
              <a:buNone/>
              <a:defRPr/>
            </a:pPr>
            <a:r>
              <a:rPr lang="en-US" dirty="0">
                <a:solidFill>
                  <a:prstClr val="black"/>
                </a:solidFill>
                <a:latin typeface="Calibri" panose="020F0502020204030204"/>
                <a:ea typeface="+mn-ea"/>
                <a:cs typeface="+mn-cs"/>
              </a:rPr>
              <a:t>Because of the nature of this process, small changes in demand at the retailer are amplified at each stage of the supply chain. As shown in Figure CE12-4, those small changes become quite large variations on the supplier end.</a:t>
            </a:r>
          </a:p>
          <a:p>
            <a:pPr marL="171450" lvl="0" indent="-171450" defTabSz="914400">
              <a:buFont typeface="Arial" panose="020B0604020202020204" pitchFamily="34" charset="0"/>
              <a:buChar char="•"/>
            </a:pP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0927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12192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914400" y="762001"/>
            <a:ext cx="103632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899584" y="3962400"/>
            <a:ext cx="10392833"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609600" y="1600201"/>
            <a:ext cx="109728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609600" y="3962401"/>
            <a:ext cx="109728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extLst>
      <p:ext uri="{BB962C8B-B14F-4D97-AF65-F5344CB8AC3E}">
        <p14:creationId xmlns:p14="http://schemas.microsoft.com/office/powerpoint/2010/main" val="14617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dk1"/>
                </a:solidFill>
              </a:rPr>
              <a:pPr algn="r">
                <a:buSzPct val="25000"/>
              </a:pPr>
              <a:t>‹Nr.›</a:t>
            </a:fld>
            <a:endParaRPr lang="en-US" sz="900" dirty="0">
              <a:solidFill>
                <a:schemeClr val="dk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1600200"/>
            <a:ext cx="109728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2/17/21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‹Nr.›</a:t>
            </a:fld>
            <a:endParaRPr lang="en-US" dirty="0"/>
          </a:p>
        </p:txBody>
      </p:sp>
      <p:sp>
        <p:nvSpPr>
          <p:cNvPr id="13" name="Content Placeholder 2"/>
          <p:cNvSpPr>
            <a:spLocks noGrp="1"/>
          </p:cNvSpPr>
          <p:nvPr>
            <p:ph idx="13"/>
          </p:nvPr>
        </p:nvSpPr>
        <p:spPr>
          <a:xfrm>
            <a:off x="631627" y="2807084"/>
            <a:ext cx="109728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631627" y="4013968"/>
            <a:ext cx="109728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8006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1600200"/>
            <a:ext cx="109728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2/17/21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‹Nr.›</a:t>
            </a:fld>
            <a:endParaRPr lang="en-US" dirty="0"/>
          </a:p>
        </p:txBody>
      </p:sp>
      <p:sp>
        <p:nvSpPr>
          <p:cNvPr id="13" name="Content Placeholder 2"/>
          <p:cNvSpPr>
            <a:spLocks noGrp="1"/>
          </p:cNvSpPr>
          <p:nvPr>
            <p:ph idx="13"/>
          </p:nvPr>
        </p:nvSpPr>
        <p:spPr>
          <a:xfrm>
            <a:off x="631627" y="2641680"/>
            <a:ext cx="109728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609600" y="3683160"/>
            <a:ext cx="109728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5"/>
          </p:nvPr>
        </p:nvSpPr>
        <p:spPr>
          <a:xfrm>
            <a:off x="609600" y="4724640"/>
            <a:ext cx="109728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226059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1447801"/>
            <a:ext cx="109728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609600" y="2286001"/>
            <a:ext cx="109728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2/17/21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‹Nr.›</a:t>
            </a:fld>
            <a:endParaRPr lang="en-US" dirty="0"/>
          </a:p>
        </p:txBody>
      </p:sp>
      <p:sp>
        <p:nvSpPr>
          <p:cNvPr id="5" name="Content Placeholder 4"/>
          <p:cNvSpPr>
            <a:spLocks noGrp="1"/>
          </p:cNvSpPr>
          <p:nvPr>
            <p:ph sz="quarter" idx="14"/>
          </p:nvPr>
        </p:nvSpPr>
        <p:spPr>
          <a:xfrm>
            <a:off x="609600" y="3048001"/>
            <a:ext cx="109728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609600" y="3733800"/>
            <a:ext cx="4673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609600" y="4876800"/>
            <a:ext cx="46736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671607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816429"/>
            <a:ext cx="109728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6705600" y="1600200"/>
            <a:ext cx="48768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6705600" y="3200401"/>
            <a:ext cx="48768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125293" y="6165337"/>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
        <p:nvSpPr>
          <p:cNvPr id="9" name="Shape 39"/>
          <p:cNvSpPr txBox="1">
            <a:spLocks noGrp="1"/>
          </p:cNvSpPr>
          <p:nvPr>
            <p:ph type="body" idx="13"/>
          </p:nvPr>
        </p:nvSpPr>
        <p:spPr>
          <a:xfrm>
            <a:off x="633039" y="1500548"/>
            <a:ext cx="109728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extLst>
      <p:ext uri="{BB962C8B-B14F-4D97-AF65-F5344CB8AC3E}">
        <p14:creationId xmlns:p14="http://schemas.microsoft.com/office/powerpoint/2010/main" val="1388700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609600" y="228601"/>
            <a:ext cx="109728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609600" y="5368160"/>
            <a:ext cx="109728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dk1"/>
                </a:solidFill>
              </a:rPr>
              <a:pPr algn="r">
                <a:buSzPct val="25000"/>
              </a:pPr>
              <a:t>‹Nr.›</a:t>
            </a:fld>
            <a:endParaRPr lang="en-US" sz="900" dirty="0">
              <a:solidFill>
                <a:schemeClr val="dk1"/>
              </a:solidFil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609600" y="1600201"/>
            <a:ext cx="109728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609600" y="2278063"/>
            <a:ext cx="109728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609601" y="2954338"/>
            <a:ext cx="10977033"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609600" y="3733801"/>
            <a:ext cx="109728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609600" y="4427538"/>
            <a:ext cx="109728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609600" y="5181601"/>
            <a:ext cx="109728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609600" y="1600201"/>
            <a:ext cx="109728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609600" y="2278063"/>
            <a:ext cx="109728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609601" y="2954338"/>
            <a:ext cx="10977033"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609600" y="3733801"/>
            <a:ext cx="109728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609600" y="4427538"/>
            <a:ext cx="109728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609600" y="5181601"/>
            <a:ext cx="109728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609600" y="5811838"/>
            <a:ext cx="10972800" cy="457200"/>
          </a:xfrm>
        </p:spPr>
        <p:txBody>
          <a:bodyPr/>
          <a:lstStyle>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4876801" y="6418263"/>
            <a:ext cx="639779"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7338485" y="6418263"/>
            <a:ext cx="604423"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9601201" y="6418263"/>
            <a:ext cx="768036"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10634802" y="6418263"/>
            <a:ext cx="1038132"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816429"/>
            <a:ext cx="109728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6705600" y="1600200"/>
            <a:ext cx="48768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6705600" y="3200401"/>
            <a:ext cx="48768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125293" y="6165337"/>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609600" y="816430"/>
            <a:ext cx="109728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609600" y="1600201"/>
            <a:ext cx="109728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914400" y="1447801"/>
            <a:ext cx="103632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899583" y="3962400"/>
            <a:ext cx="1039283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8" r:id="rId12"/>
    <p:sldLayoutId id="2147483679" r:id="rId13"/>
    <p:sldLayoutId id="2147483680"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15372"/>
            <a:ext cx="8363663" cy="826560"/>
          </a:xfrm>
        </p:spPr>
        <p:txBody>
          <a:bodyPr anchor="b"/>
          <a:lstStyle/>
          <a:p>
            <a:pPr>
              <a:buSzPct val="100000"/>
            </a:pPr>
            <a:r>
              <a:rPr lang="en-US" dirty="0"/>
              <a:t>Experiencing M</a:t>
            </a:r>
            <a:r>
              <a:rPr lang="en-US" sz="100" dirty="0"/>
              <a:t> </a:t>
            </a:r>
            <a:r>
              <a:rPr lang="en-US" dirty="0"/>
              <a:t>I</a:t>
            </a:r>
            <a:r>
              <a:rPr lang="en-US" sz="100" dirty="0"/>
              <a:t> </a:t>
            </a:r>
            <a:r>
              <a:rPr lang="en-US" dirty="0"/>
              <a:t>S</a:t>
            </a:r>
            <a:endParaRPr lang="en-US" b="0" dirty="0">
              <a:latin typeface="Times New Roman" panose="02020603050405020304" pitchFamily="18" charset="0"/>
              <a:ea typeface="Arial"/>
              <a:cs typeface="Times New Roman" panose="02020603050405020304" pitchFamily="18" charset="0"/>
              <a:sym typeface="Arial"/>
            </a:endParaRPr>
          </a:p>
        </p:txBody>
      </p:sp>
      <p:sp>
        <p:nvSpPr>
          <p:cNvPr id="3" name="Text Placeholder 2"/>
          <p:cNvSpPr>
            <a:spLocks noGrp="1"/>
          </p:cNvSpPr>
          <p:nvPr>
            <p:ph type="body" idx="1"/>
          </p:nvPr>
        </p:nvSpPr>
        <p:spPr>
          <a:xfrm>
            <a:off x="1981199" y="1131312"/>
            <a:ext cx="8229600" cy="440920"/>
          </a:xfrm>
        </p:spPr>
        <p:txBody>
          <a:bodyPr/>
          <a:lstStyle/>
          <a:p>
            <a:r>
              <a:rPr lang="en-US" altLang="en-US" dirty="0">
                <a:latin typeface="+mn-lt"/>
                <a:cs typeface="Times New Roman" panose="02020603050405020304" pitchFamily="18" charset="0"/>
                <a:sym typeface="Times New Roman"/>
              </a:rPr>
              <a:t>Ninth Edition</a:t>
            </a:r>
            <a:endParaRPr lang="en-US" dirty="0">
              <a:latin typeface="+mn-lt"/>
              <a:cs typeface="Times New Roman" panose="02020603050405020304" pitchFamily="18" charset="0"/>
              <a:sym typeface="Times New Roman"/>
            </a:endParaRPr>
          </a:p>
        </p:txBody>
      </p:sp>
      <p:sp>
        <p:nvSpPr>
          <p:cNvPr id="4" name="Text Placeholder 3"/>
          <p:cNvSpPr>
            <a:spLocks noGrp="1"/>
          </p:cNvSpPr>
          <p:nvPr>
            <p:ph type="body" idx="2"/>
          </p:nvPr>
        </p:nvSpPr>
        <p:spPr>
          <a:xfrm>
            <a:off x="6338472" y="2209801"/>
            <a:ext cx="4087056" cy="815283"/>
          </a:xfrm>
        </p:spPr>
        <p:txBody>
          <a:bodyPr/>
          <a:lstStyle/>
          <a:p>
            <a:pPr algn="ctr"/>
            <a:r>
              <a:rPr lang="en-US" b="1" dirty="0">
                <a:latin typeface="+mn-lt"/>
              </a:rPr>
              <a:t>Chapter Extension 12</a:t>
            </a:r>
          </a:p>
        </p:txBody>
      </p:sp>
      <p:sp>
        <p:nvSpPr>
          <p:cNvPr id="5" name="Text Placeholder 4"/>
          <p:cNvSpPr>
            <a:spLocks noGrp="1"/>
          </p:cNvSpPr>
          <p:nvPr>
            <p:ph type="body" idx="3"/>
          </p:nvPr>
        </p:nvSpPr>
        <p:spPr>
          <a:xfrm>
            <a:off x="6553200" y="3114462"/>
            <a:ext cx="3657600" cy="1553072"/>
          </a:xfrm>
        </p:spPr>
        <p:txBody>
          <a:bodyPr/>
          <a:lstStyle/>
          <a:p>
            <a:pPr algn="ctr"/>
            <a:r>
              <a:rPr lang="en-US" dirty="0"/>
              <a:t>Supply Chain Management</a:t>
            </a:r>
          </a:p>
        </p:txBody>
      </p:sp>
      <p:pic>
        <p:nvPicPr>
          <p:cNvPr id="8" name="Picture 7" descr="Image of textbook cover art for Experiencing MIS, 9th Edition, by David M. Kroenke and Randall J. Boyle&#10;">
            <a:extLst>
              <a:ext uri="{FF2B5EF4-FFF2-40B4-BE49-F238E27FC236}">
                <a16:creationId xmlns:a16="http://schemas.microsoft.com/office/drawing/2014/main" id="{66F68693-04B9-45A8-9FEE-D461A6FE8391}"/>
              </a:ext>
              <a:ext uri="{C183D7F6-B498-43B3-948B-1728B52AA6E4}">
                <adec:decorative xmlns:adec="http://schemas.microsoft.com/office/drawing/2017/decorative" val="0"/>
              </a:ext>
            </a:extLst>
          </p:cNvPr>
          <p:cNvPicPr>
            <a:picLocks noChangeAspect="1"/>
          </p:cNvPicPr>
          <p:nvPr/>
        </p:nvPicPr>
        <p:blipFill>
          <a:blip r:embed="rId3"/>
          <a:srcRect/>
          <a:stretch/>
        </p:blipFill>
        <p:spPr>
          <a:xfrm>
            <a:off x="2259918" y="1850538"/>
            <a:ext cx="3418851" cy="4375951"/>
          </a:xfrm>
          <a:prstGeom prst="rect">
            <a:avLst/>
          </a:prstGeom>
          <a:ln w="9525">
            <a:solidFill>
              <a:schemeClr val="tx1"/>
            </a:solidFill>
          </a:ln>
        </p:spPr>
      </p:pic>
      <p:sp>
        <p:nvSpPr>
          <p:cNvPr id="6" name="Text Placeholder 5"/>
          <p:cNvSpPr>
            <a:spLocks noGrp="1"/>
          </p:cNvSpPr>
          <p:nvPr>
            <p:ph type="body" idx="13"/>
          </p:nvPr>
        </p:nvSpPr>
        <p:spPr>
          <a:xfrm>
            <a:off x="4069081" y="6474315"/>
            <a:ext cx="6275783" cy="246526"/>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2019, 2017 Pearson Education, Inc. All Rights Reserved</a:t>
            </a:r>
          </a:p>
        </p:txBody>
      </p:sp>
      <p:sp>
        <p:nvSpPr>
          <p:cNvPr id="7" name="TextBox 6"/>
          <p:cNvSpPr txBox="1"/>
          <p:nvPr/>
        </p:nvSpPr>
        <p:spPr>
          <a:xfrm>
            <a:off x="6553200" y="4766554"/>
            <a:ext cx="3791662" cy="646331"/>
          </a:xfrm>
          <a:prstGeom prst="rect">
            <a:avLst/>
          </a:prstGeom>
          <a:noFill/>
        </p:spPr>
        <p:txBody>
          <a:bodyPr wrap="square" rtlCol="0">
            <a:spAutoFit/>
          </a:bodyPr>
          <a:lstStyle/>
          <a:p>
            <a:r>
              <a:rPr lang="en-US" sz="1200" dirty="0">
                <a:solidFill>
                  <a:schemeClr val="bg1"/>
                </a:solidFill>
                <a:latin typeface="+mn-lt"/>
              </a:rPr>
              <a:t>Slides in this presentation contain hyperlinks. JAWS users should be able to get a list of links by using INSERT+F7</a:t>
            </a:r>
          </a:p>
        </p:txBody>
      </p:sp>
    </p:spTree>
    <p:extLst>
      <p:ext uri="{BB962C8B-B14F-4D97-AF65-F5344CB8AC3E}">
        <p14:creationId xmlns:p14="http://schemas.microsoft.com/office/powerpoint/2010/main" val="4140415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The Bullwhip Effect </a:t>
            </a:r>
            <a:r>
              <a:rPr lang="en-US" sz="2000" b="0" kern="1200" dirty="0">
                <a:latin typeface="Times New Roman" panose="02020603050405020304" pitchFamily="18" charset="0"/>
                <a:ea typeface="+mj-ea"/>
                <a:cs typeface="Times New Roman" panose="02020603050405020304" pitchFamily="18" charset="0"/>
              </a:rPr>
              <a:t>(2 of 3)</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12-5 What is the bullwhip effect?</a:t>
            </a:r>
          </a:p>
          <a:p>
            <a:pPr marL="255651" indent="-255651" defTabSz="685800">
              <a:spcAft>
                <a:spcPct val="0"/>
              </a:spcAft>
              <a:buSzPts val="2400"/>
            </a:pPr>
            <a:r>
              <a:rPr lang="en-US" sz="2400" kern="1200" dirty="0">
                <a:solidFill>
                  <a:srgbClr val="000000"/>
                </a:solidFill>
                <a:latin typeface="Arial (Body)"/>
              </a:rPr>
              <a:t>Large demand fluctuations force distributors, manufacturers, suppliers to carry larger inventories</a:t>
            </a:r>
          </a:p>
          <a:p>
            <a:pPr marL="255651" indent="-255651" defTabSz="685800">
              <a:spcAft>
                <a:spcPct val="0"/>
              </a:spcAft>
              <a:buSzPts val="2400"/>
            </a:pPr>
            <a:r>
              <a:rPr lang="en-US" sz="2400" kern="1200" dirty="0">
                <a:solidFill>
                  <a:srgbClr val="000000"/>
                </a:solidFill>
                <a:latin typeface="Arial (Body)"/>
              </a:rPr>
              <a:t>Reduces overall profitability of supply chain</a:t>
            </a:r>
          </a:p>
          <a:p>
            <a:pPr marL="255651" indent="-255651" defTabSz="685800">
              <a:spcAft>
                <a:spcPct val="0"/>
              </a:spcAft>
              <a:buSzPts val="2400"/>
            </a:pPr>
            <a:r>
              <a:rPr lang="en-US" sz="2400" kern="1200" dirty="0">
                <a:solidFill>
                  <a:srgbClr val="000000"/>
                </a:solidFill>
                <a:latin typeface="Arial (Body)"/>
              </a:rPr>
              <a:t>Eliminate by giving supply chain participants access to consumer-demand information from the retailer</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931440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The Bullwhip Effect </a:t>
            </a:r>
            <a:r>
              <a:rPr lang="en-US" sz="2000" b="0" kern="1200" dirty="0">
                <a:latin typeface="Times New Roman" panose="02020603050405020304" pitchFamily="18" charset="0"/>
                <a:ea typeface="+mj-ea"/>
                <a:cs typeface="Times New Roman" panose="02020603050405020304" pitchFamily="18" charset="0"/>
              </a:rPr>
              <a:t>(3 of 3)</a:t>
            </a:r>
          </a:p>
        </p:txBody>
      </p:sp>
      <p:sp>
        <p:nvSpPr>
          <p:cNvPr id="3" name="Content Placeholder 2"/>
          <p:cNvSpPr>
            <a:spLocks noGrp="1"/>
          </p:cNvSpPr>
          <p:nvPr>
            <p:ph type="body" idx="1"/>
          </p:nvPr>
        </p:nvSpPr>
        <p:spPr>
          <a:xfrm>
            <a:off x="1981200" y="1600201"/>
            <a:ext cx="8229600" cy="789317"/>
          </a:xfrm>
        </p:spPr>
        <p:txBody>
          <a:bodyPr wrap="square" lIns="91425" tIns="91425" rIns="91425" bIns="91425" anchor="t" anchorCtr="0">
            <a:noAutofit/>
          </a:bodyPr>
          <a:lstStyle/>
          <a:p>
            <a:pPr marL="0" indent="0">
              <a:spcBef>
                <a:spcPts val="0"/>
              </a:spcBef>
              <a:buSzPts val="2400"/>
              <a:buNone/>
            </a:pPr>
            <a:r>
              <a:rPr lang="en-US" sz="1400" kern="1200" dirty="0">
                <a:solidFill>
                  <a:srgbClr val="000000"/>
                </a:solidFill>
                <a:latin typeface="+mn-lt"/>
                <a:ea typeface="+mn-ea"/>
                <a:cs typeface="+mn-cs"/>
              </a:rPr>
              <a:t>CE</a:t>
            </a:r>
            <a:r>
              <a:rPr lang="en-US" sz="100" kern="1200" dirty="0">
                <a:solidFill>
                  <a:srgbClr val="000000"/>
                </a:solidFill>
                <a:latin typeface="+mn-lt"/>
                <a:ea typeface="+mn-ea"/>
                <a:cs typeface="+mn-cs"/>
              </a:rPr>
              <a:t> </a:t>
            </a:r>
            <a:r>
              <a:rPr lang="en-US" sz="1400" kern="1200" dirty="0">
                <a:solidFill>
                  <a:srgbClr val="000000"/>
                </a:solidFill>
                <a:latin typeface="+mn-lt"/>
                <a:ea typeface="+mn-ea"/>
                <a:cs typeface="+mn-cs"/>
              </a:rPr>
              <a:t>12-5 What is the bullwhip effect?</a:t>
            </a:r>
          </a:p>
          <a:p>
            <a:pPr marL="0" indent="0">
              <a:spcBef>
                <a:spcPts val="1000"/>
              </a:spcBef>
              <a:buSzPts val="2400"/>
              <a:buNone/>
            </a:pPr>
            <a:r>
              <a:rPr lang="en-US" sz="2200" b="1" dirty="0">
                <a:latin typeface="+mn-lt"/>
              </a:rPr>
              <a:t>Figure C</a:t>
            </a:r>
            <a:r>
              <a:rPr lang="en-US" sz="100" b="1" dirty="0">
                <a:latin typeface="+mn-lt"/>
              </a:rPr>
              <a:t> </a:t>
            </a:r>
            <a:r>
              <a:rPr lang="en-US" sz="2200" b="1" dirty="0">
                <a:latin typeface="+mn-lt"/>
              </a:rPr>
              <a:t>E</a:t>
            </a:r>
            <a:r>
              <a:rPr lang="en-US" sz="100" b="1" dirty="0">
                <a:latin typeface="+mn-lt"/>
              </a:rPr>
              <a:t> </a:t>
            </a:r>
            <a:r>
              <a:rPr lang="en-US" sz="2200" b="1" dirty="0">
                <a:latin typeface="+mn-lt"/>
              </a:rPr>
              <a:t>12-4</a:t>
            </a:r>
            <a:r>
              <a:rPr lang="en-US" sz="2200" dirty="0">
                <a:latin typeface="+mn-lt"/>
              </a:rPr>
              <a:t> The Bullwhip Effect</a:t>
            </a:r>
            <a:endParaRPr lang="en-US" sz="2200" kern="1200" dirty="0">
              <a:solidFill>
                <a:srgbClr val="000000"/>
              </a:solidFill>
              <a:latin typeface="+mn-lt"/>
              <a:ea typeface="+mn-ea"/>
              <a:cs typeface="+mn-cs"/>
            </a:endParaRPr>
          </a:p>
        </p:txBody>
      </p:sp>
      <p:pic>
        <p:nvPicPr>
          <p:cNvPr id="6" name="Picture 5" descr="Figure depicting the bullwhip effect in supply chains">
            <a:extLst>
              <a:ext uri="{FF2B5EF4-FFF2-40B4-BE49-F238E27FC236}">
                <a16:creationId xmlns:a16="http://schemas.microsoft.com/office/drawing/2014/main" id="{CFFF8E65-B89A-468A-BA24-BAB5C77AB1CE}"/>
              </a:ext>
            </a:extLst>
          </p:cNvPr>
          <p:cNvPicPr>
            <a:picLocks noChangeAspect="1"/>
          </p:cNvPicPr>
          <p:nvPr/>
        </p:nvPicPr>
        <p:blipFill>
          <a:blip r:embed="rId3"/>
          <a:srcRect/>
          <a:stretch/>
        </p:blipFill>
        <p:spPr>
          <a:xfrm>
            <a:off x="3353334" y="2501636"/>
            <a:ext cx="4242282" cy="3891302"/>
          </a:xfrm>
          <a:prstGeom prst="rect">
            <a:avLst/>
          </a:prstGeom>
        </p:spPr>
      </p:pic>
    </p:spTree>
    <p:extLst>
      <p:ext uri="{BB962C8B-B14F-4D97-AF65-F5344CB8AC3E}">
        <p14:creationId xmlns:p14="http://schemas.microsoft.com/office/powerpoint/2010/main" val="2245295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r>
              <a:rPr lang="en-US" dirty="0"/>
              <a:t>Benefits of Information Systems on Supply Chain Performance</a:t>
            </a:r>
          </a:p>
        </p:txBody>
      </p:sp>
      <p:sp>
        <p:nvSpPr>
          <p:cNvPr id="3" name="Content Placeholder 2"/>
          <p:cNvSpPr>
            <a:spLocks noGrp="1"/>
          </p:cNvSpPr>
          <p:nvPr>
            <p:ph type="body" idx="1"/>
          </p:nvPr>
        </p:nvSpPr>
        <p:spPr>
          <a:xfrm>
            <a:off x="1981200" y="1600201"/>
            <a:ext cx="8317149" cy="1097280"/>
          </a:xfrm>
        </p:spPr>
        <p:txBody>
          <a:bodyPr wrap="square" lIns="91425" tIns="91425" rIns="91425" bIns="91425" anchor="t" anchorCtr="0">
            <a:noAutofit/>
          </a:bodyPr>
          <a:lstStyle/>
          <a:p>
            <a:pPr marL="0" indent="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12-6 How do information systems affect supply chain performance?</a:t>
            </a:r>
            <a:endParaRPr lang="en-US" kern="1200" dirty="0">
              <a:solidFill>
                <a:srgbClr val="000000"/>
              </a:solidFill>
              <a:latin typeface="Arial (Body)"/>
              <a:ea typeface="+mn-ea"/>
              <a:cs typeface="+mn-cs"/>
            </a:endParaRPr>
          </a:p>
          <a:p>
            <a:pPr marL="0" indent="0">
              <a:spcBef>
                <a:spcPts val="1000"/>
              </a:spcBef>
              <a:buSzPts val="2400"/>
              <a:buNone/>
            </a:pPr>
            <a:r>
              <a:rPr lang="en-US" sz="2200" b="1" kern="1200" dirty="0">
                <a:solidFill>
                  <a:srgbClr val="000000"/>
                </a:solidFill>
                <a:latin typeface="Arial (Body)"/>
              </a:rPr>
              <a:t>Figure C</a:t>
            </a:r>
            <a:r>
              <a:rPr lang="en-US" sz="100" b="1" kern="1200" dirty="0">
                <a:solidFill>
                  <a:srgbClr val="000000"/>
                </a:solidFill>
                <a:latin typeface="Arial (Body)"/>
              </a:rPr>
              <a:t> </a:t>
            </a:r>
            <a:r>
              <a:rPr lang="en-US" sz="2200" b="1" kern="1200" dirty="0">
                <a:solidFill>
                  <a:srgbClr val="000000"/>
                </a:solidFill>
                <a:latin typeface="Arial (Body)"/>
              </a:rPr>
              <a:t>E</a:t>
            </a:r>
            <a:r>
              <a:rPr lang="en-US" sz="100" b="1" kern="1200" dirty="0">
                <a:solidFill>
                  <a:srgbClr val="000000"/>
                </a:solidFill>
                <a:latin typeface="Arial (Body)"/>
              </a:rPr>
              <a:t> </a:t>
            </a:r>
            <a:r>
              <a:rPr lang="en-US" sz="2200" b="1" kern="1200" dirty="0">
                <a:solidFill>
                  <a:srgbClr val="000000"/>
                </a:solidFill>
                <a:latin typeface="Arial (Body)"/>
              </a:rPr>
              <a:t>12-5</a:t>
            </a:r>
            <a:r>
              <a:rPr lang="en-US" sz="2200" kern="1200" dirty="0">
                <a:solidFill>
                  <a:srgbClr val="000000"/>
                </a:solidFill>
                <a:latin typeface="Arial (Body)"/>
              </a:rPr>
              <a:t> Benefits of Information Systems on Supply Chain Performance</a:t>
            </a:r>
          </a:p>
        </p:txBody>
      </p:sp>
      <p:pic>
        <p:nvPicPr>
          <p:cNvPr id="5" name="Picture 4" descr="Table listing benefits of information systems on supply chain performance:&#10;reduce costs of buying and selling;&#10;increase supply chain speed;&#10;reduce size and cost of inventories;&#10;improve delivery scheduling (just-in-time)&#10;fix bullwhip effect">
            <a:extLst>
              <a:ext uri="{FF2B5EF4-FFF2-40B4-BE49-F238E27FC236}">
                <a16:creationId xmlns:a16="http://schemas.microsoft.com/office/drawing/2014/main" id="{ACC32E32-9297-4064-A517-C1162261C6F2}"/>
              </a:ext>
            </a:extLst>
          </p:cNvPr>
          <p:cNvPicPr>
            <a:picLocks noChangeAspect="1"/>
          </p:cNvPicPr>
          <p:nvPr/>
        </p:nvPicPr>
        <p:blipFill>
          <a:blip r:embed="rId2"/>
          <a:stretch>
            <a:fillRect/>
          </a:stretch>
        </p:blipFill>
        <p:spPr>
          <a:xfrm>
            <a:off x="2246376" y="2772784"/>
            <a:ext cx="7584410" cy="3591441"/>
          </a:xfrm>
          <a:prstGeom prst="rect">
            <a:avLst/>
          </a:prstGeom>
        </p:spPr>
      </p:pic>
    </p:spTree>
    <p:extLst>
      <p:ext uri="{BB962C8B-B14F-4D97-AF65-F5344CB8AC3E}">
        <p14:creationId xmlns:p14="http://schemas.microsoft.com/office/powerpoint/2010/main" val="3590308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Active Review</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buSzPts val="2400"/>
              <a:buNone/>
              <a:tabLst/>
            </a:pPr>
            <a:r>
              <a:rPr lang="en-US" sz="24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400" b="1" kern="1200" dirty="0">
                <a:solidFill>
                  <a:schemeClr val="tx2"/>
                </a:solidFill>
                <a:latin typeface="Arial (Body)"/>
                <a:ea typeface="+mn-ea"/>
                <a:cs typeface="+mn-cs"/>
              </a:rPr>
              <a:t>12-1</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Arial" charset="0"/>
              </a:rPr>
              <a:t>What are typical inter-enterprise processes?</a:t>
            </a:r>
          </a:p>
          <a:p>
            <a:pPr marL="0" indent="0" defTabSz="685800">
              <a:buSzPts val="2400"/>
              <a:buNone/>
              <a:tabLst/>
            </a:pPr>
            <a:r>
              <a:rPr lang="en-US" sz="2400" b="1" kern="1200" dirty="0">
                <a:solidFill>
                  <a:schemeClr val="tx2"/>
                </a:solidFill>
                <a:latin typeface="Arial (Body)"/>
              </a:rPr>
              <a:t>CE</a:t>
            </a:r>
            <a:r>
              <a:rPr lang="en-US" sz="100" b="1" kern="1200" dirty="0">
                <a:solidFill>
                  <a:schemeClr val="tx2"/>
                </a:solidFill>
                <a:latin typeface="Arial (Body)"/>
              </a:rPr>
              <a:t> </a:t>
            </a:r>
            <a:r>
              <a:rPr lang="en-US" sz="2400" b="1" kern="1200" dirty="0">
                <a:solidFill>
                  <a:schemeClr val="tx2"/>
                </a:solidFill>
                <a:latin typeface="Arial (Body)"/>
              </a:rPr>
              <a:t>12-</a:t>
            </a:r>
            <a:r>
              <a:rPr lang="en-US" sz="2400" b="1" kern="1200" dirty="0">
                <a:solidFill>
                  <a:schemeClr val="tx2"/>
                </a:solidFill>
                <a:latin typeface="Arial (Body)"/>
                <a:ea typeface="+mn-ea"/>
                <a:cs typeface="+mn-cs"/>
              </a:rPr>
              <a:t>2 </a:t>
            </a:r>
            <a:r>
              <a:rPr lang="en-US" sz="2400" kern="1200" dirty="0">
                <a:solidFill>
                  <a:srgbClr val="000000"/>
                </a:solidFill>
                <a:latin typeface="Arial (Body)"/>
                <a:ea typeface="+mn-ea"/>
                <a:cs typeface="Arial" charset="0"/>
              </a:rPr>
              <a:t>What is a supply chain?</a:t>
            </a:r>
          </a:p>
          <a:p>
            <a:pPr marL="0" indent="0" defTabSz="685800">
              <a:buSzPts val="2400"/>
              <a:buNone/>
              <a:tabLst/>
            </a:pPr>
            <a:r>
              <a:rPr lang="en-US" sz="2400" b="1" kern="1200" dirty="0">
                <a:solidFill>
                  <a:schemeClr val="tx2"/>
                </a:solidFill>
                <a:latin typeface="Arial (Body)"/>
              </a:rPr>
              <a:t>CE</a:t>
            </a:r>
            <a:r>
              <a:rPr lang="en-US" sz="100" b="1" kern="1200" dirty="0">
                <a:solidFill>
                  <a:schemeClr val="tx2"/>
                </a:solidFill>
                <a:latin typeface="Arial (Body)"/>
              </a:rPr>
              <a:t> </a:t>
            </a:r>
            <a:r>
              <a:rPr lang="en-US" sz="2400" b="1" kern="1200" dirty="0">
                <a:solidFill>
                  <a:schemeClr val="tx2"/>
                </a:solidFill>
                <a:latin typeface="Arial (Body)"/>
              </a:rPr>
              <a:t>12-</a:t>
            </a:r>
            <a:r>
              <a:rPr lang="en-US" sz="2400" b="1" kern="1200" dirty="0">
                <a:solidFill>
                  <a:schemeClr val="tx2"/>
                </a:solidFill>
                <a:latin typeface="Arial (Body)"/>
                <a:ea typeface="+mn-ea"/>
                <a:cs typeface="+mn-cs"/>
              </a:rPr>
              <a:t>3 </a:t>
            </a:r>
            <a:r>
              <a:rPr lang="en-US" sz="2400" kern="1200" dirty="0">
                <a:solidFill>
                  <a:srgbClr val="000000"/>
                </a:solidFill>
                <a:latin typeface="Arial (Body)"/>
                <a:ea typeface="+mn-ea"/>
                <a:cs typeface="+mn-cs"/>
              </a:rPr>
              <a:t>What factors affect supply chain performance?</a:t>
            </a:r>
          </a:p>
          <a:p>
            <a:pPr marL="0" indent="0" defTabSz="685800">
              <a:buSzPts val="2400"/>
              <a:buNone/>
              <a:tabLst/>
            </a:pPr>
            <a:r>
              <a:rPr lang="en-US" sz="2400" b="1" kern="1200" dirty="0">
                <a:solidFill>
                  <a:schemeClr val="tx2"/>
                </a:solidFill>
                <a:latin typeface="Arial (Body)"/>
              </a:rPr>
              <a:t>CE</a:t>
            </a:r>
            <a:r>
              <a:rPr lang="en-US" sz="100" b="1" kern="1200" dirty="0">
                <a:solidFill>
                  <a:schemeClr val="tx2"/>
                </a:solidFill>
                <a:latin typeface="Arial (Body)"/>
              </a:rPr>
              <a:t> </a:t>
            </a:r>
            <a:r>
              <a:rPr lang="en-US" sz="2400" b="1" kern="1200" dirty="0">
                <a:solidFill>
                  <a:schemeClr val="tx2"/>
                </a:solidFill>
                <a:latin typeface="Arial (Body)"/>
              </a:rPr>
              <a:t>12-</a:t>
            </a:r>
            <a:r>
              <a:rPr lang="en-US" sz="2400" b="1" kern="1200" dirty="0">
                <a:solidFill>
                  <a:schemeClr val="tx2"/>
                </a:solidFill>
                <a:latin typeface="Arial (Body)"/>
                <a:ea typeface="+mn-ea"/>
                <a:cs typeface="+mn-cs"/>
              </a:rPr>
              <a:t>4 </a:t>
            </a:r>
            <a:r>
              <a:rPr lang="en-US" sz="2400" kern="1200" dirty="0">
                <a:solidFill>
                  <a:srgbClr val="000000"/>
                </a:solidFill>
                <a:latin typeface="Arial (Body)"/>
                <a:ea typeface="+mn-ea"/>
                <a:cs typeface="+mn-cs"/>
              </a:rPr>
              <a:t>How does supply chain profitability differ from organizational profitability?</a:t>
            </a:r>
          </a:p>
          <a:p>
            <a:pPr marL="0" indent="0" defTabSz="685800">
              <a:buSzPts val="2400"/>
              <a:buNone/>
              <a:tabLst/>
            </a:pPr>
            <a:r>
              <a:rPr lang="en-US" sz="2400" b="1" kern="1200" dirty="0">
                <a:solidFill>
                  <a:schemeClr val="tx2"/>
                </a:solidFill>
                <a:latin typeface="Arial (Body)"/>
              </a:rPr>
              <a:t>CE</a:t>
            </a:r>
            <a:r>
              <a:rPr lang="en-US" sz="100" b="1" kern="1200" dirty="0">
                <a:solidFill>
                  <a:schemeClr val="tx2"/>
                </a:solidFill>
                <a:latin typeface="Arial (Body)"/>
              </a:rPr>
              <a:t> </a:t>
            </a:r>
            <a:r>
              <a:rPr lang="en-US" sz="2400" b="1" kern="1200" dirty="0">
                <a:solidFill>
                  <a:schemeClr val="tx2"/>
                </a:solidFill>
                <a:latin typeface="Arial (Body)"/>
              </a:rPr>
              <a:t>12-</a:t>
            </a:r>
            <a:r>
              <a:rPr lang="en-US" sz="2400" b="1" kern="1200" dirty="0">
                <a:solidFill>
                  <a:schemeClr val="tx2"/>
                </a:solidFill>
                <a:latin typeface="Arial (Body)"/>
                <a:ea typeface="+mn-ea"/>
                <a:cs typeface="+mn-cs"/>
              </a:rPr>
              <a:t>5 </a:t>
            </a:r>
            <a:r>
              <a:rPr lang="en-US" sz="2400" kern="1200" dirty="0">
                <a:solidFill>
                  <a:srgbClr val="000000"/>
                </a:solidFill>
                <a:latin typeface="Arial (Body)"/>
                <a:ea typeface="+mn-ea"/>
                <a:cs typeface="+mn-cs"/>
              </a:rPr>
              <a:t>What is the bullwhip effect?</a:t>
            </a:r>
          </a:p>
          <a:p>
            <a:pPr marL="0" indent="0" defTabSz="685800">
              <a:buSzPts val="2400"/>
              <a:buNone/>
              <a:tabLst/>
            </a:pPr>
            <a:r>
              <a:rPr lang="en-US" sz="2400" b="1" kern="1200" dirty="0">
                <a:solidFill>
                  <a:schemeClr val="tx2"/>
                </a:solidFill>
                <a:latin typeface="Arial (Body)"/>
              </a:rPr>
              <a:t>CE</a:t>
            </a:r>
            <a:r>
              <a:rPr lang="en-US" sz="100" b="1" kern="1200" dirty="0">
                <a:solidFill>
                  <a:schemeClr val="tx2"/>
                </a:solidFill>
                <a:latin typeface="Arial (Body)"/>
              </a:rPr>
              <a:t> </a:t>
            </a:r>
            <a:r>
              <a:rPr lang="en-US" sz="2400" b="1" kern="1200" dirty="0">
                <a:solidFill>
                  <a:schemeClr val="tx2"/>
                </a:solidFill>
                <a:latin typeface="Arial (Body)"/>
              </a:rPr>
              <a:t>12-</a:t>
            </a:r>
            <a:r>
              <a:rPr lang="en-US" sz="2400" b="1" kern="1200" dirty="0">
                <a:solidFill>
                  <a:schemeClr val="tx2"/>
                </a:solidFill>
                <a:latin typeface="Arial (Body)"/>
                <a:ea typeface="+mn-ea"/>
                <a:cs typeface="+mn-cs"/>
              </a:rPr>
              <a:t>6 </a:t>
            </a:r>
            <a:r>
              <a:rPr lang="en-US" sz="2400" kern="1200" dirty="0">
                <a:solidFill>
                  <a:srgbClr val="000000"/>
                </a:solidFill>
                <a:latin typeface="Arial (Body)"/>
                <a:ea typeface="+mn-ea"/>
                <a:cs typeface="+mn-cs"/>
              </a:rPr>
              <a:t>How do information systems affect supply chain performance?</a:t>
            </a:r>
          </a:p>
        </p:txBody>
      </p:sp>
    </p:spTree>
    <p:extLst>
      <p:ext uri="{BB962C8B-B14F-4D97-AF65-F5344CB8AC3E}">
        <p14:creationId xmlns:p14="http://schemas.microsoft.com/office/powerpoint/2010/main" val="145491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8" name="Title 1"/>
          <p:cNvSpPr>
            <a:spLocks noGrp="1"/>
          </p:cNvSpPr>
          <p:nvPr>
            <p:ph type="title"/>
          </p:nvPr>
        </p:nvSpPr>
        <p:spPr>
          <a:xfrm>
            <a:off x="1981200" y="697112"/>
            <a:ext cx="8229600" cy="615538"/>
          </a:xfrm>
        </p:spPr>
        <p:txBody>
          <a:bodyPr lIns="91425" tIns="91425" rIns="91425" bIns="91425" anchor="b" anchorCtr="0">
            <a:noAutofit/>
          </a:bodyPr>
          <a:lstStyle/>
          <a:p>
            <a:r>
              <a:rPr lang="en-US" dirty="0">
                <a:latin typeface="Times New Roman" panose="02020603050405020304" pitchFamily="18" charset="0"/>
              </a:rPr>
              <a:t>Copyright</a:t>
            </a: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3"/>
          <a:srcRect/>
          <a:stretch>
            <a:fillRect/>
          </a:stretch>
        </p:blipFill>
        <p:spPr bwMode="auto">
          <a:xfrm>
            <a:off x="2291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3346985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Study Questions</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buSzPts val="2400"/>
              <a:buNone/>
              <a:tabLst/>
            </a:pPr>
            <a:r>
              <a:rPr lang="en-US" sz="24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400" b="1" kern="1200" dirty="0">
                <a:solidFill>
                  <a:schemeClr val="tx2"/>
                </a:solidFill>
                <a:latin typeface="Arial (Body)"/>
                <a:ea typeface="+mn-ea"/>
                <a:cs typeface="+mn-cs"/>
              </a:rPr>
              <a:t>12-1 </a:t>
            </a:r>
            <a:r>
              <a:rPr lang="en-US" sz="2400" kern="1200" dirty="0">
                <a:solidFill>
                  <a:srgbClr val="000000"/>
                </a:solidFill>
                <a:latin typeface="Arial (Body)"/>
                <a:ea typeface="+mn-ea"/>
                <a:cs typeface="Arial" charset="0"/>
              </a:rPr>
              <a:t>What are typical inter-enterprise processes?</a:t>
            </a:r>
          </a:p>
          <a:p>
            <a:pPr marL="0" indent="0" defTabSz="685800">
              <a:buSzPts val="2400"/>
              <a:buNone/>
              <a:tabLst/>
            </a:pPr>
            <a:r>
              <a:rPr lang="en-US" sz="24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400" b="1" kern="1200" dirty="0">
                <a:solidFill>
                  <a:schemeClr val="tx2"/>
                </a:solidFill>
                <a:latin typeface="Arial (Body)"/>
                <a:ea typeface="+mn-ea"/>
                <a:cs typeface="+mn-cs"/>
              </a:rPr>
              <a:t>12-2 </a:t>
            </a:r>
            <a:r>
              <a:rPr lang="en-US" sz="2400" kern="1200" dirty="0">
                <a:solidFill>
                  <a:srgbClr val="000000"/>
                </a:solidFill>
                <a:latin typeface="Arial (Body)"/>
                <a:ea typeface="+mn-ea"/>
                <a:cs typeface="Arial" charset="0"/>
              </a:rPr>
              <a:t>What is a supply chain?</a:t>
            </a:r>
          </a:p>
          <a:p>
            <a:pPr marL="0" indent="0" defTabSz="685800">
              <a:buSzPts val="2400"/>
              <a:buNone/>
              <a:tabLst/>
            </a:pPr>
            <a:r>
              <a:rPr lang="en-US" sz="2400" b="1" kern="1200" dirty="0">
                <a:solidFill>
                  <a:schemeClr val="tx2"/>
                </a:solidFill>
                <a:latin typeface="Arial (Body)"/>
              </a:rPr>
              <a:t>CE</a:t>
            </a:r>
            <a:r>
              <a:rPr lang="en-US" sz="100" b="1" kern="1200" dirty="0">
                <a:solidFill>
                  <a:schemeClr val="tx2"/>
                </a:solidFill>
                <a:latin typeface="Arial (Body)"/>
              </a:rPr>
              <a:t> </a:t>
            </a:r>
            <a:r>
              <a:rPr lang="en-US" sz="2400" b="1" kern="1200" dirty="0">
                <a:solidFill>
                  <a:schemeClr val="tx2"/>
                </a:solidFill>
                <a:latin typeface="Arial (Body)"/>
              </a:rPr>
              <a:t>12-</a:t>
            </a:r>
            <a:r>
              <a:rPr lang="en-US" sz="2400" b="1" kern="1200" dirty="0">
                <a:solidFill>
                  <a:schemeClr val="tx2"/>
                </a:solidFill>
                <a:latin typeface="Arial (Body)"/>
                <a:ea typeface="+mn-ea"/>
                <a:cs typeface="+mn-cs"/>
              </a:rPr>
              <a:t>3 </a:t>
            </a:r>
            <a:r>
              <a:rPr lang="en-US" sz="2400" kern="1200" dirty="0">
                <a:solidFill>
                  <a:srgbClr val="000000"/>
                </a:solidFill>
                <a:latin typeface="Arial (Body)"/>
                <a:ea typeface="+mn-ea"/>
                <a:cs typeface="Arial" charset="0"/>
              </a:rPr>
              <a:t>What factor</a:t>
            </a:r>
            <a:r>
              <a:rPr lang="en-US" sz="2400" kern="1200" dirty="0">
                <a:solidFill>
                  <a:srgbClr val="000000"/>
                </a:solidFill>
                <a:latin typeface="Arial (Body)"/>
                <a:cs typeface="Arial" charset="0"/>
              </a:rPr>
              <a:t>s</a:t>
            </a:r>
            <a:r>
              <a:rPr lang="en-US" sz="2400" kern="1200" dirty="0">
                <a:solidFill>
                  <a:srgbClr val="000000"/>
                </a:solidFill>
                <a:latin typeface="Arial (Body)"/>
                <a:ea typeface="+mn-ea"/>
                <a:cs typeface="Arial" charset="0"/>
              </a:rPr>
              <a:t> affect supply chain performance?</a:t>
            </a:r>
          </a:p>
          <a:p>
            <a:pPr marL="0" indent="0" defTabSz="685800">
              <a:buSzPts val="2400"/>
              <a:buNone/>
              <a:tabLst/>
            </a:pPr>
            <a:r>
              <a:rPr lang="en-US" sz="2400" b="1" kern="1200" dirty="0">
                <a:solidFill>
                  <a:schemeClr val="tx2"/>
                </a:solidFill>
                <a:latin typeface="Arial (Body)"/>
              </a:rPr>
              <a:t>CE</a:t>
            </a:r>
            <a:r>
              <a:rPr lang="en-US" sz="100" b="1" kern="1200" dirty="0">
                <a:solidFill>
                  <a:schemeClr val="tx2"/>
                </a:solidFill>
                <a:latin typeface="Arial (Body)"/>
              </a:rPr>
              <a:t> </a:t>
            </a:r>
            <a:r>
              <a:rPr lang="en-US" sz="2400" b="1" kern="1200" dirty="0">
                <a:solidFill>
                  <a:schemeClr val="tx2"/>
                </a:solidFill>
                <a:latin typeface="Arial (Body)"/>
              </a:rPr>
              <a:t>12-</a:t>
            </a:r>
            <a:r>
              <a:rPr lang="en-US" sz="2400" b="1" kern="1200" dirty="0">
                <a:solidFill>
                  <a:schemeClr val="tx2"/>
                </a:solidFill>
                <a:latin typeface="Arial (Body)"/>
                <a:ea typeface="+mn-ea"/>
                <a:cs typeface="+mn-cs"/>
              </a:rPr>
              <a:t>4 </a:t>
            </a:r>
            <a:r>
              <a:rPr lang="en-US" sz="2400" kern="1200" dirty="0">
                <a:solidFill>
                  <a:srgbClr val="000000"/>
                </a:solidFill>
                <a:latin typeface="Arial (Body)"/>
                <a:ea typeface="+mn-ea"/>
                <a:cs typeface="+mn-cs"/>
              </a:rPr>
              <a:t>How does supply chain profitability differ from organizational profitability?</a:t>
            </a:r>
          </a:p>
          <a:p>
            <a:pPr marL="0" indent="0" defTabSz="685800">
              <a:buSzPts val="2400"/>
              <a:buNone/>
              <a:tabLst/>
            </a:pPr>
            <a:r>
              <a:rPr lang="en-US" sz="2400" b="1" kern="1200" dirty="0">
                <a:solidFill>
                  <a:schemeClr val="tx2"/>
                </a:solidFill>
                <a:latin typeface="Arial (Body)"/>
              </a:rPr>
              <a:t>CE</a:t>
            </a:r>
            <a:r>
              <a:rPr lang="en-US" sz="100" b="1" kern="1200" dirty="0">
                <a:solidFill>
                  <a:schemeClr val="tx2"/>
                </a:solidFill>
                <a:latin typeface="Arial (Body)"/>
              </a:rPr>
              <a:t> </a:t>
            </a:r>
            <a:r>
              <a:rPr lang="en-US" sz="2400" b="1" kern="1200" dirty="0">
                <a:solidFill>
                  <a:schemeClr val="tx2"/>
                </a:solidFill>
                <a:latin typeface="Arial (Body)"/>
              </a:rPr>
              <a:t>12-</a:t>
            </a:r>
            <a:r>
              <a:rPr lang="en-US" sz="2400" b="1" kern="1200" dirty="0">
                <a:solidFill>
                  <a:schemeClr val="tx2"/>
                </a:solidFill>
                <a:latin typeface="Arial (Body)"/>
                <a:ea typeface="+mn-ea"/>
                <a:cs typeface="+mn-cs"/>
              </a:rPr>
              <a:t>5 </a:t>
            </a:r>
            <a:r>
              <a:rPr lang="en-US" sz="2400" kern="1200" dirty="0">
                <a:solidFill>
                  <a:srgbClr val="000000"/>
                </a:solidFill>
                <a:latin typeface="Arial (Body)"/>
                <a:ea typeface="+mn-ea"/>
                <a:cs typeface="+mn-cs"/>
              </a:rPr>
              <a:t>What is the bullwhip effect?</a:t>
            </a:r>
          </a:p>
          <a:p>
            <a:pPr marL="0" indent="0" defTabSz="685800">
              <a:buSzPts val="2400"/>
              <a:buNone/>
              <a:tabLst/>
            </a:pPr>
            <a:r>
              <a:rPr lang="en-US" sz="2400" b="1" kern="1200" dirty="0">
                <a:solidFill>
                  <a:schemeClr val="tx2"/>
                </a:solidFill>
                <a:latin typeface="Arial (Body)"/>
              </a:rPr>
              <a:t>CE</a:t>
            </a:r>
            <a:r>
              <a:rPr lang="en-US" sz="100" b="1" kern="1200" dirty="0">
                <a:solidFill>
                  <a:schemeClr val="tx2"/>
                </a:solidFill>
                <a:latin typeface="Arial (Body)"/>
              </a:rPr>
              <a:t> </a:t>
            </a:r>
            <a:r>
              <a:rPr lang="en-US" sz="2400" b="1" kern="1200" dirty="0">
                <a:solidFill>
                  <a:schemeClr val="tx2"/>
                </a:solidFill>
                <a:latin typeface="Arial (Body)"/>
              </a:rPr>
              <a:t>12-</a:t>
            </a:r>
            <a:r>
              <a:rPr lang="en-US" sz="2400" b="1" kern="1200" dirty="0">
                <a:solidFill>
                  <a:schemeClr val="tx2"/>
                </a:solidFill>
                <a:latin typeface="Arial (Body)"/>
                <a:ea typeface="+mn-ea"/>
                <a:cs typeface="+mn-cs"/>
              </a:rPr>
              <a:t>6 </a:t>
            </a:r>
            <a:r>
              <a:rPr lang="en-US" sz="2400" kern="1200" dirty="0">
                <a:solidFill>
                  <a:srgbClr val="000000"/>
                </a:solidFill>
                <a:latin typeface="Arial (Body)"/>
                <a:ea typeface="+mn-ea"/>
                <a:cs typeface="+mn-cs"/>
              </a:rPr>
              <a:t>How do information systems affect supply chain performance?</a:t>
            </a:r>
          </a:p>
        </p:txBody>
      </p:sp>
    </p:spTree>
    <p:extLst>
      <p:ext uri="{BB962C8B-B14F-4D97-AF65-F5344CB8AC3E}">
        <p14:creationId xmlns:p14="http://schemas.microsoft.com/office/powerpoint/2010/main" val="1994416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Inter-Enterprise Processes</a:t>
            </a:r>
          </a:p>
        </p:txBody>
      </p:sp>
      <p:sp>
        <p:nvSpPr>
          <p:cNvPr id="3" name="Text Placeholder 2"/>
          <p:cNvSpPr>
            <a:spLocks noGrp="1"/>
          </p:cNvSpPr>
          <p:nvPr>
            <p:ph type="body" idx="1"/>
          </p:nvPr>
        </p:nvSpPr>
        <p:spPr>
          <a:xfrm>
            <a:off x="1981200" y="1600201"/>
            <a:ext cx="8229600" cy="500974"/>
          </a:xfrm>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12-1 What are typical inter-enterprise processes?</a:t>
            </a:r>
            <a:endParaRPr lang="en-US" sz="2000" kern="1200" dirty="0">
              <a:solidFill>
                <a:srgbClr val="000000"/>
              </a:solidFill>
              <a:latin typeface="Arial (Body)"/>
              <a:ea typeface="+mn-ea"/>
              <a:cs typeface="+mn-cs"/>
            </a:endParaRPr>
          </a:p>
        </p:txBody>
      </p:sp>
      <p:graphicFrame>
        <p:nvGraphicFramePr>
          <p:cNvPr id="5" name="Table 4">
            <a:extLst>
              <a:ext uri="{FF2B5EF4-FFF2-40B4-BE49-F238E27FC236}">
                <a16:creationId xmlns:a16="http://schemas.microsoft.com/office/drawing/2014/main" id="{0308C37D-91C4-4E30-83FE-878F70AE13BC}"/>
              </a:ext>
            </a:extLst>
          </p:cNvPr>
          <p:cNvGraphicFramePr>
            <a:graphicFrameLocks noGrp="1"/>
          </p:cNvGraphicFramePr>
          <p:nvPr>
            <p:extLst>
              <p:ext uri="{D42A27DB-BD31-4B8C-83A1-F6EECF244321}">
                <p14:modId xmlns:p14="http://schemas.microsoft.com/office/powerpoint/2010/main" val="2515672458"/>
              </p:ext>
            </p:extLst>
          </p:nvPr>
        </p:nvGraphicFramePr>
        <p:xfrm>
          <a:off x="1981200" y="2388727"/>
          <a:ext cx="8115774" cy="2027999"/>
        </p:xfrm>
        <a:graphic>
          <a:graphicData uri="http://schemas.openxmlformats.org/drawingml/2006/table">
            <a:tbl>
              <a:tblPr firstRow="1" bandRow="1">
                <a:tableStyleId>{5940675A-B579-460E-94D1-54222C63F5DA}</a:tableStyleId>
              </a:tblPr>
              <a:tblGrid>
                <a:gridCol w="2241176">
                  <a:extLst>
                    <a:ext uri="{9D8B030D-6E8A-4147-A177-3AD203B41FA5}">
                      <a16:colId xmlns:a16="http://schemas.microsoft.com/office/drawing/2014/main" val="20000"/>
                    </a:ext>
                  </a:extLst>
                </a:gridCol>
                <a:gridCol w="3098575">
                  <a:extLst>
                    <a:ext uri="{9D8B030D-6E8A-4147-A177-3AD203B41FA5}">
                      <a16:colId xmlns:a16="http://schemas.microsoft.com/office/drawing/2014/main" val="20001"/>
                    </a:ext>
                  </a:extLst>
                </a:gridCol>
                <a:gridCol w="2776023">
                  <a:extLst>
                    <a:ext uri="{9D8B030D-6E8A-4147-A177-3AD203B41FA5}">
                      <a16:colId xmlns:a16="http://schemas.microsoft.com/office/drawing/2014/main" val="20002"/>
                    </a:ext>
                  </a:extLst>
                </a:gridCol>
              </a:tblGrid>
              <a:tr h="554772">
                <a:tc>
                  <a:txBody>
                    <a:bodyPr/>
                    <a:lstStyle/>
                    <a:p>
                      <a:pPr algn="ctr"/>
                      <a:r>
                        <a:rPr lang="en-US" sz="1800" b="1" dirty="0"/>
                        <a:t>Simple</a:t>
                      </a:r>
                      <a:endParaRPr lang="en-US" sz="1800" b="1" dirty="0">
                        <a:solidFill>
                          <a:srgbClr val="000000"/>
                        </a:solidFill>
                      </a:endParaRPr>
                    </a:p>
                  </a:txBody>
                  <a:tcPr marT="45684" marB="45684" anchor="ctr"/>
                </a:tc>
                <a:tc>
                  <a:txBody>
                    <a:bodyPr/>
                    <a:lstStyle/>
                    <a:p>
                      <a:pPr algn="ctr"/>
                      <a:r>
                        <a:rPr lang="en-US" sz="1800" b="1" kern="1200" dirty="0"/>
                        <a:t>Moderately</a:t>
                      </a:r>
                      <a:r>
                        <a:rPr lang="en-US" sz="1800" b="1" dirty="0"/>
                        <a:t> complex</a:t>
                      </a:r>
                      <a:endParaRPr lang="en-US" sz="1800" b="1" dirty="0">
                        <a:solidFill>
                          <a:srgbClr val="000000"/>
                        </a:solidFill>
                        <a:latin typeface="Arial" pitchFamily="34" charset="0"/>
                        <a:cs typeface="Arial" pitchFamily="34" charset="0"/>
                      </a:endParaRPr>
                    </a:p>
                  </a:txBody>
                  <a:tcPr marT="45684" marB="45684" anchor="ctr"/>
                </a:tc>
                <a:tc>
                  <a:txBody>
                    <a:bodyPr/>
                    <a:lstStyle/>
                    <a:p>
                      <a:pPr algn="ctr"/>
                      <a:r>
                        <a:rPr lang="en-US" sz="1800" b="1" dirty="0"/>
                        <a:t>Highly complex</a:t>
                      </a:r>
                      <a:endParaRPr lang="en-US" sz="1800" b="1" dirty="0">
                        <a:solidFill>
                          <a:srgbClr val="000000"/>
                        </a:solidFill>
                        <a:latin typeface="Arial" pitchFamily="34" charset="0"/>
                        <a:cs typeface="Arial" pitchFamily="34" charset="0"/>
                      </a:endParaRPr>
                    </a:p>
                  </a:txBody>
                  <a:tcPr marT="45684" marB="45684" anchor="ctr"/>
                </a:tc>
                <a:extLst>
                  <a:ext uri="{0D108BD9-81ED-4DB2-BD59-A6C34878D82A}">
                    <a16:rowId xmlns:a16="http://schemas.microsoft.com/office/drawing/2014/main" val="10000"/>
                  </a:ext>
                </a:extLst>
              </a:tr>
              <a:tr h="1473227">
                <a:tc>
                  <a:txBody>
                    <a:bodyPr/>
                    <a:lstStyle/>
                    <a:p>
                      <a:r>
                        <a:rPr lang="en-US" sz="1800" dirty="0"/>
                        <a:t>Small retailer credit card sales transaction process.</a:t>
                      </a:r>
                      <a:endParaRPr lang="en-US" sz="1800" dirty="0">
                        <a:latin typeface="Arial" pitchFamily="34" charset="0"/>
                        <a:cs typeface="Arial" pitchFamily="34" charset="0"/>
                      </a:endParaRPr>
                    </a:p>
                  </a:txBody>
                  <a:tcPr marT="45684" marB="45684"/>
                </a:tc>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sz="1800" kern="1200" dirty="0"/>
                        <a:t>Standardized processing of checks among banks using Automated Clearing House (A</a:t>
                      </a:r>
                      <a:r>
                        <a:rPr lang="en-US" sz="100" kern="1200" dirty="0"/>
                        <a:t> </a:t>
                      </a:r>
                      <a:r>
                        <a:rPr lang="en-US" sz="1800" kern="1200" dirty="0"/>
                        <a:t>C</a:t>
                      </a:r>
                      <a:r>
                        <a:rPr lang="en-US" sz="100" kern="1200" dirty="0"/>
                        <a:t> </a:t>
                      </a:r>
                      <a:r>
                        <a:rPr lang="en-US" sz="1800" kern="1200" dirty="0"/>
                        <a:t>H) system.</a:t>
                      </a:r>
                      <a:endParaRPr lang="en-US" sz="1800" kern="1200" dirty="0">
                        <a:solidFill>
                          <a:schemeClr val="tx1"/>
                        </a:solidFill>
                        <a:latin typeface="Arial" panose="020B0604020202020204" pitchFamily="34" charset="0"/>
                        <a:ea typeface="+mn-ea"/>
                        <a:cs typeface="Arial" panose="020B0604020202020204" pitchFamily="34" charset="0"/>
                      </a:endParaRPr>
                    </a:p>
                  </a:txBody>
                  <a:tcPr marT="45684" marB="45684"/>
                </a:tc>
                <a:tc>
                  <a:txBody>
                    <a:bodyPr/>
                    <a:lstStyle/>
                    <a:p>
                      <a:r>
                        <a:rPr lang="en-US" sz="1800" kern="1200" dirty="0"/>
                        <a:t>Customized interorganizational processes among large companies, typically </a:t>
                      </a:r>
                      <a:r>
                        <a:rPr lang="en-US" sz="1800" kern="1200"/>
                        <a:t>to link supply </a:t>
                      </a:r>
                      <a:r>
                        <a:rPr lang="en-US" sz="1800" kern="1200" dirty="0"/>
                        <a:t>chains.</a:t>
                      </a:r>
                      <a:endParaRPr lang="en-US" sz="1800" kern="1200" dirty="0">
                        <a:solidFill>
                          <a:schemeClr val="tx1"/>
                        </a:solidFill>
                        <a:latin typeface="Arial" panose="020B0604020202020204" pitchFamily="34" charset="0"/>
                        <a:ea typeface="+mn-ea"/>
                        <a:cs typeface="Arial" panose="020B0604020202020204" pitchFamily="34" charset="0"/>
                      </a:endParaRPr>
                    </a:p>
                  </a:txBody>
                  <a:tcPr marT="45684" marB="45684"/>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803249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Supply Chain Relationships</a:t>
            </a:r>
          </a:p>
        </p:txBody>
      </p:sp>
      <p:sp>
        <p:nvSpPr>
          <p:cNvPr id="3" name="Content Placeholder 2"/>
          <p:cNvSpPr>
            <a:spLocks noGrp="1"/>
          </p:cNvSpPr>
          <p:nvPr>
            <p:ph type="body" idx="1"/>
          </p:nvPr>
        </p:nvSpPr>
        <p:spPr>
          <a:xfrm>
            <a:off x="1981200" y="1600201"/>
            <a:ext cx="8229600" cy="909536"/>
          </a:xfrm>
        </p:spPr>
        <p:txBody>
          <a:bodyPr wrap="square" lIns="91425" tIns="91425" rIns="91425" bIns="91425" anchor="t" anchorCtr="0">
            <a:noAutofit/>
          </a:bodyPr>
          <a:lstStyle/>
          <a:p>
            <a:pPr marL="0" indent="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12-2 What is a supply chain?</a:t>
            </a:r>
            <a:endParaRPr lang="en-US" sz="2400" kern="1200" dirty="0">
              <a:solidFill>
                <a:srgbClr val="000000"/>
              </a:solidFill>
              <a:latin typeface="Arial (Body)"/>
              <a:ea typeface="+mn-ea"/>
              <a:cs typeface="+mn-cs"/>
            </a:endParaRPr>
          </a:p>
          <a:p>
            <a:pPr marL="0" indent="0">
              <a:spcBef>
                <a:spcPts val="1000"/>
              </a:spcBef>
              <a:buSzPts val="2400"/>
              <a:buNone/>
            </a:pPr>
            <a:r>
              <a:rPr lang="en-US" sz="2200" b="1" kern="1200" dirty="0">
                <a:solidFill>
                  <a:srgbClr val="000000"/>
                </a:solidFill>
                <a:latin typeface="Arial (Body)"/>
              </a:rPr>
              <a:t>Figure C</a:t>
            </a:r>
            <a:r>
              <a:rPr lang="en-US" sz="100" b="1" kern="1200" dirty="0">
                <a:solidFill>
                  <a:srgbClr val="000000"/>
                </a:solidFill>
                <a:latin typeface="Arial (Body)"/>
              </a:rPr>
              <a:t> </a:t>
            </a:r>
            <a:r>
              <a:rPr lang="en-US" sz="2200" b="1" kern="1200" dirty="0">
                <a:solidFill>
                  <a:srgbClr val="000000"/>
                </a:solidFill>
                <a:latin typeface="Arial (Body)"/>
              </a:rPr>
              <a:t>E</a:t>
            </a:r>
            <a:r>
              <a:rPr lang="en-US" sz="100" b="1" kern="1200" dirty="0">
                <a:solidFill>
                  <a:srgbClr val="000000"/>
                </a:solidFill>
                <a:latin typeface="Arial (Body)"/>
              </a:rPr>
              <a:t> </a:t>
            </a:r>
            <a:r>
              <a:rPr lang="en-US" sz="2200" b="1" kern="1200" dirty="0">
                <a:solidFill>
                  <a:srgbClr val="000000"/>
                </a:solidFill>
                <a:latin typeface="Arial (Body)"/>
              </a:rPr>
              <a:t>12-1</a:t>
            </a:r>
            <a:r>
              <a:rPr lang="en-US" sz="2200" kern="1200" dirty="0">
                <a:solidFill>
                  <a:srgbClr val="000000"/>
                </a:solidFill>
                <a:latin typeface="Arial (Body)"/>
              </a:rPr>
              <a:t> Supply Chain Relationships</a:t>
            </a:r>
            <a:endParaRPr lang="en-US" sz="2200" kern="1200" dirty="0">
              <a:solidFill>
                <a:srgbClr val="000000"/>
              </a:solidFill>
              <a:latin typeface="Arial (Body)"/>
              <a:ea typeface="+mn-ea"/>
              <a:cs typeface="+mn-cs"/>
            </a:endParaRPr>
          </a:p>
        </p:txBody>
      </p:sp>
      <p:pic>
        <p:nvPicPr>
          <p:cNvPr id="6" name="Picture 5" descr="Figure depicting a series of supply chain relationships, from suppliers to manufacturers to distributors to retailers to the end customers">
            <a:extLst>
              <a:ext uri="{FF2B5EF4-FFF2-40B4-BE49-F238E27FC236}">
                <a16:creationId xmlns:a16="http://schemas.microsoft.com/office/drawing/2014/main" id="{9F2EC0C8-7A9D-4BBD-B6AF-97F607A55E71}"/>
              </a:ext>
            </a:extLst>
          </p:cNvPr>
          <p:cNvPicPr>
            <a:picLocks noChangeAspect="1"/>
          </p:cNvPicPr>
          <p:nvPr/>
        </p:nvPicPr>
        <p:blipFill>
          <a:blip r:embed="rId3"/>
          <a:srcRect/>
          <a:stretch/>
        </p:blipFill>
        <p:spPr>
          <a:xfrm>
            <a:off x="2282703" y="2632696"/>
            <a:ext cx="7423090" cy="3384056"/>
          </a:xfrm>
          <a:prstGeom prst="rect">
            <a:avLst/>
          </a:prstGeom>
        </p:spPr>
      </p:pic>
    </p:spTree>
    <p:extLst>
      <p:ext uri="{BB962C8B-B14F-4D97-AF65-F5344CB8AC3E}">
        <p14:creationId xmlns:p14="http://schemas.microsoft.com/office/powerpoint/2010/main" val="3992858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Supply Chain Example: R</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E</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I</a:t>
            </a:r>
          </a:p>
        </p:txBody>
      </p:sp>
      <p:sp>
        <p:nvSpPr>
          <p:cNvPr id="3" name="Content Placeholder 2"/>
          <p:cNvSpPr>
            <a:spLocks noGrp="1"/>
          </p:cNvSpPr>
          <p:nvPr>
            <p:ph type="body" idx="1"/>
          </p:nvPr>
        </p:nvSpPr>
        <p:spPr>
          <a:xfrm>
            <a:off x="1981200" y="1600201"/>
            <a:ext cx="8229600" cy="823822"/>
          </a:xfrm>
        </p:spPr>
        <p:txBody>
          <a:bodyPr wrap="square" lIns="91425" tIns="91425" rIns="91425" bIns="91425" anchor="t" anchorCtr="0">
            <a:noAutofit/>
          </a:bodyPr>
          <a:lstStyle/>
          <a:p>
            <a:pPr marL="0" indent="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12-2 What is a supply chain?</a:t>
            </a:r>
            <a:endParaRPr lang="en-US" sz="2400" kern="1200" dirty="0">
              <a:solidFill>
                <a:srgbClr val="000000"/>
              </a:solidFill>
              <a:latin typeface="Arial (Body)"/>
              <a:ea typeface="+mn-ea"/>
              <a:cs typeface="+mn-cs"/>
            </a:endParaRPr>
          </a:p>
          <a:p>
            <a:pPr marL="0" indent="0">
              <a:spcBef>
                <a:spcPts val="1000"/>
              </a:spcBef>
              <a:buSzPts val="2400"/>
              <a:buNone/>
            </a:pPr>
            <a:r>
              <a:rPr lang="en-US" sz="2200" b="1" kern="1200" dirty="0">
                <a:solidFill>
                  <a:srgbClr val="000000"/>
                </a:solidFill>
                <a:latin typeface="Arial (Body)"/>
              </a:rPr>
              <a:t>Figure C</a:t>
            </a:r>
            <a:r>
              <a:rPr lang="en-US" sz="100" b="1" kern="1200" dirty="0">
                <a:solidFill>
                  <a:srgbClr val="000000"/>
                </a:solidFill>
                <a:latin typeface="Arial (Body)"/>
              </a:rPr>
              <a:t> </a:t>
            </a:r>
            <a:r>
              <a:rPr lang="en-US" sz="2200" b="1" kern="1200" dirty="0">
                <a:solidFill>
                  <a:srgbClr val="000000"/>
                </a:solidFill>
                <a:latin typeface="Arial (Body)"/>
              </a:rPr>
              <a:t>E</a:t>
            </a:r>
            <a:r>
              <a:rPr lang="en-US" sz="100" b="1" kern="1200" dirty="0">
                <a:solidFill>
                  <a:srgbClr val="000000"/>
                </a:solidFill>
                <a:latin typeface="Arial (Body)"/>
              </a:rPr>
              <a:t> </a:t>
            </a:r>
            <a:r>
              <a:rPr lang="en-US" sz="2200" b="1" kern="1200" dirty="0">
                <a:solidFill>
                  <a:srgbClr val="000000"/>
                </a:solidFill>
                <a:latin typeface="Arial (Body)"/>
              </a:rPr>
              <a:t>12-2</a:t>
            </a:r>
            <a:r>
              <a:rPr lang="en-US" sz="2200" kern="1200" dirty="0">
                <a:solidFill>
                  <a:srgbClr val="000000"/>
                </a:solidFill>
                <a:latin typeface="Arial (Body)"/>
              </a:rPr>
              <a:t> Supply Chain Example</a:t>
            </a:r>
            <a:endParaRPr lang="en-US" sz="2200" kern="1200" dirty="0">
              <a:solidFill>
                <a:srgbClr val="000000"/>
              </a:solidFill>
              <a:latin typeface="Arial (Body)"/>
              <a:ea typeface="+mn-ea"/>
              <a:cs typeface="+mn-cs"/>
            </a:endParaRPr>
          </a:p>
        </p:txBody>
      </p:sp>
      <p:pic>
        <p:nvPicPr>
          <p:cNvPr id="10" name="Picture 9" descr="Figure depicting an example  supply chain for REI. Suupliers of raw materials provide resources to the manufacturers of skis and bindings, poles, and boot. The three product manufacturers provide their products to distributors. REI obtains the products (skis and bindings, poles, and boots) from the distributors, and will offer them to the end customer for purchase."/>
          <p:cNvPicPr>
            <a:picLocks noChangeAspect="1"/>
          </p:cNvPicPr>
          <p:nvPr/>
        </p:nvPicPr>
        <p:blipFill>
          <a:blip r:embed="rId3"/>
          <a:srcRect/>
          <a:stretch/>
        </p:blipFill>
        <p:spPr>
          <a:xfrm>
            <a:off x="2695136" y="2555612"/>
            <a:ext cx="6083307" cy="3644020"/>
          </a:xfrm>
          <a:prstGeom prst="rect">
            <a:avLst/>
          </a:prstGeom>
        </p:spPr>
      </p:pic>
    </p:spTree>
    <p:extLst>
      <p:ext uri="{BB962C8B-B14F-4D97-AF65-F5344CB8AC3E}">
        <p14:creationId xmlns:p14="http://schemas.microsoft.com/office/powerpoint/2010/main" val="1246709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Driving Supply Chain Performance</a:t>
            </a:r>
          </a:p>
        </p:txBody>
      </p:sp>
      <p:sp>
        <p:nvSpPr>
          <p:cNvPr id="3" name="Content Placeholder 2"/>
          <p:cNvSpPr>
            <a:spLocks noGrp="1"/>
          </p:cNvSpPr>
          <p:nvPr>
            <p:ph idx="1"/>
          </p:nvPr>
        </p:nvSpPr>
        <p:spPr>
          <a:xfrm>
            <a:off x="1981200" y="1600201"/>
            <a:ext cx="8229600" cy="349212"/>
          </a:xfrm>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12-3 What factors affect supply chain performance?</a:t>
            </a:r>
            <a:endParaRPr lang="en-US" sz="2000" kern="1200" dirty="0">
              <a:solidFill>
                <a:srgbClr val="000000"/>
              </a:solidFill>
              <a:latin typeface="Arial (Body)"/>
              <a:ea typeface="+mn-ea"/>
              <a:cs typeface="+mn-cs"/>
            </a:endParaRPr>
          </a:p>
        </p:txBody>
      </p:sp>
      <p:sp>
        <p:nvSpPr>
          <p:cNvPr id="4" name="Content Placeholder 3"/>
          <p:cNvSpPr>
            <a:spLocks noGrp="1"/>
          </p:cNvSpPr>
          <p:nvPr>
            <p:ph idx="13"/>
          </p:nvPr>
        </p:nvSpPr>
        <p:spPr>
          <a:xfrm>
            <a:off x="1981201" y="2005429"/>
            <a:ext cx="3501957" cy="451200"/>
          </a:xfrm>
        </p:spPr>
        <p:txBody>
          <a:bodyPr wrap="square" lIns="91425" tIns="91425" rIns="91425" bIns="91425" anchor="t" anchorCtr="0">
            <a:noAutofit/>
          </a:bodyPr>
          <a:lstStyle/>
          <a:p>
            <a:pPr marL="255651" indent="-255651" defTabSz="685800">
              <a:spcAft>
                <a:spcPct val="0"/>
              </a:spcAft>
            </a:pPr>
            <a:r>
              <a:rPr lang="en-US" sz="2200" kern="1200" dirty="0">
                <a:solidFill>
                  <a:srgbClr val="000000"/>
                </a:solidFill>
                <a:latin typeface="Arial (Body)"/>
                <a:ea typeface="+mn-ea"/>
                <a:cs typeface="+mn-cs"/>
              </a:rPr>
              <a:t>Factors of Information</a:t>
            </a:r>
          </a:p>
        </p:txBody>
      </p:sp>
      <p:sp>
        <p:nvSpPr>
          <p:cNvPr id="5" name="Content Placeholder 4"/>
          <p:cNvSpPr>
            <a:spLocks noGrp="1"/>
          </p:cNvSpPr>
          <p:nvPr>
            <p:ph idx="14"/>
          </p:nvPr>
        </p:nvSpPr>
        <p:spPr>
          <a:xfrm>
            <a:off x="1981201" y="2439375"/>
            <a:ext cx="2470827" cy="1385881"/>
          </a:xfrm>
        </p:spPr>
        <p:txBody>
          <a:bodyPr wrap="square" lIns="91425" tIns="91425" rIns="91425" bIns="91425" anchor="t" anchorCtr="0">
            <a:noAutofit/>
          </a:bodyPr>
          <a:lstStyle/>
          <a:p>
            <a:pPr marL="741553" lvl="1" indent="-428371" defTabSz="685800">
              <a:spcAft>
                <a:spcPct val="0"/>
              </a:spcAft>
              <a:buFont typeface="+mj-lt"/>
              <a:buAutoNum type="arabicPeriod"/>
            </a:pPr>
            <a:r>
              <a:rPr lang="en-US" sz="2200" kern="1200" dirty="0">
                <a:solidFill>
                  <a:srgbClr val="000000"/>
                </a:solidFill>
                <a:latin typeface="Arial (Body)"/>
              </a:rPr>
              <a:t>Purpose</a:t>
            </a:r>
          </a:p>
          <a:p>
            <a:pPr marL="741553" lvl="1" indent="-428371" defTabSz="685800">
              <a:spcAft>
                <a:spcPct val="0"/>
              </a:spcAft>
              <a:buFont typeface="+mj-lt"/>
              <a:buAutoNum type="arabicPeriod"/>
            </a:pPr>
            <a:r>
              <a:rPr lang="en-US" sz="2200" kern="1200" dirty="0">
                <a:solidFill>
                  <a:srgbClr val="000000"/>
                </a:solidFill>
                <a:latin typeface="Arial (Body)"/>
              </a:rPr>
              <a:t>Availability</a:t>
            </a:r>
          </a:p>
          <a:p>
            <a:pPr marL="741553" lvl="1" indent="-428371" defTabSz="685800">
              <a:spcAft>
                <a:spcPct val="0"/>
              </a:spcAft>
              <a:buFont typeface="+mj-lt"/>
              <a:buAutoNum type="arabicPeriod"/>
            </a:pPr>
            <a:r>
              <a:rPr lang="en-US" sz="2200" kern="1200" dirty="0">
                <a:solidFill>
                  <a:srgbClr val="000000"/>
                </a:solidFill>
                <a:latin typeface="Arial (Body)"/>
              </a:rPr>
              <a:t>Means</a:t>
            </a:r>
            <a:endParaRPr lang="en-US" sz="2200" kern="1200" dirty="0">
              <a:solidFill>
                <a:srgbClr val="000000"/>
              </a:solidFill>
              <a:latin typeface="Arial (Body)"/>
              <a:ea typeface="+mn-ea"/>
              <a:cs typeface="+mn-cs"/>
            </a:endParaRPr>
          </a:p>
        </p:txBody>
      </p:sp>
      <p:sp>
        <p:nvSpPr>
          <p:cNvPr id="6" name="Content Placeholder 5"/>
          <p:cNvSpPr>
            <a:spLocks noGrp="1"/>
          </p:cNvSpPr>
          <p:nvPr>
            <p:ph idx="15"/>
          </p:nvPr>
        </p:nvSpPr>
        <p:spPr>
          <a:xfrm>
            <a:off x="5605811" y="2005430"/>
            <a:ext cx="4525476" cy="772277"/>
          </a:xfrm>
        </p:spPr>
        <p:txBody>
          <a:bodyPr/>
          <a:lstStyle/>
          <a:p>
            <a:pPr marL="101600" indent="0">
              <a:buNone/>
            </a:pPr>
            <a:r>
              <a:rPr lang="en-US" sz="2200" b="1" kern="1200" dirty="0">
                <a:solidFill>
                  <a:srgbClr val="000000"/>
                </a:solidFill>
                <a:latin typeface="Arial (Body)"/>
              </a:rPr>
              <a:t>Figure C</a:t>
            </a:r>
            <a:r>
              <a:rPr lang="en-US" sz="100" b="1" kern="1200" dirty="0">
                <a:solidFill>
                  <a:srgbClr val="000000"/>
                </a:solidFill>
                <a:latin typeface="Arial (Body)"/>
              </a:rPr>
              <a:t> </a:t>
            </a:r>
            <a:r>
              <a:rPr lang="en-US" sz="2200" b="1" kern="1200" dirty="0">
                <a:solidFill>
                  <a:srgbClr val="000000"/>
                </a:solidFill>
                <a:latin typeface="Arial (Body)"/>
              </a:rPr>
              <a:t>E</a:t>
            </a:r>
            <a:r>
              <a:rPr lang="en-US" sz="100" b="1" kern="1200" dirty="0">
                <a:solidFill>
                  <a:srgbClr val="000000"/>
                </a:solidFill>
                <a:latin typeface="Arial (Body)"/>
              </a:rPr>
              <a:t> </a:t>
            </a:r>
            <a:r>
              <a:rPr lang="en-US" sz="2200" b="1" kern="1200" dirty="0">
                <a:solidFill>
                  <a:srgbClr val="000000"/>
                </a:solidFill>
                <a:latin typeface="Arial (Body)"/>
              </a:rPr>
              <a:t>12-3</a:t>
            </a:r>
            <a:r>
              <a:rPr lang="en-US" sz="2200" kern="1200" dirty="0">
                <a:solidFill>
                  <a:srgbClr val="000000"/>
                </a:solidFill>
                <a:latin typeface="Arial (Body)"/>
              </a:rPr>
              <a:t> Drivers of Supply Chain Performance</a:t>
            </a:r>
            <a:endParaRPr lang="en-US" sz="2200" dirty="0"/>
          </a:p>
        </p:txBody>
      </p:sp>
      <p:pic>
        <p:nvPicPr>
          <p:cNvPr id="7" name="Picture 6" descr="Figure summarizing drivers of supply chain performance: facilities, inventory,, transportation, and information.">
            <a:extLst>
              <a:ext uri="{FF2B5EF4-FFF2-40B4-BE49-F238E27FC236}">
                <a16:creationId xmlns:a16="http://schemas.microsoft.com/office/drawing/2014/main" id="{142673AF-D9E1-4532-962A-7970ABDC24CA}"/>
              </a:ext>
            </a:extLst>
          </p:cNvPr>
          <p:cNvPicPr>
            <a:picLocks noChangeAspect="1"/>
          </p:cNvPicPr>
          <p:nvPr/>
        </p:nvPicPr>
        <p:blipFill>
          <a:blip r:embed="rId3"/>
          <a:srcRect/>
          <a:stretch/>
        </p:blipFill>
        <p:spPr>
          <a:xfrm>
            <a:off x="5282185" y="2833723"/>
            <a:ext cx="4928616" cy="3522511"/>
          </a:xfrm>
          <a:prstGeom prst="rect">
            <a:avLst/>
          </a:prstGeom>
        </p:spPr>
      </p:pic>
    </p:spTree>
    <p:extLst>
      <p:ext uri="{BB962C8B-B14F-4D97-AF65-F5344CB8AC3E}">
        <p14:creationId xmlns:p14="http://schemas.microsoft.com/office/powerpoint/2010/main" val="1936405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Supply Chain Profitability vs Organizational Profitability? </a:t>
            </a:r>
            <a:r>
              <a:rPr lang="en-US" sz="2000" b="0" kern="1200" dirty="0">
                <a:latin typeface="Times New Roman" panose="02020603050405020304" pitchFamily="18" charset="0"/>
                <a:ea typeface="+mj-ea"/>
                <a:cs typeface="Times New Roman" panose="02020603050405020304" pitchFamily="18" charset="0"/>
              </a:rPr>
              <a:t>(1 of 2)</a:t>
            </a:r>
            <a:endParaRPr lang="en-US" sz="32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12-4 How does supply chain profitability differ from organizational profitability?</a:t>
            </a:r>
          </a:p>
          <a:p>
            <a:pPr marL="255651" indent="-255651" defTabSz="685800">
              <a:spcAft>
                <a:spcPct val="0"/>
              </a:spcAft>
            </a:pPr>
            <a:r>
              <a:rPr lang="en-US" sz="2200" b="1" kern="1200" dirty="0">
                <a:solidFill>
                  <a:srgbClr val="000000"/>
                </a:solidFill>
                <a:latin typeface="Arial (Body)"/>
              </a:rPr>
              <a:t>Profit</a:t>
            </a:r>
            <a:r>
              <a:rPr lang="en-US" sz="2200" kern="1200" dirty="0">
                <a:solidFill>
                  <a:srgbClr val="000000"/>
                </a:solidFill>
                <a:latin typeface="Arial (Body)"/>
              </a:rPr>
              <a:t>: Total revenue generated minus total costs incurred</a:t>
            </a:r>
          </a:p>
          <a:p>
            <a:pPr marL="741600" lvl="1" indent="-284400" defTabSz="685800">
              <a:spcAft>
                <a:spcPct val="0"/>
              </a:spcAft>
            </a:pPr>
            <a:r>
              <a:rPr lang="en-US" sz="2200" kern="1200" dirty="0">
                <a:solidFill>
                  <a:srgbClr val="000000"/>
                </a:solidFill>
                <a:latin typeface="Arial (Body)"/>
              </a:rPr>
              <a:t>Maximum profit from chain</a:t>
            </a:r>
          </a:p>
          <a:p>
            <a:pPr marL="741600" lvl="1" indent="-284400" defTabSz="685800">
              <a:spcAft>
                <a:spcPct val="0"/>
              </a:spcAft>
            </a:pPr>
            <a:r>
              <a:rPr lang="en-US" sz="2200" kern="1200" dirty="0">
                <a:solidFill>
                  <a:srgbClr val="000000"/>
                </a:solidFill>
                <a:latin typeface="Arial (Body)"/>
              </a:rPr>
              <a:t>Not achieved if each organization maximizes own profits in isolation</a:t>
            </a:r>
          </a:p>
          <a:p>
            <a:pPr marL="741600" lvl="1" indent="-284400" defTabSz="685800">
              <a:spcAft>
                <a:spcPct val="0"/>
              </a:spcAft>
            </a:pPr>
            <a:r>
              <a:rPr lang="en-US" sz="2200" kern="1200" dirty="0">
                <a:solidFill>
                  <a:srgbClr val="000000"/>
                </a:solidFill>
                <a:latin typeface="Arial (Body)"/>
              </a:rPr>
              <a:t>Profitability increases when one or more operate at less than maximum profitability (e.g., carries larger than optimal inventory)</a:t>
            </a:r>
          </a:p>
          <a:p>
            <a:pPr marL="255651" indent="-255651" defTabSz="685800">
              <a:spcAft>
                <a:spcPct val="0"/>
              </a:spcAft>
            </a:pPr>
            <a:r>
              <a:rPr lang="en-US" sz="2200" b="1" kern="1200" dirty="0">
                <a:solidFill>
                  <a:srgbClr val="000000"/>
                </a:solidFill>
                <a:latin typeface="Arial (Body)"/>
              </a:rPr>
              <a:t>Why</a:t>
            </a:r>
            <a:r>
              <a:rPr lang="en-US" sz="2200" kern="1200" dirty="0">
                <a:solidFill>
                  <a:srgbClr val="000000"/>
                </a:solidFill>
                <a:latin typeface="Arial (Body)"/>
              </a:rPr>
              <a:t>?</a:t>
            </a:r>
          </a:p>
          <a:p>
            <a:pPr marL="741600" lvl="1" indent="-284400" defTabSz="685800">
              <a:spcAft>
                <a:spcPct val="0"/>
              </a:spcAft>
            </a:pPr>
            <a:r>
              <a:rPr lang="en-US" sz="2200" kern="1200" dirty="0">
                <a:solidFill>
                  <a:srgbClr val="000000"/>
                </a:solidFill>
                <a:latin typeface="Arial (Body)"/>
              </a:rPr>
              <a:t>When one supplier loses sales due to out-of-stock, others in supply chain lose revenue</a:t>
            </a:r>
            <a:endParaRPr lang="en-US" sz="2200" kern="1200" dirty="0">
              <a:solidFill>
                <a:srgbClr val="000000"/>
              </a:solidFill>
              <a:latin typeface="Arial (Body)"/>
              <a:ea typeface="+mn-ea"/>
              <a:cs typeface="+mn-cs"/>
            </a:endParaRPr>
          </a:p>
        </p:txBody>
      </p:sp>
    </p:spTree>
    <p:extLst>
      <p:ext uri="{BB962C8B-B14F-4D97-AF65-F5344CB8AC3E}">
        <p14:creationId xmlns:p14="http://schemas.microsoft.com/office/powerpoint/2010/main" val="2418572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r>
              <a:rPr lang="en-US" kern="1200" dirty="0">
                <a:latin typeface="Times New Roman" panose="02020603050405020304" pitchFamily="18" charset="0"/>
                <a:cs typeface="Times New Roman" panose="02020603050405020304" pitchFamily="18" charset="0"/>
              </a:rPr>
              <a:t>Supply Chain Profitability vs Organizational Profitability? </a:t>
            </a:r>
            <a:r>
              <a:rPr lang="en-US" sz="2000" b="0" kern="1200" dirty="0">
                <a:latin typeface="Times New Roman" panose="02020603050405020304" pitchFamily="18" charset="0"/>
                <a:cs typeface="Times New Roman" panose="02020603050405020304" pitchFamily="18" charset="0"/>
              </a:rPr>
              <a:t>(2 of 2)</a:t>
            </a:r>
            <a:endParaRPr lang="en-US" dirty="0"/>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12-4 How does supply chain profitability differ from organizational profitability?</a:t>
            </a:r>
          </a:p>
          <a:p>
            <a:pPr marL="255651" indent="-255651" defTabSz="685800">
              <a:spcAft>
                <a:spcPct val="0"/>
              </a:spcAft>
            </a:pPr>
            <a:r>
              <a:rPr lang="en-US" sz="2200" kern="1200" dirty="0">
                <a:solidFill>
                  <a:srgbClr val="000000"/>
                </a:solidFill>
                <a:latin typeface="Arial (Body)"/>
              </a:rPr>
              <a:t>Some form of transfer payment induce a distributor to carry larger than optimal level inventory</a:t>
            </a:r>
          </a:p>
          <a:p>
            <a:pPr marL="255651" indent="-255651" defTabSz="685800">
              <a:spcAft>
                <a:spcPct val="0"/>
              </a:spcAft>
            </a:pPr>
            <a:r>
              <a:rPr lang="en-US" sz="2200" kern="1200" dirty="0">
                <a:solidFill>
                  <a:srgbClr val="000000"/>
                </a:solidFill>
                <a:latin typeface="Arial (Body)"/>
              </a:rPr>
              <a:t>Solution difficult to implement</a:t>
            </a:r>
          </a:p>
          <a:p>
            <a:pPr marL="255651" indent="-255651" defTabSz="685800">
              <a:spcAft>
                <a:spcPct val="0"/>
              </a:spcAft>
            </a:pPr>
            <a:r>
              <a:rPr lang="en-US" sz="2200" kern="1200" dirty="0">
                <a:solidFill>
                  <a:srgbClr val="000000"/>
                </a:solidFill>
                <a:latin typeface="Arial (Body)"/>
              </a:rPr>
              <a:t>Requires a comprehensive supply-chain-wide information system</a:t>
            </a:r>
            <a:endParaRPr lang="en-US" sz="2200" kern="1200" dirty="0">
              <a:solidFill>
                <a:srgbClr val="000000"/>
              </a:solidFill>
              <a:latin typeface="Arial (Body)"/>
              <a:ea typeface="+mn-ea"/>
              <a:cs typeface="+mn-cs"/>
            </a:endParaRPr>
          </a:p>
        </p:txBody>
      </p:sp>
    </p:spTree>
    <p:extLst>
      <p:ext uri="{BB962C8B-B14F-4D97-AF65-F5344CB8AC3E}">
        <p14:creationId xmlns:p14="http://schemas.microsoft.com/office/powerpoint/2010/main" val="2140695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The Bullwhip Effect </a:t>
            </a:r>
            <a:r>
              <a:rPr lang="en-US" sz="2000" b="0" kern="1200" dirty="0">
                <a:latin typeface="Times New Roman" panose="02020603050405020304" pitchFamily="18" charset="0"/>
                <a:ea typeface="+mj-ea"/>
                <a:cs typeface="Times New Roman" panose="02020603050405020304" pitchFamily="18" charset="0"/>
              </a:rPr>
              <a:t>(1 of 3)</a:t>
            </a:r>
            <a:endParaRPr lang="en-US"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12-5 What is the bullwhip effect?</a:t>
            </a:r>
            <a:endParaRPr lang="en-US" sz="2400" kern="1200" dirty="0">
              <a:solidFill>
                <a:srgbClr val="000000"/>
              </a:solidFill>
              <a:latin typeface="Arial (Body)"/>
              <a:ea typeface="+mn-ea"/>
              <a:cs typeface="+mn-cs"/>
            </a:endParaRPr>
          </a:p>
          <a:p>
            <a:pPr marL="255651" indent="-255651" defTabSz="685800">
              <a:spcAft>
                <a:spcPct val="0"/>
              </a:spcAft>
              <a:buSzPts val="2400"/>
            </a:pPr>
            <a:r>
              <a:rPr lang="en-US" sz="2400" kern="1200" dirty="0">
                <a:solidFill>
                  <a:srgbClr val="000000"/>
                </a:solidFill>
                <a:latin typeface="Arial (Body)"/>
              </a:rPr>
              <a:t>Natural dynamic of multistage supply chains</a:t>
            </a:r>
          </a:p>
          <a:p>
            <a:pPr marL="255651" indent="-255651" defTabSz="685800">
              <a:spcAft>
                <a:spcPct val="0"/>
              </a:spcAft>
              <a:buSzPts val="2400"/>
            </a:pPr>
            <a:r>
              <a:rPr lang="en-US" sz="2400" kern="1200" dirty="0">
                <a:solidFill>
                  <a:srgbClr val="000000"/>
                </a:solidFill>
                <a:latin typeface="Arial (Body)"/>
              </a:rPr>
              <a:t>Caused by variability in size and timing of orders</a:t>
            </a:r>
          </a:p>
          <a:p>
            <a:pPr marL="255651" indent="-255651" defTabSz="685800">
              <a:spcAft>
                <a:spcPct val="0"/>
              </a:spcAft>
              <a:buSzPts val="2400"/>
            </a:pPr>
            <a:r>
              <a:rPr lang="en-US" sz="2400" kern="1200" dirty="0">
                <a:solidFill>
                  <a:srgbClr val="000000"/>
                </a:solidFill>
                <a:latin typeface="Arial (Body)"/>
              </a:rPr>
              <a:t>Affects each stage up supply chain from customer to supplier</a:t>
            </a:r>
          </a:p>
          <a:p>
            <a:pPr marL="255651" indent="-255651" defTabSz="685800">
              <a:spcAft>
                <a:spcPct val="0"/>
              </a:spcAft>
              <a:buSzPts val="2400"/>
            </a:pPr>
            <a:r>
              <a:rPr lang="en-US" sz="2400" kern="1200" dirty="0">
                <a:solidFill>
                  <a:srgbClr val="000000"/>
                </a:solidFill>
                <a:latin typeface="Arial (Body)"/>
              </a:rPr>
              <a:t>Not related to erratic customer demand</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273156687"/>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1022</Words>
  <Application>Microsoft Macintosh PowerPoint</Application>
  <PresentationFormat>Breitbild</PresentationFormat>
  <Paragraphs>102</Paragraphs>
  <Slides>14</Slides>
  <Notes>10</Notes>
  <HiddenSlides>0</HiddenSlides>
  <MMClips>0</MMClips>
  <ScaleCrop>false</ScaleCrop>
  <HeadingPairs>
    <vt:vector size="6" baseType="variant">
      <vt:variant>
        <vt:lpstr>Verwendete Schriftarten</vt:lpstr>
      </vt:variant>
      <vt:variant>
        <vt:i4>6</vt:i4>
      </vt:variant>
      <vt:variant>
        <vt:lpstr>Design</vt:lpstr>
      </vt:variant>
      <vt:variant>
        <vt:i4>2</vt:i4>
      </vt:variant>
      <vt:variant>
        <vt:lpstr>Folientitel</vt:lpstr>
      </vt:variant>
      <vt:variant>
        <vt:i4>14</vt:i4>
      </vt:variant>
    </vt:vector>
  </HeadingPairs>
  <TitlesOfParts>
    <vt:vector size="22" baseType="lpstr">
      <vt:lpstr>Arial</vt:lpstr>
      <vt:lpstr>Arial (Body)</vt:lpstr>
      <vt:lpstr>Calibri</vt:lpstr>
      <vt:lpstr>Noto Sans Symbols</vt:lpstr>
      <vt:lpstr>Times New Roman</vt:lpstr>
      <vt:lpstr>Verdana</vt:lpstr>
      <vt:lpstr>508 Lecture</vt:lpstr>
      <vt:lpstr>1_508 Lecture</vt:lpstr>
      <vt:lpstr>Experiencing M I S</vt:lpstr>
      <vt:lpstr>Study Questions</vt:lpstr>
      <vt:lpstr>Inter-Enterprise Processes</vt:lpstr>
      <vt:lpstr>Supply Chain Relationships</vt:lpstr>
      <vt:lpstr>Supply Chain Example: R E I</vt:lpstr>
      <vt:lpstr>Driving Supply Chain Performance</vt:lpstr>
      <vt:lpstr>Supply Chain Profitability vs Organizational Profitability? (1 of 2)</vt:lpstr>
      <vt:lpstr>Supply Chain Profitability vs Organizational Profitability? (2 of 2)</vt:lpstr>
      <vt:lpstr>The Bullwhip Effect (1 of 3)</vt:lpstr>
      <vt:lpstr>The Bullwhip Effect (2 of 3)</vt:lpstr>
      <vt:lpstr>The Bullwhip Effect (3 of 3)</vt:lpstr>
      <vt:lpstr>Benefits of Information Systems on Supply Chain Performance</vt:lpstr>
      <vt:lpstr>Active Review</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Experiencing MIS, 9e</dc:title>
  <dc:subject>BC3-MIS</dc:subject>
  <dc:creator>Kroenke/Boyle</dc:creator>
  <cp:keywords>Experiencing MIS</cp:keywords>
  <cp:lastModifiedBy>Dominik Böhler</cp:lastModifiedBy>
  <cp:revision>674</cp:revision>
  <dcterms:modified xsi:type="dcterms:W3CDTF">2021-02-17T09:33:53Z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