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8"/>
  </p:notesMasterIdLst>
  <p:handoutMasterIdLst>
    <p:handoutMasterId r:id="rId29"/>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04"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7"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7"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0226" autoAdjust="0"/>
  </p:normalViewPr>
  <p:slideViewPr>
    <p:cSldViewPr snapToGrid="0" snapToObjects="1">
      <p:cViewPr varScale="1">
        <p:scale>
          <a:sx n="104" d="100"/>
          <a:sy n="104" d="100"/>
        </p:scale>
        <p:origin x="1504" y="192"/>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E0A657FC-E445-4B8E-8DA4-136A513DFF5C}"/>
    <pc:docChg chg="modSld">
      <pc:chgData name="Robby Roth" userId="47608e0cc0708d8b" providerId="LiveId" clId="{E0A657FC-E445-4B8E-8DA4-136A513DFF5C}" dt="2020-02-10T21:51:14.622" v="1660" actId="962"/>
      <pc:docMkLst>
        <pc:docMk/>
      </pc:docMkLst>
      <pc:sldChg chg="modSp">
        <pc:chgData name="Robby Roth" userId="47608e0cc0708d8b" providerId="LiveId" clId="{E0A657FC-E445-4B8E-8DA4-136A513DFF5C}" dt="2020-02-09T21:38:09.924" v="2" actId="962"/>
        <pc:sldMkLst>
          <pc:docMk/>
          <pc:sldMk cId="4140415912" sldId="301"/>
        </pc:sldMkLst>
        <pc:picChg chg="mod">
          <ac:chgData name="Robby Roth" userId="47608e0cc0708d8b" providerId="LiveId" clId="{E0A657FC-E445-4B8E-8DA4-136A513DFF5C}" dt="2020-02-09T21:38:09.924" v="2" actId="962"/>
          <ac:picMkLst>
            <pc:docMk/>
            <pc:sldMk cId="4140415912" sldId="301"/>
            <ac:picMk id="8" creationId="{66F68693-04B9-45A8-9FEE-D461A6FE8391}"/>
          </ac:picMkLst>
        </pc:picChg>
      </pc:sldChg>
      <pc:sldChg chg="modSp">
        <pc:chgData name="Robby Roth" userId="47608e0cc0708d8b" providerId="LiveId" clId="{E0A657FC-E445-4B8E-8DA4-136A513DFF5C}" dt="2020-02-10T21:51:14.622" v="1660" actId="962"/>
        <pc:sldMkLst>
          <pc:docMk/>
          <pc:sldMk cId="221369796" sldId="307"/>
        </pc:sldMkLst>
        <pc:picChg chg="mod">
          <ac:chgData name="Robby Roth" userId="47608e0cc0708d8b" providerId="LiveId" clId="{E0A657FC-E445-4B8E-8DA4-136A513DFF5C}" dt="2020-02-10T21:51:14.622" v="1660" actId="962"/>
          <ac:picMkLst>
            <pc:docMk/>
            <pc:sldMk cId="221369796" sldId="307"/>
            <ac:picMk id="4" creationId="{8D332BC2-A6BF-49F3-95E2-1E1FBF0C808E}"/>
          </ac:picMkLst>
        </pc:picChg>
      </pc:sldChg>
      <pc:sldChg chg="modSp">
        <pc:chgData name="Robby Roth" userId="47608e0cc0708d8b" providerId="LiveId" clId="{E0A657FC-E445-4B8E-8DA4-136A513DFF5C}" dt="2020-02-10T21:43:07.051" v="234" actId="962"/>
        <pc:sldMkLst>
          <pc:docMk/>
          <pc:sldMk cId="1458068336" sldId="308"/>
        </pc:sldMkLst>
        <pc:picChg chg="mod">
          <ac:chgData name="Robby Roth" userId="47608e0cc0708d8b" providerId="LiveId" clId="{E0A657FC-E445-4B8E-8DA4-136A513DFF5C}" dt="2020-02-10T21:43:07.051" v="234" actId="962"/>
          <ac:picMkLst>
            <pc:docMk/>
            <pc:sldMk cId="1458068336" sldId="308"/>
            <ac:picMk id="6" creationId="{7BB0AF5E-B8EE-4431-BEA5-1393F1AFE637}"/>
          </ac:picMkLst>
        </pc:picChg>
      </pc:sldChg>
      <pc:sldChg chg="modSp">
        <pc:chgData name="Robby Roth" userId="47608e0cc0708d8b" providerId="LiveId" clId="{E0A657FC-E445-4B8E-8DA4-136A513DFF5C}" dt="2020-02-10T21:45:29.686" v="642" actId="962"/>
        <pc:sldMkLst>
          <pc:docMk/>
          <pc:sldMk cId="3134000830" sldId="310"/>
        </pc:sldMkLst>
        <pc:picChg chg="mod">
          <ac:chgData name="Robby Roth" userId="47608e0cc0708d8b" providerId="LiveId" clId="{E0A657FC-E445-4B8E-8DA4-136A513DFF5C}" dt="2020-02-10T21:45:29.686" v="642" actId="962"/>
          <ac:picMkLst>
            <pc:docMk/>
            <pc:sldMk cId="3134000830" sldId="310"/>
            <ac:picMk id="6" creationId="{146703D2-235E-4FA0-ABDE-659FC64C516E}"/>
          </ac:picMkLst>
        </pc:picChg>
      </pc:sldChg>
      <pc:sldChg chg="modSp">
        <pc:chgData name="Robby Roth" userId="47608e0cc0708d8b" providerId="LiveId" clId="{E0A657FC-E445-4B8E-8DA4-136A513DFF5C}" dt="2020-02-10T21:46:09.306" v="754" actId="962"/>
        <pc:sldMkLst>
          <pc:docMk/>
          <pc:sldMk cId="1677062330" sldId="315"/>
        </pc:sldMkLst>
        <pc:picChg chg="mod">
          <ac:chgData name="Robby Roth" userId="47608e0cc0708d8b" providerId="LiveId" clId="{E0A657FC-E445-4B8E-8DA4-136A513DFF5C}" dt="2020-02-10T21:46:09.306" v="754" actId="962"/>
          <ac:picMkLst>
            <pc:docMk/>
            <pc:sldMk cId="1677062330" sldId="315"/>
            <ac:picMk id="3" creationId="{50C3A60B-C336-4E7E-8224-469D1BB3C800}"/>
          </ac:picMkLst>
        </pc:picChg>
      </pc:sldChg>
      <pc:sldChg chg="modSp">
        <pc:chgData name="Robby Roth" userId="47608e0cc0708d8b" providerId="LiveId" clId="{E0A657FC-E445-4B8E-8DA4-136A513DFF5C}" dt="2020-02-10T21:47:10.318" v="838" actId="962"/>
        <pc:sldMkLst>
          <pc:docMk/>
          <pc:sldMk cId="611020748" sldId="318"/>
        </pc:sldMkLst>
        <pc:picChg chg="mod">
          <ac:chgData name="Robby Roth" userId="47608e0cc0708d8b" providerId="LiveId" clId="{E0A657FC-E445-4B8E-8DA4-136A513DFF5C}" dt="2020-02-10T21:47:10.318" v="838" actId="962"/>
          <ac:picMkLst>
            <pc:docMk/>
            <pc:sldMk cId="611020748" sldId="318"/>
            <ac:picMk id="6" creationId="{A4012F6B-F764-45D2-9A81-5B50670287DB}"/>
          </ac:picMkLst>
        </pc:picChg>
      </pc:sldChg>
      <pc:sldChg chg="modSp">
        <pc:chgData name="Robby Roth" userId="47608e0cc0708d8b" providerId="LiveId" clId="{E0A657FC-E445-4B8E-8DA4-136A513DFF5C}" dt="2020-02-10T21:47:56.665" v="974" actId="962"/>
        <pc:sldMkLst>
          <pc:docMk/>
          <pc:sldMk cId="2295897084" sldId="322"/>
        </pc:sldMkLst>
        <pc:picChg chg="mod">
          <ac:chgData name="Robby Roth" userId="47608e0cc0708d8b" providerId="LiveId" clId="{E0A657FC-E445-4B8E-8DA4-136A513DFF5C}" dt="2020-02-10T21:47:56.665" v="974" actId="962"/>
          <ac:picMkLst>
            <pc:docMk/>
            <pc:sldMk cId="2295897084" sldId="322"/>
            <ac:picMk id="4" creationId="{00000000-0000-0000-0000-000000000000}"/>
          </ac:picMkLst>
        </pc:picChg>
      </pc:sldChg>
      <pc:sldChg chg="modSp">
        <pc:chgData name="Robby Roth" userId="47608e0cc0708d8b" providerId="LiveId" clId="{E0A657FC-E445-4B8E-8DA4-136A513DFF5C}" dt="2020-02-10T21:49:36.438" v="1348" actId="962"/>
        <pc:sldMkLst>
          <pc:docMk/>
          <pc:sldMk cId="596303667" sldId="325"/>
        </pc:sldMkLst>
        <pc:picChg chg="mod">
          <ac:chgData name="Robby Roth" userId="47608e0cc0708d8b" providerId="LiveId" clId="{E0A657FC-E445-4B8E-8DA4-136A513DFF5C}" dt="2020-02-10T21:49:36.438" v="1348" actId="962"/>
          <ac:picMkLst>
            <pc:docMk/>
            <pc:sldMk cId="596303667" sldId="325"/>
            <ac:picMk id="5" creationId="{B515C8B1-3EEB-4E45-A4FD-047231A4B1C1}"/>
          </ac:picMkLst>
        </pc:picChg>
      </pc:sldChg>
    </pc:docChg>
  </pc:docChgLst>
  <pc:docChgLst>
    <pc:chgData name="Dominik Böhler" userId="d6f71161-d1cb-4399-82c4-d80fb5b4761d" providerId="ADAL" clId="{80EB5E4E-1A61-AE4C-A499-0FC3D024322C}"/>
    <pc:docChg chg="custSel modSld modMainMaster modNotesMaster">
      <pc:chgData name="Dominik Böhler" userId="d6f71161-d1cb-4399-82c4-d80fb5b4761d" providerId="ADAL" clId="{80EB5E4E-1A61-AE4C-A499-0FC3D024322C}" dt="2021-02-17T09:35:25.649" v="3"/>
      <pc:docMkLst>
        <pc:docMk/>
      </pc:docMkLst>
      <pc:sldChg chg="modSp modNotes">
        <pc:chgData name="Dominik Böhler" userId="d6f71161-d1cb-4399-82c4-d80fb5b4761d" providerId="ADAL" clId="{80EB5E4E-1A61-AE4C-A499-0FC3D024322C}" dt="2021-02-17T09:35:25.649" v="3"/>
        <pc:sldMkLst>
          <pc:docMk/>
          <pc:sldMk cId="4140415912" sldId="301"/>
        </pc:sldMkLst>
        <pc:spChg chg="mod">
          <ac:chgData name="Dominik Böhler" userId="d6f71161-d1cb-4399-82c4-d80fb5b4761d" providerId="ADAL" clId="{80EB5E4E-1A61-AE4C-A499-0FC3D024322C}" dt="2021-02-17T09:35:25.649" v="3"/>
          <ac:spMkLst>
            <pc:docMk/>
            <pc:sldMk cId="4140415912" sldId="301"/>
            <ac:spMk id="2" creationId="{00000000-0000-0000-0000-000000000000}"/>
          </ac:spMkLst>
        </pc:spChg>
        <pc:spChg chg="mod">
          <ac:chgData name="Dominik Böhler" userId="d6f71161-d1cb-4399-82c4-d80fb5b4761d" providerId="ADAL" clId="{80EB5E4E-1A61-AE4C-A499-0FC3D024322C}" dt="2021-02-17T09:35:25.649" v="3"/>
          <ac:spMkLst>
            <pc:docMk/>
            <pc:sldMk cId="4140415912" sldId="301"/>
            <ac:spMk id="3" creationId="{00000000-0000-0000-0000-000000000000}"/>
          </ac:spMkLst>
        </pc:spChg>
        <pc:spChg chg="mod">
          <ac:chgData name="Dominik Böhler" userId="d6f71161-d1cb-4399-82c4-d80fb5b4761d" providerId="ADAL" clId="{80EB5E4E-1A61-AE4C-A499-0FC3D024322C}" dt="2021-02-17T09:35:25.649" v="3"/>
          <ac:spMkLst>
            <pc:docMk/>
            <pc:sldMk cId="4140415912" sldId="301"/>
            <ac:spMk id="4" creationId="{00000000-0000-0000-0000-000000000000}"/>
          </ac:spMkLst>
        </pc:spChg>
        <pc:spChg chg="mod">
          <ac:chgData name="Dominik Böhler" userId="d6f71161-d1cb-4399-82c4-d80fb5b4761d" providerId="ADAL" clId="{80EB5E4E-1A61-AE4C-A499-0FC3D024322C}" dt="2021-02-17T09:35:25.649" v="3"/>
          <ac:spMkLst>
            <pc:docMk/>
            <pc:sldMk cId="4140415912" sldId="301"/>
            <ac:spMk id="5" creationId="{00000000-0000-0000-0000-000000000000}"/>
          </ac:spMkLst>
        </pc:spChg>
        <pc:spChg chg="mod">
          <ac:chgData name="Dominik Böhler" userId="d6f71161-d1cb-4399-82c4-d80fb5b4761d" providerId="ADAL" clId="{80EB5E4E-1A61-AE4C-A499-0FC3D024322C}" dt="2021-02-17T09:35:25.649" v="3"/>
          <ac:spMkLst>
            <pc:docMk/>
            <pc:sldMk cId="4140415912" sldId="301"/>
            <ac:spMk id="6" creationId="{00000000-0000-0000-0000-000000000000}"/>
          </ac:spMkLst>
        </pc:spChg>
        <pc:spChg chg="mod">
          <ac:chgData name="Dominik Böhler" userId="d6f71161-d1cb-4399-82c4-d80fb5b4761d" providerId="ADAL" clId="{80EB5E4E-1A61-AE4C-A499-0FC3D024322C}" dt="2021-02-17T09:35:25.649" v="3"/>
          <ac:spMkLst>
            <pc:docMk/>
            <pc:sldMk cId="4140415912" sldId="301"/>
            <ac:spMk id="7" creationId="{00000000-0000-0000-0000-000000000000}"/>
          </ac:spMkLst>
        </pc:spChg>
        <pc:picChg chg="mod">
          <ac:chgData name="Dominik Böhler" userId="d6f71161-d1cb-4399-82c4-d80fb5b4761d" providerId="ADAL" clId="{80EB5E4E-1A61-AE4C-A499-0FC3D024322C}" dt="2021-02-17T09:35:25.649" v="3"/>
          <ac:picMkLst>
            <pc:docMk/>
            <pc:sldMk cId="4140415912" sldId="301"/>
            <ac:picMk id="8" creationId="{66F68693-04B9-45A8-9FEE-D461A6FE8391}"/>
          </ac:picMkLst>
        </pc:picChg>
      </pc:sldChg>
      <pc:sldChg chg="modSp modNotes">
        <pc:chgData name="Dominik Böhler" userId="d6f71161-d1cb-4399-82c4-d80fb5b4761d" providerId="ADAL" clId="{80EB5E4E-1A61-AE4C-A499-0FC3D024322C}" dt="2021-02-17T09:35:25.649" v="3"/>
        <pc:sldMkLst>
          <pc:docMk/>
          <pc:sldMk cId="3346985317" sldId="304"/>
        </pc:sldMkLst>
        <pc:spChg chg="mod">
          <ac:chgData name="Dominik Böhler" userId="d6f71161-d1cb-4399-82c4-d80fb5b4761d" providerId="ADAL" clId="{80EB5E4E-1A61-AE4C-A499-0FC3D024322C}" dt="2021-02-17T09:35:25.649" v="3"/>
          <ac:spMkLst>
            <pc:docMk/>
            <pc:sldMk cId="3346985317" sldId="304"/>
            <ac:spMk id="8" creationId="{00000000-0000-0000-0000-000000000000}"/>
          </ac:spMkLst>
        </pc:spChg>
        <pc:picChg chg="mod">
          <ac:chgData name="Dominik Böhler" userId="d6f71161-d1cb-4399-82c4-d80fb5b4761d" providerId="ADAL" clId="{80EB5E4E-1A61-AE4C-A499-0FC3D024322C}" dt="2021-02-17T09:35:25.649" v="3"/>
          <ac:picMkLst>
            <pc:docMk/>
            <pc:sldMk cId="3346985317" sldId="304"/>
            <ac:picMk id="4" creationId="{00000000-0000-0000-0000-000000000000}"/>
          </ac:picMkLst>
        </pc:picChg>
      </pc:sldChg>
      <pc:sldChg chg="modSp">
        <pc:chgData name="Dominik Böhler" userId="d6f71161-d1cb-4399-82c4-d80fb5b4761d" providerId="ADAL" clId="{80EB5E4E-1A61-AE4C-A499-0FC3D024322C}" dt="2021-02-17T09:35:25.649" v="3"/>
        <pc:sldMkLst>
          <pc:docMk/>
          <pc:sldMk cId="632095454" sldId="305"/>
        </pc:sldMkLst>
        <pc:spChg chg="mod">
          <ac:chgData name="Dominik Böhler" userId="d6f71161-d1cb-4399-82c4-d80fb5b4761d" providerId="ADAL" clId="{80EB5E4E-1A61-AE4C-A499-0FC3D024322C}" dt="2021-02-17T09:35:25.649" v="3"/>
          <ac:spMkLst>
            <pc:docMk/>
            <pc:sldMk cId="632095454" sldId="305"/>
            <ac:spMk id="3" creationId="{00000000-0000-0000-0000-000000000000}"/>
          </ac:spMkLst>
        </pc:spChg>
      </pc:sldChg>
      <pc:sldChg chg="modSp modNotes">
        <pc:chgData name="Dominik Böhler" userId="d6f71161-d1cb-4399-82c4-d80fb5b4761d" providerId="ADAL" clId="{80EB5E4E-1A61-AE4C-A499-0FC3D024322C}" dt="2021-02-17T09:35:25.649" v="3"/>
        <pc:sldMkLst>
          <pc:docMk/>
          <pc:sldMk cId="4060985097" sldId="306"/>
        </pc:sldMkLst>
        <pc:spChg chg="mod">
          <ac:chgData name="Dominik Böhler" userId="d6f71161-d1cb-4399-82c4-d80fb5b4761d" providerId="ADAL" clId="{80EB5E4E-1A61-AE4C-A499-0FC3D024322C}" dt="2021-02-17T09:35:25.649" v="3"/>
          <ac:spMkLst>
            <pc:docMk/>
            <pc:sldMk cId="4060985097" sldId="306"/>
            <ac:spMk id="3" creationId="{00000000-0000-0000-0000-000000000000}"/>
          </ac:spMkLst>
        </pc:spChg>
      </pc:sldChg>
      <pc:sldChg chg="modSp modNotes">
        <pc:chgData name="Dominik Böhler" userId="d6f71161-d1cb-4399-82c4-d80fb5b4761d" providerId="ADAL" clId="{80EB5E4E-1A61-AE4C-A499-0FC3D024322C}" dt="2021-02-17T09:35:25.649" v="3"/>
        <pc:sldMkLst>
          <pc:docMk/>
          <pc:sldMk cId="221369796" sldId="307"/>
        </pc:sldMkLst>
        <pc:spChg chg="mod">
          <ac:chgData name="Dominik Böhler" userId="d6f71161-d1cb-4399-82c4-d80fb5b4761d" providerId="ADAL" clId="{80EB5E4E-1A61-AE4C-A499-0FC3D024322C}" dt="2021-02-17T09:35:25.649" v="3"/>
          <ac:spMkLst>
            <pc:docMk/>
            <pc:sldMk cId="221369796" sldId="307"/>
            <ac:spMk id="3" creationId="{00000000-0000-0000-0000-000000000000}"/>
          </ac:spMkLst>
        </pc:spChg>
        <pc:picChg chg="mod">
          <ac:chgData name="Dominik Böhler" userId="d6f71161-d1cb-4399-82c4-d80fb5b4761d" providerId="ADAL" clId="{80EB5E4E-1A61-AE4C-A499-0FC3D024322C}" dt="2021-02-17T09:35:25.649" v="3"/>
          <ac:picMkLst>
            <pc:docMk/>
            <pc:sldMk cId="221369796" sldId="307"/>
            <ac:picMk id="4" creationId="{8D332BC2-A6BF-49F3-95E2-1E1FBF0C808E}"/>
          </ac:picMkLst>
        </pc:picChg>
      </pc:sldChg>
      <pc:sldChg chg="modSp modNotes">
        <pc:chgData name="Dominik Böhler" userId="d6f71161-d1cb-4399-82c4-d80fb5b4761d" providerId="ADAL" clId="{80EB5E4E-1A61-AE4C-A499-0FC3D024322C}" dt="2021-02-17T09:35:25.649" v="3"/>
        <pc:sldMkLst>
          <pc:docMk/>
          <pc:sldMk cId="1458068336" sldId="308"/>
        </pc:sldMkLst>
        <pc:spChg chg="mod">
          <ac:chgData name="Dominik Böhler" userId="d6f71161-d1cb-4399-82c4-d80fb5b4761d" providerId="ADAL" clId="{80EB5E4E-1A61-AE4C-A499-0FC3D024322C}" dt="2021-02-17T09:35:25.649" v="3"/>
          <ac:spMkLst>
            <pc:docMk/>
            <pc:sldMk cId="1458068336" sldId="308"/>
            <ac:spMk id="3" creationId="{00000000-0000-0000-0000-000000000000}"/>
          </ac:spMkLst>
        </pc:spChg>
        <pc:picChg chg="mod">
          <ac:chgData name="Dominik Böhler" userId="d6f71161-d1cb-4399-82c4-d80fb5b4761d" providerId="ADAL" clId="{80EB5E4E-1A61-AE4C-A499-0FC3D024322C}" dt="2021-02-17T09:35:25.649" v="3"/>
          <ac:picMkLst>
            <pc:docMk/>
            <pc:sldMk cId="1458068336" sldId="308"/>
            <ac:picMk id="6" creationId="{7BB0AF5E-B8EE-4431-BEA5-1393F1AFE637}"/>
          </ac:picMkLst>
        </pc:picChg>
      </pc:sldChg>
      <pc:sldChg chg="modSp">
        <pc:chgData name="Dominik Böhler" userId="d6f71161-d1cb-4399-82c4-d80fb5b4761d" providerId="ADAL" clId="{80EB5E4E-1A61-AE4C-A499-0FC3D024322C}" dt="2021-02-17T09:35:25.649" v="3"/>
        <pc:sldMkLst>
          <pc:docMk/>
          <pc:sldMk cId="4278752951" sldId="309"/>
        </pc:sldMkLst>
        <pc:spChg chg="mod">
          <ac:chgData name="Dominik Böhler" userId="d6f71161-d1cb-4399-82c4-d80fb5b4761d" providerId="ADAL" clId="{80EB5E4E-1A61-AE4C-A499-0FC3D024322C}" dt="2021-02-17T09:35:25.649" v="3"/>
          <ac:spMkLst>
            <pc:docMk/>
            <pc:sldMk cId="4278752951" sldId="309"/>
            <ac:spMk id="3" creationId="{00000000-0000-0000-0000-000000000000}"/>
          </ac:spMkLst>
        </pc:spChg>
      </pc:sldChg>
      <pc:sldChg chg="modSp modNotes">
        <pc:chgData name="Dominik Böhler" userId="d6f71161-d1cb-4399-82c4-d80fb5b4761d" providerId="ADAL" clId="{80EB5E4E-1A61-AE4C-A499-0FC3D024322C}" dt="2021-02-17T09:35:25.649" v="3"/>
        <pc:sldMkLst>
          <pc:docMk/>
          <pc:sldMk cId="3134000830" sldId="310"/>
        </pc:sldMkLst>
        <pc:spChg chg="mod">
          <ac:chgData name="Dominik Böhler" userId="d6f71161-d1cb-4399-82c4-d80fb5b4761d" providerId="ADAL" clId="{80EB5E4E-1A61-AE4C-A499-0FC3D024322C}" dt="2021-02-17T09:35:25.649" v="3"/>
          <ac:spMkLst>
            <pc:docMk/>
            <pc:sldMk cId="3134000830" sldId="310"/>
            <ac:spMk id="3" creationId="{00000000-0000-0000-0000-000000000000}"/>
          </ac:spMkLst>
        </pc:spChg>
        <pc:picChg chg="mod">
          <ac:chgData name="Dominik Böhler" userId="d6f71161-d1cb-4399-82c4-d80fb5b4761d" providerId="ADAL" clId="{80EB5E4E-1A61-AE4C-A499-0FC3D024322C}" dt="2021-02-17T09:35:25.649" v="3"/>
          <ac:picMkLst>
            <pc:docMk/>
            <pc:sldMk cId="3134000830" sldId="310"/>
            <ac:picMk id="6" creationId="{146703D2-235E-4FA0-ABDE-659FC64C516E}"/>
          </ac:picMkLst>
        </pc:picChg>
      </pc:sldChg>
      <pc:sldChg chg="modSp modNotes">
        <pc:chgData name="Dominik Böhler" userId="d6f71161-d1cb-4399-82c4-d80fb5b4761d" providerId="ADAL" clId="{80EB5E4E-1A61-AE4C-A499-0FC3D024322C}" dt="2021-02-17T09:35:25.649" v="3"/>
        <pc:sldMkLst>
          <pc:docMk/>
          <pc:sldMk cId="1258927996" sldId="311"/>
        </pc:sldMkLst>
        <pc:spChg chg="mod">
          <ac:chgData name="Dominik Böhler" userId="d6f71161-d1cb-4399-82c4-d80fb5b4761d" providerId="ADAL" clId="{80EB5E4E-1A61-AE4C-A499-0FC3D024322C}" dt="2021-02-17T09:35:25.649" v="3"/>
          <ac:spMkLst>
            <pc:docMk/>
            <pc:sldMk cId="1258927996" sldId="311"/>
            <ac:spMk id="3" creationId="{00000000-0000-0000-0000-000000000000}"/>
          </ac:spMkLst>
        </pc:spChg>
      </pc:sldChg>
      <pc:sldChg chg="modSp">
        <pc:chgData name="Dominik Böhler" userId="d6f71161-d1cb-4399-82c4-d80fb5b4761d" providerId="ADAL" clId="{80EB5E4E-1A61-AE4C-A499-0FC3D024322C}" dt="2021-02-17T09:35:25.649" v="3"/>
        <pc:sldMkLst>
          <pc:docMk/>
          <pc:sldMk cId="3241426157" sldId="312"/>
        </pc:sldMkLst>
        <pc:spChg chg="mod">
          <ac:chgData name="Dominik Böhler" userId="d6f71161-d1cb-4399-82c4-d80fb5b4761d" providerId="ADAL" clId="{80EB5E4E-1A61-AE4C-A499-0FC3D024322C}" dt="2021-02-17T09:35:25.649" v="3"/>
          <ac:spMkLst>
            <pc:docMk/>
            <pc:sldMk cId="3241426157" sldId="312"/>
            <ac:spMk id="3" creationId="{00000000-0000-0000-0000-000000000000}"/>
          </ac:spMkLst>
        </pc:spChg>
      </pc:sldChg>
      <pc:sldChg chg="modSp modNotes">
        <pc:chgData name="Dominik Böhler" userId="d6f71161-d1cb-4399-82c4-d80fb5b4761d" providerId="ADAL" clId="{80EB5E4E-1A61-AE4C-A499-0FC3D024322C}" dt="2021-02-17T09:35:25.649" v="3"/>
        <pc:sldMkLst>
          <pc:docMk/>
          <pc:sldMk cId="1677062330" sldId="315"/>
        </pc:sldMkLst>
        <pc:spChg chg="mod">
          <ac:chgData name="Dominik Böhler" userId="d6f71161-d1cb-4399-82c4-d80fb5b4761d" providerId="ADAL" clId="{80EB5E4E-1A61-AE4C-A499-0FC3D024322C}" dt="2021-02-17T09:35:25.649" v="3"/>
          <ac:spMkLst>
            <pc:docMk/>
            <pc:sldMk cId="1677062330" sldId="315"/>
            <ac:spMk id="4" creationId="{00000000-0000-0000-0000-000000000000}"/>
          </ac:spMkLst>
        </pc:spChg>
        <pc:spChg chg="mod">
          <ac:chgData name="Dominik Böhler" userId="d6f71161-d1cb-4399-82c4-d80fb5b4761d" providerId="ADAL" clId="{80EB5E4E-1A61-AE4C-A499-0FC3D024322C}" dt="2021-02-17T09:35:25.649" v="3"/>
          <ac:spMkLst>
            <pc:docMk/>
            <pc:sldMk cId="1677062330" sldId="315"/>
            <ac:spMk id="5" creationId="{00000000-0000-0000-0000-000000000000}"/>
          </ac:spMkLst>
        </pc:spChg>
        <pc:picChg chg="mod">
          <ac:chgData name="Dominik Böhler" userId="d6f71161-d1cb-4399-82c4-d80fb5b4761d" providerId="ADAL" clId="{80EB5E4E-1A61-AE4C-A499-0FC3D024322C}" dt="2021-02-17T09:35:25.649" v="3"/>
          <ac:picMkLst>
            <pc:docMk/>
            <pc:sldMk cId="1677062330" sldId="315"/>
            <ac:picMk id="3" creationId="{50C3A60B-C336-4E7E-8224-469D1BB3C800}"/>
          </ac:picMkLst>
        </pc:picChg>
      </pc:sldChg>
      <pc:sldChg chg="modNotes">
        <pc:chgData name="Dominik Böhler" userId="d6f71161-d1cb-4399-82c4-d80fb5b4761d" providerId="ADAL" clId="{80EB5E4E-1A61-AE4C-A499-0FC3D024322C}" dt="2021-02-17T09:35:25.649" v="3"/>
        <pc:sldMkLst>
          <pc:docMk/>
          <pc:sldMk cId="4093642645" sldId="316"/>
        </pc:sldMkLst>
      </pc:sldChg>
      <pc:sldChg chg="modSp modNotes">
        <pc:chgData name="Dominik Böhler" userId="d6f71161-d1cb-4399-82c4-d80fb5b4761d" providerId="ADAL" clId="{80EB5E4E-1A61-AE4C-A499-0FC3D024322C}" dt="2021-02-17T09:35:25.649" v="3"/>
        <pc:sldMkLst>
          <pc:docMk/>
          <pc:sldMk cId="611020748" sldId="318"/>
        </pc:sldMkLst>
        <pc:spChg chg="mod">
          <ac:chgData name="Dominik Böhler" userId="d6f71161-d1cb-4399-82c4-d80fb5b4761d" providerId="ADAL" clId="{80EB5E4E-1A61-AE4C-A499-0FC3D024322C}" dt="2021-02-17T09:35:25.649" v="3"/>
          <ac:spMkLst>
            <pc:docMk/>
            <pc:sldMk cId="611020748" sldId="318"/>
            <ac:spMk id="3" creationId="{00000000-0000-0000-0000-000000000000}"/>
          </ac:spMkLst>
        </pc:spChg>
        <pc:picChg chg="mod">
          <ac:chgData name="Dominik Böhler" userId="d6f71161-d1cb-4399-82c4-d80fb5b4761d" providerId="ADAL" clId="{80EB5E4E-1A61-AE4C-A499-0FC3D024322C}" dt="2021-02-17T09:35:25.649" v="3"/>
          <ac:picMkLst>
            <pc:docMk/>
            <pc:sldMk cId="611020748" sldId="318"/>
            <ac:picMk id="6" creationId="{A4012F6B-F764-45D2-9A81-5B50670287DB}"/>
          </ac:picMkLst>
        </pc:picChg>
      </pc:sldChg>
      <pc:sldChg chg="modSp modNotes">
        <pc:chgData name="Dominik Böhler" userId="d6f71161-d1cb-4399-82c4-d80fb5b4761d" providerId="ADAL" clId="{80EB5E4E-1A61-AE4C-A499-0FC3D024322C}" dt="2021-02-17T09:35:25.649" v="3"/>
        <pc:sldMkLst>
          <pc:docMk/>
          <pc:sldMk cId="1152150818" sldId="321"/>
        </pc:sldMkLst>
        <pc:spChg chg="mod">
          <ac:chgData name="Dominik Böhler" userId="d6f71161-d1cb-4399-82c4-d80fb5b4761d" providerId="ADAL" clId="{80EB5E4E-1A61-AE4C-A499-0FC3D024322C}" dt="2021-02-17T09:35:25.649" v="3"/>
          <ac:spMkLst>
            <pc:docMk/>
            <pc:sldMk cId="1152150818" sldId="321"/>
            <ac:spMk id="3" creationId="{00000000-0000-0000-0000-000000000000}"/>
          </ac:spMkLst>
        </pc:spChg>
        <pc:picChg chg="mod">
          <ac:chgData name="Dominik Böhler" userId="d6f71161-d1cb-4399-82c4-d80fb5b4761d" providerId="ADAL" clId="{80EB5E4E-1A61-AE4C-A499-0FC3D024322C}" dt="2021-02-17T09:35:25.649" v="3"/>
          <ac:picMkLst>
            <pc:docMk/>
            <pc:sldMk cId="1152150818" sldId="321"/>
            <ac:picMk id="5" creationId="{00000000-0000-0000-0000-000000000000}"/>
          </ac:picMkLst>
        </pc:picChg>
      </pc:sldChg>
      <pc:sldChg chg="modSp">
        <pc:chgData name="Dominik Böhler" userId="d6f71161-d1cb-4399-82c4-d80fb5b4761d" providerId="ADAL" clId="{80EB5E4E-1A61-AE4C-A499-0FC3D024322C}" dt="2021-02-17T09:35:25.649" v="3"/>
        <pc:sldMkLst>
          <pc:docMk/>
          <pc:sldMk cId="2295897084" sldId="322"/>
        </pc:sldMkLst>
        <pc:spChg chg="mod">
          <ac:chgData name="Dominik Böhler" userId="d6f71161-d1cb-4399-82c4-d80fb5b4761d" providerId="ADAL" clId="{80EB5E4E-1A61-AE4C-A499-0FC3D024322C}" dt="2021-02-17T09:35:25.649" v="3"/>
          <ac:spMkLst>
            <pc:docMk/>
            <pc:sldMk cId="2295897084" sldId="322"/>
            <ac:spMk id="3" creationId="{00000000-0000-0000-0000-000000000000}"/>
          </ac:spMkLst>
        </pc:spChg>
        <pc:picChg chg="mod">
          <ac:chgData name="Dominik Böhler" userId="d6f71161-d1cb-4399-82c4-d80fb5b4761d" providerId="ADAL" clId="{80EB5E4E-1A61-AE4C-A499-0FC3D024322C}" dt="2021-02-17T09:35:25.649" v="3"/>
          <ac:picMkLst>
            <pc:docMk/>
            <pc:sldMk cId="2295897084" sldId="322"/>
            <ac:picMk id="4" creationId="{00000000-0000-0000-0000-000000000000}"/>
          </ac:picMkLst>
        </pc:picChg>
      </pc:sldChg>
      <pc:sldChg chg="modSp modNotes">
        <pc:chgData name="Dominik Böhler" userId="d6f71161-d1cb-4399-82c4-d80fb5b4761d" providerId="ADAL" clId="{80EB5E4E-1A61-AE4C-A499-0FC3D024322C}" dt="2021-02-17T09:35:25.649" v="3"/>
        <pc:sldMkLst>
          <pc:docMk/>
          <pc:sldMk cId="3922479739" sldId="323"/>
        </pc:sldMkLst>
        <pc:spChg chg="mod">
          <ac:chgData name="Dominik Böhler" userId="d6f71161-d1cb-4399-82c4-d80fb5b4761d" providerId="ADAL" clId="{80EB5E4E-1A61-AE4C-A499-0FC3D024322C}" dt="2021-02-17T09:35:25.649" v="3"/>
          <ac:spMkLst>
            <pc:docMk/>
            <pc:sldMk cId="3922479739" sldId="323"/>
            <ac:spMk id="3" creationId="{00000000-0000-0000-0000-000000000000}"/>
          </ac:spMkLst>
        </pc:spChg>
        <pc:spChg chg="mod">
          <ac:chgData name="Dominik Böhler" userId="d6f71161-d1cb-4399-82c4-d80fb5b4761d" providerId="ADAL" clId="{80EB5E4E-1A61-AE4C-A499-0FC3D024322C}" dt="2021-02-17T09:35:25.649" v="3"/>
          <ac:spMkLst>
            <pc:docMk/>
            <pc:sldMk cId="3922479739" sldId="323"/>
            <ac:spMk id="6" creationId="{00000000-0000-0000-0000-000000000000}"/>
          </ac:spMkLst>
        </pc:spChg>
        <pc:spChg chg="mod">
          <ac:chgData name="Dominik Böhler" userId="d6f71161-d1cb-4399-82c4-d80fb5b4761d" providerId="ADAL" clId="{80EB5E4E-1A61-AE4C-A499-0FC3D024322C}" dt="2021-02-17T09:35:25.649" v="3"/>
          <ac:spMkLst>
            <pc:docMk/>
            <pc:sldMk cId="3922479739" sldId="323"/>
            <ac:spMk id="7" creationId="{00000000-0000-0000-0000-000000000000}"/>
          </ac:spMkLst>
        </pc:spChg>
        <pc:spChg chg="mod">
          <ac:chgData name="Dominik Böhler" userId="d6f71161-d1cb-4399-82c4-d80fb5b4761d" providerId="ADAL" clId="{80EB5E4E-1A61-AE4C-A499-0FC3D024322C}" dt="2021-02-17T09:35:25.649" v="3"/>
          <ac:spMkLst>
            <pc:docMk/>
            <pc:sldMk cId="3922479739" sldId="323"/>
            <ac:spMk id="8" creationId="{00000000-0000-0000-0000-000000000000}"/>
          </ac:spMkLst>
        </pc:spChg>
        <pc:spChg chg="mod">
          <ac:chgData name="Dominik Böhler" userId="d6f71161-d1cb-4399-82c4-d80fb5b4761d" providerId="ADAL" clId="{80EB5E4E-1A61-AE4C-A499-0FC3D024322C}" dt="2021-02-17T09:35:25.649" v="3"/>
          <ac:spMkLst>
            <pc:docMk/>
            <pc:sldMk cId="3922479739" sldId="323"/>
            <ac:spMk id="9" creationId="{00000000-0000-0000-0000-000000000000}"/>
          </ac:spMkLst>
        </pc:spChg>
        <pc:spChg chg="mod">
          <ac:chgData name="Dominik Böhler" userId="d6f71161-d1cb-4399-82c4-d80fb5b4761d" providerId="ADAL" clId="{80EB5E4E-1A61-AE4C-A499-0FC3D024322C}" dt="2021-02-17T09:35:25.649" v="3"/>
          <ac:spMkLst>
            <pc:docMk/>
            <pc:sldMk cId="3922479739" sldId="323"/>
            <ac:spMk id="11" creationId="{00000000-0000-0000-0000-000000000000}"/>
          </ac:spMkLst>
        </pc:spChg>
      </pc:sldChg>
      <pc:sldChg chg="modSp modNotes">
        <pc:chgData name="Dominik Böhler" userId="d6f71161-d1cb-4399-82c4-d80fb5b4761d" providerId="ADAL" clId="{80EB5E4E-1A61-AE4C-A499-0FC3D024322C}" dt="2021-02-17T09:35:25.649" v="3"/>
        <pc:sldMkLst>
          <pc:docMk/>
          <pc:sldMk cId="2533358324" sldId="324"/>
        </pc:sldMkLst>
        <pc:spChg chg="mod">
          <ac:chgData name="Dominik Böhler" userId="d6f71161-d1cb-4399-82c4-d80fb5b4761d" providerId="ADAL" clId="{80EB5E4E-1A61-AE4C-A499-0FC3D024322C}" dt="2021-02-17T09:35:25.649" v="3"/>
          <ac:spMkLst>
            <pc:docMk/>
            <pc:sldMk cId="2533358324" sldId="324"/>
            <ac:spMk id="2" creationId="{00000000-0000-0000-0000-000000000000}"/>
          </ac:spMkLst>
        </pc:spChg>
      </pc:sldChg>
      <pc:sldChg chg="modSp modNotes">
        <pc:chgData name="Dominik Böhler" userId="d6f71161-d1cb-4399-82c4-d80fb5b4761d" providerId="ADAL" clId="{80EB5E4E-1A61-AE4C-A499-0FC3D024322C}" dt="2021-02-17T09:35:25.649" v="3"/>
        <pc:sldMkLst>
          <pc:docMk/>
          <pc:sldMk cId="596303667" sldId="325"/>
        </pc:sldMkLst>
        <pc:spChg chg="mod">
          <ac:chgData name="Dominik Böhler" userId="d6f71161-d1cb-4399-82c4-d80fb5b4761d" providerId="ADAL" clId="{80EB5E4E-1A61-AE4C-A499-0FC3D024322C}" dt="2021-02-17T09:35:25.649" v="3"/>
          <ac:spMkLst>
            <pc:docMk/>
            <pc:sldMk cId="596303667" sldId="325"/>
            <ac:spMk id="3" creationId="{00000000-0000-0000-0000-000000000000}"/>
          </ac:spMkLst>
        </pc:spChg>
        <pc:picChg chg="mod">
          <ac:chgData name="Dominik Böhler" userId="d6f71161-d1cb-4399-82c4-d80fb5b4761d" providerId="ADAL" clId="{80EB5E4E-1A61-AE4C-A499-0FC3D024322C}" dt="2021-02-17T09:35:25.649" v="3"/>
          <ac:picMkLst>
            <pc:docMk/>
            <pc:sldMk cId="596303667" sldId="325"/>
            <ac:picMk id="5" creationId="{B515C8B1-3EEB-4E45-A4FD-047231A4B1C1}"/>
          </ac:picMkLst>
        </pc:picChg>
      </pc:sldChg>
      <pc:sldChg chg="modNotes">
        <pc:chgData name="Dominik Böhler" userId="d6f71161-d1cb-4399-82c4-d80fb5b4761d" providerId="ADAL" clId="{80EB5E4E-1A61-AE4C-A499-0FC3D024322C}" dt="2021-02-17T09:35:25.649" v="3"/>
        <pc:sldMkLst>
          <pc:docMk/>
          <pc:sldMk cId="1715589338" sldId="326"/>
        </pc:sldMkLst>
      </pc:sldChg>
      <pc:sldChg chg="modSp">
        <pc:chgData name="Dominik Böhler" userId="d6f71161-d1cb-4399-82c4-d80fb5b4761d" providerId="ADAL" clId="{80EB5E4E-1A61-AE4C-A499-0FC3D024322C}" dt="2021-02-17T09:35:25.649" v="3"/>
        <pc:sldMkLst>
          <pc:docMk/>
          <pc:sldMk cId="1017070738" sldId="327"/>
        </pc:sldMkLst>
        <pc:spChg chg="mod">
          <ac:chgData name="Dominik Böhler" userId="d6f71161-d1cb-4399-82c4-d80fb5b4761d" providerId="ADAL" clId="{80EB5E4E-1A61-AE4C-A499-0FC3D024322C}" dt="2021-02-17T09:35:25.649" v="3"/>
          <ac:spMkLst>
            <pc:docMk/>
            <pc:sldMk cId="1017070738" sldId="327"/>
            <ac:spMk id="3" creationId="{00000000-0000-0000-0000-000000000000}"/>
          </ac:spMkLst>
        </pc:spChg>
      </pc:sldChg>
      <pc:sldMasterChg chg="delSp modSp mod modSldLayout">
        <pc:chgData name="Dominik Böhler" userId="d6f71161-d1cb-4399-82c4-d80fb5b4761d" providerId="ADAL" clId="{80EB5E4E-1A61-AE4C-A499-0FC3D024322C}" dt="2021-02-17T09:35:25.649" v="3"/>
        <pc:sldMasterMkLst>
          <pc:docMk/>
          <pc:sldMasterMk cId="0" sldId="2147483659"/>
        </pc:sldMasterMkLst>
        <pc:spChg chg="mod">
          <ac:chgData name="Dominik Böhler" userId="d6f71161-d1cb-4399-82c4-d80fb5b4761d" providerId="ADAL" clId="{80EB5E4E-1A61-AE4C-A499-0FC3D024322C}" dt="2021-02-17T09:35:25.649" v="3"/>
          <ac:spMkLst>
            <pc:docMk/>
            <pc:sldMasterMk cId="0" sldId="2147483659"/>
            <ac:spMk id="10" creationId="{00000000-0000-0000-0000-000000000000}"/>
          </ac:spMkLst>
        </pc:spChg>
        <pc:spChg chg="mod">
          <ac:chgData name="Dominik Böhler" userId="d6f71161-d1cb-4399-82c4-d80fb5b4761d" providerId="ADAL" clId="{80EB5E4E-1A61-AE4C-A499-0FC3D024322C}" dt="2021-02-17T09:35:25.649" v="3"/>
          <ac:spMkLst>
            <pc:docMk/>
            <pc:sldMasterMk cId="0" sldId="2147483659"/>
            <ac:spMk id="11" creationId="{00000000-0000-0000-0000-000000000000}"/>
          </ac:spMkLst>
        </pc:spChg>
        <pc:spChg chg="mod">
          <ac:chgData name="Dominik Böhler" userId="d6f71161-d1cb-4399-82c4-d80fb5b4761d" providerId="ADAL" clId="{80EB5E4E-1A61-AE4C-A499-0FC3D024322C}" dt="2021-02-17T09:35:25.649" v="3"/>
          <ac:spMkLst>
            <pc:docMk/>
            <pc:sldMasterMk cId="0" sldId="2147483659"/>
            <ac:spMk id="12" creationId="{00000000-0000-0000-0000-000000000000}"/>
          </ac:spMkLst>
        </pc:spChg>
        <pc:spChg chg="mod">
          <ac:chgData name="Dominik Böhler" userId="d6f71161-d1cb-4399-82c4-d80fb5b4761d" providerId="ADAL" clId="{80EB5E4E-1A61-AE4C-A499-0FC3D024322C}" dt="2021-02-17T09:35:25.649" v="3"/>
          <ac:spMkLst>
            <pc:docMk/>
            <pc:sldMasterMk cId="0" sldId="2147483659"/>
            <ac:spMk id="13" creationId="{00000000-0000-0000-0000-000000000000}"/>
          </ac:spMkLst>
        </pc:spChg>
        <pc:spChg chg="mod">
          <ac:chgData name="Dominik Böhler" userId="d6f71161-d1cb-4399-82c4-d80fb5b4761d" providerId="ADAL" clId="{80EB5E4E-1A61-AE4C-A499-0FC3D024322C}" dt="2021-02-17T09:35:25.649" v="3"/>
          <ac:spMkLst>
            <pc:docMk/>
            <pc:sldMasterMk cId="0" sldId="2147483659"/>
            <ac:spMk id="14" creationId="{00000000-0000-0000-0000-000000000000}"/>
          </ac:spMkLst>
        </pc:spChg>
        <pc:spChg chg="del">
          <ac:chgData name="Dominik Böhler" userId="d6f71161-d1cb-4399-82c4-d80fb5b4761d" providerId="ADAL" clId="{80EB5E4E-1A61-AE4C-A499-0FC3D024322C}" dt="2021-02-17T09:35:18.417" v="2" actId="478"/>
          <ac:spMkLst>
            <pc:docMk/>
            <pc:sldMasterMk cId="0" sldId="2147483659"/>
            <ac:spMk id="16" creationId="{00000000-0000-0000-0000-000000000000}"/>
          </ac:spMkLst>
        </pc:spChg>
        <pc:picChg chg="del">
          <ac:chgData name="Dominik Böhler" userId="d6f71161-d1cb-4399-82c4-d80fb5b4761d" providerId="ADAL" clId="{80EB5E4E-1A61-AE4C-A499-0FC3D024322C}" dt="2021-02-17T09:35:16.747" v="1" actId="478"/>
          <ac:picMkLst>
            <pc:docMk/>
            <pc:sldMasterMk cId="0" sldId="2147483659"/>
            <ac:picMk id="15" creationId="{00000000-0000-0000-0000-000000000000}"/>
          </ac:picMkLst>
        </pc:picChg>
        <pc:sldLayoutChg chg="modSp">
          <pc:chgData name="Dominik Böhler" userId="d6f71161-d1cb-4399-82c4-d80fb5b4761d" providerId="ADAL" clId="{80EB5E4E-1A61-AE4C-A499-0FC3D024322C}" dt="2021-02-17T09:35:25.649" v="3"/>
          <pc:sldLayoutMkLst>
            <pc:docMk/>
            <pc:sldMasterMk cId="0" sldId="2147483659"/>
            <pc:sldLayoutMk cId="0" sldId="2147483649"/>
          </pc:sldLayoutMkLst>
          <pc:spChg chg="mod">
            <ac:chgData name="Dominik Böhler" userId="d6f71161-d1cb-4399-82c4-d80fb5b4761d" providerId="ADAL" clId="{80EB5E4E-1A61-AE4C-A499-0FC3D024322C}" dt="2021-02-17T09:35:25.649" v="3"/>
            <ac:spMkLst>
              <pc:docMk/>
              <pc:sldMasterMk cId="0" sldId="2147483659"/>
              <pc:sldLayoutMk cId="0" sldId="2147483649"/>
              <ac:spMk id="2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0" sldId="2147483651"/>
          </pc:sldLayoutMkLst>
          <pc:spChg chg="mod">
            <ac:chgData name="Dominik Böhler" userId="d6f71161-d1cb-4399-82c4-d80fb5b4761d" providerId="ADAL" clId="{80EB5E4E-1A61-AE4C-A499-0FC3D024322C}" dt="2021-02-17T09:35:25.649" v="3"/>
            <ac:spMkLst>
              <pc:docMk/>
              <pc:sldMasterMk cId="0" sldId="2147483659"/>
              <pc:sldLayoutMk cId="0" sldId="2147483651"/>
              <ac:spMk id="38"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1"/>
              <ac:spMk id="39"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1"/>
              <ac:spMk id="40"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1"/>
              <ac:spMk id="4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1"/>
              <ac:spMk id="42"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1"/>
              <ac:spMk id="43"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0" sldId="2147483654"/>
          </pc:sldLayoutMkLst>
          <pc:spChg chg="mod">
            <ac:chgData name="Dominik Böhler" userId="d6f71161-d1cb-4399-82c4-d80fb5b4761d" providerId="ADAL" clId="{80EB5E4E-1A61-AE4C-A499-0FC3D024322C}" dt="2021-02-17T09:35:25.649" v="3"/>
            <ac:spMkLst>
              <pc:docMk/>
              <pc:sldMasterMk cId="0" sldId="2147483659"/>
              <pc:sldLayoutMk cId="0" sldId="2147483654"/>
              <ac:spMk id="62"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4"/>
              <ac:spMk id="63"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4"/>
              <ac:spMk id="64"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4"/>
              <ac:spMk id="6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4"/>
              <ac:spMk id="66"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0" sldId="2147483655"/>
          </pc:sldLayoutMkLst>
          <pc:spChg chg="mod">
            <ac:chgData name="Dominik Böhler" userId="d6f71161-d1cb-4399-82c4-d80fb5b4761d" providerId="ADAL" clId="{80EB5E4E-1A61-AE4C-A499-0FC3D024322C}" dt="2021-02-17T09:35:25.649" v="3"/>
            <ac:spMkLst>
              <pc:docMk/>
              <pc:sldMasterMk cId="0" sldId="2147483659"/>
              <pc:sldLayoutMk cId="0" sldId="2147483655"/>
              <ac:spMk id="69"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5"/>
              <ac:spMk id="70"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5"/>
              <ac:spMk id="7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5"/>
              <ac:spMk id="72"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0" sldId="2147483656"/>
          </pc:sldLayoutMkLst>
          <pc:spChg chg="mod">
            <ac:chgData name="Dominik Böhler" userId="d6f71161-d1cb-4399-82c4-d80fb5b4761d" providerId="ADAL" clId="{80EB5E4E-1A61-AE4C-A499-0FC3D024322C}" dt="2021-02-17T09:35:25.649" v="3"/>
            <ac:spMkLst>
              <pc:docMk/>
              <pc:sldMasterMk cId="0" sldId="2147483659"/>
              <pc:sldLayoutMk cId="0" sldId="2147483656"/>
              <ac:spMk id="7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6"/>
              <ac:spMk id="76"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6"/>
              <ac:spMk id="77"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0" sldId="2147483657"/>
          </pc:sldLayoutMkLst>
          <pc:spChg chg="mod">
            <ac:chgData name="Dominik Böhler" userId="d6f71161-d1cb-4399-82c4-d80fb5b4761d" providerId="ADAL" clId="{80EB5E4E-1A61-AE4C-A499-0FC3D024322C}" dt="2021-02-17T09:35:25.649" v="3"/>
            <ac:spMkLst>
              <pc:docMk/>
              <pc:sldMasterMk cId="0" sldId="2147483659"/>
              <pc:sldLayoutMk cId="0" sldId="2147483657"/>
              <ac:spMk id="80"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7"/>
              <ac:spMk id="8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3245734942" sldId="2147483665"/>
          </pc:sldLayoutMkLst>
          <pc:spChg chg="mod">
            <ac:chgData name="Dominik Böhler" userId="d6f71161-d1cb-4399-82c4-d80fb5b4761d" providerId="ADAL" clId="{80EB5E4E-1A61-AE4C-A499-0FC3D024322C}" dt="2021-02-17T09:35:25.649" v="3"/>
            <ac:spMkLst>
              <pc:docMk/>
              <pc:sldMasterMk cId="0" sldId="2147483659"/>
              <pc:sldLayoutMk cId="3245734942" sldId="2147483665"/>
              <ac:spMk id="18"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245734942" sldId="2147483665"/>
              <ac:spMk id="19"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245734942" sldId="2147483665"/>
              <ac:spMk id="20"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245734942" sldId="2147483665"/>
              <ac:spMk id="2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245734942" sldId="2147483665"/>
              <ac:spMk id="22"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2826302669" sldId="2147483666"/>
          </pc:sldLayoutMkLst>
          <pc:spChg chg="mod">
            <ac:chgData name="Dominik Böhler" userId="d6f71161-d1cb-4399-82c4-d80fb5b4761d" providerId="ADAL" clId="{80EB5E4E-1A61-AE4C-A499-0FC3D024322C}" dt="2021-02-17T09:35:25.649" v="3"/>
            <ac:spMkLst>
              <pc:docMk/>
              <pc:sldMasterMk cId="0" sldId="2147483659"/>
              <pc:sldLayoutMk cId="2826302669" sldId="2147483666"/>
              <ac:spMk id="54"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2826302669" sldId="2147483666"/>
              <ac:spMk id="5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2826302669" sldId="2147483666"/>
              <ac:spMk id="56"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2826302669" sldId="2147483666"/>
              <ac:spMk id="57"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146176256" sldId="2147483667"/>
          </pc:sldLayoutMkLst>
          <pc:spChg chg="mod">
            <ac:chgData name="Dominik Böhler" userId="d6f71161-d1cb-4399-82c4-d80fb5b4761d" providerId="ADAL" clId="{80EB5E4E-1A61-AE4C-A499-0FC3D024322C}" dt="2021-02-17T09:35:25.649" v="3"/>
            <ac:spMkLst>
              <pc:docMk/>
              <pc:sldMasterMk cId="0" sldId="2147483659"/>
              <pc:sldLayoutMk cId="146176256" sldId="2147483667"/>
              <ac:spMk id="3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146176256" sldId="2147483667"/>
              <ac:spMk id="32"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146176256" sldId="2147483667"/>
              <ac:spMk id="33"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146176256" sldId="2147483667"/>
              <ac:spMk id="34"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146176256" sldId="2147483667"/>
              <ac:spMk id="3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3428980213" sldId="2147483668"/>
          </pc:sldLayoutMkLst>
          <pc:spChg chg="mod">
            <ac:chgData name="Dominik Böhler" userId="d6f71161-d1cb-4399-82c4-d80fb5b4761d" providerId="ADAL" clId="{80EB5E4E-1A61-AE4C-A499-0FC3D024322C}" dt="2021-02-17T09:35:25.649" v="3"/>
            <ac:spMkLst>
              <pc:docMk/>
              <pc:sldMasterMk cId="0" sldId="2147483659"/>
              <pc:sldLayoutMk cId="3428980213" sldId="2147483668"/>
              <ac:spMk id="3"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428980213" sldId="2147483668"/>
              <ac:spMk id="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428980213" sldId="2147483668"/>
              <ac:spMk id="7"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428980213" sldId="2147483668"/>
              <ac:spMk id="9"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428980213" sldId="2147483668"/>
              <ac:spMk id="1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428980213" sldId="2147483668"/>
              <ac:spMk id="2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80EB5E4E-1A61-AE4C-A499-0FC3D024322C}" dt="2021-02-17T09:35:25.649" v="3"/>
          <pc:sldLayoutMkLst>
            <pc:docMk/>
            <pc:sldMasterMk cId="0" sldId="2147483659"/>
            <pc:sldLayoutMk cId="4044794982" sldId="2147483669"/>
          </pc:sldLayoutMkLst>
          <pc:spChg chg="mod">
            <ac:chgData name="Dominik Böhler" userId="d6f71161-d1cb-4399-82c4-d80fb5b4761d" providerId="ADAL" clId="{80EB5E4E-1A61-AE4C-A499-0FC3D024322C}" dt="2021-02-17T09:35:25.649" v="3"/>
            <ac:spMkLst>
              <pc:docMk/>
              <pc:sldMasterMk cId="0" sldId="2147483659"/>
              <pc:sldLayoutMk cId="4044794982" sldId="2147483669"/>
              <ac:spMk id="3"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4"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6"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7"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8"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9"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11"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12"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14"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25" creationId="{00000000-0000-0000-0000-000000000000}"/>
            </ac:spMkLst>
          </pc:spChg>
          <pc:spChg chg="mod">
            <ac:chgData name="Dominik Böhler" userId="d6f71161-d1cb-4399-82c4-d80fb5b4761d" providerId="ADAL" clId="{80EB5E4E-1A61-AE4C-A499-0FC3D024322C}" dt="2021-02-17T09:35:25.649" v="3"/>
            <ac:spMkLst>
              <pc:docMk/>
              <pc:sldMasterMk cId="0" sldId="2147483659"/>
              <pc:sldLayoutMk cId="4044794982" sldId="2147483669"/>
              <ac:spMk id="26" creationId="{00000000-0000-0000-0000-000000000000}"/>
            </ac:spMkLst>
          </pc:spChg>
        </pc:sldLayoutChg>
      </pc:sldMasterChg>
      <pc:sldMasterChg chg="delSp modSp mod modSldLayout">
        <pc:chgData name="Dominik Böhler" userId="d6f71161-d1cb-4399-82c4-d80fb5b4761d" providerId="ADAL" clId="{80EB5E4E-1A61-AE4C-A499-0FC3D024322C}" dt="2021-02-17T09:35:25.649" v="3"/>
        <pc:sldMasterMkLst>
          <pc:docMk/>
          <pc:sldMasterMk cId="200283969" sldId="2147483660"/>
        </pc:sldMasterMkLst>
        <pc:spChg chg="mod">
          <ac:chgData name="Dominik Böhler" userId="d6f71161-d1cb-4399-82c4-d80fb5b4761d" providerId="ADAL" clId="{80EB5E4E-1A61-AE4C-A499-0FC3D024322C}" dt="2021-02-17T09:35:25.649" v="3"/>
          <ac:spMkLst>
            <pc:docMk/>
            <pc:sldMasterMk cId="200283969" sldId="2147483660"/>
            <ac:spMk id="10"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ac:spMk id="11"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ac:spMk id="12"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ac:spMk id="13"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ac:spMk id="14" creationId="{00000000-0000-0000-0000-000000000000}"/>
          </ac:spMkLst>
        </pc:spChg>
        <pc:picChg chg="del">
          <ac:chgData name="Dominik Böhler" userId="d6f71161-d1cb-4399-82c4-d80fb5b4761d" providerId="ADAL" clId="{80EB5E4E-1A61-AE4C-A499-0FC3D024322C}" dt="2021-02-17T09:35:12.717" v="0" actId="478"/>
          <ac:picMkLst>
            <pc:docMk/>
            <pc:sldMasterMk cId="200283969" sldId="2147483660"/>
            <ac:picMk id="15" creationId="{00000000-0000-0000-0000-000000000000}"/>
          </ac:picMkLst>
        </pc:picChg>
        <pc:sldLayoutChg chg="modSp">
          <pc:chgData name="Dominik Böhler" userId="d6f71161-d1cb-4399-82c4-d80fb5b4761d" providerId="ADAL" clId="{80EB5E4E-1A61-AE4C-A499-0FC3D024322C}" dt="2021-02-17T09:35:25.649" v="3"/>
          <pc:sldLayoutMkLst>
            <pc:docMk/>
            <pc:sldMasterMk cId="200283969" sldId="2147483660"/>
            <pc:sldLayoutMk cId="3068857950" sldId="2147483664"/>
          </pc:sldLayoutMkLst>
          <pc:spChg chg="mod">
            <ac:chgData name="Dominik Böhler" userId="d6f71161-d1cb-4399-82c4-d80fb5b4761d" providerId="ADAL" clId="{80EB5E4E-1A61-AE4C-A499-0FC3D024322C}" dt="2021-02-17T09:35:25.649" v="3"/>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80EB5E4E-1A61-AE4C-A499-0FC3D024322C}" dt="2021-02-17T09:35:25.649" v="3"/>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A23771BD-DF80-477C-B1CD-9C6CDB04D483}"/>
    <pc:docChg chg="custSel modSld">
      <pc:chgData name="Robby Roth" userId="47608e0cc0708d8b" providerId="LiveId" clId="{A23771BD-DF80-477C-B1CD-9C6CDB04D483}" dt="2020-02-08T21:45:43.672" v="22" actId="1589"/>
      <pc:docMkLst>
        <pc:docMk/>
      </pc:docMkLst>
      <pc:sldChg chg="modSp addCm">
        <pc:chgData name="Robby Roth" userId="47608e0cc0708d8b" providerId="LiveId" clId="{A23771BD-DF80-477C-B1CD-9C6CDB04D483}" dt="2020-02-08T21:43:08.157" v="1" actId="1589"/>
        <pc:sldMkLst>
          <pc:docMk/>
          <pc:sldMk cId="2507591389" sldId="317"/>
        </pc:sldMkLst>
        <pc:spChg chg="mod">
          <ac:chgData name="Robby Roth" userId="47608e0cc0708d8b" providerId="LiveId" clId="{A23771BD-DF80-477C-B1CD-9C6CDB04D483}" dt="2020-02-08T21:43:02.832" v="0" actId="255"/>
          <ac:spMkLst>
            <pc:docMk/>
            <pc:sldMk cId="2507591389" sldId="317"/>
            <ac:spMk id="2" creationId="{00000000-0000-0000-0000-000000000000}"/>
          </ac:spMkLst>
        </pc:spChg>
      </pc:sldChg>
      <pc:sldChg chg="modSp addCm">
        <pc:chgData name="Robby Roth" userId="47608e0cc0708d8b" providerId="LiveId" clId="{A23771BD-DF80-477C-B1CD-9C6CDB04D483}" dt="2020-02-08T21:43:24.322" v="4" actId="1589"/>
        <pc:sldMkLst>
          <pc:docMk/>
          <pc:sldMk cId="1624779441" sldId="319"/>
        </pc:sldMkLst>
        <pc:spChg chg="mod">
          <ac:chgData name="Robby Roth" userId="47608e0cc0708d8b" providerId="LiveId" clId="{A23771BD-DF80-477C-B1CD-9C6CDB04D483}" dt="2020-02-08T21:43:15.462" v="3" actId="20577"/>
          <ac:spMkLst>
            <pc:docMk/>
            <pc:sldMk cId="1624779441" sldId="319"/>
            <ac:spMk id="3" creationId="{00000000-0000-0000-0000-000000000000}"/>
          </ac:spMkLst>
        </pc:spChg>
      </pc:sldChg>
      <pc:sldChg chg="addCm">
        <pc:chgData name="Robby Roth" userId="47608e0cc0708d8b" providerId="LiveId" clId="{A23771BD-DF80-477C-B1CD-9C6CDB04D483}" dt="2020-02-08T21:43:33.922" v="5" actId="1589"/>
        <pc:sldMkLst>
          <pc:docMk/>
          <pc:sldMk cId="1152150818" sldId="321"/>
        </pc:sldMkLst>
      </pc:sldChg>
      <pc:sldChg chg="modSp addCm">
        <pc:chgData name="Robby Roth" userId="47608e0cc0708d8b" providerId="LiveId" clId="{A23771BD-DF80-477C-B1CD-9C6CDB04D483}" dt="2020-02-08T21:43:55.432" v="10" actId="1589"/>
        <pc:sldMkLst>
          <pc:docMk/>
          <pc:sldMk cId="2295897084" sldId="322"/>
        </pc:sldMkLst>
        <pc:spChg chg="mod">
          <ac:chgData name="Robby Roth" userId="47608e0cc0708d8b" providerId="LiveId" clId="{A23771BD-DF80-477C-B1CD-9C6CDB04D483}" dt="2020-02-08T21:43:47.772" v="9" actId="20577"/>
          <ac:spMkLst>
            <pc:docMk/>
            <pc:sldMk cId="2295897084" sldId="322"/>
            <ac:spMk id="2" creationId="{00000000-0000-0000-0000-000000000000}"/>
          </ac:spMkLst>
        </pc:spChg>
      </pc:sldChg>
      <pc:sldChg chg="modSp addCm">
        <pc:chgData name="Robby Roth" userId="47608e0cc0708d8b" providerId="LiveId" clId="{A23771BD-DF80-477C-B1CD-9C6CDB04D483}" dt="2020-02-08T21:45:25.927" v="19" actId="1589"/>
        <pc:sldMkLst>
          <pc:docMk/>
          <pc:sldMk cId="2533358324" sldId="324"/>
        </pc:sldMkLst>
        <pc:spChg chg="mod">
          <ac:chgData name="Robby Roth" userId="47608e0cc0708d8b" providerId="LiveId" clId="{A23771BD-DF80-477C-B1CD-9C6CDB04D483}" dt="2020-02-08T21:44:17.712" v="13" actId="6549"/>
          <ac:spMkLst>
            <pc:docMk/>
            <pc:sldMk cId="2533358324" sldId="324"/>
            <ac:spMk id="2" creationId="{00000000-0000-0000-0000-000000000000}"/>
          </ac:spMkLst>
        </pc:spChg>
        <pc:spChg chg="mod">
          <ac:chgData name="Robby Roth" userId="47608e0cc0708d8b" providerId="LiveId" clId="{A23771BD-DF80-477C-B1CD-9C6CDB04D483}" dt="2020-02-08T21:44:57.342" v="18" actId="20577"/>
          <ac:spMkLst>
            <pc:docMk/>
            <pc:sldMk cId="2533358324" sldId="324"/>
            <ac:spMk id="3" creationId="{00000000-0000-0000-0000-000000000000}"/>
          </ac:spMkLst>
        </pc:spChg>
      </pc:sldChg>
      <pc:sldChg chg="modSp addCm">
        <pc:chgData name="Robby Roth" userId="47608e0cc0708d8b" providerId="LiveId" clId="{A23771BD-DF80-477C-B1CD-9C6CDB04D483}" dt="2020-02-08T21:45:43.672" v="22" actId="1589"/>
        <pc:sldMkLst>
          <pc:docMk/>
          <pc:sldMk cId="596303667" sldId="325"/>
        </pc:sldMkLst>
        <pc:spChg chg="mod">
          <ac:chgData name="Robby Roth" userId="47608e0cc0708d8b" providerId="LiveId" clId="{A23771BD-DF80-477C-B1CD-9C6CDB04D483}" dt="2020-02-08T21:45:39.302" v="21" actId="20577"/>
          <ac:spMkLst>
            <pc:docMk/>
            <pc:sldMk cId="596303667" sldId="32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6688" lvl="0" indent="-166688" defTabSz="914400">
              <a:spcBef>
                <a:spcPct val="0"/>
              </a:spcBef>
              <a:buFontTx/>
              <a:buChar char="•"/>
            </a:pPr>
            <a:r>
              <a:rPr lang="en-US" dirty="0">
                <a:solidFill>
                  <a:prstClr val="black"/>
                </a:solidFill>
                <a:latin typeface="Calibri" panose="020F0502020204030204"/>
                <a:ea typeface="+mn-ea"/>
                <a:cs typeface="+mn-cs"/>
              </a:rPr>
              <a:t>Expert systems are rule-based systems that encode human knowledge as If/Then rules.</a:t>
            </a:r>
          </a:p>
          <a:p>
            <a:pPr marL="166688" lvl="0" indent="-166688" defTabSz="914400">
              <a:spcBef>
                <a:spcPct val="0"/>
              </a:spcBef>
              <a:buFontTx/>
              <a:buChar char="•"/>
            </a:pPr>
            <a:r>
              <a:rPr lang="en-US" dirty="0">
                <a:solidFill>
                  <a:prstClr val="black"/>
                </a:solidFill>
                <a:latin typeface="Arial" charset="0"/>
                <a:ea typeface="+mn-ea"/>
                <a:cs typeface="+mn-cs"/>
              </a:rPr>
              <a:t>Expert systems shells—programs that process a set of rules.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53352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few expert systems that have been successful have addressed more restricted problems than duplicating a doctor’s diagnostic ability. They address problems such as checking for harmful prescription drug interactions and configuring products to meet customer specifications.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These systems require many fewer rules and are therefore more manageable to maintain.</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However, unless expert systems technology gets a boost from massively parallel computing (think MapReduce and Hadoop), their problems will cause them to fade from use.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965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Content management system functions are huge and complex.</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6762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Document management at Facebook requires extremely large amounts of storage. </a:t>
            </a:r>
          </a:p>
          <a:p>
            <a:pPr lvl="0" defTabSz="914400">
              <a:defRPr/>
            </a:pPr>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004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Horizontal market: </a:t>
            </a:r>
            <a:r>
              <a:rPr lang="en-US" dirty="0">
                <a:solidFill>
                  <a:prstClr val="black"/>
                </a:solidFill>
                <a:latin typeface="Arial" panose="020B0604020202020204" pitchFamily="34" charset="0"/>
                <a:ea typeface="+mn-ea"/>
                <a:cs typeface="+mn-cs"/>
              </a:rPr>
              <a:t>An accounting firm, for example, may license a vertical market application to manage document flow for the processing of tax returns or the management of audit documents.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05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Using social media in an old-style, organization-centric manner is ineffective. True value of social media can only be achieved when organizations use social media to interact with customers, employees, and partners in a more humane, relationship-oriented way. </a:t>
            </a:r>
          </a:p>
          <a:p>
            <a:pPr marL="171450" lvl="0" indent="-171450" defTabSz="914400">
              <a:buFontTx/>
              <a:buChar char="•"/>
            </a:pPr>
            <a:r>
              <a:rPr lang="en-US" dirty="0">
                <a:solidFill>
                  <a:prstClr val="black"/>
                </a:solidFill>
                <a:latin typeface="Calibri" panose="020F0502020204030204"/>
                <a:ea typeface="+mn-ea"/>
                <a:cs typeface="+mn-cs"/>
              </a:rPr>
              <a:t>Rather than sending messages that attempt to manage, influence, and control, hyper-social organizations create relationships in which both parties perceive and gain value.</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88408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Figure CE13-1 walks you through the process of developing a practical plan to effectively use existing social media platform. Take a few minutes to consider each step in the process.</a:t>
            </a:r>
            <a:br>
              <a:rPr lang="en-US" dirty="0">
                <a:solidFill>
                  <a:prstClr val="black"/>
                </a:solidFill>
                <a:latin typeface="Arial" panose="020B0604020202020204" pitchFamily="34" charset="0"/>
                <a:ea typeface="+mn-ea"/>
                <a:cs typeface="+mn-cs"/>
              </a:rPr>
            </a:br>
            <a:r>
              <a:rPr lang="en-US" b="1" dirty="0">
                <a:solidFill>
                  <a:prstClr val="black"/>
                </a:solidFill>
                <a:latin typeface="Arial" panose="020B0604020202020204" pitchFamily="34" charset="0"/>
                <a:ea typeface="+mn-ea"/>
                <a:cs typeface="+mn-cs"/>
              </a:rPr>
              <a:t>Success metrics </a:t>
            </a:r>
            <a:r>
              <a:rPr lang="en-US" dirty="0">
                <a:solidFill>
                  <a:prstClr val="black"/>
                </a:solidFill>
                <a:latin typeface="Arial" panose="020B0604020202020204" pitchFamily="34" charset="0"/>
                <a:ea typeface="+mn-ea"/>
                <a:cs typeface="+mn-cs"/>
              </a:rPr>
              <a:t>or </a:t>
            </a:r>
            <a:r>
              <a:rPr lang="en-US" b="1" dirty="0">
                <a:solidFill>
                  <a:prstClr val="black"/>
                </a:solidFill>
                <a:latin typeface="Arial" panose="020B0604020202020204" pitchFamily="34" charset="0"/>
                <a:ea typeface="+mn-ea"/>
                <a:cs typeface="+mn-cs"/>
              </a:rPr>
              <a:t>key performance indicators (KPI)</a:t>
            </a:r>
            <a:r>
              <a:rPr lang="en-US" dirty="0">
                <a:solidFill>
                  <a:prstClr val="black"/>
                </a:solidFill>
                <a:latin typeface="Arial" panose="020B0604020202020204" pitchFamily="34" charset="0"/>
                <a:ea typeface="+mn-ea"/>
                <a:cs typeface="+mn-cs"/>
              </a:rPr>
              <a:t>. </a:t>
            </a:r>
            <a:r>
              <a:rPr lang="en-US" b="1" dirty="0">
                <a:solidFill>
                  <a:prstClr val="black"/>
                </a:solidFill>
                <a:latin typeface="Arial" panose="020B0604020202020204" pitchFamily="34" charset="0"/>
                <a:ea typeface="+mn-ea"/>
                <a:cs typeface="+mn-cs"/>
              </a:rPr>
              <a:t>Metrics </a:t>
            </a:r>
            <a:r>
              <a:rPr lang="en-US" dirty="0">
                <a:solidFill>
                  <a:prstClr val="black"/>
                </a:solidFill>
                <a:latin typeface="Arial" panose="020B0604020202020204" pitchFamily="34" charset="0"/>
                <a:ea typeface="+mn-ea"/>
                <a:cs typeface="+mn-cs"/>
              </a:rPr>
              <a:t>are simply measurements used to track performance.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1673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Metrics that don’t improve your decision making are commonly referred to as </a:t>
            </a:r>
            <a:r>
              <a:rPr lang="en-US" b="1" dirty="0">
                <a:solidFill>
                  <a:prstClr val="black"/>
                </a:solidFill>
                <a:latin typeface="Arial" panose="020B0604020202020204" pitchFamily="34" charset="0"/>
                <a:ea typeface="+mn-ea"/>
                <a:cs typeface="+mn-cs"/>
              </a:rPr>
              <a:t>vanity metrics</a:t>
            </a:r>
            <a:r>
              <a:rPr lang="en-US" dirty="0">
                <a:solidFill>
                  <a:prstClr val="black"/>
                </a:solidFill>
                <a:latin typeface="Arial" panose="020B0604020202020204" pitchFamily="34" charset="0"/>
                <a:ea typeface="+mn-ea"/>
                <a:cs typeface="+mn-cs"/>
              </a:rPr>
              <a:t>.</a:t>
            </a:r>
          </a:p>
          <a:p>
            <a:pPr marL="171450" lvl="0" indent="-171450" defTabSz="914400">
              <a:buFont typeface="Arial" panose="020B0604020202020204" pitchFamily="34" charset="0"/>
              <a:buChar char="•"/>
            </a:pPr>
            <a:r>
              <a:rPr lang="en-US" b="1" dirty="0">
                <a:solidFill>
                  <a:prstClr val="black"/>
                </a:solidFill>
                <a:latin typeface="Arial" panose="020B0604020202020204" pitchFamily="34" charset="0"/>
                <a:ea typeface="+mn-ea"/>
                <a:cs typeface="+mn-cs"/>
              </a:rPr>
              <a:t>Conversion rate </a:t>
            </a:r>
            <a:r>
              <a:rPr lang="en-US" dirty="0">
                <a:solidFill>
                  <a:prstClr val="black"/>
                </a:solidFill>
                <a:latin typeface="Arial" panose="020B0604020202020204" pitchFamily="34" charset="0"/>
                <a:ea typeface="+mn-ea"/>
                <a:cs typeface="+mn-cs"/>
              </a:rPr>
              <a:t>is </a:t>
            </a:r>
            <a:r>
              <a:rPr lang="en-US" dirty="0">
                <a:solidFill>
                  <a:prstClr val="black"/>
                </a:solidFill>
                <a:latin typeface="Calibri" panose="020F0502020204030204"/>
                <a:ea typeface="+mn-ea"/>
                <a:cs typeface="+mn-cs"/>
              </a:rPr>
              <a:t>the percent of people who achieve a certain result.</a:t>
            </a:r>
            <a:endParaRPr lang="en-US" dirty="0">
              <a:solidFill>
                <a:prstClr val="black"/>
              </a:solidFill>
              <a:latin typeface="Arial" panose="020B0604020202020204" pitchFamily="34" charset="0"/>
              <a:ea typeface="+mn-ea"/>
              <a:cs typeface="+mn-cs"/>
            </a:endParaRPr>
          </a:p>
          <a:p>
            <a:pPr marL="171450" lvl="0" indent="-171450" defTabSz="914400">
              <a:buFont typeface="Arial" panose="020B0604020202020204" pitchFamily="34" charset="0"/>
              <a:buChar char="•"/>
            </a:pPr>
            <a:r>
              <a:rPr lang="en-US" b="1" dirty="0">
                <a:solidFill>
                  <a:prstClr val="black"/>
                </a:solidFill>
                <a:latin typeface="Arial" panose="020B0604020202020204" pitchFamily="34" charset="0"/>
                <a:ea typeface="+mn-ea"/>
                <a:cs typeface="+mn-cs"/>
              </a:rPr>
              <a:t>Bounce rate</a:t>
            </a:r>
            <a:r>
              <a:rPr lang="en-US" dirty="0">
                <a:solidFill>
                  <a:prstClr val="black"/>
                </a:solidFill>
                <a:latin typeface="Arial" panose="020B0604020202020204" pitchFamily="34" charset="0"/>
                <a:ea typeface="+mn-ea"/>
                <a:cs typeface="+mn-cs"/>
              </a:rPr>
              <a:t> is percent of people who visit your Web site and then immediately leave.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883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Online analytical tools like Google Analytics, Facebook Page Insights, Clicky, or KISSmetrics to measure the success metrics you defined earlier. These tools will show you statistical information such as which tweets get the most attention, which posts generate the most traffic, and which SM platform generates the most referrals.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1324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A CivicScience study found that 58 percent of younger consumers, ages 18 through 29, were more influenced by social media chatter than either TV ads or Internet ads. Interestingly, the study also found that only 29 percent of consumers over the age of 55 thought social media chatter was more influential than TV or Internet advertising.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203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Tx/>
              <a:buNone/>
              <a:defRPr/>
            </a:pPr>
            <a:r>
              <a:rPr lang="en-US" dirty="0">
                <a:solidFill>
                  <a:prstClr val="black"/>
                </a:solidFill>
                <a:latin typeface="Arial" panose="020B0604020202020204" pitchFamily="34" charset="0"/>
                <a:ea typeface="+mn-ea"/>
                <a:cs typeface="Arial" panose="020B0604020202020204" pitchFamily="34" charset="0"/>
              </a:rPr>
              <a:t>Enterprise 2.0:</a:t>
            </a:r>
            <a:r>
              <a:rPr lang="en-US" baseline="0" dirty="0">
                <a:solidFill>
                  <a:prstClr val="black"/>
                </a:solidFill>
                <a:latin typeface="Arial" panose="020B0604020202020204" pitchFamily="34" charset="0"/>
                <a:ea typeface="+mn-ea"/>
                <a:cs typeface="Arial" panose="020B0604020202020204" pitchFamily="34" charset="0"/>
              </a:rPr>
              <a:t> </a:t>
            </a:r>
            <a:r>
              <a:rPr lang="en-US" dirty="0">
                <a:solidFill>
                  <a:prstClr val="black"/>
                </a:solidFill>
                <a:latin typeface="Arial" panose="020B0604020202020204" pitchFamily="34" charset="0"/>
                <a:ea typeface="+mn-ea"/>
                <a:cs typeface="Arial" panose="020B0604020202020204" pitchFamily="34" charset="0"/>
              </a:rPr>
              <a:t>Application of social media to facilitate cooperative work of people inside organizations. Can be used to enable people to share knowledge and problem-solving techniques. </a:t>
            </a:r>
            <a:r>
              <a:rPr lang="en-US" dirty="0">
                <a:solidFill>
                  <a:prstClr val="black"/>
                </a:solidFill>
                <a:latin typeface="Calibri" panose="020F0502020204030204"/>
                <a:ea typeface="+mn-ea"/>
                <a:cs typeface="+mn-cs"/>
              </a:rPr>
              <a:t>ESNs employ a </a:t>
            </a:r>
            <a:r>
              <a:rPr lang="en-US" b="1" dirty="0">
                <a:solidFill>
                  <a:prstClr val="black"/>
                </a:solidFill>
                <a:latin typeface="Calibri" panose="020F0502020204030204"/>
                <a:ea typeface="+mn-ea"/>
                <a:cs typeface="+mn-cs"/>
              </a:rPr>
              <a:t>folksonomy</a:t>
            </a:r>
            <a:r>
              <a:rPr lang="en-US" dirty="0">
                <a:solidFill>
                  <a:prstClr val="black"/>
                </a:solidFill>
                <a:latin typeface="Calibri" panose="020F0502020204030204"/>
                <a:ea typeface="+mn-ea"/>
                <a:cs typeface="+mn-cs"/>
              </a:rPr>
              <a:t>, or a content structure that emerges from the processing of many user tags.</a:t>
            </a:r>
          </a:p>
          <a:p>
            <a:pPr marL="171450" lvl="0" indent="-171450" defTabSz="914400">
              <a:buFontTx/>
              <a:buChar char="•"/>
            </a:pP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856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Prior to 1980, communication in the United States was restricted to a few </a:t>
            </a:r>
            <a:r>
              <a:rPr lang="en-US" b="1" dirty="0">
                <a:solidFill>
                  <a:prstClr val="black"/>
                </a:solidFill>
                <a:latin typeface="Arial" panose="020B0604020202020204" pitchFamily="34" charset="0"/>
                <a:ea typeface="+mn-ea"/>
                <a:cs typeface="+mn-cs"/>
              </a:rPr>
              <a:t>communication channels</a:t>
            </a:r>
            <a:r>
              <a:rPr lang="en-US" dirty="0">
                <a:solidFill>
                  <a:prstClr val="black"/>
                </a:solidFill>
                <a:latin typeface="Arial" panose="020B0604020202020204" pitchFamily="34" charset="0"/>
                <a:ea typeface="+mn-ea"/>
                <a:cs typeface="+mn-cs"/>
              </a:rPr>
              <a:t>, or means of delivering messages. There were three major national TV networks and no more than a half-dozen major national newspapers.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Communication within organizations was similarly restricted. Employees could communicate with their immediate supervisor and coworkers in their vicinity. It was difficult for employees of large corporations to get private meetings with the CEO or to communicate with their counterparts in other countries. If an employee had a good idea, it was passed up through his or her boss to senior management. As a result, it was common for bosses to claim subordinates’ ideas as their own.</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2872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Read through the items and reflect on what you went through when you first started using SM. Think about how important your friends were in your decision to start using SM.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Having an internal champion or defender is very important.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444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975302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8969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pPr algn="ctr"/>
            <a:r>
              <a:rPr lang="en-US" b="1" dirty="0">
                <a:latin typeface="+mn-lt"/>
              </a:rPr>
              <a:t>Chapter Extension 13</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Enterprise Social Networks and Knowledge Management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553200" y="5201393"/>
            <a:ext cx="36576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Gather and Analyze Data</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255651" indent="-255651" defTabSz="685800">
              <a:spcAft>
                <a:spcPct val="0"/>
              </a:spcAft>
            </a:pPr>
            <a:r>
              <a:rPr lang="en-US" sz="1800" kern="1200" dirty="0">
                <a:solidFill>
                  <a:srgbClr val="000000"/>
                </a:solidFill>
                <a:latin typeface="+mn-lt"/>
              </a:rPr>
              <a:t>Gather right amount of data necessary to make most informed decision possible</a:t>
            </a:r>
          </a:p>
          <a:p>
            <a:pPr marL="255651" indent="-255651" defTabSz="685800">
              <a:spcAft>
                <a:spcPct val="0"/>
              </a:spcAft>
            </a:pPr>
            <a:r>
              <a:rPr lang="en-US" sz="1800" kern="1200" dirty="0">
                <a:solidFill>
                  <a:srgbClr val="000000"/>
                </a:solidFill>
                <a:latin typeface="+mn-lt"/>
              </a:rPr>
              <a:t>Google Analytics, Facebook Page Insights, Clicky, or KISSmetrics</a:t>
            </a:r>
          </a:p>
          <a:p>
            <a:pPr marL="255651" indent="-255651" defTabSz="685800">
              <a:spcAft>
                <a:spcPct val="0"/>
              </a:spcAft>
            </a:pPr>
            <a:r>
              <a:rPr lang="en-US" sz="1800" kern="1200" dirty="0">
                <a:solidFill>
                  <a:srgbClr val="000000"/>
                </a:solidFill>
                <a:latin typeface="+mn-lt"/>
              </a:rPr>
              <a:t>Allow use of social media to be flexible enough to change over time</a:t>
            </a:r>
          </a:p>
          <a:p>
            <a:pPr marL="255651" indent="-255651" defTabSz="685800">
              <a:spcAft>
                <a:spcPct val="0"/>
              </a:spcAft>
            </a:pPr>
            <a:r>
              <a:rPr lang="en-US" sz="1800" kern="1200" dirty="0">
                <a:solidFill>
                  <a:srgbClr val="000000"/>
                </a:solidFill>
                <a:latin typeface="+mn-lt"/>
              </a:rPr>
              <a:t>Statistical information</a:t>
            </a:r>
          </a:p>
          <a:p>
            <a:pPr marL="741553" lvl="1" indent="-284353" defTabSz="685800">
              <a:spcAft>
                <a:spcPct val="0"/>
              </a:spcAft>
            </a:pPr>
            <a:r>
              <a:rPr lang="en-US" sz="1800" kern="1200" dirty="0">
                <a:solidFill>
                  <a:srgbClr val="000000"/>
                </a:solidFill>
                <a:latin typeface="+mn-lt"/>
              </a:rPr>
              <a:t>Which tweets get most attention, posts generate most traffic, S</a:t>
            </a:r>
            <a:r>
              <a:rPr lang="en-US" sz="100" kern="1200" dirty="0">
                <a:solidFill>
                  <a:srgbClr val="000000"/>
                </a:solidFill>
                <a:latin typeface="+mn-lt"/>
              </a:rPr>
              <a:t> </a:t>
            </a:r>
            <a:r>
              <a:rPr lang="en-US" sz="1800" kern="1200" dirty="0">
                <a:solidFill>
                  <a:srgbClr val="000000"/>
                </a:solidFill>
                <a:latin typeface="+mn-lt"/>
              </a:rPr>
              <a:t>M platform generates most referrals?</a:t>
            </a:r>
          </a:p>
          <a:p>
            <a:pPr marL="255651" indent="-255651" defTabSz="685800">
              <a:spcAft>
                <a:spcPct val="0"/>
              </a:spcAft>
            </a:pPr>
            <a:r>
              <a:rPr lang="en-US" sz="1800" kern="1200" dirty="0">
                <a:solidFill>
                  <a:srgbClr val="000000"/>
                </a:solidFill>
                <a:latin typeface="+mn-lt"/>
              </a:rPr>
              <a:t>Senior managers see regular progress reports</a:t>
            </a:r>
          </a:p>
          <a:p>
            <a:pPr marL="255651" indent="-255651" defTabSz="685800">
              <a:spcAft>
                <a:spcPct val="0"/>
              </a:spcAft>
            </a:pPr>
            <a:r>
              <a:rPr lang="en-US" sz="1800" kern="1200" dirty="0">
                <a:solidFill>
                  <a:srgbClr val="000000"/>
                </a:solidFill>
                <a:latin typeface="+mn-lt"/>
              </a:rPr>
              <a:t>Be educated about changes in social media landscape</a:t>
            </a:r>
          </a:p>
          <a:p>
            <a:pPr marL="255651" indent="-255651" defTabSz="685800">
              <a:spcAft>
                <a:spcPct val="0"/>
              </a:spcAft>
            </a:pPr>
            <a:r>
              <a:rPr lang="en-US" sz="1800" kern="1200" dirty="0">
                <a:solidFill>
                  <a:srgbClr val="000000"/>
                </a:solidFill>
                <a:latin typeface="+mn-lt"/>
              </a:rPr>
              <a:t>Watch for S</a:t>
            </a:r>
            <a:r>
              <a:rPr lang="en-US" sz="100" kern="1200" dirty="0">
                <a:solidFill>
                  <a:srgbClr val="000000"/>
                </a:solidFill>
                <a:latin typeface="+mn-lt"/>
              </a:rPr>
              <a:t> </a:t>
            </a:r>
            <a:r>
              <a:rPr lang="en-US" sz="1800" kern="1200" dirty="0">
                <a:solidFill>
                  <a:srgbClr val="000000"/>
                </a:solidFill>
                <a:latin typeface="+mn-lt"/>
              </a:rPr>
              <a:t>M success stories and inform upper management</a:t>
            </a:r>
            <a:endParaRPr lang="en-US" sz="1800" kern="1200" dirty="0">
              <a:solidFill>
                <a:srgbClr val="000000"/>
              </a:solidFill>
              <a:latin typeface="+mn-lt"/>
              <a:ea typeface="+mn-ea"/>
              <a:cs typeface="+mn-cs"/>
            </a:endParaRPr>
          </a:p>
        </p:txBody>
      </p:sp>
    </p:spTree>
    <p:extLst>
      <p:ext uri="{BB962C8B-B14F-4D97-AF65-F5344CB8AC3E}">
        <p14:creationId xmlns:p14="http://schemas.microsoft.com/office/powerpoint/2010/main" val="356725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Enterprise Social Networks (E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N)</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13-2 What is an enterprise social network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N)?</a:t>
            </a:r>
            <a:endParaRPr lang="en-US" sz="2000" kern="1200" dirty="0">
              <a:solidFill>
                <a:srgbClr val="000000"/>
              </a:solidFill>
              <a:latin typeface="Arial (Body)"/>
              <a:ea typeface="+mn-ea"/>
              <a:cs typeface="+mn-cs"/>
            </a:endParaRPr>
          </a:p>
          <a:p>
            <a:pPr marL="255651" indent="-255651" defTabSz="685800">
              <a:spcAft>
                <a:spcPct val="0"/>
              </a:spcAft>
              <a:buSzPts val="2400"/>
            </a:pPr>
            <a:r>
              <a:rPr lang="en-US" sz="2400" b="1" kern="1200" dirty="0">
                <a:solidFill>
                  <a:srgbClr val="000000"/>
                </a:solidFill>
                <a:latin typeface="Arial (Body)"/>
              </a:rPr>
              <a:t>E</a:t>
            </a:r>
            <a:r>
              <a:rPr lang="en-US" sz="100" b="1" kern="1200" dirty="0">
                <a:solidFill>
                  <a:srgbClr val="000000"/>
                </a:solidFill>
                <a:latin typeface="Arial (Body)"/>
              </a:rPr>
              <a:t> </a:t>
            </a:r>
            <a:r>
              <a:rPr lang="en-US" sz="2400" b="1" kern="1200" dirty="0">
                <a:solidFill>
                  <a:srgbClr val="000000"/>
                </a:solidFill>
                <a:latin typeface="Arial (Body)"/>
              </a:rPr>
              <a:t>S</a:t>
            </a:r>
            <a:r>
              <a:rPr lang="en-US" sz="100" b="1" kern="1200" dirty="0">
                <a:solidFill>
                  <a:srgbClr val="000000"/>
                </a:solidFill>
                <a:latin typeface="Arial (Body)"/>
              </a:rPr>
              <a:t> </a:t>
            </a:r>
            <a:r>
              <a:rPr lang="en-US" sz="2400" b="1" kern="1200" dirty="0">
                <a:solidFill>
                  <a:srgbClr val="000000"/>
                </a:solidFill>
                <a:latin typeface="Arial (Body)"/>
              </a:rPr>
              <a:t>N</a:t>
            </a:r>
          </a:p>
          <a:p>
            <a:pPr marL="741553" lvl="1" indent="-284353" defTabSz="685800">
              <a:spcAft>
                <a:spcPct val="0"/>
              </a:spcAft>
              <a:buSzPts val="2400"/>
            </a:pPr>
            <a:r>
              <a:rPr lang="en-US" sz="2400" kern="1200" dirty="0">
                <a:solidFill>
                  <a:srgbClr val="000000"/>
                </a:solidFill>
                <a:latin typeface="Arial (Body)"/>
              </a:rPr>
              <a:t>Software platform uses S</a:t>
            </a:r>
            <a:r>
              <a:rPr lang="en-US" sz="100" kern="1200" dirty="0">
                <a:solidFill>
                  <a:srgbClr val="000000"/>
                </a:solidFill>
                <a:latin typeface="Arial (Body)"/>
              </a:rPr>
              <a:t> </a:t>
            </a:r>
            <a:r>
              <a:rPr lang="en-US" sz="2400" kern="1200" dirty="0">
                <a:solidFill>
                  <a:srgbClr val="000000"/>
                </a:solidFill>
                <a:latin typeface="Arial (Body)"/>
              </a:rPr>
              <a:t>M to facilitate cooperative work of people </a:t>
            </a:r>
            <a:r>
              <a:rPr lang="en-US" sz="2400" b="1" kern="1200" dirty="0">
                <a:solidFill>
                  <a:srgbClr val="000000"/>
                </a:solidFill>
                <a:latin typeface="Arial (Body)"/>
              </a:rPr>
              <a:t>within</a:t>
            </a:r>
            <a:r>
              <a:rPr lang="en-US" sz="2400" kern="1200" dirty="0">
                <a:solidFill>
                  <a:srgbClr val="000000"/>
                </a:solidFill>
                <a:latin typeface="Arial (Body)"/>
              </a:rPr>
              <a:t> an organization.</a:t>
            </a:r>
          </a:p>
          <a:p>
            <a:pPr marL="741553" lvl="1" indent="-284353" defTabSz="685800">
              <a:spcAft>
                <a:spcPct val="0"/>
              </a:spcAft>
              <a:buSzPts val="2400"/>
            </a:pPr>
            <a:r>
              <a:rPr lang="en-US" sz="2400" kern="1200" dirty="0">
                <a:solidFill>
                  <a:srgbClr val="000000"/>
                </a:solidFill>
                <a:latin typeface="Arial (Body)"/>
              </a:rPr>
              <a:t>Improve communication, collaboration, knowledge sharing, problem solving, and decision making.</a:t>
            </a:r>
          </a:p>
          <a:p>
            <a:pPr marL="255651" indent="-255651" defTabSz="685800">
              <a:spcAft>
                <a:spcPct val="0"/>
              </a:spcAft>
              <a:buSzPts val="2400"/>
            </a:pPr>
            <a:r>
              <a:rPr lang="en-IN" sz="2400" b="1" kern="1200" dirty="0">
                <a:solidFill>
                  <a:srgbClr val="000000"/>
                </a:solidFill>
                <a:latin typeface="Arial (Body)"/>
              </a:rPr>
              <a:t>Enterprise</a:t>
            </a:r>
            <a:r>
              <a:rPr lang="en-IN" sz="2400" kern="1200" dirty="0">
                <a:solidFill>
                  <a:srgbClr val="000000"/>
                </a:solidFill>
                <a:latin typeface="Arial (Body)"/>
              </a:rPr>
              <a:t> </a:t>
            </a:r>
            <a:r>
              <a:rPr lang="en-IN" sz="2400" b="1" kern="1200" dirty="0">
                <a:solidFill>
                  <a:srgbClr val="000000"/>
                </a:solidFill>
                <a:latin typeface="Arial (Body)"/>
              </a:rPr>
              <a:t>2.0</a:t>
            </a:r>
            <a:endParaRPr lang="en-IN" sz="2400" kern="1200" dirty="0">
              <a:solidFill>
                <a:srgbClr val="000000"/>
              </a:solidFill>
              <a:latin typeface="Arial (Body)"/>
            </a:endParaRPr>
          </a:p>
          <a:p>
            <a:pPr marL="741553" lvl="1" indent="-284353" defTabSz="685800">
              <a:spcAft>
                <a:spcPct val="0"/>
              </a:spcAft>
              <a:buSzPts val="2400"/>
            </a:pPr>
            <a:r>
              <a:rPr lang="en-IN" sz="2400" kern="1200" dirty="0">
                <a:solidFill>
                  <a:srgbClr val="000000"/>
                </a:solidFill>
                <a:latin typeface="Arial (Body)"/>
              </a:rPr>
              <a:t>Use of emergent social software platforms within companies, or between companies, partners, or customers.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9008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5372"/>
            <a:ext cx="8229600" cy="1097279"/>
          </a:xfrm>
        </p:spPr>
        <p:txBody>
          <a:bodyPr/>
          <a:lstStyle/>
          <a:p>
            <a:r>
              <a:rPr lang="en-US" dirty="0"/>
              <a:t>Enterprise 2.0: McAfee’s SLATES Model</a:t>
            </a:r>
          </a:p>
        </p:txBody>
      </p:sp>
      <p:sp>
        <p:nvSpPr>
          <p:cNvPr id="5" name="Text Placeholder 4"/>
          <p:cNvSpPr>
            <a:spLocks noGrp="1"/>
          </p:cNvSpPr>
          <p:nvPr>
            <p:ph type="body" idx="1"/>
          </p:nvPr>
        </p:nvSpPr>
        <p:spPr>
          <a:xfrm>
            <a:off x="1981200" y="1600201"/>
            <a:ext cx="8229600" cy="804672"/>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13-2 What is an enterprise social network (E</a:t>
            </a:r>
            <a:r>
              <a:rPr lang="en-US" sz="100" kern="1200" dirty="0">
                <a:solidFill>
                  <a:srgbClr val="000000"/>
                </a:solidFill>
                <a:latin typeface="+mn-lt"/>
              </a:rPr>
              <a:t> </a:t>
            </a:r>
            <a:r>
              <a:rPr lang="en-US" sz="1400" kern="1200" dirty="0">
                <a:solidFill>
                  <a:srgbClr val="000000"/>
                </a:solidFill>
                <a:latin typeface="+mn-lt"/>
              </a:rPr>
              <a:t>S</a:t>
            </a:r>
            <a:r>
              <a:rPr lang="en-US" sz="100" kern="1200" dirty="0">
                <a:solidFill>
                  <a:srgbClr val="000000"/>
                </a:solidFill>
                <a:latin typeface="+mn-lt"/>
              </a:rPr>
              <a:t> </a:t>
            </a:r>
            <a:r>
              <a:rPr lang="en-US" sz="1400" kern="1200" dirty="0">
                <a:solidFill>
                  <a:srgbClr val="000000"/>
                </a:solidFill>
                <a:latin typeface="+mn-lt"/>
              </a:rPr>
              <a:t>N)?</a:t>
            </a:r>
            <a:endParaRPr lang="en-US" sz="2000" kern="1200" dirty="0">
              <a:solidFill>
                <a:srgbClr val="000000"/>
              </a:solidFill>
              <a:latin typeface="+mn-lt"/>
            </a:endParaRPr>
          </a:p>
          <a:p>
            <a:pPr marL="0" indent="0">
              <a:spcBef>
                <a:spcPts val="10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13-4</a:t>
            </a:r>
            <a:r>
              <a:rPr lang="en-US" sz="2000" dirty="0">
                <a:latin typeface="+mn-lt"/>
              </a:rPr>
              <a:t> McAfee’s SLATES Model</a:t>
            </a:r>
          </a:p>
        </p:txBody>
      </p:sp>
      <p:pic>
        <p:nvPicPr>
          <p:cNvPr id="3" name="Picture 2" descr="Table depicting McAfee's SLATES model elements:&#10;Search&#10;Links&#10;Authoring&#10;Tags&#10;Extensions&#10;Signals">
            <a:extLst>
              <a:ext uri="{FF2B5EF4-FFF2-40B4-BE49-F238E27FC236}">
                <a16:creationId xmlns:a16="http://schemas.microsoft.com/office/drawing/2014/main" id="{50C3A60B-C336-4E7E-8224-469D1BB3C800}"/>
              </a:ext>
            </a:extLst>
          </p:cNvPr>
          <p:cNvPicPr>
            <a:picLocks noChangeAspect="1"/>
          </p:cNvPicPr>
          <p:nvPr/>
        </p:nvPicPr>
        <p:blipFill>
          <a:blip r:embed="rId3"/>
          <a:stretch>
            <a:fillRect/>
          </a:stretch>
        </p:blipFill>
        <p:spPr>
          <a:xfrm>
            <a:off x="2972554" y="2404873"/>
            <a:ext cx="5694630" cy="3902496"/>
          </a:xfrm>
          <a:prstGeom prst="rect">
            <a:avLst/>
          </a:prstGeom>
        </p:spPr>
      </p:pic>
    </p:spTree>
    <p:extLst>
      <p:ext uri="{BB962C8B-B14F-4D97-AF65-F5344CB8AC3E}">
        <p14:creationId xmlns:p14="http://schemas.microsoft.com/office/powerpoint/2010/main" val="167706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Changing Communication</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13-2 What is an enterprise social network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Communication channels within corporations changed in equally dramatic ways.</a:t>
            </a:r>
          </a:p>
          <a:p>
            <a:pPr marL="255651" indent="-255651" defTabSz="685800">
              <a:spcAft>
                <a:spcPct val="0"/>
              </a:spcAft>
              <a:buSzPts val="2400"/>
            </a:pPr>
            <a:r>
              <a:rPr lang="en-US" sz="2400" kern="1200" dirty="0">
                <a:solidFill>
                  <a:srgbClr val="000000"/>
                </a:solidFill>
                <a:latin typeface="Arial (Body)"/>
              </a:rPr>
              <a:t>Using E</a:t>
            </a:r>
            <a:r>
              <a:rPr lang="en-US" sz="100" kern="1200" dirty="0">
                <a:solidFill>
                  <a:srgbClr val="000000"/>
                </a:solidFill>
                <a:latin typeface="Arial (Body)"/>
              </a:rPr>
              <a:t> </a:t>
            </a:r>
            <a:r>
              <a:rPr lang="en-US" sz="2400" kern="1200" dirty="0">
                <a:solidFill>
                  <a:srgbClr val="000000"/>
                </a:solidFill>
                <a:latin typeface="Arial (Body)"/>
              </a:rPr>
              <a:t>S</a:t>
            </a:r>
            <a:r>
              <a:rPr lang="en-US" sz="100" kern="1200" dirty="0">
                <a:solidFill>
                  <a:srgbClr val="000000"/>
                </a:solidFill>
                <a:latin typeface="Arial (Body)"/>
              </a:rPr>
              <a:t> </a:t>
            </a:r>
            <a:r>
              <a:rPr lang="en-US" sz="2400" kern="1200" dirty="0">
                <a:solidFill>
                  <a:srgbClr val="000000"/>
                </a:solidFill>
                <a:latin typeface="Arial (Body)"/>
              </a:rPr>
              <a:t>N</a:t>
            </a:r>
            <a:r>
              <a:rPr lang="en-US" sz="100" kern="1200" dirty="0">
                <a:solidFill>
                  <a:srgbClr val="000000"/>
                </a:solidFill>
                <a:latin typeface="Arial (Body)"/>
              </a:rPr>
              <a:t> </a:t>
            </a:r>
            <a:r>
              <a:rPr lang="en-US" sz="2400" kern="1200" dirty="0">
                <a:solidFill>
                  <a:srgbClr val="000000"/>
                </a:solidFill>
                <a:latin typeface="Arial (Body)"/>
              </a:rPr>
              <a:t>s, employees can bypass managers and post ideas directly for C</a:t>
            </a:r>
            <a:r>
              <a:rPr lang="en-US" sz="100" kern="1200" dirty="0">
                <a:solidFill>
                  <a:srgbClr val="000000"/>
                </a:solidFill>
                <a:latin typeface="Arial (Body)"/>
              </a:rPr>
              <a:t> </a:t>
            </a:r>
            <a:r>
              <a:rPr lang="en-US" sz="2400" kern="1200" dirty="0">
                <a:solidFill>
                  <a:srgbClr val="000000"/>
                </a:solidFill>
                <a:latin typeface="Arial (Body)"/>
              </a:rPr>
              <a:t>E</a:t>
            </a:r>
            <a:r>
              <a:rPr lang="en-US" sz="100" kern="1200" dirty="0">
                <a:solidFill>
                  <a:srgbClr val="000000"/>
                </a:solidFill>
                <a:latin typeface="Arial (Body)"/>
              </a:rPr>
              <a:t> </a:t>
            </a:r>
            <a:r>
              <a:rPr lang="en-US" sz="2400" kern="1200" dirty="0">
                <a:solidFill>
                  <a:srgbClr val="000000"/>
                </a:solidFill>
                <a:latin typeface="Arial (Body)"/>
              </a:rPr>
              <a:t>O to read.</a:t>
            </a:r>
          </a:p>
          <a:p>
            <a:pPr marL="255651" indent="-255651" defTabSz="685800">
              <a:spcAft>
                <a:spcPct val="0"/>
              </a:spcAft>
              <a:buSzPts val="2400"/>
            </a:pPr>
            <a:r>
              <a:rPr lang="en-US" sz="2400" kern="1200" dirty="0">
                <a:solidFill>
                  <a:srgbClr val="000000"/>
                </a:solidFill>
                <a:latin typeface="Arial (Body)"/>
              </a:rPr>
              <a:t>Quickly identify internal experts to solve unforeseen problems.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9364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Deploying Successful Enterprise Social Networks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13-2 What is an enterprise social network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Organizations still learning how to use and deploy E</a:t>
            </a:r>
            <a:r>
              <a:rPr lang="en-US" sz="100" kern="1200" dirty="0">
                <a:solidFill>
                  <a:srgbClr val="000000"/>
                </a:solidFill>
                <a:latin typeface="Arial (Body)"/>
              </a:rPr>
              <a:t> </a:t>
            </a:r>
            <a:r>
              <a:rPr lang="en-US" sz="2400" kern="1200" dirty="0">
                <a:solidFill>
                  <a:srgbClr val="000000"/>
                </a:solidFill>
                <a:latin typeface="Arial (Body)"/>
              </a:rPr>
              <a:t>S</a:t>
            </a:r>
            <a:r>
              <a:rPr lang="en-US" sz="100" kern="1200" dirty="0">
                <a:solidFill>
                  <a:srgbClr val="000000"/>
                </a:solidFill>
                <a:latin typeface="Arial (Body)"/>
              </a:rPr>
              <a:t> </a:t>
            </a:r>
            <a:r>
              <a:rPr lang="en-US" sz="2400" kern="1200" dirty="0">
                <a:solidFill>
                  <a:srgbClr val="000000"/>
                </a:solidFill>
                <a:latin typeface="Arial (Body)"/>
              </a:rPr>
              <a:t>N</a:t>
            </a:r>
            <a:r>
              <a:rPr lang="en-US" sz="100" kern="1200" dirty="0">
                <a:solidFill>
                  <a:srgbClr val="000000"/>
                </a:solidFill>
                <a:latin typeface="Arial (Body)"/>
              </a:rPr>
              <a:t> </a:t>
            </a:r>
            <a:r>
              <a:rPr lang="en-US" sz="2400" kern="1200" dirty="0">
                <a:solidFill>
                  <a:srgbClr val="000000"/>
                </a:solidFill>
                <a:latin typeface="Arial (Body)"/>
              </a:rPr>
              <a:t>s.</a:t>
            </a:r>
          </a:p>
          <a:p>
            <a:pPr marL="255651" indent="-255651" defTabSz="685800">
              <a:spcAft>
                <a:spcPct val="0"/>
              </a:spcAft>
              <a:buSzPts val="2400"/>
            </a:pPr>
            <a:r>
              <a:rPr lang="en-US" sz="2400" kern="1200" dirty="0">
                <a:solidFill>
                  <a:srgbClr val="000000"/>
                </a:solidFill>
                <a:latin typeface="Arial (Body)"/>
              </a:rPr>
              <a:t>Develop strategic plan for using S</a:t>
            </a:r>
            <a:r>
              <a:rPr lang="en-US" sz="100" kern="1200" dirty="0">
                <a:solidFill>
                  <a:srgbClr val="000000"/>
                </a:solidFill>
                <a:latin typeface="Arial (Body)"/>
              </a:rPr>
              <a:t> </a:t>
            </a:r>
            <a:r>
              <a:rPr lang="en-US" sz="2400" kern="1200" dirty="0">
                <a:solidFill>
                  <a:srgbClr val="000000"/>
                </a:solidFill>
                <a:latin typeface="Arial (Body)"/>
              </a:rPr>
              <a:t>M internally via same process as used for external social media use.</a:t>
            </a:r>
          </a:p>
          <a:p>
            <a:pPr marL="255651" indent="-255651" defTabSz="685800">
              <a:spcAft>
                <a:spcPct val="0"/>
              </a:spcAft>
              <a:buSzPts val="2400"/>
            </a:pPr>
            <a:r>
              <a:rPr lang="en-US" sz="2400" kern="1200" dirty="0">
                <a:solidFill>
                  <a:srgbClr val="000000"/>
                </a:solidFill>
                <a:latin typeface="Arial (Body)"/>
              </a:rPr>
              <a:t>Assess likelihood of employee resistance.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0759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sz="100" dirty="0"/>
              <a:t> </a:t>
            </a:r>
            <a:r>
              <a:rPr lang="en-US" dirty="0"/>
              <a:t>S</a:t>
            </a:r>
            <a:r>
              <a:rPr lang="en-US" sz="100" dirty="0"/>
              <a:t> </a:t>
            </a:r>
            <a:r>
              <a:rPr lang="en-US" dirty="0"/>
              <a:t>N Implementation Best Practices</a:t>
            </a:r>
          </a:p>
        </p:txBody>
      </p:sp>
      <p:sp>
        <p:nvSpPr>
          <p:cNvPr id="3" name="Text Placeholder 2"/>
          <p:cNvSpPr>
            <a:spLocks noGrp="1"/>
          </p:cNvSpPr>
          <p:nvPr>
            <p:ph type="body" idx="1"/>
          </p:nvPr>
        </p:nvSpPr>
        <p:spPr>
          <a:xfrm>
            <a:off x="1981200" y="1600201"/>
            <a:ext cx="8229600" cy="822960"/>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13-2 What is an enterprise social network (E</a:t>
            </a:r>
            <a:r>
              <a:rPr lang="en-US" sz="100" kern="1200" dirty="0">
                <a:solidFill>
                  <a:srgbClr val="000000"/>
                </a:solidFill>
                <a:latin typeface="+mn-lt"/>
              </a:rPr>
              <a:t> </a:t>
            </a:r>
            <a:r>
              <a:rPr lang="en-US" sz="1400" kern="1200" dirty="0">
                <a:solidFill>
                  <a:srgbClr val="000000"/>
                </a:solidFill>
                <a:latin typeface="+mn-lt"/>
              </a:rPr>
              <a:t>S</a:t>
            </a:r>
            <a:r>
              <a:rPr lang="en-US" sz="100" kern="1200" dirty="0">
                <a:solidFill>
                  <a:srgbClr val="000000"/>
                </a:solidFill>
                <a:latin typeface="+mn-lt"/>
              </a:rPr>
              <a:t> </a:t>
            </a:r>
            <a:r>
              <a:rPr lang="en-US" sz="1400" kern="1200" dirty="0">
                <a:solidFill>
                  <a:srgbClr val="000000"/>
                </a:solidFill>
                <a:latin typeface="+mn-lt"/>
              </a:rPr>
              <a:t>N)?</a:t>
            </a:r>
            <a:endParaRPr lang="en-US" sz="2400" kern="1200" dirty="0">
              <a:solidFill>
                <a:srgbClr val="000000"/>
              </a:solidFill>
              <a:latin typeface="+mn-lt"/>
            </a:endParaRPr>
          </a:p>
          <a:p>
            <a:pPr marL="0" indent="0">
              <a:spcBef>
                <a:spcPts val="10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13-5</a:t>
            </a:r>
            <a:r>
              <a:rPr lang="en-US" sz="2000" dirty="0">
                <a:latin typeface="+mn-lt"/>
              </a:rPr>
              <a:t> E</a:t>
            </a:r>
            <a:r>
              <a:rPr lang="en-US" sz="100" dirty="0">
                <a:latin typeface="+mn-lt"/>
              </a:rPr>
              <a:t> </a:t>
            </a:r>
            <a:r>
              <a:rPr lang="en-US" sz="2000" dirty="0">
                <a:latin typeface="+mn-lt"/>
              </a:rPr>
              <a:t>S</a:t>
            </a:r>
            <a:r>
              <a:rPr lang="en-US" sz="100" dirty="0">
                <a:latin typeface="+mn-lt"/>
              </a:rPr>
              <a:t> </a:t>
            </a:r>
            <a:r>
              <a:rPr lang="en-US" sz="2000" dirty="0">
                <a:latin typeface="+mn-lt"/>
              </a:rPr>
              <a:t>N Implementation Best Practices</a:t>
            </a:r>
          </a:p>
        </p:txBody>
      </p:sp>
      <p:pic>
        <p:nvPicPr>
          <p:cNvPr id="6" name="Picture 5" descr="Table of enterprise social network implementation best practices: strategy, sponsorship, support, success.">
            <a:extLst>
              <a:ext uri="{FF2B5EF4-FFF2-40B4-BE49-F238E27FC236}">
                <a16:creationId xmlns:a16="http://schemas.microsoft.com/office/drawing/2014/main" id="{A4012F6B-F764-45D2-9A81-5B50670287DB}"/>
              </a:ext>
            </a:extLst>
          </p:cNvPr>
          <p:cNvPicPr>
            <a:picLocks noChangeAspect="1"/>
          </p:cNvPicPr>
          <p:nvPr/>
        </p:nvPicPr>
        <p:blipFill>
          <a:blip r:embed="rId3"/>
          <a:stretch>
            <a:fillRect/>
          </a:stretch>
        </p:blipFill>
        <p:spPr>
          <a:xfrm>
            <a:off x="2365972" y="2428237"/>
            <a:ext cx="6645244" cy="4013206"/>
          </a:xfrm>
          <a:prstGeom prst="rect">
            <a:avLst/>
          </a:prstGeom>
        </p:spPr>
      </p:pic>
    </p:spTree>
    <p:extLst>
      <p:ext uri="{BB962C8B-B14F-4D97-AF65-F5344CB8AC3E}">
        <p14:creationId xmlns:p14="http://schemas.microsoft.com/office/powerpoint/2010/main" val="61102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Knowledge Management Systems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13-3 What are the benefits of knowledge management?</a:t>
            </a:r>
          </a:p>
          <a:p>
            <a:pPr marL="255651" indent="-255651" defTabSz="685800">
              <a:spcAft>
                <a:spcPct val="0"/>
              </a:spcAft>
              <a:buSzPts val="2400"/>
            </a:pPr>
            <a:r>
              <a:rPr lang="en-US" sz="2400" kern="1200" dirty="0">
                <a:solidFill>
                  <a:srgbClr val="000000"/>
                </a:solidFill>
                <a:latin typeface="Arial (Body)"/>
              </a:rPr>
              <a:t>Knowledge management (K</a:t>
            </a:r>
            <a:r>
              <a:rPr lang="en-US" sz="100" kern="1200" dirty="0">
                <a:solidFill>
                  <a:srgbClr val="000000"/>
                </a:solidFill>
                <a:latin typeface="Arial (Body)"/>
              </a:rPr>
              <a:t> </a:t>
            </a:r>
            <a:r>
              <a:rPr lang="en-US" sz="2400" kern="1200" dirty="0">
                <a:solidFill>
                  <a:srgbClr val="000000"/>
                </a:solidFill>
                <a:latin typeface="Arial (Body)"/>
              </a:rPr>
              <a:t>M)</a:t>
            </a:r>
          </a:p>
          <a:p>
            <a:pPr marL="741553" lvl="1" indent="-284353" defTabSz="685800">
              <a:spcAft>
                <a:spcPct val="0"/>
              </a:spcAft>
              <a:buSzPts val="2400"/>
            </a:pPr>
            <a:r>
              <a:rPr lang="en-US" sz="2400" kern="1200" dirty="0">
                <a:solidFill>
                  <a:srgbClr val="000000"/>
                </a:solidFill>
                <a:latin typeface="Arial (Body)"/>
              </a:rPr>
              <a:t>Creating value from intellectual capital and sharing knowledge with those who need that capital.</a:t>
            </a:r>
          </a:p>
          <a:p>
            <a:pPr marL="255651" indent="-255651" defTabSz="685800">
              <a:spcAft>
                <a:spcPct val="0"/>
              </a:spcAft>
              <a:buSzPts val="2400"/>
            </a:pPr>
            <a:r>
              <a:rPr lang="en-US" sz="2400" kern="1200" dirty="0">
                <a:solidFill>
                  <a:srgbClr val="000000"/>
                </a:solidFill>
                <a:latin typeface="Arial (Body)"/>
              </a:rPr>
              <a:t>Preserving organizational memory</a:t>
            </a:r>
          </a:p>
          <a:p>
            <a:pPr marL="741553" lvl="1" indent="-284353" defTabSz="685800">
              <a:spcAft>
                <a:spcPct val="0"/>
              </a:spcAft>
              <a:buSzPts val="2400"/>
            </a:pPr>
            <a:r>
              <a:rPr lang="en-US" sz="2400" kern="1200" dirty="0">
                <a:solidFill>
                  <a:srgbClr val="000000"/>
                </a:solidFill>
                <a:latin typeface="Arial (Body)"/>
              </a:rPr>
              <a:t>Capturing and storing lessons learned and best practices of key employees.</a:t>
            </a:r>
          </a:p>
          <a:p>
            <a:pPr marL="255651" indent="-255651" defTabSz="685800">
              <a:spcAft>
                <a:spcPct val="0"/>
              </a:spcAft>
              <a:buSzPts val="2400"/>
            </a:pPr>
            <a:r>
              <a:rPr lang="en-US" sz="2400" kern="1200" dirty="0">
                <a:solidFill>
                  <a:srgbClr val="000000"/>
                </a:solidFill>
                <a:latin typeface="Arial (Body)"/>
              </a:rPr>
              <a:t>Scope of K</a:t>
            </a:r>
            <a:r>
              <a:rPr lang="en-US" sz="100" kern="1200" dirty="0">
                <a:solidFill>
                  <a:srgbClr val="000000"/>
                </a:solidFill>
                <a:latin typeface="Arial (Body)"/>
              </a:rPr>
              <a:t> </a:t>
            </a:r>
            <a:r>
              <a:rPr lang="en-US" sz="2400" kern="1200" dirty="0">
                <a:solidFill>
                  <a:srgbClr val="000000"/>
                </a:solidFill>
                <a:latin typeface="Arial (Body)"/>
              </a:rPr>
              <a:t>M same as S</a:t>
            </a:r>
            <a:r>
              <a:rPr lang="en-US" sz="100" kern="1200" dirty="0">
                <a:solidFill>
                  <a:srgbClr val="000000"/>
                </a:solidFill>
                <a:latin typeface="Arial (Body)"/>
              </a:rPr>
              <a:t> </a:t>
            </a:r>
            <a:r>
              <a:rPr lang="en-US" sz="2400" kern="1200" dirty="0">
                <a:solidFill>
                  <a:srgbClr val="000000"/>
                </a:solidFill>
                <a:latin typeface="Arial (Body)"/>
              </a:rPr>
              <a:t>M in hyper-social organizations.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2477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Benefits of Knowledge Management</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13-3 What are the benefits of knowledge management?</a:t>
            </a:r>
          </a:p>
          <a:p>
            <a:pPr marL="255651" indent="-255651" defTabSz="685800">
              <a:spcAft>
                <a:spcPct val="0"/>
              </a:spcAft>
              <a:buSzPts val="2400"/>
            </a:pPr>
            <a:r>
              <a:rPr lang="en-US" sz="2400" kern="1200" dirty="0">
                <a:solidFill>
                  <a:srgbClr val="000000"/>
                </a:solidFill>
                <a:latin typeface="Arial (Body)"/>
              </a:rPr>
              <a:t>Improve process quality.</a:t>
            </a:r>
          </a:p>
          <a:p>
            <a:pPr marL="255651" indent="-255651" defTabSz="685800">
              <a:spcAft>
                <a:spcPct val="0"/>
              </a:spcAft>
              <a:buSzPts val="2400"/>
            </a:pPr>
            <a:r>
              <a:rPr lang="en-US" sz="2400" kern="1200" dirty="0">
                <a:solidFill>
                  <a:srgbClr val="000000"/>
                </a:solidFill>
                <a:latin typeface="Arial (Body)"/>
              </a:rPr>
              <a:t>Increase team strength.</a:t>
            </a:r>
          </a:p>
          <a:p>
            <a:pPr marL="255651" indent="-255651" defTabSz="685800">
              <a:spcAft>
                <a:spcPct val="0"/>
              </a:spcAft>
              <a:buSzPts val="2400"/>
            </a:pPr>
            <a:r>
              <a:rPr lang="en-US" sz="2400" kern="1200" dirty="0">
                <a:solidFill>
                  <a:srgbClr val="000000"/>
                </a:solidFill>
                <a:latin typeface="Arial (Body)"/>
              </a:rPr>
              <a:t>Goal:</a:t>
            </a:r>
          </a:p>
          <a:p>
            <a:pPr marL="741553" lvl="1" indent="-284353" defTabSz="685800">
              <a:spcAft>
                <a:spcPct val="0"/>
              </a:spcAft>
              <a:buSzPts val="2400"/>
            </a:pPr>
            <a:r>
              <a:rPr lang="en-US" sz="2400" kern="1200" dirty="0">
                <a:solidFill>
                  <a:srgbClr val="000000"/>
                </a:solidFill>
                <a:latin typeface="Arial (Body)"/>
              </a:rPr>
              <a:t>Enable employees to use organization’s collective knowledge.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02110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Expert Systems?</a:t>
            </a:r>
          </a:p>
        </p:txBody>
      </p:sp>
      <p:sp>
        <p:nvSpPr>
          <p:cNvPr id="3" name="Text Placeholder 2"/>
          <p:cNvSpPr>
            <a:spLocks noGrp="1"/>
          </p:cNvSpPr>
          <p:nvPr>
            <p:ph type="body" idx="1"/>
          </p:nvPr>
        </p:nvSpPr>
        <p:spPr>
          <a:xfrm>
            <a:off x="1981200" y="1600201"/>
            <a:ext cx="8229600" cy="804672"/>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13-4 What are expert systems?</a:t>
            </a:r>
            <a:endParaRPr lang="en-US" sz="2400" kern="1200" dirty="0">
              <a:solidFill>
                <a:srgbClr val="000000"/>
              </a:solidFill>
              <a:latin typeface="+mn-lt"/>
            </a:endParaRPr>
          </a:p>
          <a:p>
            <a:pPr marL="0" indent="0">
              <a:spcBef>
                <a:spcPts val="1000"/>
              </a:spcBef>
              <a:buNone/>
            </a:pPr>
            <a:r>
              <a:rPr lang="en-US" sz="2000" dirty="0">
                <a:latin typeface="+mn-lt"/>
              </a:rPr>
              <a:t>Expert Systems</a:t>
            </a:r>
          </a:p>
        </p:txBody>
      </p:sp>
      <p:pic>
        <p:nvPicPr>
          <p:cNvPr id="5" name="Picture 4" descr="A pair of diagrams show examples of expert systems. Diagram 1, Expert Systems lead to Rule based if then, and encode human knowledge. Diagram 2, Expert Systems Shells leads to process if side of rules, report values of all variables, and knowledge gathered from human experts."/>
          <p:cNvPicPr>
            <a:picLocks noChangeAspect="1"/>
          </p:cNvPicPr>
          <p:nvPr/>
        </p:nvPicPr>
        <p:blipFill>
          <a:blip r:embed="rId3"/>
          <a:stretch>
            <a:fillRect/>
          </a:stretch>
        </p:blipFill>
        <p:spPr>
          <a:xfrm>
            <a:off x="2058481" y="2596425"/>
            <a:ext cx="8230313" cy="3176291"/>
          </a:xfrm>
          <a:prstGeom prst="rect">
            <a:avLst/>
          </a:prstGeom>
        </p:spPr>
      </p:pic>
    </p:spTree>
    <p:extLst>
      <p:ext uri="{BB962C8B-B14F-4D97-AF65-F5344CB8AC3E}">
        <p14:creationId xmlns:p14="http://schemas.microsoft.com/office/powerpoint/2010/main" val="115215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If/Then Rules</a:t>
            </a:r>
          </a:p>
        </p:txBody>
      </p:sp>
      <p:sp>
        <p:nvSpPr>
          <p:cNvPr id="3" name="Text Placeholder 2"/>
          <p:cNvSpPr>
            <a:spLocks noGrp="1"/>
          </p:cNvSpPr>
          <p:nvPr>
            <p:ph type="body" idx="1"/>
          </p:nvPr>
        </p:nvSpPr>
        <p:spPr>
          <a:xfrm>
            <a:off x="1981200" y="1600201"/>
            <a:ext cx="8229600" cy="841248"/>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13-4 What are expert systems?</a:t>
            </a:r>
            <a:endParaRPr lang="en-US" sz="2400" kern="1200" dirty="0">
              <a:solidFill>
                <a:srgbClr val="000000"/>
              </a:solidFill>
              <a:latin typeface="+mn-lt"/>
            </a:endParaRPr>
          </a:p>
          <a:p>
            <a:pPr marL="0" indent="0">
              <a:spcBef>
                <a:spcPts val="10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13-6</a:t>
            </a:r>
            <a:r>
              <a:rPr lang="en-US" sz="2000" dirty="0">
                <a:latin typeface="+mn-lt"/>
              </a:rPr>
              <a:t> Example of If/Then Rules</a:t>
            </a:r>
          </a:p>
        </p:txBody>
      </p:sp>
      <p:pic>
        <p:nvPicPr>
          <p:cNvPr id="4" name="Picture 5" descr="The example of if and then rules is as follows:&#10;&#10;Line 1: Other rules here&#10;Line 2: IF Cardiac Risk Factor equals ‘Null’ THEN Set Cardiac Risk Factor equals 0&#10;Line 3: IF Patient Sex equals ‘Male’ THEN Add 3 to Cardiac Risk Factor&#10;Line 4: IF Patient Age greater than 55 THEN Add 2 to Cardiac Risk Factor&#10;Line 5: IF Family Heart History equals ‘True’ THEN Add 5 to Cardiac Risk Factor&#10;Line 6: IF Cholesterol Score equals ‘Problematic’ THEN Add 4 to Cardiac Risk Factor&#10;Line 7: IF Blood Pressure equals ‘Problematic’ THEN Add 3 to Cardiac Risk Factor&#10;Line 8: IF Cardiac Risk Factor greater than 15 THEN Set Echo Cardiagram Test equals ‘Schedule’&#10;Line 9: Other rules here"/>
          <p:cNvPicPr>
            <a:picLocks noChangeAspect="1" noChangeArrowheads="1"/>
          </p:cNvPicPr>
          <p:nvPr/>
        </p:nvPicPr>
        <p:blipFill>
          <a:blip r:embed="rId2"/>
          <a:srcRect/>
          <a:stretch/>
        </p:blipFill>
        <p:spPr bwMode="auto">
          <a:xfrm>
            <a:off x="2485184" y="2441449"/>
            <a:ext cx="6244697" cy="362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589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a:xfrm>
            <a:off x="1981200" y="1600201"/>
            <a:ext cx="8348472" cy="4525963"/>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13-1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Arial" charset="0"/>
              </a:rPr>
              <a:t>How do organizations develop an effective S</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M</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I</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Arial" charset="0"/>
              </a:rPr>
              <a:t>What is an enterprise social network (E</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S</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Arial" charset="0"/>
              </a:rPr>
              <a:t>What are the benefits of knowledge management?</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Arial" charset="0"/>
              </a:rPr>
              <a:t>Wha</a:t>
            </a:r>
            <a:r>
              <a:rPr lang="en-US" sz="2400" kern="1200" dirty="0">
                <a:solidFill>
                  <a:srgbClr val="000000"/>
                </a:solidFill>
                <a:latin typeface="Arial (Body)"/>
                <a:cs typeface="Arial" charset="0"/>
              </a:rPr>
              <a:t>t</a:t>
            </a:r>
            <a:r>
              <a:rPr lang="en-US" sz="2400" kern="1200" dirty="0">
                <a:solidFill>
                  <a:srgbClr val="000000"/>
                </a:solidFill>
                <a:latin typeface="Arial (Body)"/>
                <a:ea typeface="+mn-ea"/>
                <a:cs typeface="Arial" charset="0"/>
              </a:rPr>
              <a:t> are expert systems?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Arial" charset="0"/>
              </a:rPr>
              <a:t>What are content management systems?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3209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Drawbacks of Expert Systems</a:t>
            </a:r>
          </a:p>
        </p:txBody>
      </p:sp>
      <p:sp>
        <p:nvSpPr>
          <p:cNvPr id="3" name="Text Placeholder 2"/>
          <p:cNvSpPr>
            <a:spLocks noGrp="1"/>
          </p:cNvSpPr>
          <p:nvPr>
            <p:ph type="body" idx="1"/>
          </p:nvPr>
        </p:nvSpPr>
        <p:spPr>
          <a:xfrm>
            <a:off x="1981200" y="1600201"/>
            <a:ext cx="8229600" cy="1004479"/>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13-4 What are expert systems?</a:t>
            </a:r>
            <a:endParaRPr lang="en-US" sz="2400" kern="1200" dirty="0">
              <a:solidFill>
                <a:srgbClr val="000000"/>
              </a:solidFill>
              <a:latin typeface="Arial (Body)"/>
              <a:ea typeface="+mn-ea"/>
              <a:cs typeface="+mn-cs"/>
            </a:endParaRPr>
          </a:p>
          <a:p>
            <a:pPr marL="432054" indent="-432054" defTabSz="685800">
              <a:spcAft>
                <a:spcPct val="0"/>
              </a:spcAft>
              <a:buSzPts val="2400"/>
              <a:buFont typeface="+mj-lt"/>
              <a:buAutoNum type="arabicPeriod"/>
            </a:pPr>
            <a:r>
              <a:rPr lang="en-US" sz="2400" kern="1200" dirty="0">
                <a:solidFill>
                  <a:srgbClr val="000000"/>
                </a:solidFill>
                <a:latin typeface="Arial (Body)"/>
              </a:rPr>
              <a:t>Difficult and expensive to develop.</a:t>
            </a:r>
          </a:p>
        </p:txBody>
      </p:sp>
      <p:sp>
        <p:nvSpPr>
          <p:cNvPr id="6" name="Content Placeholder 5"/>
          <p:cNvSpPr>
            <a:spLocks noGrp="1"/>
          </p:cNvSpPr>
          <p:nvPr>
            <p:ph sz="quarter" idx="14"/>
          </p:nvPr>
        </p:nvSpPr>
        <p:spPr>
          <a:xfrm>
            <a:off x="1981201" y="2458375"/>
            <a:ext cx="8232775" cy="924870"/>
          </a:xfrm>
        </p:spPr>
        <p:txBody>
          <a:bodyPr/>
          <a:lstStyle/>
          <a:p>
            <a:pPr marL="741553" lvl="1" indent="-284353" defTabSz="685800">
              <a:spcAft>
                <a:spcPct val="0"/>
              </a:spcAft>
              <a:buSzPts val="2400"/>
            </a:pPr>
            <a:r>
              <a:rPr lang="en-US" sz="2400" kern="1200" dirty="0">
                <a:solidFill>
                  <a:srgbClr val="000000"/>
                </a:solidFill>
                <a:latin typeface="Arial (Body)"/>
              </a:rPr>
              <a:t>Labor intensive.</a:t>
            </a:r>
          </a:p>
          <a:p>
            <a:pPr marL="741553" lvl="1" indent="-284353" defTabSz="685800">
              <a:spcAft>
                <a:spcPct val="0"/>
              </a:spcAft>
              <a:buSzPts val="2400"/>
            </a:pPr>
            <a:r>
              <a:rPr lang="en-US" sz="2400" kern="1200" dirty="0">
                <a:solidFill>
                  <a:srgbClr val="000000"/>
                </a:solidFill>
                <a:latin typeface="Arial (Body)"/>
              </a:rPr>
              <a:t>Ties up domain experts.</a:t>
            </a:r>
            <a:endParaRPr lang="en-US" dirty="0"/>
          </a:p>
        </p:txBody>
      </p:sp>
      <p:sp>
        <p:nvSpPr>
          <p:cNvPr id="7" name="Content Placeholder 6"/>
          <p:cNvSpPr>
            <a:spLocks noGrp="1"/>
          </p:cNvSpPr>
          <p:nvPr>
            <p:ph sz="quarter" idx="15"/>
          </p:nvPr>
        </p:nvSpPr>
        <p:spPr>
          <a:xfrm>
            <a:off x="1981200" y="3454823"/>
            <a:ext cx="8229600" cy="413872"/>
          </a:xfrm>
        </p:spPr>
        <p:txBody>
          <a:bodyPr/>
          <a:lstStyle/>
          <a:p>
            <a:pPr marL="432000" indent="-432000" defTabSz="685800">
              <a:spcAft>
                <a:spcPct val="0"/>
              </a:spcAft>
              <a:buSzPts val="2400"/>
              <a:buFont typeface="+mj-lt"/>
              <a:buAutoNum type="arabicPeriod" startAt="2"/>
            </a:pPr>
            <a:r>
              <a:rPr lang="en-US" sz="2400" kern="1200" dirty="0">
                <a:solidFill>
                  <a:srgbClr val="000000"/>
                </a:solidFill>
                <a:latin typeface="Arial (Body)"/>
              </a:rPr>
              <a:t>Difficult to maintain.</a:t>
            </a:r>
          </a:p>
        </p:txBody>
      </p:sp>
      <p:sp>
        <p:nvSpPr>
          <p:cNvPr id="8" name="Content Placeholder 7"/>
          <p:cNvSpPr>
            <a:spLocks noGrp="1"/>
          </p:cNvSpPr>
          <p:nvPr>
            <p:ph sz="quarter" idx="16"/>
          </p:nvPr>
        </p:nvSpPr>
        <p:spPr>
          <a:xfrm>
            <a:off x="1981200" y="3892257"/>
            <a:ext cx="8229600" cy="1009795"/>
          </a:xfrm>
        </p:spPr>
        <p:txBody>
          <a:bodyPr/>
          <a:lstStyle/>
          <a:p>
            <a:pPr marL="741553" lvl="1" indent="-284353" defTabSz="685800">
              <a:spcAft>
                <a:spcPct val="0"/>
              </a:spcAft>
              <a:buSzPts val="2400"/>
            </a:pPr>
            <a:r>
              <a:rPr lang="en-US" sz="2400" kern="1200" dirty="0">
                <a:solidFill>
                  <a:srgbClr val="000000"/>
                </a:solidFill>
                <a:latin typeface="Arial (Body)"/>
              </a:rPr>
              <a:t>Changes cause unpredictable outcomes.</a:t>
            </a:r>
          </a:p>
          <a:p>
            <a:pPr marL="741553" lvl="1" indent="-284353" defTabSz="685800">
              <a:spcAft>
                <a:spcPct val="0"/>
              </a:spcAft>
              <a:buSzPts val="2400"/>
            </a:pPr>
            <a:r>
              <a:rPr lang="en-US" sz="2400" kern="1200" dirty="0">
                <a:solidFill>
                  <a:srgbClr val="000000"/>
                </a:solidFill>
                <a:latin typeface="Arial (Body)"/>
              </a:rPr>
              <a:t>Constantly need expensive changes.</a:t>
            </a:r>
          </a:p>
        </p:txBody>
      </p:sp>
      <p:sp>
        <p:nvSpPr>
          <p:cNvPr id="9" name="Content Placeholder 8"/>
          <p:cNvSpPr>
            <a:spLocks noGrp="1"/>
          </p:cNvSpPr>
          <p:nvPr>
            <p:ph sz="quarter" idx="17"/>
          </p:nvPr>
        </p:nvSpPr>
        <p:spPr>
          <a:xfrm>
            <a:off x="1981200" y="4888993"/>
            <a:ext cx="8229600" cy="500063"/>
          </a:xfrm>
        </p:spPr>
        <p:txBody>
          <a:bodyPr/>
          <a:lstStyle/>
          <a:p>
            <a:pPr marL="432000" indent="-432000">
              <a:buFont typeface="+mj-lt"/>
              <a:buAutoNum type="arabicPeriod" startAt="3"/>
            </a:pPr>
            <a:r>
              <a:rPr lang="en-US" sz="2400" kern="1200" dirty="0">
                <a:solidFill>
                  <a:srgbClr val="000000"/>
                </a:solidFill>
                <a:latin typeface="Arial (Body)"/>
              </a:rPr>
              <a:t>Don’t live up to expectations.</a:t>
            </a:r>
          </a:p>
        </p:txBody>
      </p:sp>
      <p:sp>
        <p:nvSpPr>
          <p:cNvPr id="11" name="Content Placeholder 10"/>
          <p:cNvSpPr>
            <a:spLocks noGrp="1"/>
          </p:cNvSpPr>
          <p:nvPr>
            <p:ph sz="quarter" idx="13"/>
          </p:nvPr>
        </p:nvSpPr>
        <p:spPr>
          <a:xfrm>
            <a:off x="1981200" y="5337978"/>
            <a:ext cx="8229600" cy="461818"/>
          </a:xfrm>
        </p:spPr>
        <p:txBody>
          <a:bodyPr/>
          <a:lstStyle/>
          <a:p>
            <a:pPr marL="741553" lvl="1" indent="-284353" defTabSz="685800">
              <a:spcAft>
                <a:spcPct val="0"/>
              </a:spcAft>
              <a:buSzPts val="2400"/>
            </a:pPr>
            <a:r>
              <a:rPr lang="en-US" sz="2400" kern="1200" dirty="0">
                <a:solidFill>
                  <a:srgbClr val="000000"/>
                </a:solidFill>
                <a:latin typeface="Arial (Body)"/>
              </a:rPr>
              <a:t>Can’t duplicate diagnostic abilities of humans.</a:t>
            </a:r>
          </a:p>
        </p:txBody>
      </p:sp>
    </p:spTree>
    <p:extLst>
      <p:ext uri="{BB962C8B-B14F-4D97-AF65-F5344CB8AC3E}">
        <p14:creationId xmlns:p14="http://schemas.microsoft.com/office/powerpoint/2010/main" val="392247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22960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Content Management Systems (CMS)?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13-5 What are content management systems?</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Support management and delivery of documents, other expressions of employee knowledge.</a:t>
            </a:r>
          </a:p>
          <a:p>
            <a:pPr marL="255651" indent="-255651" defTabSz="685800">
              <a:spcAft>
                <a:spcPct val="0"/>
              </a:spcAft>
              <a:buSzPts val="2400"/>
            </a:pPr>
            <a:r>
              <a:rPr lang="en-US" sz="2400" kern="1200" dirty="0">
                <a:solidFill>
                  <a:srgbClr val="000000"/>
                </a:solidFill>
                <a:latin typeface="Arial (Body)"/>
              </a:rPr>
              <a:t>Challenges of content management</a:t>
            </a:r>
          </a:p>
          <a:p>
            <a:pPr marL="741553" lvl="1" indent="-284353" defTabSz="685800">
              <a:spcAft>
                <a:spcPct val="0"/>
              </a:spcAft>
              <a:buSzPts val="2400"/>
            </a:pPr>
            <a:r>
              <a:rPr lang="en-US" sz="2400" kern="1200" dirty="0">
                <a:solidFill>
                  <a:srgbClr val="000000"/>
                </a:solidFill>
                <a:latin typeface="Arial (Body)"/>
              </a:rPr>
              <a:t>Huge databases.</a:t>
            </a:r>
          </a:p>
          <a:p>
            <a:pPr marL="741553" lvl="1" indent="-284353" defTabSz="685800">
              <a:spcAft>
                <a:spcPct val="0"/>
              </a:spcAft>
              <a:buSzPts val="2400"/>
            </a:pPr>
            <a:r>
              <a:rPr lang="en-US" sz="2400" kern="1200" dirty="0">
                <a:solidFill>
                  <a:srgbClr val="000000"/>
                </a:solidFill>
                <a:latin typeface="Arial (Body)"/>
              </a:rPr>
              <a:t>Dynamic content.</a:t>
            </a:r>
          </a:p>
          <a:p>
            <a:pPr marL="741553" lvl="1" indent="-284353" defTabSz="685800">
              <a:spcAft>
                <a:spcPct val="0"/>
              </a:spcAft>
              <a:buSzPts val="2400"/>
            </a:pPr>
            <a:r>
              <a:rPr lang="en-US" sz="2400" kern="1200" dirty="0">
                <a:solidFill>
                  <a:srgbClr val="000000"/>
                </a:solidFill>
                <a:latin typeface="Arial (Body)"/>
              </a:rPr>
              <a:t>Documents refer to one another.</a:t>
            </a:r>
          </a:p>
          <a:p>
            <a:pPr marL="741553" lvl="1" indent="-284353" defTabSz="685800">
              <a:spcAft>
                <a:spcPct val="0"/>
              </a:spcAft>
              <a:buSzPts val="2400"/>
            </a:pPr>
            <a:r>
              <a:rPr lang="en-US" sz="2400" kern="1200" dirty="0">
                <a:solidFill>
                  <a:srgbClr val="000000"/>
                </a:solidFill>
                <a:latin typeface="Arial (Body)"/>
              </a:rPr>
              <a:t>Perishable contents.</a:t>
            </a:r>
          </a:p>
          <a:p>
            <a:pPr marL="741553" lvl="1" indent="-284353" defTabSz="685800">
              <a:spcAft>
                <a:spcPct val="0"/>
              </a:spcAft>
              <a:buSzPts val="2400"/>
            </a:pPr>
            <a:r>
              <a:rPr lang="en-US" sz="2400" kern="1200" dirty="0">
                <a:solidFill>
                  <a:srgbClr val="000000"/>
                </a:solidFill>
                <a:latin typeface="Arial (Body)"/>
              </a:rPr>
              <a:t>In many languages.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3335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Document Management at Facebook.com</a:t>
            </a:r>
          </a:p>
        </p:txBody>
      </p:sp>
      <p:sp>
        <p:nvSpPr>
          <p:cNvPr id="3" name="Text Placeholder 2"/>
          <p:cNvSpPr>
            <a:spLocks noGrp="1"/>
          </p:cNvSpPr>
          <p:nvPr>
            <p:ph type="body" idx="1"/>
          </p:nvPr>
        </p:nvSpPr>
        <p:spPr>
          <a:xfrm>
            <a:off x="1981200" y="1600200"/>
            <a:ext cx="8229600" cy="871396"/>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13-5 What are content management systems?</a:t>
            </a:r>
          </a:p>
          <a:p>
            <a:pPr marL="0" indent="0" defTabSz="685800">
              <a:spcBef>
                <a:spcPts val="0"/>
              </a:spcBef>
              <a:buSzPts val="2400"/>
              <a:buNone/>
            </a:pPr>
            <a:endParaRPr lang="en-US" sz="1400" kern="1200" dirty="0">
              <a:solidFill>
                <a:srgbClr val="000000"/>
              </a:solidFill>
              <a:latin typeface="Arial (Body)"/>
              <a:ea typeface="+mn-ea"/>
              <a:cs typeface="+mn-cs"/>
            </a:endParaRPr>
          </a:p>
          <a:p>
            <a:pPr marL="0" indent="0" defTabSz="685800">
              <a:spcBef>
                <a:spcPts val="0"/>
              </a:spcBef>
              <a:buSzPts val="2400"/>
              <a:buNone/>
            </a:pPr>
            <a:r>
              <a:rPr lang="en-US" sz="2000" b="1" kern="1200" dirty="0">
                <a:solidFill>
                  <a:srgbClr val="000000"/>
                </a:solidFill>
                <a:latin typeface="Arial (Body)"/>
                <a:ea typeface="+mn-ea"/>
                <a:cs typeface="+mn-cs"/>
              </a:rPr>
              <a:t>Figure CE13-7 </a:t>
            </a:r>
            <a:r>
              <a:rPr lang="en-US" sz="2000" kern="1200" dirty="0">
                <a:solidFill>
                  <a:srgbClr val="000000"/>
                </a:solidFill>
                <a:latin typeface="Arial (Body)"/>
                <a:ea typeface="+mn-ea"/>
                <a:cs typeface="+mn-cs"/>
              </a:rPr>
              <a:t>Document Management At Facebook.com</a:t>
            </a:r>
          </a:p>
        </p:txBody>
      </p:sp>
      <p:pic>
        <p:nvPicPr>
          <p:cNvPr id="5" name="Picture 4" descr="Table describing document management at Facebook.com. Facebook has an enormous task as suggested by these statistics:&#10;1.71 billion monthly active users&#10;1.083 billion daily active users&#10;300 petabytes of data&#10;4 new petabytes of data per day.">
            <a:extLst>
              <a:ext uri="{FF2B5EF4-FFF2-40B4-BE49-F238E27FC236}">
                <a16:creationId xmlns:a16="http://schemas.microsoft.com/office/drawing/2014/main" id="{B515C8B1-3EEB-4E45-A4FD-047231A4B1C1}"/>
              </a:ext>
            </a:extLst>
          </p:cNvPr>
          <p:cNvPicPr>
            <a:picLocks noChangeAspect="1"/>
          </p:cNvPicPr>
          <p:nvPr/>
        </p:nvPicPr>
        <p:blipFill>
          <a:blip r:embed="rId3"/>
          <a:stretch>
            <a:fillRect/>
          </a:stretch>
        </p:blipFill>
        <p:spPr>
          <a:xfrm>
            <a:off x="2447453" y="2652666"/>
            <a:ext cx="6482280" cy="3666937"/>
          </a:xfrm>
          <a:prstGeom prst="rect">
            <a:avLst/>
          </a:prstGeom>
        </p:spPr>
      </p:pic>
    </p:spTree>
    <p:extLst>
      <p:ext uri="{BB962C8B-B14F-4D97-AF65-F5344CB8AC3E}">
        <p14:creationId xmlns:p14="http://schemas.microsoft.com/office/powerpoint/2010/main" val="59630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C</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Application Alternatives?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13-5 What are content management systems?</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In-house custom development</a:t>
            </a:r>
          </a:p>
          <a:p>
            <a:pPr marL="741553" lvl="1" indent="-284353" defTabSz="685800">
              <a:spcAft>
                <a:spcPct val="0"/>
              </a:spcAft>
              <a:buSzPts val="2400"/>
            </a:pPr>
            <a:r>
              <a:rPr lang="en-US" sz="2400" kern="1200" dirty="0">
                <a:solidFill>
                  <a:srgbClr val="000000"/>
                </a:solidFill>
                <a:latin typeface="Arial (Body)"/>
              </a:rPr>
              <a:t>Customer support develops in-house database applications to track customer problems.</a:t>
            </a:r>
          </a:p>
          <a:p>
            <a:pPr marL="255651" indent="-255651" defTabSz="685800">
              <a:spcAft>
                <a:spcPct val="0"/>
              </a:spcAft>
              <a:buSzPts val="2400"/>
            </a:pPr>
            <a:r>
              <a:rPr lang="en-US" sz="2400" kern="1200" dirty="0">
                <a:solidFill>
                  <a:srgbClr val="000000"/>
                </a:solidFill>
                <a:latin typeface="Arial (Body)"/>
              </a:rPr>
              <a:t>Off-the-shelf</a:t>
            </a:r>
          </a:p>
          <a:p>
            <a:pPr marL="741553" lvl="1" indent="-284353" defTabSz="685800">
              <a:spcAft>
                <a:spcPct val="0"/>
              </a:spcAft>
              <a:buSzPts val="2400"/>
            </a:pPr>
            <a:r>
              <a:rPr lang="en-US" sz="2400" kern="1200" dirty="0">
                <a:solidFill>
                  <a:srgbClr val="000000"/>
                </a:solidFill>
                <a:latin typeface="Arial (Body)"/>
              </a:rPr>
              <a:t>Horizontal market products (SharePoint).</a:t>
            </a:r>
          </a:p>
          <a:p>
            <a:pPr marL="741553" lvl="1" indent="-284353" defTabSz="685800">
              <a:spcAft>
                <a:spcPct val="0"/>
              </a:spcAft>
              <a:buSzPts val="2400"/>
            </a:pPr>
            <a:r>
              <a:rPr lang="en-US" sz="2400" kern="1200" dirty="0">
                <a:solidFill>
                  <a:srgbClr val="000000"/>
                </a:solidFill>
                <a:latin typeface="Arial (Body)"/>
              </a:rPr>
              <a:t>Vertical market applications.</a:t>
            </a:r>
          </a:p>
          <a:p>
            <a:pPr marL="255651" indent="-255651" defTabSz="685800">
              <a:spcAft>
                <a:spcPct val="0"/>
              </a:spcAft>
              <a:buSzPts val="2400"/>
            </a:pPr>
            <a:r>
              <a:rPr lang="en-US" sz="2400" kern="1200" dirty="0">
                <a:solidFill>
                  <a:srgbClr val="000000"/>
                </a:solidFill>
                <a:latin typeface="Arial (Body)"/>
              </a:rPr>
              <a:t>Public search engine</a:t>
            </a:r>
          </a:p>
          <a:p>
            <a:pPr marL="741553" lvl="1" indent="-284353" defTabSz="685800">
              <a:spcAft>
                <a:spcPct val="0"/>
              </a:spcAft>
              <a:buSzPts val="2400"/>
            </a:pPr>
            <a:r>
              <a:rPr lang="en-US" sz="2400" kern="1200" dirty="0">
                <a:solidFill>
                  <a:srgbClr val="000000"/>
                </a:solidFill>
                <a:latin typeface="Arial (Body)"/>
              </a:rPr>
              <a:t>Google, Bing.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71558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600201"/>
            <a:ext cx="8394192" cy="4525963"/>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13-1 </a:t>
            </a:r>
            <a:r>
              <a:rPr lang="en-US" sz="2400" kern="1200" dirty="0">
                <a:solidFill>
                  <a:srgbClr val="000000"/>
                </a:solidFill>
                <a:latin typeface="Arial (Body)"/>
                <a:ea typeface="+mn-ea"/>
                <a:cs typeface="Arial" charset="0"/>
              </a:rPr>
              <a:t>How do organizations develop an effective S</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M</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I</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Arial" charset="0"/>
              </a:rPr>
              <a:t>What is an enterprise social network (E</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S</a:t>
            </a:r>
            <a:r>
              <a:rPr lang="en-US" sz="100" kern="1200" dirty="0">
                <a:solidFill>
                  <a:srgbClr val="000000"/>
                </a:solidFill>
                <a:latin typeface="Arial (Body)"/>
                <a:ea typeface="+mn-ea"/>
                <a:cs typeface="Arial" charset="0"/>
              </a:rPr>
              <a:t> </a:t>
            </a:r>
            <a:r>
              <a:rPr lang="en-US" sz="2400" kern="1200" dirty="0">
                <a:solidFill>
                  <a:srgbClr val="000000"/>
                </a:solidFill>
                <a:latin typeface="Arial (Body)"/>
                <a:ea typeface="+mn-ea"/>
                <a:cs typeface="Arial" charset="0"/>
              </a:rPr>
              <a:t>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Arial" charset="0"/>
              </a:rPr>
              <a:t>What are the benefits of knowledge management?</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Arial" charset="0"/>
              </a:rPr>
              <a:t>What are expert systems?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13-</a:t>
            </a:r>
            <a:r>
              <a:rPr lang="en-US" sz="2400" b="1" kern="1200" dirty="0">
                <a:solidFill>
                  <a:schemeClr val="tx2"/>
                </a:solidFill>
                <a:latin typeface="Arial (Body)"/>
                <a:ea typeface="+mn-ea"/>
                <a:cs typeface="+mn-cs"/>
              </a:rPr>
              <a:t>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Arial" charset="0"/>
              </a:rPr>
              <a:t>What are content management systems?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017070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Developing an Effective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3" name="Text Placeholder 2"/>
          <p:cNvSpPr>
            <a:spLocks noGrp="1"/>
          </p:cNvSpPr>
          <p:nvPr>
            <p:ph type="body" idx="1"/>
          </p:nvPr>
        </p:nvSpPr>
        <p:spPr>
          <a:xfrm>
            <a:off x="1981200" y="1600201"/>
            <a:ext cx="8311896"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13-1 How do organizations develop an effective S</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p>
          <a:p>
            <a:pPr marL="255651" indent="-255651" defTabSz="685800">
              <a:spcAft>
                <a:spcPct val="0"/>
              </a:spcAft>
              <a:buSzPts val="2400"/>
            </a:pPr>
            <a:r>
              <a:rPr lang="en-US" sz="2400" kern="1200" dirty="0">
                <a:solidFill>
                  <a:srgbClr val="000000"/>
                </a:solidFill>
                <a:latin typeface="Arial (Body)"/>
              </a:rPr>
              <a:t>Focus on being cost leader or on product differentiation.</a:t>
            </a:r>
          </a:p>
          <a:p>
            <a:pPr marL="255651" indent="-255651" defTabSz="685800">
              <a:spcAft>
                <a:spcPct val="0"/>
              </a:spcAft>
              <a:buSzPts val="2400"/>
            </a:pPr>
            <a:r>
              <a:rPr lang="en-US" sz="2400" kern="1200" dirty="0">
                <a:solidFill>
                  <a:srgbClr val="000000"/>
                </a:solidFill>
                <a:latin typeface="Arial (Body)"/>
              </a:rPr>
              <a:t>Industry-wide or segment focus.</a:t>
            </a:r>
          </a:p>
          <a:p>
            <a:pPr marL="255651" indent="-255651" defTabSz="685800">
              <a:spcAft>
                <a:spcPct val="0"/>
              </a:spcAft>
              <a:buSzPts val="2400"/>
            </a:pPr>
            <a:r>
              <a:rPr lang="en-US" sz="2400" kern="1200" dirty="0">
                <a:solidFill>
                  <a:srgbClr val="000000"/>
                </a:solidFill>
                <a:latin typeface="Arial (Body)"/>
              </a:rPr>
              <a:t>Premeditated alignment of S</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S with organization’s strategy.</a:t>
            </a:r>
          </a:p>
          <a:p>
            <a:pPr marL="255651" indent="-255651" defTabSz="685800">
              <a:spcAft>
                <a:spcPct val="0"/>
              </a:spcAft>
              <a:buSzPts val="2400"/>
            </a:pPr>
            <a:r>
              <a:rPr lang="en-US" sz="2400" kern="1200" dirty="0">
                <a:solidFill>
                  <a:srgbClr val="000000"/>
                </a:solidFill>
                <a:latin typeface="Arial (Body)"/>
              </a:rPr>
              <a:t>Next slide shows process of developing a practical plan to effectively use existing social media platforms.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6098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Plan Development</a:t>
            </a:r>
          </a:p>
        </p:txBody>
      </p:sp>
      <p:sp>
        <p:nvSpPr>
          <p:cNvPr id="3" name="Text Placeholder 2"/>
          <p:cNvSpPr>
            <a:spLocks noGrp="1"/>
          </p:cNvSpPr>
          <p:nvPr>
            <p:ph type="body" idx="1"/>
          </p:nvPr>
        </p:nvSpPr>
        <p:spPr>
          <a:xfrm>
            <a:off x="1981200" y="1600201"/>
            <a:ext cx="8229600" cy="813816"/>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0" indent="0">
              <a:spcBef>
                <a:spcPts val="10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13-1</a:t>
            </a:r>
            <a:r>
              <a:rPr lang="en-US" sz="2000" dirty="0">
                <a:latin typeface="+mn-lt"/>
              </a:rPr>
              <a:t> Social Media Plan Development</a:t>
            </a:r>
          </a:p>
        </p:txBody>
      </p:sp>
      <p:pic>
        <p:nvPicPr>
          <p:cNvPr id="4" name="Picture 3" descr="Figure depicting the steps to follow to develop a social media plan:&#10;1) define goals&#10;2) identify success metrics&#10;3) identify target audience&#10;4) define value&#10;5) make personal connections&#10;6) gather and analyze data.">
            <a:extLst>
              <a:ext uri="{FF2B5EF4-FFF2-40B4-BE49-F238E27FC236}">
                <a16:creationId xmlns:a16="http://schemas.microsoft.com/office/drawing/2014/main" id="{8D332BC2-A6BF-49F3-95E2-1E1FBF0C808E}"/>
              </a:ext>
            </a:extLst>
          </p:cNvPr>
          <p:cNvPicPr>
            <a:picLocks noChangeAspect="1"/>
          </p:cNvPicPr>
          <p:nvPr/>
        </p:nvPicPr>
        <p:blipFill>
          <a:blip r:embed="rId3"/>
          <a:srcRect/>
          <a:stretch/>
        </p:blipFill>
        <p:spPr>
          <a:xfrm>
            <a:off x="4103404" y="2414017"/>
            <a:ext cx="2771194" cy="3992398"/>
          </a:xfrm>
          <a:prstGeom prst="rect">
            <a:avLst/>
          </a:prstGeom>
        </p:spPr>
      </p:pic>
    </p:spTree>
    <p:extLst>
      <p:ext uri="{BB962C8B-B14F-4D97-AF65-F5344CB8AC3E}">
        <p14:creationId xmlns:p14="http://schemas.microsoft.com/office/powerpoint/2010/main" val="22136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Social </a:t>
            </a:r>
            <a:r>
              <a:rPr lang="en-US" sz="100" dirty="0"/>
              <a:t> </a:t>
            </a:r>
            <a:r>
              <a:rPr lang="en-US" dirty="0"/>
              <a:t>Media Strategic Goals</a:t>
            </a:r>
          </a:p>
        </p:txBody>
      </p:sp>
      <p:sp>
        <p:nvSpPr>
          <p:cNvPr id="3" name="Text Placeholder 2"/>
          <p:cNvSpPr>
            <a:spLocks noGrp="1"/>
          </p:cNvSpPr>
          <p:nvPr>
            <p:ph type="body" idx="1"/>
          </p:nvPr>
        </p:nvSpPr>
        <p:spPr>
          <a:xfrm>
            <a:off x="1981200" y="1600202"/>
            <a:ext cx="8229600" cy="768095"/>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0" indent="0">
              <a:spcBef>
                <a:spcPts val="10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13-2</a:t>
            </a:r>
            <a:r>
              <a:rPr lang="en-US" sz="2000" dirty="0">
                <a:latin typeface="+mn-lt"/>
              </a:rPr>
              <a:t> Common Social </a:t>
            </a:r>
            <a:r>
              <a:rPr lang="en-US" sz="100" dirty="0">
                <a:latin typeface="+mn-lt"/>
              </a:rPr>
              <a:t> </a:t>
            </a:r>
            <a:r>
              <a:rPr lang="en-US" sz="2000" dirty="0">
                <a:latin typeface="+mn-lt"/>
              </a:rPr>
              <a:t>Media Strategic Goals</a:t>
            </a:r>
          </a:p>
        </p:txBody>
      </p:sp>
      <p:pic>
        <p:nvPicPr>
          <p:cNvPr id="6" name="Picture 5" descr="Table listing common social media strategic goals: increased brand awareness, increased conversion rates, increased web site traffic, and increased user engagement.">
            <a:extLst>
              <a:ext uri="{FF2B5EF4-FFF2-40B4-BE49-F238E27FC236}">
                <a16:creationId xmlns:a16="http://schemas.microsoft.com/office/drawing/2014/main" id="{7BB0AF5E-B8EE-4431-BEA5-1393F1AFE637}"/>
              </a:ext>
            </a:extLst>
          </p:cNvPr>
          <p:cNvPicPr>
            <a:picLocks noChangeAspect="1"/>
          </p:cNvPicPr>
          <p:nvPr/>
        </p:nvPicPr>
        <p:blipFill>
          <a:blip r:embed="rId3"/>
          <a:stretch>
            <a:fillRect/>
          </a:stretch>
        </p:blipFill>
        <p:spPr>
          <a:xfrm>
            <a:off x="2146426" y="2458832"/>
            <a:ext cx="7899149" cy="3376499"/>
          </a:xfrm>
          <a:prstGeom prst="rect">
            <a:avLst/>
          </a:prstGeom>
        </p:spPr>
      </p:pic>
    </p:spTree>
    <p:extLst>
      <p:ext uri="{BB962C8B-B14F-4D97-AF65-F5344CB8AC3E}">
        <p14:creationId xmlns:p14="http://schemas.microsoft.com/office/powerpoint/2010/main" val="145806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Success Metrics</a:t>
            </a:r>
          </a:p>
        </p:txBody>
      </p:sp>
      <p:sp>
        <p:nvSpPr>
          <p:cNvPr id="3" name="Text Placeholder 2"/>
          <p:cNvSpPr>
            <a:spLocks noGrp="1"/>
          </p:cNvSpPr>
          <p:nvPr>
            <p:ph type="body" idx="1"/>
          </p:nvPr>
        </p:nvSpPr>
        <p:spPr>
          <a:xfrm>
            <a:off x="1981200" y="1600201"/>
            <a:ext cx="8330184"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255651" indent="-255651" defTabSz="685800">
              <a:spcAft>
                <a:spcPct val="0"/>
              </a:spcAft>
              <a:buSzPts val="2400"/>
            </a:pPr>
            <a:r>
              <a:rPr lang="en-US" sz="2400" b="1" kern="1200" dirty="0">
                <a:solidFill>
                  <a:srgbClr val="000000"/>
                </a:solidFill>
                <a:latin typeface="+mn-lt"/>
              </a:rPr>
              <a:t>Success</a:t>
            </a:r>
            <a:r>
              <a:rPr lang="en-US" sz="2400" kern="1200" dirty="0">
                <a:solidFill>
                  <a:srgbClr val="000000"/>
                </a:solidFill>
                <a:latin typeface="+mn-lt"/>
              </a:rPr>
              <a:t> </a:t>
            </a:r>
            <a:r>
              <a:rPr lang="en-US" sz="2400" b="1" kern="1200" dirty="0">
                <a:solidFill>
                  <a:srgbClr val="000000"/>
                </a:solidFill>
                <a:latin typeface="+mn-lt"/>
              </a:rPr>
              <a:t>metrics</a:t>
            </a:r>
            <a:r>
              <a:rPr lang="en-US" sz="2400" kern="1200" dirty="0">
                <a:solidFill>
                  <a:srgbClr val="000000"/>
                </a:solidFill>
                <a:latin typeface="+mn-lt"/>
              </a:rPr>
              <a:t> are measurements to track performance toward goals.</a:t>
            </a:r>
          </a:p>
          <a:p>
            <a:pPr marL="255651" indent="-255651" defTabSz="685800">
              <a:spcAft>
                <a:spcPct val="0"/>
              </a:spcAft>
              <a:buSzPts val="2400"/>
            </a:pPr>
            <a:r>
              <a:rPr lang="en-US" sz="2400" kern="1200" dirty="0">
                <a:solidFill>
                  <a:srgbClr val="000000"/>
                </a:solidFill>
                <a:latin typeface="+mn-lt"/>
              </a:rPr>
              <a:t>Also called </a:t>
            </a:r>
            <a:r>
              <a:rPr lang="en-US" sz="2400" b="1" kern="1200" dirty="0">
                <a:solidFill>
                  <a:srgbClr val="000000"/>
                </a:solidFill>
                <a:latin typeface="+mn-lt"/>
              </a:rPr>
              <a:t>key</a:t>
            </a:r>
            <a:r>
              <a:rPr lang="en-US" sz="2400" kern="1200" dirty="0">
                <a:solidFill>
                  <a:srgbClr val="000000"/>
                </a:solidFill>
                <a:latin typeface="+mn-lt"/>
              </a:rPr>
              <a:t> </a:t>
            </a:r>
            <a:r>
              <a:rPr lang="en-US" sz="2400" b="1" kern="1200" dirty="0">
                <a:solidFill>
                  <a:srgbClr val="000000"/>
                </a:solidFill>
                <a:latin typeface="+mn-lt"/>
              </a:rPr>
              <a:t>performance</a:t>
            </a:r>
            <a:r>
              <a:rPr lang="en-US" sz="2400" kern="1200" dirty="0">
                <a:solidFill>
                  <a:srgbClr val="000000"/>
                </a:solidFill>
                <a:latin typeface="+mn-lt"/>
              </a:rPr>
              <a:t> </a:t>
            </a:r>
            <a:r>
              <a:rPr lang="en-US" sz="2400" b="1" kern="1200" dirty="0">
                <a:solidFill>
                  <a:srgbClr val="000000"/>
                </a:solidFill>
                <a:latin typeface="+mn-lt"/>
              </a:rPr>
              <a:t>indicators</a:t>
            </a:r>
            <a:r>
              <a:rPr lang="en-US" sz="2400" kern="1200" dirty="0">
                <a:solidFill>
                  <a:srgbClr val="000000"/>
                </a:solidFill>
                <a:latin typeface="+mn-lt"/>
              </a:rPr>
              <a:t> (</a:t>
            </a:r>
            <a:r>
              <a:rPr lang="en-US" sz="2400" b="1" kern="1200" dirty="0">
                <a:solidFill>
                  <a:srgbClr val="000000"/>
                </a:solidFill>
                <a:latin typeface="+mn-lt"/>
              </a:rPr>
              <a:t>K</a:t>
            </a:r>
            <a:r>
              <a:rPr lang="en-US" sz="100" b="1" kern="1200" dirty="0">
                <a:solidFill>
                  <a:srgbClr val="000000"/>
                </a:solidFill>
                <a:latin typeface="+mn-lt"/>
              </a:rPr>
              <a:t> </a:t>
            </a:r>
            <a:r>
              <a:rPr lang="en-US" sz="2400" b="1" kern="1200" dirty="0">
                <a:solidFill>
                  <a:srgbClr val="000000"/>
                </a:solidFill>
                <a:latin typeface="+mn-lt"/>
              </a:rPr>
              <a:t>P</a:t>
            </a:r>
            <a:r>
              <a:rPr lang="en-US" sz="100" b="1" kern="1200" dirty="0">
                <a:solidFill>
                  <a:srgbClr val="000000"/>
                </a:solidFill>
                <a:latin typeface="+mn-lt"/>
              </a:rPr>
              <a:t> </a:t>
            </a:r>
            <a:r>
              <a:rPr lang="en-US" sz="2400" b="1" kern="1200" dirty="0">
                <a:solidFill>
                  <a:srgbClr val="000000"/>
                </a:solidFill>
                <a:latin typeface="+mn-lt"/>
              </a:rPr>
              <a:t>I</a:t>
            </a:r>
            <a:r>
              <a:rPr lang="en-US" sz="2400" kern="1200" dirty="0">
                <a:solidFill>
                  <a:srgbClr val="000000"/>
                </a:solidFill>
                <a:latin typeface="+mn-lt"/>
              </a:rPr>
              <a:t>).</a:t>
            </a:r>
          </a:p>
          <a:p>
            <a:pPr marL="255651" indent="-255651" defTabSz="685800">
              <a:spcAft>
                <a:spcPct val="0"/>
              </a:spcAft>
              <a:buSzPts val="2400"/>
            </a:pPr>
            <a:r>
              <a:rPr lang="en-US" sz="2400" kern="1200" dirty="0">
                <a:solidFill>
                  <a:srgbClr val="000000"/>
                </a:solidFill>
                <a:latin typeface="+mn-lt"/>
              </a:rPr>
              <a:t>Ignore vanity metrics.</a:t>
            </a:r>
          </a:p>
          <a:p>
            <a:pPr marL="255651" indent="-255651" defTabSz="685800">
              <a:spcAft>
                <a:spcPct val="0"/>
              </a:spcAft>
              <a:buSzPts val="2400"/>
            </a:pPr>
            <a:r>
              <a:rPr lang="en-US" sz="2400" kern="1200" dirty="0">
                <a:solidFill>
                  <a:srgbClr val="000000"/>
                </a:solidFill>
                <a:latin typeface="+mn-lt"/>
              </a:rPr>
              <a:t>Minimize bounce rate.</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427875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Social </a:t>
            </a:r>
            <a:r>
              <a:rPr lang="en-US" sz="100" dirty="0"/>
              <a:t> </a:t>
            </a:r>
            <a:r>
              <a:rPr lang="en-US" dirty="0"/>
              <a:t>Media Metrics</a:t>
            </a:r>
          </a:p>
        </p:txBody>
      </p:sp>
      <p:sp>
        <p:nvSpPr>
          <p:cNvPr id="3" name="Text Placeholder 2"/>
          <p:cNvSpPr>
            <a:spLocks noGrp="1"/>
          </p:cNvSpPr>
          <p:nvPr>
            <p:ph type="body" idx="1"/>
          </p:nvPr>
        </p:nvSpPr>
        <p:spPr>
          <a:xfrm>
            <a:off x="1981200" y="1600201"/>
            <a:ext cx="8229600" cy="754810"/>
          </a:xfrm>
        </p:spPr>
        <p:txBody>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0" indent="0">
              <a:spcBef>
                <a:spcPts val="10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13-3</a:t>
            </a:r>
            <a:r>
              <a:rPr lang="en-US" sz="2000" dirty="0">
                <a:latin typeface="+mn-lt"/>
              </a:rPr>
              <a:t> Common Social Media Metrics</a:t>
            </a:r>
          </a:p>
        </p:txBody>
      </p:sp>
      <p:pic>
        <p:nvPicPr>
          <p:cNvPr id="6" name="Picture 5" descr="Table listing common social media metrics that correspond to the SM strategic goals.&#10;Brand awareness: total twitter followers.&#10;Conversion rates: click rates&#10;Web site traffic: visitor frequency rate.&#10;User engagement, reshares of SM content.">
            <a:extLst>
              <a:ext uri="{FF2B5EF4-FFF2-40B4-BE49-F238E27FC236}">
                <a16:creationId xmlns:a16="http://schemas.microsoft.com/office/drawing/2014/main" id="{146703D2-235E-4FA0-ABDE-659FC64C516E}"/>
              </a:ext>
            </a:extLst>
          </p:cNvPr>
          <p:cNvPicPr>
            <a:picLocks noChangeAspect="1"/>
          </p:cNvPicPr>
          <p:nvPr/>
        </p:nvPicPr>
        <p:blipFill>
          <a:blip r:embed="rId3"/>
          <a:stretch>
            <a:fillRect/>
          </a:stretch>
        </p:blipFill>
        <p:spPr>
          <a:xfrm>
            <a:off x="2212063" y="2436492"/>
            <a:ext cx="7618491" cy="3010050"/>
          </a:xfrm>
          <a:prstGeom prst="rect">
            <a:avLst/>
          </a:prstGeom>
        </p:spPr>
      </p:pic>
    </p:spTree>
    <p:extLst>
      <p:ext uri="{BB962C8B-B14F-4D97-AF65-F5344CB8AC3E}">
        <p14:creationId xmlns:p14="http://schemas.microsoft.com/office/powerpoint/2010/main" val="313400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Make Personal Connections </a:t>
            </a:r>
            <a:r>
              <a:rPr lang="en-US" sz="2000" b="0" kern="1200" dirty="0">
                <a:latin typeface="Times New Roman" panose="02020603050405020304" pitchFamily="18" charset="0"/>
                <a:ea typeface="+mj-ea"/>
                <a:cs typeface="Times New Roman" panose="02020603050405020304" pitchFamily="18" charset="0"/>
              </a:rPr>
              <a:t>(1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93608"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255651" indent="-255651" defTabSz="685800">
              <a:spcAft>
                <a:spcPct val="0"/>
              </a:spcAft>
              <a:buSzPts val="2400"/>
            </a:pPr>
            <a:r>
              <a:rPr lang="en-US" sz="2400" kern="1200" dirty="0">
                <a:solidFill>
                  <a:srgbClr val="000000"/>
                </a:solidFill>
                <a:latin typeface="+mn-lt"/>
              </a:rPr>
              <a:t>58% of consumers, ages 18–29, more influenced by social media chatter than by T</a:t>
            </a:r>
            <a:r>
              <a:rPr lang="en-US" sz="100" kern="1200" dirty="0">
                <a:solidFill>
                  <a:srgbClr val="000000"/>
                </a:solidFill>
                <a:latin typeface="+mn-lt"/>
              </a:rPr>
              <a:t> </a:t>
            </a:r>
            <a:r>
              <a:rPr lang="en-US" sz="2400" kern="1200" dirty="0">
                <a:solidFill>
                  <a:srgbClr val="000000"/>
                </a:solidFill>
                <a:latin typeface="+mn-lt"/>
              </a:rPr>
              <a:t>V or Internet ads</a:t>
            </a:r>
          </a:p>
          <a:p>
            <a:pPr marL="255651" indent="-255651" defTabSz="685800">
              <a:spcAft>
                <a:spcPct val="0"/>
              </a:spcAft>
              <a:buSzPts val="2400"/>
            </a:pPr>
            <a:r>
              <a:rPr lang="en-US" sz="2400" kern="1200" dirty="0">
                <a:solidFill>
                  <a:srgbClr val="000000"/>
                </a:solidFill>
                <a:latin typeface="+mn-lt"/>
              </a:rPr>
              <a:t>29% of consumers over 55 thought social media chatter more influential than T</a:t>
            </a:r>
            <a:r>
              <a:rPr lang="en-US" sz="100" kern="1200" dirty="0">
                <a:solidFill>
                  <a:srgbClr val="000000"/>
                </a:solidFill>
                <a:latin typeface="+mn-lt"/>
              </a:rPr>
              <a:t> </a:t>
            </a:r>
            <a:r>
              <a:rPr lang="en-US" sz="2400" kern="1200" dirty="0">
                <a:solidFill>
                  <a:srgbClr val="000000"/>
                </a:solidFill>
                <a:latin typeface="+mn-lt"/>
              </a:rPr>
              <a:t>V or Internet ads</a:t>
            </a:r>
          </a:p>
          <a:p>
            <a:pPr marL="255651" indent="-255651" defTabSz="685800">
              <a:spcAft>
                <a:spcPct val="0"/>
              </a:spcAft>
              <a:buSzPts val="2400"/>
            </a:pPr>
            <a:r>
              <a:rPr lang="en-US" sz="2400" kern="1200" dirty="0">
                <a:solidFill>
                  <a:srgbClr val="000000"/>
                </a:solidFill>
                <a:latin typeface="+mn-lt"/>
              </a:rPr>
              <a:t>Interact with customers, employees, and partners in more personal, humane, relationship-oriented way</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125892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Make Personal Connections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93608"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13-1 How do organizations develop an effective S</a:t>
            </a:r>
            <a:r>
              <a:rPr lang="en-US" sz="100" kern="1200" dirty="0">
                <a:solidFill>
                  <a:srgbClr val="000000"/>
                </a:solidFill>
                <a:latin typeface="+mn-lt"/>
              </a:rPr>
              <a:t> </a:t>
            </a:r>
            <a:r>
              <a:rPr lang="en-US" sz="1400" kern="1200" dirty="0">
                <a:solidFill>
                  <a:srgbClr val="000000"/>
                </a:solidFill>
                <a:latin typeface="+mn-lt"/>
              </a:rPr>
              <a:t>M</a:t>
            </a:r>
            <a:r>
              <a:rPr lang="en-US" sz="100" kern="1200" dirty="0">
                <a:solidFill>
                  <a:srgbClr val="000000"/>
                </a:solidFill>
                <a:latin typeface="+mn-lt"/>
              </a:rPr>
              <a:t> </a:t>
            </a:r>
            <a:r>
              <a:rPr lang="en-US" sz="1400" kern="1200" dirty="0">
                <a:solidFill>
                  <a:srgbClr val="000000"/>
                </a:solidFill>
                <a:latin typeface="+mn-lt"/>
              </a:rPr>
              <a:t>I</a:t>
            </a:r>
            <a:r>
              <a:rPr lang="en-US" sz="100" kern="1200" dirty="0">
                <a:solidFill>
                  <a:srgbClr val="000000"/>
                </a:solidFill>
                <a:latin typeface="+mn-lt"/>
              </a:rPr>
              <a:t> </a:t>
            </a:r>
            <a:r>
              <a:rPr lang="en-US" sz="1400" kern="1200" dirty="0">
                <a:solidFill>
                  <a:srgbClr val="000000"/>
                </a:solidFill>
                <a:latin typeface="+mn-lt"/>
              </a:rPr>
              <a:t>S?</a:t>
            </a:r>
          </a:p>
          <a:p>
            <a:pPr marL="255651" indent="-255651" defTabSz="685800">
              <a:spcAft>
                <a:spcPct val="0"/>
              </a:spcAft>
              <a:buSzPts val="2400"/>
            </a:pPr>
            <a:r>
              <a:rPr lang="en-US" sz="2400" kern="1200" dirty="0">
                <a:solidFill>
                  <a:srgbClr val="000000"/>
                </a:solidFill>
                <a:latin typeface="+mn-lt"/>
              </a:rPr>
              <a:t>Useful interactions that help solve particular problems and satisfy unique needs</a:t>
            </a:r>
          </a:p>
          <a:p>
            <a:pPr marL="255651" indent="-255651" defTabSz="685800">
              <a:spcAft>
                <a:spcPct val="0"/>
              </a:spcAft>
              <a:buSzPts val="2400"/>
            </a:pPr>
            <a:r>
              <a:rPr lang="en-US" sz="2400" kern="1200" dirty="0">
                <a:solidFill>
                  <a:srgbClr val="000000"/>
                </a:solidFill>
                <a:latin typeface="+mn-lt"/>
              </a:rPr>
              <a:t>Avoid hard-selling products, overwhelming with content, and contacting too often</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24142615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1821</Words>
  <Application>Microsoft Macintosh PowerPoint</Application>
  <PresentationFormat>Breitbild</PresentationFormat>
  <Paragraphs>173</Paragraphs>
  <Slides>25</Slides>
  <Notes>15</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25</vt:i4>
      </vt:variant>
    </vt:vector>
  </HeadingPairs>
  <TitlesOfParts>
    <vt:vector size="33"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Developing an Effective S M I S</vt:lpstr>
      <vt:lpstr>Social Media Plan Development</vt:lpstr>
      <vt:lpstr>Common Social  Media Strategic Goals</vt:lpstr>
      <vt:lpstr>Success Metrics</vt:lpstr>
      <vt:lpstr>Common Social  Media Metrics</vt:lpstr>
      <vt:lpstr>Make Personal Connections (1 of 2)</vt:lpstr>
      <vt:lpstr>Make Personal Connections (2 of 2)</vt:lpstr>
      <vt:lpstr>Gather and Analyze Data</vt:lpstr>
      <vt:lpstr>Enterprise Social Networks (E S N)</vt:lpstr>
      <vt:lpstr>Enterprise 2.0: McAfee’s SLATES Model</vt:lpstr>
      <vt:lpstr>Changing Communication</vt:lpstr>
      <vt:lpstr>Deploying Successful Enterprise Social Networks</vt:lpstr>
      <vt:lpstr>E S N Implementation Best Practices</vt:lpstr>
      <vt:lpstr>Knowledge Management Systems</vt:lpstr>
      <vt:lpstr>Benefits of Knowledge Management</vt:lpstr>
      <vt:lpstr>What are Expert Systems?</vt:lpstr>
      <vt:lpstr>Example of If/Then Rules</vt:lpstr>
      <vt:lpstr>Drawbacks of Expert Systems</vt:lpstr>
      <vt:lpstr>What are Content Management Systems (CMS)?</vt:lpstr>
      <vt:lpstr>Document Management at Facebook.com</vt:lpstr>
      <vt:lpstr>What are C M S Application Alternatives?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690</cp:revision>
  <dcterms:modified xsi:type="dcterms:W3CDTF">2021-02-17T09:35:30Z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