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9"/>
  </p:notesMasterIdLst>
  <p:handoutMasterIdLst>
    <p:handoutMasterId r:id="rId30"/>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35" r:id="rId23"/>
    <p:sldId id="338" r:id="rId24"/>
    <p:sldId id="337" r:id="rId25"/>
    <p:sldId id="336" r:id="rId26"/>
    <p:sldId id="324" r:id="rId27"/>
    <p:sldId id="304"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6"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6"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265" autoAdjust="0"/>
    <p:restoredTop sz="80559" autoAdjust="0"/>
  </p:normalViewPr>
  <p:slideViewPr>
    <p:cSldViewPr snapToGrid="0" snapToObjects="1">
      <p:cViewPr varScale="1">
        <p:scale>
          <a:sx n="132" d="100"/>
          <a:sy n="132" d="100"/>
        </p:scale>
        <p:origin x="616" y="176"/>
      </p:cViewPr>
      <p:guideLst>
        <p:guide orient="horz" pos="2160"/>
        <p:guide pos="3840"/>
      </p:guideLst>
    </p:cSldViewPr>
  </p:slideViewPr>
  <p:outlineViewPr>
    <p:cViewPr>
      <p:scale>
        <a:sx n="75" d="100"/>
        <a:sy n="75" d="100"/>
      </p:scale>
      <p:origin x="0" y="-343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F2FCDFFF-F09B-4EFF-A644-CBC7CFFBCECD}"/>
    <pc:docChg chg="modSld">
      <pc:chgData name="Robby Roth" userId="47608e0cc0708d8b" providerId="LiveId" clId="{F2FCDFFF-F09B-4EFF-A644-CBC7CFFBCECD}" dt="2020-02-09T21:38:29.210" v="3" actId="962"/>
      <pc:docMkLst>
        <pc:docMk/>
      </pc:docMkLst>
      <pc:sldChg chg="modSp">
        <pc:chgData name="Robby Roth" userId="47608e0cc0708d8b" providerId="LiveId" clId="{F2FCDFFF-F09B-4EFF-A644-CBC7CFFBCECD}" dt="2020-02-09T21:38:29.210" v="3" actId="962"/>
        <pc:sldMkLst>
          <pc:docMk/>
          <pc:sldMk cId="4140415912" sldId="301"/>
        </pc:sldMkLst>
        <pc:picChg chg="mod">
          <ac:chgData name="Robby Roth" userId="47608e0cc0708d8b" providerId="LiveId" clId="{F2FCDFFF-F09B-4EFF-A644-CBC7CFFBCECD}" dt="2020-02-09T21:38:29.210" v="3" actId="962"/>
          <ac:picMkLst>
            <pc:docMk/>
            <pc:sldMk cId="4140415912" sldId="301"/>
            <ac:picMk id="8" creationId="{66F68693-04B9-45A8-9FEE-D461A6FE8391}"/>
          </ac:picMkLst>
        </pc:picChg>
      </pc:sldChg>
    </pc:docChg>
  </pc:docChgLst>
  <pc:docChgLst>
    <pc:chgData name="Dominik Böhler" userId="d6f71161-d1cb-4399-82c4-d80fb5b4761d" providerId="ADAL" clId="{EB381CC9-82B2-924B-BE68-C97783FA38DC}"/>
    <pc:docChg chg="custSel modSld modMainMaster modNotesMaster">
      <pc:chgData name="Dominik Böhler" userId="d6f71161-d1cb-4399-82c4-d80fb5b4761d" providerId="ADAL" clId="{EB381CC9-82B2-924B-BE68-C97783FA38DC}" dt="2021-02-17T09:36:12.471" v="3" actId="478"/>
      <pc:docMkLst>
        <pc:docMk/>
      </pc:docMkLst>
      <pc:sldChg chg="modSp modNotes">
        <pc:chgData name="Dominik Böhler" userId="d6f71161-d1cb-4399-82c4-d80fb5b4761d" providerId="ADAL" clId="{EB381CC9-82B2-924B-BE68-C97783FA38DC}" dt="2021-02-17T09:36:04.229" v="0"/>
        <pc:sldMkLst>
          <pc:docMk/>
          <pc:sldMk cId="4140415912" sldId="301"/>
        </pc:sldMkLst>
        <pc:spChg chg="mod">
          <ac:chgData name="Dominik Böhler" userId="d6f71161-d1cb-4399-82c4-d80fb5b4761d" providerId="ADAL" clId="{EB381CC9-82B2-924B-BE68-C97783FA38DC}" dt="2021-02-17T09:36:04.229" v="0"/>
          <ac:spMkLst>
            <pc:docMk/>
            <pc:sldMk cId="4140415912" sldId="301"/>
            <ac:spMk id="2" creationId="{00000000-0000-0000-0000-000000000000}"/>
          </ac:spMkLst>
        </pc:spChg>
        <pc:spChg chg="mod">
          <ac:chgData name="Dominik Böhler" userId="d6f71161-d1cb-4399-82c4-d80fb5b4761d" providerId="ADAL" clId="{EB381CC9-82B2-924B-BE68-C97783FA38DC}" dt="2021-02-17T09:36:04.229" v="0"/>
          <ac:spMkLst>
            <pc:docMk/>
            <pc:sldMk cId="4140415912" sldId="301"/>
            <ac:spMk id="3" creationId="{00000000-0000-0000-0000-000000000000}"/>
          </ac:spMkLst>
        </pc:spChg>
        <pc:spChg chg="mod">
          <ac:chgData name="Dominik Böhler" userId="d6f71161-d1cb-4399-82c4-d80fb5b4761d" providerId="ADAL" clId="{EB381CC9-82B2-924B-BE68-C97783FA38DC}" dt="2021-02-17T09:36:04.229" v="0"/>
          <ac:spMkLst>
            <pc:docMk/>
            <pc:sldMk cId="4140415912" sldId="301"/>
            <ac:spMk id="4" creationId="{00000000-0000-0000-0000-000000000000}"/>
          </ac:spMkLst>
        </pc:spChg>
        <pc:spChg chg="mod">
          <ac:chgData name="Dominik Böhler" userId="d6f71161-d1cb-4399-82c4-d80fb5b4761d" providerId="ADAL" clId="{EB381CC9-82B2-924B-BE68-C97783FA38DC}" dt="2021-02-17T09:36:04.229" v="0"/>
          <ac:spMkLst>
            <pc:docMk/>
            <pc:sldMk cId="4140415912" sldId="301"/>
            <ac:spMk id="5" creationId="{00000000-0000-0000-0000-000000000000}"/>
          </ac:spMkLst>
        </pc:spChg>
        <pc:spChg chg="mod">
          <ac:chgData name="Dominik Böhler" userId="d6f71161-d1cb-4399-82c4-d80fb5b4761d" providerId="ADAL" clId="{EB381CC9-82B2-924B-BE68-C97783FA38DC}" dt="2021-02-17T09:36:04.229" v="0"/>
          <ac:spMkLst>
            <pc:docMk/>
            <pc:sldMk cId="4140415912" sldId="301"/>
            <ac:spMk id="6" creationId="{00000000-0000-0000-0000-000000000000}"/>
          </ac:spMkLst>
        </pc:spChg>
        <pc:picChg chg="mod">
          <ac:chgData name="Dominik Böhler" userId="d6f71161-d1cb-4399-82c4-d80fb5b4761d" providerId="ADAL" clId="{EB381CC9-82B2-924B-BE68-C97783FA38DC}" dt="2021-02-17T09:36:04.229" v="0"/>
          <ac:picMkLst>
            <pc:docMk/>
            <pc:sldMk cId="4140415912" sldId="301"/>
            <ac:picMk id="8" creationId="{66F68693-04B9-45A8-9FEE-D461A6FE8391}"/>
          </ac:picMkLst>
        </pc:picChg>
      </pc:sldChg>
      <pc:sldChg chg="modSp modNotes">
        <pc:chgData name="Dominik Böhler" userId="d6f71161-d1cb-4399-82c4-d80fb5b4761d" providerId="ADAL" clId="{EB381CC9-82B2-924B-BE68-C97783FA38DC}" dt="2021-02-17T09:36:04.229" v="0"/>
        <pc:sldMkLst>
          <pc:docMk/>
          <pc:sldMk cId="3346985317" sldId="304"/>
        </pc:sldMkLst>
        <pc:spChg chg="mod">
          <ac:chgData name="Dominik Böhler" userId="d6f71161-d1cb-4399-82c4-d80fb5b4761d" providerId="ADAL" clId="{EB381CC9-82B2-924B-BE68-C97783FA38DC}" dt="2021-02-17T09:36:04.229" v="0"/>
          <ac:spMkLst>
            <pc:docMk/>
            <pc:sldMk cId="3346985317" sldId="304"/>
            <ac:spMk id="8" creationId="{00000000-0000-0000-0000-000000000000}"/>
          </ac:spMkLst>
        </pc:spChg>
        <pc:picChg chg="mod">
          <ac:chgData name="Dominik Böhler" userId="d6f71161-d1cb-4399-82c4-d80fb5b4761d" providerId="ADAL" clId="{EB381CC9-82B2-924B-BE68-C97783FA38DC}" dt="2021-02-17T09:36:04.229" v="0"/>
          <ac:picMkLst>
            <pc:docMk/>
            <pc:sldMk cId="3346985317" sldId="304"/>
            <ac:picMk id="4" creationId="{00000000-0000-0000-0000-000000000000}"/>
          </ac:picMkLst>
        </pc:picChg>
      </pc:sldChg>
      <pc:sldChg chg="modSp">
        <pc:chgData name="Dominik Böhler" userId="d6f71161-d1cb-4399-82c4-d80fb5b4761d" providerId="ADAL" clId="{EB381CC9-82B2-924B-BE68-C97783FA38DC}" dt="2021-02-17T09:36:04.229" v="0"/>
        <pc:sldMkLst>
          <pc:docMk/>
          <pc:sldMk cId="2398432855" sldId="307"/>
        </pc:sldMkLst>
        <pc:spChg chg="mod">
          <ac:chgData name="Dominik Böhler" userId="d6f71161-d1cb-4399-82c4-d80fb5b4761d" providerId="ADAL" clId="{EB381CC9-82B2-924B-BE68-C97783FA38DC}" dt="2021-02-17T09:36:04.229" v="0"/>
          <ac:spMkLst>
            <pc:docMk/>
            <pc:sldMk cId="2398432855" sldId="307"/>
            <ac:spMk id="4" creationId="{00000000-0000-0000-0000-000000000000}"/>
          </ac:spMkLst>
        </pc:spChg>
        <pc:spChg chg="mod">
          <ac:chgData name="Dominik Böhler" userId="d6f71161-d1cb-4399-82c4-d80fb5b4761d" providerId="ADAL" clId="{EB381CC9-82B2-924B-BE68-C97783FA38DC}" dt="2021-02-17T09:36:04.229" v="0"/>
          <ac:spMkLst>
            <pc:docMk/>
            <pc:sldMk cId="2398432855" sldId="307"/>
            <ac:spMk id="5" creationId="{00000000-0000-0000-0000-000000000000}"/>
          </ac:spMkLst>
        </pc:spChg>
      </pc:sldChg>
      <pc:sldChg chg="modSp modNotes">
        <pc:chgData name="Dominik Böhler" userId="d6f71161-d1cb-4399-82c4-d80fb5b4761d" providerId="ADAL" clId="{EB381CC9-82B2-924B-BE68-C97783FA38DC}" dt="2021-02-17T09:36:04.229" v="0"/>
        <pc:sldMkLst>
          <pc:docMk/>
          <pc:sldMk cId="1372300807" sldId="309"/>
        </pc:sldMkLst>
        <pc:spChg chg="mod">
          <ac:chgData name="Dominik Böhler" userId="d6f71161-d1cb-4399-82c4-d80fb5b4761d" providerId="ADAL" clId="{EB381CC9-82B2-924B-BE68-C97783FA38DC}" dt="2021-02-17T09:36:04.229" v="0"/>
          <ac:spMkLst>
            <pc:docMk/>
            <pc:sldMk cId="1372300807" sldId="309"/>
            <ac:spMk id="3" creationId="{00000000-0000-0000-0000-000000000000}"/>
          </ac:spMkLst>
        </pc:spChg>
        <pc:picChg chg="mod">
          <ac:chgData name="Dominik Böhler" userId="d6f71161-d1cb-4399-82c4-d80fb5b4761d" providerId="ADAL" clId="{EB381CC9-82B2-924B-BE68-C97783FA38DC}" dt="2021-02-17T09:36:04.229" v="0"/>
          <ac:picMkLst>
            <pc:docMk/>
            <pc:sldMk cId="1372300807" sldId="309"/>
            <ac:picMk id="4" creationId="{00000000-0000-0000-0000-000000000000}"/>
          </ac:picMkLst>
        </pc:picChg>
      </pc:sldChg>
      <pc:sldChg chg="modSp">
        <pc:chgData name="Dominik Böhler" userId="d6f71161-d1cb-4399-82c4-d80fb5b4761d" providerId="ADAL" clId="{EB381CC9-82B2-924B-BE68-C97783FA38DC}" dt="2021-02-17T09:36:04.229" v="0"/>
        <pc:sldMkLst>
          <pc:docMk/>
          <pc:sldMk cId="3160464183" sldId="312"/>
        </pc:sldMkLst>
        <pc:spChg chg="mod">
          <ac:chgData name="Dominik Böhler" userId="d6f71161-d1cb-4399-82c4-d80fb5b4761d" providerId="ADAL" clId="{EB381CC9-82B2-924B-BE68-C97783FA38DC}" dt="2021-02-17T09:36:04.229" v="0"/>
          <ac:spMkLst>
            <pc:docMk/>
            <pc:sldMk cId="3160464183" sldId="312"/>
            <ac:spMk id="3" creationId="{00000000-0000-0000-0000-000000000000}"/>
          </ac:spMkLst>
        </pc:spChg>
      </pc:sldChg>
      <pc:sldChg chg="modSp modNotes">
        <pc:chgData name="Dominik Böhler" userId="d6f71161-d1cb-4399-82c4-d80fb5b4761d" providerId="ADAL" clId="{EB381CC9-82B2-924B-BE68-C97783FA38DC}" dt="2021-02-17T09:36:04.229" v="0"/>
        <pc:sldMkLst>
          <pc:docMk/>
          <pc:sldMk cId="2649424041" sldId="314"/>
        </pc:sldMkLst>
        <pc:spChg chg="mod">
          <ac:chgData name="Dominik Böhler" userId="d6f71161-d1cb-4399-82c4-d80fb5b4761d" providerId="ADAL" clId="{EB381CC9-82B2-924B-BE68-C97783FA38DC}" dt="2021-02-17T09:36:04.229" v="0"/>
          <ac:spMkLst>
            <pc:docMk/>
            <pc:sldMk cId="2649424041" sldId="314"/>
            <ac:spMk id="3" creationId="{00000000-0000-0000-0000-000000000000}"/>
          </ac:spMkLst>
        </pc:spChg>
        <pc:picChg chg="mod">
          <ac:chgData name="Dominik Böhler" userId="d6f71161-d1cb-4399-82c4-d80fb5b4761d" providerId="ADAL" clId="{EB381CC9-82B2-924B-BE68-C97783FA38DC}" dt="2021-02-17T09:36:04.229" v="0"/>
          <ac:picMkLst>
            <pc:docMk/>
            <pc:sldMk cId="2649424041" sldId="314"/>
            <ac:picMk id="4" creationId="{00000000-0000-0000-0000-000000000000}"/>
          </ac:picMkLst>
        </pc:picChg>
      </pc:sldChg>
      <pc:sldChg chg="modSp">
        <pc:chgData name="Dominik Böhler" userId="d6f71161-d1cb-4399-82c4-d80fb5b4761d" providerId="ADAL" clId="{EB381CC9-82B2-924B-BE68-C97783FA38DC}" dt="2021-02-17T09:36:04.229" v="0"/>
        <pc:sldMkLst>
          <pc:docMk/>
          <pc:sldMk cId="374662646" sldId="318"/>
        </pc:sldMkLst>
        <pc:spChg chg="mod">
          <ac:chgData name="Dominik Böhler" userId="d6f71161-d1cb-4399-82c4-d80fb5b4761d" providerId="ADAL" clId="{EB381CC9-82B2-924B-BE68-C97783FA38DC}" dt="2021-02-17T09:36:04.229" v="0"/>
          <ac:spMkLst>
            <pc:docMk/>
            <pc:sldMk cId="374662646" sldId="318"/>
            <ac:spMk id="3" creationId="{00000000-0000-0000-0000-000000000000}"/>
          </ac:spMkLst>
        </pc:spChg>
      </pc:sldChg>
      <pc:sldChg chg="modSp">
        <pc:chgData name="Dominik Böhler" userId="d6f71161-d1cb-4399-82c4-d80fb5b4761d" providerId="ADAL" clId="{EB381CC9-82B2-924B-BE68-C97783FA38DC}" dt="2021-02-17T09:36:04.229" v="0"/>
        <pc:sldMkLst>
          <pc:docMk/>
          <pc:sldMk cId="1586078335" sldId="319"/>
        </pc:sldMkLst>
        <pc:spChg chg="mod">
          <ac:chgData name="Dominik Böhler" userId="d6f71161-d1cb-4399-82c4-d80fb5b4761d" providerId="ADAL" clId="{EB381CC9-82B2-924B-BE68-C97783FA38DC}" dt="2021-02-17T09:36:04.229" v="0"/>
          <ac:spMkLst>
            <pc:docMk/>
            <pc:sldMk cId="1586078335" sldId="319"/>
            <ac:spMk id="3" creationId="{00000000-0000-0000-0000-000000000000}"/>
          </ac:spMkLst>
        </pc:spChg>
        <pc:picChg chg="mod">
          <ac:chgData name="Dominik Böhler" userId="d6f71161-d1cb-4399-82c4-d80fb5b4761d" providerId="ADAL" clId="{EB381CC9-82B2-924B-BE68-C97783FA38DC}" dt="2021-02-17T09:36:04.229" v="0"/>
          <ac:picMkLst>
            <pc:docMk/>
            <pc:sldMk cId="1586078335" sldId="319"/>
            <ac:picMk id="6" creationId="{3AE9F8AB-4B14-4CB0-954B-9E22590312BA}"/>
          </ac:picMkLst>
        </pc:picChg>
      </pc:sldChg>
      <pc:sldChg chg="modSp">
        <pc:chgData name="Dominik Böhler" userId="d6f71161-d1cb-4399-82c4-d80fb5b4761d" providerId="ADAL" clId="{EB381CC9-82B2-924B-BE68-C97783FA38DC}" dt="2021-02-17T09:36:04.229" v="0"/>
        <pc:sldMkLst>
          <pc:docMk/>
          <pc:sldMk cId="1741767744" sldId="320"/>
        </pc:sldMkLst>
        <pc:spChg chg="mod">
          <ac:chgData name="Dominik Böhler" userId="d6f71161-d1cb-4399-82c4-d80fb5b4761d" providerId="ADAL" clId="{EB381CC9-82B2-924B-BE68-C97783FA38DC}" dt="2021-02-17T09:36:04.229" v="0"/>
          <ac:spMkLst>
            <pc:docMk/>
            <pc:sldMk cId="1741767744" sldId="320"/>
            <ac:spMk id="3" creationId="{00000000-0000-0000-0000-000000000000}"/>
          </ac:spMkLst>
        </pc:spChg>
        <pc:picChg chg="mod">
          <ac:chgData name="Dominik Böhler" userId="d6f71161-d1cb-4399-82c4-d80fb5b4761d" providerId="ADAL" clId="{EB381CC9-82B2-924B-BE68-C97783FA38DC}" dt="2021-02-17T09:36:04.229" v="0"/>
          <ac:picMkLst>
            <pc:docMk/>
            <pc:sldMk cId="1741767744" sldId="320"/>
            <ac:picMk id="6" creationId="{9978A8E3-8C35-45E5-8A50-8AB15A3A6FB7}"/>
          </ac:picMkLst>
        </pc:picChg>
      </pc:sldChg>
      <pc:sldChg chg="modSp">
        <pc:chgData name="Dominik Böhler" userId="d6f71161-d1cb-4399-82c4-d80fb5b4761d" providerId="ADAL" clId="{EB381CC9-82B2-924B-BE68-C97783FA38DC}" dt="2021-02-17T09:36:04.229" v="0"/>
        <pc:sldMkLst>
          <pc:docMk/>
          <pc:sldMk cId="1336231311" sldId="321"/>
        </pc:sldMkLst>
        <pc:spChg chg="mod">
          <ac:chgData name="Dominik Böhler" userId="d6f71161-d1cb-4399-82c4-d80fb5b4761d" providerId="ADAL" clId="{EB381CC9-82B2-924B-BE68-C97783FA38DC}" dt="2021-02-17T09:36:04.229" v="0"/>
          <ac:spMkLst>
            <pc:docMk/>
            <pc:sldMk cId="1336231311" sldId="321"/>
            <ac:spMk id="3" creationId="{00000000-0000-0000-0000-000000000000}"/>
          </ac:spMkLst>
        </pc:spChg>
      </pc:sldChg>
      <pc:sldChg chg="modSp">
        <pc:chgData name="Dominik Böhler" userId="d6f71161-d1cb-4399-82c4-d80fb5b4761d" providerId="ADAL" clId="{EB381CC9-82B2-924B-BE68-C97783FA38DC}" dt="2021-02-17T09:36:04.229" v="0"/>
        <pc:sldMkLst>
          <pc:docMk/>
          <pc:sldMk cId="1177697826" sldId="323"/>
        </pc:sldMkLst>
        <pc:spChg chg="mod">
          <ac:chgData name="Dominik Böhler" userId="d6f71161-d1cb-4399-82c4-d80fb5b4761d" providerId="ADAL" clId="{EB381CC9-82B2-924B-BE68-C97783FA38DC}" dt="2021-02-17T09:36:04.229" v="0"/>
          <ac:spMkLst>
            <pc:docMk/>
            <pc:sldMk cId="1177697826" sldId="323"/>
            <ac:spMk id="3" creationId="{00000000-0000-0000-0000-000000000000}"/>
          </ac:spMkLst>
        </pc:spChg>
        <pc:picChg chg="mod">
          <ac:chgData name="Dominik Böhler" userId="d6f71161-d1cb-4399-82c4-d80fb5b4761d" providerId="ADAL" clId="{EB381CC9-82B2-924B-BE68-C97783FA38DC}" dt="2021-02-17T09:36:04.229" v="0"/>
          <ac:picMkLst>
            <pc:docMk/>
            <pc:sldMk cId="1177697826" sldId="323"/>
            <ac:picMk id="5" creationId="{EEA91E9D-37AD-4E82-A9B5-87BEBD5654FE}"/>
          </ac:picMkLst>
        </pc:picChg>
      </pc:sldChg>
      <pc:sldChg chg="modNotes">
        <pc:chgData name="Dominik Böhler" userId="d6f71161-d1cb-4399-82c4-d80fb5b4761d" providerId="ADAL" clId="{EB381CC9-82B2-924B-BE68-C97783FA38DC}" dt="2021-02-17T09:36:04.229" v="0"/>
        <pc:sldMkLst>
          <pc:docMk/>
          <pc:sldMk cId="492428675" sldId="335"/>
        </pc:sldMkLst>
      </pc:sldChg>
      <pc:sldChg chg="modNotes">
        <pc:chgData name="Dominik Böhler" userId="d6f71161-d1cb-4399-82c4-d80fb5b4761d" providerId="ADAL" clId="{EB381CC9-82B2-924B-BE68-C97783FA38DC}" dt="2021-02-17T09:36:04.229" v="0"/>
        <pc:sldMkLst>
          <pc:docMk/>
          <pc:sldMk cId="356297116" sldId="336"/>
        </pc:sldMkLst>
      </pc:sldChg>
      <pc:sldChg chg="modNotes">
        <pc:chgData name="Dominik Böhler" userId="d6f71161-d1cb-4399-82c4-d80fb5b4761d" providerId="ADAL" clId="{EB381CC9-82B2-924B-BE68-C97783FA38DC}" dt="2021-02-17T09:36:04.229" v="0"/>
        <pc:sldMkLst>
          <pc:docMk/>
          <pc:sldMk cId="1111706545" sldId="337"/>
        </pc:sldMkLst>
      </pc:sldChg>
      <pc:sldChg chg="modSp">
        <pc:chgData name="Dominik Böhler" userId="d6f71161-d1cb-4399-82c4-d80fb5b4761d" providerId="ADAL" clId="{EB381CC9-82B2-924B-BE68-C97783FA38DC}" dt="2021-02-17T09:36:04.229" v="0"/>
        <pc:sldMkLst>
          <pc:docMk/>
          <pc:sldMk cId="1051198721" sldId="338"/>
        </pc:sldMkLst>
        <pc:spChg chg="mod">
          <ac:chgData name="Dominik Böhler" userId="d6f71161-d1cb-4399-82c4-d80fb5b4761d" providerId="ADAL" clId="{EB381CC9-82B2-924B-BE68-C97783FA38DC}" dt="2021-02-17T09:36:04.229" v="0"/>
          <ac:spMkLst>
            <pc:docMk/>
            <pc:sldMk cId="1051198721" sldId="338"/>
            <ac:spMk id="3" creationId="{00000000-0000-0000-0000-000000000000}"/>
          </ac:spMkLst>
        </pc:spChg>
        <pc:picChg chg="mod">
          <ac:chgData name="Dominik Böhler" userId="d6f71161-d1cb-4399-82c4-d80fb5b4761d" providerId="ADAL" clId="{EB381CC9-82B2-924B-BE68-C97783FA38DC}" dt="2021-02-17T09:36:04.229" v="0"/>
          <ac:picMkLst>
            <pc:docMk/>
            <pc:sldMk cId="1051198721" sldId="338"/>
            <ac:picMk id="5" creationId="{EEA91E9D-37AD-4E82-A9B5-87BEBD5654FE}"/>
          </ac:picMkLst>
        </pc:picChg>
      </pc:sldChg>
      <pc:sldMasterChg chg="delSp modSp mod modSldLayout">
        <pc:chgData name="Dominik Böhler" userId="d6f71161-d1cb-4399-82c4-d80fb5b4761d" providerId="ADAL" clId="{EB381CC9-82B2-924B-BE68-C97783FA38DC}" dt="2021-02-17T09:36:08.985" v="2" actId="478"/>
        <pc:sldMasterMkLst>
          <pc:docMk/>
          <pc:sldMasterMk cId="0" sldId="2147483659"/>
        </pc:sldMasterMkLst>
        <pc:spChg chg="mod">
          <ac:chgData name="Dominik Böhler" userId="d6f71161-d1cb-4399-82c4-d80fb5b4761d" providerId="ADAL" clId="{EB381CC9-82B2-924B-BE68-C97783FA38DC}" dt="2021-02-17T09:36:04.229" v="0"/>
          <ac:spMkLst>
            <pc:docMk/>
            <pc:sldMasterMk cId="0" sldId="2147483659"/>
            <ac:spMk id="10" creationId="{00000000-0000-0000-0000-000000000000}"/>
          </ac:spMkLst>
        </pc:spChg>
        <pc:spChg chg="mod">
          <ac:chgData name="Dominik Böhler" userId="d6f71161-d1cb-4399-82c4-d80fb5b4761d" providerId="ADAL" clId="{EB381CC9-82B2-924B-BE68-C97783FA38DC}" dt="2021-02-17T09:36:04.229" v="0"/>
          <ac:spMkLst>
            <pc:docMk/>
            <pc:sldMasterMk cId="0" sldId="2147483659"/>
            <ac:spMk id="11" creationId="{00000000-0000-0000-0000-000000000000}"/>
          </ac:spMkLst>
        </pc:spChg>
        <pc:spChg chg="mod">
          <ac:chgData name="Dominik Böhler" userId="d6f71161-d1cb-4399-82c4-d80fb5b4761d" providerId="ADAL" clId="{EB381CC9-82B2-924B-BE68-C97783FA38DC}" dt="2021-02-17T09:36:04.229" v="0"/>
          <ac:spMkLst>
            <pc:docMk/>
            <pc:sldMasterMk cId="0" sldId="2147483659"/>
            <ac:spMk id="12" creationId="{00000000-0000-0000-0000-000000000000}"/>
          </ac:spMkLst>
        </pc:spChg>
        <pc:spChg chg="mod">
          <ac:chgData name="Dominik Böhler" userId="d6f71161-d1cb-4399-82c4-d80fb5b4761d" providerId="ADAL" clId="{EB381CC9-82B2-924B-BE68-C97783FA38DC}" dt="2021-02-17T09:36:04.229" v="0"/>
          <ac:spMkLst>
            <pc:docMk/>
            <pc:sldMasterMk cId="0" sldId="2147483659"/>
            <ac:spMk id="13" creationId="{00000000-0000-0000-0000-000000000000}"/>
          </ac:spMkLst>
        </pc:spChg>
        <pc:spChg chg="mod">
          <ac:chgData name="Dominik Böhler" userId="d6f71161-d1cb-4399-82c4-d80fb5b4761d" providerId="ADAL" clId="{EB381CC9-82B2-924B-BE68-C97783FA38DC}" dt="2021-02-17T09:36:04.229" v="0"/>
          <ac:spMkLst>
            <pc:docMk/>
            <pc:sldMasterMk cId="0" sldId="2147483659"/>
            <ac:spMk id="14" creationId="{00000000-0000-0000-0000-000000000000}"/>
          </ac:spMkLst>
        </pc:spChg>
        <pc:spChg chg="del mod">
          <ac:chgData name="Dominik Böhler" userId="d6f71161-d1cb-4399-82c4-d80fb5b4761d" providerId="ADAL" clId="{EB381CC9-82B2-924B-BE68-C97783FA38DC}" dt="2021-02-17T09:36:08.985" v="2" actId="478"/>
          <ac:spMkLst>
            <pc:docMk/>
            <pc:sldMasterMk cId="0" sldId="2147483659"/>
            <ac:spMk id="16" creationId="{00000000-0000-0000-0000-000000000000}"/>
          </ac:spMkLst>
        </pc:spChg>
        <pc:picChg chg="del mod">
          <ac:chgData name="Dominik Böhler" userId="d6f71161-d1cb-4399-82c4-d80fb5b4761d" providerId="ADAL" clId="{EB381CC9-82B2-924B-BE68-C97783FA38DC}" dt="2021-02-17T09:36:07.093" v="1" actId="478"/>
          <ac:picMkLst>
            <pc:docMk/>
            <pc:sldMasterMk cId="0" sldId="2147483659"/>
            <ac:picMk id="15" creationId="{00000000-0000-0000-0000-000000000000}"/>
          </ac:picMkLst>
        </pc:picChg>
        <pc:sldLayoutChg chg="modSp">
          <pc:chgData name="Dominik Böhler" userId="d6f71161-d1cb-4399-82c4-d80fb5b4761d" providerId="ADAL" clId="{EB381CC9-82B2-924B-BE68-C97783FA38DC}" dt="2021-02-17T09:36:04.229" v="0"/>
          <pc:sldLayoutMkLst>
            <pc:docMk/>
            <pc:sldMasterMk cId="0" sldId="2147483659"/>
            <pc:sldLayoutMk cId="0" sldId="2147483649"/>
          </pc:sldLayoutMkLst>
          <pc:spChg chg="mod">
            <ac:chgData name="Dominik Böhler" userId="d6f71161-d1cb-4399-82c4-d80fb5b4761d" providerId="ADAL" clId="{EB381CC9-82B2-924B-BE68-C97783FA38DC}" dt="2021-02-17T09:36:04.229" v="0"/>
            <ac:spMkLst>
              <pc:docMk/>
              <pc:sldMasterMk cId="0" sldId="2147483659"/>
              <pc:sldLayoutMk cId="0" sldId="2147483649"/>
              <ac:spMk id="2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0" sldId="2147483651"/>
          </pc:sldLayoutMkLst>
          <pc:spChg chg="mod">
            <ac:chgData name="Dominik Böhler" userId="d6f71161-d1cb-4399-82c4-d80fb5b4761d" providerId="ADAL" clId="{EB381CC9-82B2-924B-BE68-C97783FA38DC}" dt="2021-02-17T09:36:04.229" v="0"/>
            <ac:spMkLst>
              <pc:docMk/>
              <pc:sldMasterMk cId="0" sldId="2147483659"/>
              <pc:sldLayoutMk cId="0" sldId="2147483651"/>
              <ac:spMk id="38"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39"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40"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4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4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43"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0" sldId="2147483654"/>
          </pc:sldLayoutMkLst>
          <pc:spChg chg="mod">
            <ac:chgData name="Dominik Böhler" userId="d6f71161-d1cb-4399-82c4-d80fb5b4761d" providerId="ADAL" clId="{EB381CC9-82B2-924B-BE68-C97783FA38DC}" dt="2021-02-17T09:36:04.229" v="0"/>
            <ac:spMkLst>
              <pc:docMk/>
              <pc:sldMasterMk cId="0" sldId="2147483659"/>
              <pc:sldLayoutMk cId="0" sldId="2147483654"/>
              <ac:spMk id="6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4"/>
              <ac:spMk id="63"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4"/>
              <ac:spMk id="64"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4"/>
              <ac:spMk id="6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4"/>
              <ac:spMk id="66"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0" sldId="2147483655"/>
          </pc:sldLayoutMkLst>
          <pc:spChg chg="mod">
            <ac:chgData name="Dominik Böhler" userId="d6f71161-d1cb-4399-82c4-d80fb5b4761d" providerId="ADAL" clId="{EB381CC9-82B2-924B-BE68-C97783FA38DC}" dt="2021-02-17T09:36:04.229" v="0"/>
            <ac:spMkLst>
              <pc:docMk/>
              <pc:sldMasterMk cId="0" sldId="2147483659"/>
              <pc:sldLayoutMk cId="0" sldId="2147483655"/>
              <ac:spMk id="69"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5"/>
              <ac:spMk id="70"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5"/>
              <ac:spMk id="7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5"/>
              <ac:spMk id="7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0" sldId="2147483656"/>
          </pc:sldLayoutMkLst>
          <pc:spChg chg="mod">
            <ac:chgData name="Dominik Böhler" userId="d6f71161-d1cb-4399-82c4-d80fb5b4761d" providerId="ADAL" clId="{EB381CC9-82B2-924B-BE68-C97783FA38DC}" dt="2021-02-17T09:36:04.229" v="0"/>
            <ac:spMkLst>
              <pc:docMk/>
              <pc:sldMasterMk cId="0" sldId="2147483659"/>
              <pc:sldLayoutMk cId="0" sldId="2147483656"/>
              <ac:spMk id="7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6"/>
              <ac:spMk id="76"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6"/>
              <ac:spMk id="77"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0" sldId="2147483657"/>
          </pc:sldLayoutMkLst>
          <pc:spChg chg="mod">
            <ac:chgData name="Dominik Böhler" userId="d6f71161-d1cb-4399-82c4-d80fb5b4761d" providerId="ADAL" clId="{EB381CC9-82B2-924B-BE68-C97783FA38DC}" dt="2021-02-17T09:36:04.229" v="0"/>
            <ac:spMkLst>
              <pc:docMk/>
              <pc:sldMasterMk cId="0" sldId="2147483659"/>
              <pc:sldLayoutMk cId="0" sldId="2147483657"/>
              <ac:spMk id="80"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7"/>
              <ac:spMk id="8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3245734942" sldId="2147483665"/>
          </pc:sldLayoutMkLst>
          <pc:spChg chg="mod">
            <ac:chgData name="Dominik Böhler" userId="d6f71161-d1cb-4399-82c4-d80fb5b4761d" providerId="ADAL" clId="{EB381CC9-82B2-924B-BE68-C97783FA38DC}" dt="2021-02-17T09:36:04.229" v="0"/>
            <ac:spMkLst>
              <pc:docMk/>
              <pc:sldMasterMk cId="0" sldId="2147483659"/>
              <pc:sldLayoutMk cId="3245734942" sldId="2147483665"/>
              <ac:spMk id="18"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245734942" sldId="2147483665"/>
              <ac:spMk id="19"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245734942" sldId="2147483665"/>
              <ac:spMk id="20"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245734942" sldId="2147483665"/>
              <ac:spMk id="2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245734942" sldId="2147483665"/>
              <ac:spMk id="2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2826302669" sldId="2147483666"/>
          </pc:sldLayoutMkLst>
          <pc:spChg chg="mod">
            <ac:chgData name="Dominik Böhler" userId="d6f71161-d1cb-4399-82c4-d80fb5b4761d" providerId="ADAL" clId="{EB381CC9-82B2-924B-BE68-C97783FA38DC}" dt="2021-02-17T09:36:04.229" v="0"/>
            <ac:spMkLst>
              <pc:docMk/>
              <pc:sldMasterMk cId="0" sldId="2147483659"/>
              <pc:sldLayoutMk cId="2826302669" sldId="2147483666"/>
              <ac:spMk id="54"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2826302669" sldId="2147483666"/>
              <ac:spMk id="5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2826302669" sldId="2147483666"/>
              <ac:spMk id="56"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2826302669" sldId="2147483666"/>
              <ac:spMk id="57"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146176256" sldId="2147483667"/>
          </pc:sldLayoutMkLst>
          <pc:spChg chg="mod">
            <ac:chgData name="Dominik Böhler" userId="d6f71161-d1cb-4399-82c4-d80fb5b4761d" providerId="ADAL" clId="{EB381CC9-82B2-924B-BE68-C97783FA38DC}" dt="2021-02-17T09:36:04.229" v="0"/>
            <ac:spMkLst>
              <pc:docMk/>
              <pc:sldMasterMk cId="0" sldId="2147483659"/>
              <pc:sldLayoutMk cId="146176256" sldId="2147483667"/>
              <ac:spMk id="3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146176256" sldId="2147483667"/>
              <ac:spMk id="3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146176256" sldId="2147483667"/>
              <ac:spMk id="33"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146176256" sldId="2147483667"/>
              <ac:spMk id="34"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146176256" sldId="2147483667"/>
              <ac:spMk id="3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3428980213" sldId="2147483668"/>
          </pc:sldLayoutMkLst>
          <pc:spChg chg="mod">
            <ac:chgData name="Dominik Böhler" userId="d6f71161-d1cb-4399-82c4-d80fb5b4761d" providerId="ADAL" clId="{EB381CC9-82B2-924B-BE68-C97783FA38DC}" dt="2021-02-17T09:36:04.229" v="0"/>
            <ac:spMkLst>
              <pc:docMk/>
              <pc:sldMasterMk cId="0" sldId="2147483659"/>
              <pc:sldLayoutMk cId="3428980213" sldId="2147483668"/>
              <ac:spMk id="3"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7"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9"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1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2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EB381CC9-82B2-924B-BE68-C97783FA38DC}" dt="2021-02-17T09:36:04.229" v="0"/>
          <pc:sldLayoutMkLst>
            <pc:docMk/>
            <pc:sldMasterMk cId="0" sldId="2147483659"/>
            <pc:sldLayoutMk cId="4044794982" sldId="2147483669"/>
          </pc:sldLayoutMkLst>
          <pc:spChg chg="mod">
            <ac:chgData name="Dominik Böhler" userId="d6f71161-d1cb-4399-82c4-d80fb5b4761d" providerId="ADAL" clId="{EB381CC9-82B2-924B-BE68-C97783FA38DC}" dt="2021-02-17T09:36:04.229" v="0"/>
            <ac:spMkLst>
              <pc:docMk/>
              <pc:sldMasterMk cId="0" sldId="2147483659"/>
              <pc:sldLayoutMk cId="4044794982" sldId="2147483669"/>
              <ac:spMk id="3"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4"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6"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7"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8"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9"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11"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12"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14"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25" creationId="{00000000-0000-0000-0000-000000000000}"/>
            </ac:spMkLst>
          </pc:spChg>
          <pc:spChg chg="mod">
            <ac:chgData name="Dominik Böhler" userId="d6f71161-d1cb-4399-82c4-d80fb5b4761d" providerId="ADAL" clId="{EB381CC9-82B2-924B-BE68-C97783FA38DC}" dt="2021-02-17T09:36:04.229" v="0"/>
            <ac:spMkLst>
              <pc:docMk/>
              <pc:sldMasterMk cId="0" sldId="2147483659"/>
              <pc:sldLayoutMk cId="4044794982" sldId="2147483669"/>
              <ac:spMk id="26" creationId="{00000000-0000-0000-0000-000000000000}"/>
            </ac:spMkLst>
          </pc:spChg>
        </pc:sldLayoutChg>
      </pc:sldMasterChg>
      <pc:sldMasterChg chg="delSp modSp mod modSldLayout">
        <pc:chgData name="Dominik Böhler" userId="d6f71161-d1cb-4399-82c4-d80fb5b4761d" providerId="ADAL" clId="{EB381CC9-82B2-924B-BE68-C97783FA38DC}" dt="2021-02-17T09:36:12.471" v="3" actId="478"/>
        <pc:sldMasterMkLst>
          <pc:docMk/>
          <pc:sldMasterMk cId="200283969" sldId="2147483660"/>
        </pc:sldMasterMkLst>
        <pc:spChg chg="mod">
          <ac:chgData name="Dominik Böhler" userId="d6f71161-d1cb-4399-82c4-d80fb5b4761d" providerId="ADAL" clId="{EB381CC9-82B2-924B-BE68-C97783FA38DC}" dt="2021-02-17T09:36:04.229" v="0"/>
          <ac:spMkLst>
            <pc:docMk/>
            <pc:sldMasterMk cId="200283969" sldId="2147483660"/>
            <ac:spMk id="10"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ac:spMk id="11"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ac:spMk id="12"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ac:spMk id="13"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ac:spMk id="14" creationId="{00000000-0000-0000-0000-000000000000}"/>
          </ac:spMkLst>
        </pc:spChg>
        <pc:picChg chg="del mod">
          <ac:chgData name="Dominik Böhler" userId="d6f71161-d1cb-4399-82c4-d80fb5b4761d" providerId="ADAL" clId="{EB381CC9-82B2-924B-BE68-C97783FA38DC}" dt="2021-02-17T09:36:12.471" v="3" actId="478"/>
          <ac:picMkLst>
            <pc:docMk/>
            <pc:sldMasterMk cId="200283969" sldId="2147483660"/>
            <ac:picMk id="15" creationId="{00000000-0000-0000-0000-000000000000}"/>
          </ac:picMkLst>
        </pc:picChg>
        <pc:sldLayoutChg chg="modSp">
          <pc:chgData name="Dominik Böhler" userId="d6f71161-d1cb-4399-82c4-d80fb5b4761d" providerId="ADAL" clId="{EB381CC9-82B2-924B-BE68-C97783FA38DC}" dt="2021-02-17T09:36:04.229" v="0"/>
          <pc:sldLayoutMkLst>
            <pc:docMk/>
            <pc:sldMasterMk cId="200283969" sldId="2147483660"/>
            <pc:sldLayoutMk cId="3068857950" sldId="2147483664"/>
          </pc:sldLayoutMkLst>
          <pc:spChg chg="mod">
            <ac:chgData name="Dominik Böhler" userId="d6f71161-d1cb-4399-82c4-d80fb5b4761d" providerId="ADAL" clId="{EB381CC9-82B2-924B-BE68-C97783FA38DC}" dt="2021-02-17T09:36:04.229"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EB381CC9-82B2-924B-BE68-C97783FA38DC}" dt="2021-02-17T09:36:04.229"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030665E0-EA87-46F3-A129-C6BF8EFE2AA8}"/>
    <pc:docChg chg="custSel modSld">
      <pc:chgData name="Robby Roth" userId="47608e0cc0708d8b" providerId="LiveId" clId="{030665E0-EA87-46F3-A129-C6BF8EFE2AA8}" dt="2020-02-08T21:58:41.087" v="225" actId="1589"/>
      <pc:docMkLst>
        <pc:docMk/>
      </pc:docMkLst>
      <pc:sldChg chg="modSp addCm">
        <pc:chgData name="Robby Roth" userId="47608e0cc0708d8b" providerId="LiveId" clId="{030665E0-EA87-46F3-A129-C6BF8EFE2AA8}" dt="2020-02-08T21:47:28.382" v="2" actId="1589"/>
        <pc:sldMkLst>
          <pc:docMk/>
          <pc:sldMk cId="3113822404" sldId="306"/>
        </pc:sldMkLst>
        <pc:spChg chg="mod">
          <ac:chgData name="Robby Roth" userId="47608e0cc0708d8b" providerId="LiveId" clId="{030665E0-EA87-46F3-A129-C6BF8EFE2AA8}" dt="2020-02-08T21:47:24.032" v="1" actId="20577"/>
          <ac:spMkLst>
            <pc:docMk/>
            <pc:sldMk cId="3113822404" sldId="306"/>
            <ac:spMk id="3" creationId="{00000000-0000-0000-0000-000000000000}"/>
          </ac:spMkLst>
        </pc:spChg>
      </pc:sldChg>
      <pc:sldChg chg="modSp addCm">
        <pc:chgData name="Robby Roth" userId="47608e0cc0708d8b" providerId="LiveId" clId="{030665E0-EA87-46F3-A129-C6BF8EFE2AA8}" dt="2020-02-08T21:48:22.802" v="7" actId="1589"/>
        <pc:sldMkLst>
          <pc:docMk/>
          <pc:sldMk cId="1372300807" sldId="309"/>
        </pc:sldMkLst>
        <pc:spChg chg="mod">
          <ac:chgData name="Robby Roth" userId="47608e0cc0708d8b" providerId="LiveId" clId="{030665E0-EA87-46F3-A129-C6BF8EFE2AA8}" dt="2020-02-08T21:47:55.822" v="6" actId="20577"/>
          <ac:spMkLst>
            <pc:docMk/>
            <pc:sldMk cId="1372300807" sldId="309"/>
            <ac:spMk id="2" creationId="{00000000-0000-0000-0000-000000000000}"/>
          </ac:spMkLst>
        </pc:spChg>
        <pc:spChg chg="mod">
          <ac:chgData name="Robby Roth" userId="47608e0cc0708d8b" providerId="LiveId" clId="{030665E0-EA87-46F3-A129-C6BF8EFE2AA8}" dt="2020-02-08T21:47:41.837" v="4" actId="20577"/>
          <ac:spMkLst>
            <pc:docMk/>
            <pc:sldMk cId="1372300807" sldId="309"/>
            <ac:spMk id="3" creationId="{00000000-0000-0000-0000-000000000000}"/>
          </ac:spMkLst>
        </pc:spChg>
      </pc:sldChg>
      <pc:sldChg chg="modSp addCm">
        <pc:chgData name="Robby Roth" userId="47608e0cc0708d8b" providerId="LiveId" clId="{030665E0-EA87-46F3-A129-C6BF8EFE2AA8}" dt="2020-02-08T21:52:02.782" v="52" actId="1589"/>
        <pc:sldMkLst>
          <pc:docMk/>
          <pc:sldMk cId="2111382682" sldId="310"/>
        </pc:sldMkLst>
        <pc:spChg chg="mod">
          <ac:chgData name="Robby Roth" userId="47608e0cc0708d8b" providerId="LiveId" clId="{030665E0-EA87-46F3-A129-C6BF8EFE2AA8}" dt="2020-02-08T21:51:49.692" v="51" actId="20577"/>
          <ac:spMkLst>
            <pc:docMk/>
            <pc:sldMk cId="2111382682" sldId="310"/>
            <ac:spMk id="3" creationId="{00000000-0000-0000-0000-000000000000}"/>
          </ac:spMkLst>
        </pc:spChg>
      </pc:sldChg>
      <pc:sldChg chg="modSp addCm">
        <pc:chgData name="Robby Roth" userId="47608e0cc0708d8b" providerId="LiveId" clId="{030665E0-EA87-46F3-A129-C6BF8EFE2AA8}" dt="2020-02-08T21:58:14.627" v="221" actId="1589"/>
        <pc:sldMkLst>
          <pc:docMk/>
          <pc:sldMk cId="1295970096" sldId="316"/>
        </pc:sldMkLst>
        <pc:spChg chg="mod">
          <ac:chgData name="Robby Roth" userId="47608e0cc0708d8b" providerId="LiveId" clId="{030665E0-EA87-46F3-A129-C6BF8EFE2AA8}" dt="2020-02-08T21:57:50.962" v="220" actId="20577"/>
          <ac:spMkLst>
            <pc:docMk/>
            <pc:sldMk cId="1295970096" sldId="316"/>
            <ac:spMk id="3" creationId="{00000000-0000-0000-0000-000000000000}"/>
          </ac:spMkLst>
        </pc:spChg>
      </pc:sldChg>
      <pc:sldChg chg="modSp addCm">
        <pc:chgData name="Robby Roth" userId="47608e0cc0708d8b" providerId="LiveId" clId="{030665E0-EA87-46F3-A129-C6BF8EFE2AA8}" dt="2020-02-08T21:58:29.382" v="223" actId="1589"/>
        <pc:sldMkLst>
          <pc:docMk/>
          <pc:sldMk cId="1336231311" sldId="321"/>
        </pc:sldMkLst>
        <pc:spChg chg="mod">
          <ac:chgData name="Robby Roth" userId="47608e0cc0708d8b" providerId="LiveId" clId="{030665E0-EA87-46F3-A129-C6BF8EFE2AA8}" dt="2020-02-08T21:58:24.452" v="222" actId="255"/>
          <ac:spMkLst>
            <pc:docMk/>
            <pc:sldMk cId="1336231311" sldId="321"/>
            <ac:spMk id="2" creationId="{00000000-0000-0000-0000-000000000000}"/>
          </ac:spMkLst>
        </pc:spChg>
      </pc:sldChg>
      <pc:sldChg chg="modSp addCm">
        <pc:chgData name="Robby Roth" userId="47608e0cc0708d8b" providerId="LiveId" clId="{030665E0-EA87-46F3-A129-C6BF8EFE2AA8}" dt="2020-02-08T21:58:41.087" v="225" actId="1589"/>
        <pc:sldMkLst>
          <pc:docMk/>
          <pc:sldMk cId="1111706545" sldId="337"/>
        </pc:sldMkLst>
        <pc:spChg chg="mod">
          <ac:chgData name="Robby Roth" userId="47608e0cc0708d8b" providerId="LiveId" clId="{030665E0-EA87-46F3-A129-C6BF8EFE2AA8}" dt="2020-02-08T21:58:35.632" v="224" actId="20577"/>
          <ac:spMkLst>
            <pc:docMk/>
            <pc:sldMk cId="1111706545" sldId="337"/>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ea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cap="none" baseline="0" dirty="0">
                <a:solidFill>
                  <a:schemeClr val="tx1"/>
                </a:solidFill>
                <a:latin typeface="Arial"/>
                <a:ea typeface="Arial"/>
                <a:cs typeface="Arial"/>
                <a:sym typeface="Arial"/>
              </a:rPr>
              <a:t>Chapter 10 </a:t>
            </a:r>
            <a:r>
              <a:rPr lang="en-US" sz="1200" b="0" i="0" u="none" strike="noStrike" kern="1200" cap="none" baseline="0" dirty="0">
                <a:solidFill>
                  <a:schemeClr val="tx1"/>
                </a:solidFill>
                <a:latin typeface="Arial"/>
                <a:ea typeface="Arial"/>
                <a:cs typeface="Arial"/>
                <a:sym typeface="Arial"/>
              </a:rPr>
              <a:t>provides the background for this extension.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While Edward Snowden and Bradley Manning may have gotten more press because they stole classified documents, the data breaches shown in the figure directly affected the lives of billions of people.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1065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Attackers first purchased malware designed specifically for the attacks they planned to carry out. Then, they used </a:t>
            </a:r>
            <a:r>
              <a:rPr lang="en-US" b="1" dirty="0">
                <a:solidFill>
                  <a:prstClr val="black"/>
                </a:solidFill>
                <a:latin typeface="Calibri" panose="020F0502020204030204"/>
                <a:ea typeface="+mn-ea"/>
                <a:cs typeface="+mn-cs"/>
              </a:rPr>
              <a:t>spear phishing</a:t>
            </a:r>
            <a:r>
              <a:rPr lang="en-US" dirty="0">
                <a:solidFill>
                  <a:prstClr val="black"/>
                </a:solidFill>
                <a:latin typeface="Calibri" panose="020F0502020204030204"/>
                <a:ea typeface="+mn-ea"/>
                <a:cs typeface="+mn-cs"/>
              </a:rPr>
              <a:t>, or a targeted phishing attack, to infect a Target third-party vendor named Fazio Mechanical Services. Attackers placed a piece of malware called Citadel on Fazio’s system to gather keystrokes, login credentials, and screenshots from Fazio users.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The attackers used the stolen login credentials from Fazio to access a vendor portal (or server) on Target’s network. The attackers escalated privileges on that server (i.e., took over the server) and gained access to Target’s internal network.</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Attackers compromised an internal Windows file server. From this server, the attackers used malware named Trojan.POSRAM (a variant of BlackPOS) to extract customer data from POS terminals.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Customer data was continuously sent from the POS terminals to an extraction server within Target’s network. It was then funneled out of Target’s network to drop servers in Russia, Brazil, and Miami. From there, the data was collected and sold on the black market.</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371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Arial" panose="020B0604020202020204" pitchFamily="34" charset="0"/>
              </a:rPr>
              <a:t>One technique for creating memorable, strong passwords is to base them on the first letter of the words in a phrase.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552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Arial" panose="020B0604020202020204" pitchFamily="34" charset="0"/>
              </a:rPr>
              <a:t>One technique for creating memorable, strong passwords is to base them on the first letter of the words in a phrase.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669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You are a protector of your employer's information system, customer, supplier, and your personal data.</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300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extLst>
      <p:ext uri="{BB962C8B-B14F-4D97-AF65-F5344CB8AC3E}">
        <p14:creationId xmlns:p14="http://schemas.microsoft.com/office/powerpoint/2010/main" val="65754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82192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5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41667" y="2209801"/>
            <a:ext cx="4080669" cy="815283"/>
          </a:xfrm>
        </p:spPr>
        <p:txBody>
          <a:bodyPr/>
          <a:lstStyle/>
          <a:p>
            <a:pPr algn="ctr"/>
            <a:r>
              <a:rPr lang="en-US" b="1" dirty="0">
                <a:latin typeface="+mn-lt"/>
              </a:rPr>
              <a:t>Chapter Extension 14</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Data Breaches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19951"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Hitting Target</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14-2 How do data breaches happen?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Lost 40 million credit and debit card numbers to attackers (Dec</a:t>
            </a:r>
            <a:r>
              <a:rPr lang="en-US" sz="100" kern="1200" dirty="0">
                <a:solidFill>
                  <a:schemeClr val="bg1"/>
                </a:solidFill>
                <a:latin typeface="Arial (Body)"/>
              </a:rPr>
              <a:t>ember</a:t>
            </a:r>
            <a:r>
              <a:rPr lang="en-US" sz="2400" kern="1200" dirty="0">
                <a:solidFill>
                  <a:srgbClr val="000000"/>
                </a:solidFill>
                <a:latin typeface="Arial (Body)"/>
              </a:rPr>
              <a:t>. 18, 2013)</a:t>
            </a:r>
          </a:p>
          <a:p>
            <a:pPr marL="255651" indent="-255651" defTabSz="685800">
              <a:spcAft>
                <a:spcPct val="0"/>
              </a:spcAft>
              <a:buSzPts val="2400"/>
            </a:pPr>
            <a:r>
              <a:rPr lang="en-US" sz="2400" kern="1200" dirty="0">
                <a:solidFill>
                  <a:srgbClr val="000000"/>
                </a:solidFill>
                <a:latin typeface="Arial (Body)"/>
              </a:rPr>
              <a:t>Less than a month later, announced additional 70 million customer names, emails, addresses, phone numbers stolen</a:t>
            </a:r>
          </a:p>
          <a:p>
            <a:pPr marL="741600" lvl="1" indent="-284400" defTabSz="685800">
              <a:spcAft>
                <a:spcPct val="0"/>
              </a:spcAft>
              <a:buSzPts val="2400"/>
            </a:pPr>
            <a:r>
              <a:rPr lang="en-US" sz="2400" kern="1200" dirty="0">
                <a:solidFill>
                  <a:srgbClr val="000000"/>
                </a:solidFill>
                <a:latin typeface="Arial (Body)"/>
              </a:rPr>
              <a:t>Total 98 million customers affected</a:t>
            </a:r>
          </a:p>
          <a:p>
            <a:pPr marL="255651" indent="-255651" defTabSz="685800">
              <a:spcAft>
                <a:spcPct val="0"/>
              </a:spcAft>
              <a:buSzPts val="2400"/>
            </a:pPr>
            <a:r>
              <a:rPr lang="en-US" sz="2400" kern="1200" dirty="0">
                <a:solidFill>
                  <a:srgbClr val="000000"/>
                </a:solidFill>
                <a:latin typeface="Arial (Body)"/>
              </a:rPr>
              <a:t>Stolen from point-of-sale (P</a:t>
            </a:r>
            <a:r>
              <a:rPr lang="en-US" sz="100" kern="1200" dirty="0">
                <a:solidFill>
                  <a:srgbClr val="000000"/>
                </a:solidFill>
                <a:latin typeface="Arial (Body)"/>
              </a:rPr>
              <a:t> </a:t>
            </a:r>
            <a:r>
              <a:rPr lang="en-US" sz="2400" kern="1200" dirty="0">
                <a:solidFill>
                  <a:srgbClr val="000000"/>
                </a:solidFill>
                <a:latin typeface="Arial (Body)"/>
              </a:rPr>
              <a:t>O</a:t>
            </a:r>
            <a:r>
              <a:rPr lang="en-US" sz="100" kern="1200" dirty="0">
                <a:solidFill>
                  <a:srgbClr val="000000"/>
                </a:solidFill>
                <a:latin typeface="Arial (Body)"/>
              </a:rPr>
              <a:t> </a:t>
            </a:r>
            <a:r>
              <a:rPr lang="en-US" sz="2400" kern="1200" dirty="0">
                <a:solidFill>
                  <a:srgbClr val="000000"/>
                </a:solidFill>
                <a:latin typeface="Arial (Body)"/>
              </a:rPr>
              <a:t>S) systems at Target retail stores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81315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Target Data Breach</a:t>
            </a:r>
          </a:p>
        </p:txBody>
      </p:sp>
      <p:sp>
        <p:nvSpPr>
          <p:cNvPr id="3" name="Text Placeholder 2"/>
          <p:cNvSpPr>
            <a:spLocks noGrp="1"/>
          </p:cNvSpPr>
          <p:nvPr>
            <p:ph type="body" idx="1"/>
          </p:nvPr>
        </p:nvSpPr>
        <p:spPr>
          <a:xfrm>
            <a:off x="1981200" y="1600201"/>
            <a:ext cx="8229600" cy="771525"/>
          </a:xfrm>
        </p:spPr>
        <p:txBody>
          <a:bodyPr/>
          <a:lstStyle/>
          <a:p>
            <a:pPr marL="0" indent="0">
              <a:buNone/>
            </a:pPr>
            <a:r>
              <a:rPr lang="en-US" sz="1400" dirty="0">
                <a:latin typeface="+mn-lt"/>
              </a:rPr>
              <a:t>CE</a:t>
            </a:r>
            <a:r>
              <a:rPr lang="en-US" sz="100" dirty="0">
                <a:latin typeface="+mn-lt"/>
              </a:rPr>
              <a:t> </a:t>
            </a:r>
            <a:r>
              <a:rPr lang="en-US" sz="1400" dirty="0">
                <a:latin typeface="+mn-lt"/>
              </a:rPr>
              <a:t>14-2 How do data breaches happen?</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14-2 </a:t>
            </a:r>
            <a:r>
              <a:rPr lang="en-US" sz="2200" dirty="0">
                <a:latin typeface="+mn-lt"/>
              </a:rPr>
              <a:t>Target Data Breach</a:t>
            </a:r>
          </a:p>
        </p:txBody>
      </p:sp>
      <p:pic>
        <p:nvPicPr>
          <p:cNvPr id="4" name="Picture 3" descr="Figure depicting the elements of Target Corp. data breach. &#10;Attackers first purchased malware designed specifically for the attacks they planned to carry out. Then, they used spear phishing, or a targeted phishing attack, to infect a Target third-party vendor named Fazio Mechanical Services. Attackers placed a piece of malware called Citadel on Fazio’s system to gather keystrokes, login credentials, and screenshots from Fazio users.&#10;The attackers used the stolen login credentials from Fazio to access a vendor portal (or server) on Target’s network. The attackers escalated privileges on that server (i.e., took over the server) and gained access to Target’s internal network.&#10;Attackers compromised an internal Windows file server. From this server, the attackers used malware named Trojan.POSRAM (a variant of BlackPOS) to extract customer data from POS terminals.&#10;Customer data was continuously sent from the POS terminals to an extraction server within Target’s network. It was then funneled out of Target’s network to drop servers in Russia, Brazil, and Miami. From there, the data was collected and sold on the black market.&#10;&#10;"/>
          <p:cNvPicPr>
            <a:picLocks noChangeAspect="1"/>
          </p:cNvPicPr>
          <p:nvPr/>
        </p:nvPicPr>
        <p:blipFill>
          <a:blip r:embed="rId3"/>
          <a:srcRect/>
          <a:stretch/>
        </p:blipFill>
        <p:spPr>
          <a:xfrm>
            <a:off x="2832647" y="2555059"/>
            <a:ext cx="6526705" cy="3756055"/>
          </a:xfrm>
          <a:prstGeom prst="rect">
            <a:avLst/>
          </a:prstGeom>
          <a:solidFill>
            <a:schemeClr val="accent2"/>
          </a:solidFill>
        </p:spPr>
      </p:pic>
    </p:spTree>
    <p:extLst>
      <p:ext uri="{BB962C8B-B14F-4D97-AF65-F5344CB8AC3E}">
        <p14:creationId xmlns:p14="http://schemas.microsoft.com/office/powerpoint/2010/main" val="264942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Damage</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14-2 How do data breaches happen?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Attackers sold about 2 million credit card numbers and PINs for about $26.85 each (total $53.7 million)</a:t>
            </a:r>
          </a:p>
          <a:p>
            <a:pPr marL="255651" indent="-255651" defTabSz="685800">
              <a:spcAft>
                <a:spcPct val="0"/>
              </a:spcAft>
              <a:buSzPts val="2400"/>
            </a:pPr>
            <a:r>
              <a:rPr lang="en-US" sz="2400" kern="1200" dirty="0">
                <a:solidFill>
                  <a:srgbClr val="000000"/>
                </a:solidFill>
                <a:latin typeface="Arial (Body)"/>
              </a:rPr>
              <a:t>Cost Target $450 million</a:t>
            </a:r>
          </a:p>
          <a:p>
            <a:pPr marL="741600" lvl="1" indent="-284400" defTabSz="685800">
              <a:spcAft>
                <a:spcPct val="0"/>
              </a:spcAft>
              <a:buSzPts val="2400"/>
            </a:pPr>
            <a:r>
              <a:rPr lang="en-US" sz="2400" kern="1200" dirty="0">
                <a:solidFill>
                  <a:srgbClr val="000000"/>
                </a:solidFill>
                <a:latin typeface="Arial (Body)"/>
              </a:rPr>
              <a:t>Upgraded P</a:t>
            </a:r>
            <a:r>
              <a:rPr lang="en-US" sz="100" kern="1200" dirty="0">
                <a:solidFill>
                  <a:srgbClr val="000000"/>
                </a:solidFill>
                <a:latin typeface="Arial (Body)"/>
              </a:rPr>
              <a:t> </a:t>
            </a:r>
            <a:r>
              <a:rPr lang="en-US" sz="2400" kern="1200" dirty="0">
                <a:solidFill>
                  <a:srgbClr val="000000"/>
                </a:solidFill>
                <a:latin typeface="Arial (Body)"/>
              </a:rPr>
              <a:t>O</a:t>
            </a:r>
            <a:r>
              <a:rPr lang="en-US" sz="100" kern="1200" dirty="0">
                <a:solidFill>
                  <a:srgbClr val="000000"/>
                </a:solidFill>
                <a:latin typeface="Arial (Body)"/>
              </a:rPr>
              <a:t> </a:t>
            </a:r>
            <a:r>
              <a:rPr lang="en-US" sz="2400" kern="1200" dirty="0">
                <a:solidFill>
                  <a:srgbClr val="000000"/>
                </a:solidFill>
                <a:latin typeface="Arial (Body)"/>
              </a:rPr>
              <a:t>S terminals to support </a:t>
            </a:r>
            <a:r>
              <a:rPr lang="pt-BR" sz="2400" kern="1200" dirty="0">
                <a:solidFill>
                  <a:srgbClr val="000000"/>
                </a:solidFill>
                <a:latin typeface="Arial (Body)"/>
              </a:rPr>
              <a:t>chip-and-PIN </a:t>
            </a:r>
            <a:r>
              <a:rPr lang="en-US" sz="2400" kern="1200" dirty="0">
                <a:solidFill>
                  <a:srgbClr val="000000"/>
                </a:solidFill>
                <a:latin typeface="Arial (Body)"/>
              </a:rPr>
              <a:t>cards</a:t>
            </a:r>
          </a:p>
          <a:p>
            <a:pPr marL="741600" lvl="1" indent="-284400" defTabSz="685800">
              <a:spcAft>
                <a:spcPct val="0"/>
              </a:spcAft>
              <a:buSzPts val="2400"/>
            </a:pPr>
            <a:r>
              <a:rPr lang="en-US" sz="2400" kern="1200" dirty="0">
                <a:solidFill>
                  <a:srgbClr val="000000"/>
                </a:solidFill>
                <a:latin typeface="Arial (Body)"/>
              </a:rPr>
              <a:t>Increased insurance premiums, legal fees, credit card processors settlement, pay for consumer credit monitoring, regulatory fines</a:t>
            </a:r>
          </a:p>
          <a:p>
            <a:pPr marL="741600" lvl="1" indent="-284400" defTabSz="685800">
              <a:spcAft>
                <a:spcPct val="0"/>
              </a:spcAft>
              <a:buSzPts val="2400"/>
            </a:pPr>
            <a:r>
              <a:rPr lang="en-US" sz="2400" kern="1200" dirty="0">
                <a:solidFill>
                  <a:srgbClr val="000000"/>
                </a:solidFill>
                <a:latin typeface="Arial (Body)"/>
              </a:rPr>
              <a:t>Lost sales, 46% drop in next quarter revenues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6867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Collateral Damage</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14-2 How do data breaches happen?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Payment processing industry</a:t>
            </a:r>
          </a:p>
          <a:p>
            <a:pPr marL="741600" lvl="1" indent="-284400" defTabSz="685800">
              <a:spcAft>
                <a:spcPct val="0"/>
              </a:spcAft>
              <a:buSzPts val="2400"/>
            </a:pPr>
            <a:r>
              <a:rPr lang="en-US" sz="2400" kern="1200" dirty="0">
                <a:solidFill>
                  <a:srgbClr val="000000"/>
                </a:solidFill>
                <a:latin typeface="Arial (Body)"/>
              </a:rPr>
              <a:t>Shift to EMV-compliant smart cards forced replacement of 800 million payment cards and 14 million POS terminals at a cost of $7 billion</a:t>
            </a:r>
          </a:p>
          <a:p>
            <a:pPr marL="255651" indent="-255651" defTabSz="685800">
              <a:spcAft>
                <a:spcPct val="0"/>
              </a:spcAft>
              <a:buSzPts val="2400"/>
            </a:pPr>
            <a:r>
              <a:rPr lang="en-US" sz="2400" kern="1200" dirty="0">
                <a:solidFill>
                  <a:srgbClr val="000000"/>
                </a:solidFill>
                <a:latin typeface="Arial (Body)"/>
              </a:rPr>
              <a:t>Consumers</a:t>
            </a:r>
          </a:p>
          <a:p>
            <a:pPr marL="741600" lvl="1" indent="-284400" defTabSz="685800">
              <a:spcAft>
                <a:spcPct val="0"/>
              </a:spcAft>
              <a:buSzPts val="2400"/>
            </a:pPr>
            <a:r>
              <a:rPr lang="en-US" sz="2400" kern="1200" dirty="0">
                <a:solidFill>
                  <a:srgbClr val="000000"/>
                </a:solidFill>
                <a:latin typeface="Arial (Body)"/>
              </a:rPr>
              <a:t>Enrolled in credit monitoring, continually watch their credit, and fill out paperwork if fraudulent charges appear on statements</a:t>
            </a:r>
          </a:p>
          <a:p>
            <a:pPr marL="255651" indent="-255651" defTabSz="685800">
              <a:spcAft>
                <a:spcPct val="0"/>
              </a:spcAft>
              <a:buSzPts val="2400"/>
            </a:pPr>
            <a:r>
              <a:rPr lang="en-US" sz="2400" kern="1200" dirty="0">
                <a:solidFill>
                  <a:srgbClr val="000000"/>
                </a:solidFill>
                <a:latin typeface="Arial (Body)"/>
              </a:rPr>
              <a:t>Increased insurance premiums, stricter controls, and more system auditing for organizations similar to Target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9597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Responding to Data Breaches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14-3 How should organizations respond to data breaches?</a:t>
            </a:r>
          </a:p>
          <a:p>
            <a:pPr marL="255651" indent="-255651" defTabSz="685800">
              <a:spcAft>
                <a:spcPct val="0"/>
              </a:spcAft>
              <a:buSzPts val="2400"/>
            </a:pPr>
            <a:r>
              <a:rPr lang="en-US" sz="2400" kern="1200" dirty="0">
                <a:solidFill>
                  <a:srgbClr val="000000"/>
                </a:solidFill>
                <a:latin typeface="Arial (Body)"/>
              </a:rPr>
              <a:t>Respond Quickly</a:t>
            </a:r>
          </a:p>
          <a:p>
            <a:pPr marL="741600" lvl="1" indent="-284400" defTabSz="685800">
              <a:spcAft>
                <a:spcPct val="0"/>
              </a:spcAft>
              <a:buSzPts val="2400"/>
            </a:pPr>
            <a:r>
              <a:rPr lang="en-US" sz="2400" kern="1200" dirty="0">
                <a:solidFill>
                  <a:srgbClr val="000000"/>
                </a:solidFill>
                <a:latin typeface="Arial (Body)"/>
              </a:rPr>
              <a:t>Stop hackers from doing more damage</a:t>
            </a:r>
          </a:p>
          <a:p>
            <a:pPr marL="1144778" lvl="2" indent="-230378" defTabSz="685800">
              <a:spcAft>
                <a:spcPct val="0"/>
              </a:spcAft>
              <a:buSzPts val="2400"/>
            </a:pPr>
            <a:r>
              <a:rPr lang="en-US" sz="2400" kern="1200" dirty="0">
                <a:solidFill>
                  <a:srgbClr val="000000"/>
                </a:solidFill>
                <a:latin typeface="Arial (Body)"/>
              </a:rPr>
              <a:t>Exfiltration or illegally transferring data out</a:t>
            </a:r>
          </a:p>
          <a:p>
            <a:pPr marL="741600" lvl="1" indent="-284400" defTabSz="685800">
              <a:spcAft>
                <a:spcPct val="0"/>
              </a:spcAft>
              <a:buSzPts val="2400"/>
            </a:pPr>
            <a:r>
              <a:rPr lang="en-US" sz="2400" kern="1200" dirty="0">
                <a:solidFill>
                  <a:srgbClr val="000000"/>
                </a:solidFill>
                <a:latin typeface="Arial (Body)"/>
              </a:rPr>
              <a:t>Immediately notify affected users</a:t>
            </a:r>
          </a:p>
          <a:p>
            <a:pPr marL="255651" indent="-255651" defTabSz="685800">
              <a:spcAft>
                <a:spcPct val="0"/>
              </a:spcAft>
              <a:buSzPts val="2400"/>
            </a:pPr>
            <a:r>
              <a:rPr lang="en-US" sz="2400" kern="1200" dirty="0">
                <a:solidFill>
                  <a:srgbClr val="000000"/>
                </a:solidFill>
                <a:latin typeface="Arial (Body)"/>
              </a:rPr>
              <a:t>Plan for a Data Breach</a:t>
            </a:r>
          </a:p>
          <a:p>
            <a:pPr marL="741600" lvl="1" indent="-284400" defTabSz="685800">
              <a:spcAft>
                <a:spcPct val="0"/>
              </a:spcAft>
              <a:buSzPts val="2400"/>
            </a:pPr>
            <a:r>
              <a:rPr lang="en-US" sz="2400" kern="1200" dirty="0">
                <a:solidFill>
                  <a:srgbClr val="000000"/>
                </a:solidFill>
                <a:latin typeface="Arial (Body)"/>
              </a:rPr>
              <a:t>Walkthroughs, business continuity planning, computer security incident response team (</a:t>
            </a:r>
            <a:r>
              <a:rPr lang="pt-BR" sz="2400" kern="1200" dirty="0">
                <a:solidFill>
                  <a:srgbClr val="000000"/>
                </a:solidFill>
                <a:latin typeface="Arial (Body)"/>
              </a:rPr>
              <a:t>C</a:t>
            </a:r>
            <a:r>
              <a:rPr lang="pt-BR" sz="100" kern="1200" dirty="0">
                <a:solidFill>
                  <a:srgbClr val="000000"/>
                </a:solidFill>
                <a:latin typeface="Arial (Body)"/>
              </a:rPr>
              <a:t> </a:t>
            </a:r>
            <a:r>
              <a:rPr lang="pt-BR" sz="2400" kern="1200" dirty="0">
                <a:solidFill>
                  <a:srgbClr val="000000"/>
                </a:solidFill>
                <a:latin typeface="Arial (Body)"/>
              </a:rPr>
              <a:t>S</a:t>
            </a:r>
            <a:r>
              <a:rPr lang="pt-BR" sz="100" kern="1200" dirty="0">
                <a:solidFill>
                  <a:srgbClr val="000000"/>
                </a:solidFill>
                <a:latin typeface="Arial (Body)"/>
              </a:rPr>
              <a:t> </a:t>
            </a:r>
            <a:r>
              <a:rPr lang="pt-BR" sz="2400" kern="1200" dirty="0">
                <a:solidFill>
                  <a:srgbClr val="000000"/>
                </a:solidFill>
                <a:latin typeface="Arial (Body)"/>
              </a:rPr>
              <a:t>I</a:t>
            </a:r>
            <a:r>
              <a:rPr lang="pt-BR" sz="100" kern="1200" dirty="0">
                <a:solidFill>
                  <a:srgbClr val="000000"/>
                </a:solidFill>
                <a:latin typeface="Arial (Body)"/>
              </a:rPr>
              <a:t> </a:t>
            </a:r>
            <a:r>
              <a:rPr lang="pt-BR" sz="2400" kern="1200" dirty="0">
                <a:solidFill>
                  <a:srgbClr val="000000"/>
                </a:solidFill>
                <a:latin typeface="Arial (Body)"/>
              </a:rPr>
              <a:t>R</a:t>
            </a:r>
            <a:r>
              <a:rPr lang="pt-BR" sz="100" kern="1200" dirty="0">
                <a:solidFill>
                  <a:srgbClr val="000000"/>
                </a:solidFill>
                <a:latin typeface="Arial (Body)"/>
              </a:rPr>
              <a:t> </a:t>
            </a:r>
            <a:r>
              <a:rPr lang="pt-BR" sz="2400" kern="1200" dirty="0">
                <a:solidFill>
                  <a:srgbClr val="000000"/>
                </a:solidFill>
                <a:latin typeface="Arial (Body)"/>
              </a:rPr>
              <a:t>T</a:t>
            </a:r>
            <a:r>
              <a:rPr lang="en-US" sz="2400" kern="1200" dirty="0">
                <a:solidFill>
                  <a:srgbClr val="000000"/>
                </a:solidFill>
                <a:latin typeface="Arial (Body)"/>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4292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Responding to Data Breaches? </a:t>
            </a:r>
            <a:r>
              <a:rPr lang="en-US" sz="2000" b="0" kern="1200" dirty="0">
                <a:latin typeface="Times New Roman" panose="02020603050405020304" pitchFamily="18" charset="0"/>
                <a:ea typeface="+mj-ea"/>
                <a:cs typeface="Times New Roman" panose="02020603050405020304" pitchFamily="18" charset="0"/>
              </a:rPr>
              <a:t>(2 of 2)</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14-3 How should organizations respond to data breaches?</a:t>
            </a:r>
          </a:p>
          <a:p>
            <a:pPr marL="255651" indent="-255651" defTabSz="685800">
              <a:spcAft>
                <a:spcPct val="0"/>
              </a:spcAft>
              <a:buSzPts val="2400"/>
            </a:pPr>
            <a:r>
              <a:rPr lang="en-US" sz="2400" kern="1200" dirty="0">
                <a:solidFill>
                  <a:srgbClr val="000000"/>
                </a:solidFill>
                <a:latin typeface="Arial (Body)"/>
              </a:rPr>
              <a:t>Get experts to perform an effective forensic investigation</a:t>
            </a:r>
          </a:p>
          <a:p>
            <a:pPr marL="255651" indent="-255651" defTabSz="685800">
              <a:spcAft>
                <a:spcPct val="0"/>
              </a:spcAft>
              <a:buSzPts val="2400"/>
            </a:pPr>
            <a:r>
              <a:rPr lang="en-US" sz="2400" kern="1200" dirty="0">
                <a:solidFill>
                  <a:srgbClr val="000000"/>
                </a:solidFill>
                <a:latin typeface="Arial (Body)"/>
              </a:rPr>
              <a:t>Identify additional technical and law enforcement professionals needed</a:t>
            </a:r>
          </a:p>
          <a:p>
            <a:pPr marL="255651" indent="-255651" defTabSz="685800">
              <a:spcAft>
                <a:spcPct val="0"/>
              </a:spcAft>
              <a:buSzPts val="2400"/>
            </a:pPr>
            <a:r>
              <a:rPr lang="en-US" sz="2400" kern="1200" dirty="0">
                <a:solidFill>
                  <a:srgbClr val="000000"/>
                </a:solidFill>
                <a:latin typeface="Arial (Body)"/>
              </a:rPr>
              <a:t>Be honest about the breach</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466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Notifying Users of a Data Breach</a:t>
            </a:r>
          </a:p>
        </p:txBody>
      </p:sp>
      <p:sp>
        <p:nvSpPr>
          <p:cNvPr id="3" name="Text Placeholder 2"/>
          <p:cNvSpPr>
            <a:spLocks noGrp="1"/>
          </p:cNvSpPr>
          <p:nvPr>
            <p:ph type="body" idx="1"/>
          </p:nvPr>
        </p:nvSpPr>
        <p:spPr>
          <a:xfrm>
            <a:off x="1981200" y="1600201"/>
            <a:ext cx="8229600" cy="652112"/>
          </a:xfrm>
        </p:spPr>
        <p:txBody>
          <a:bodyPr/>
          <a:lstStyle/>
          <a:p>
            <a:pPr marL="0" indent="0">
              <a:buNone/>
            </a:pPr>
            <a:r>
              <a:rPr lang="en-US" sz="1400" dirty="0">
                <a:latin typeface="+mn-lt"/>
              </a:rPr>
              <a:t>CE</a:t>
            </a:r>
            <a:r>
              <a:rPr lang="en-US" sz="100" dirty="0">
                <a:latin typeface="+mn-lt"/>
              </a:rPr>
              <a:t> </a:t>
            </a:r>
            <a:r>
              <a:rPr lang="en-US" sz="1400" dirty="0">
                <a:latin typeface="+mn-lt"/>
              </a:rPr>
              <a:t>14-3 How should organizations respond to data breaches?</a:t>
            </a:r>
          </a:p>
          <a:p>
            <a:pPr marL="0" indent="0">
              <a:spcBef>
                <a:spcPts val="600"/>
              </a:spcBef>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14-3</a:t>
            </a:r>
            <a:r>
              <a:rPr lang="en-US" sz="2000" dirty="0">
                <a:latin typeface="+mn-lt"/>
              </a:rPr>
              <a:t> Best Practices for Notifying Users of a Data Breach</a:t>
            </a:r>
          </a:p>
        </p:txBody>
      </p:sp>
      <p:pic>
        <p:nvPicPr>
          <p:cNvPr id="6" name="Picture 5" descr="Table listing best practices for notifying users of a data breach.  The best practices are:&#10;Be transparent&#10;Follow your normal media routine&#10;Avoid absolutes&#10;Avoid misleading statements&#10;don't try to withhold key details&#10;Stay focused and concise ">
            <a:extLst>
              <a:ext uri="{FF2B5EF4-FFF2-40B4-BE49-F238E27FC236}">
                <a16:creationId xmlns:a16="http://schemas.microsoft.com/office/drawing/2014/main" id="{3AE9F8AB-4B14-4CB0-954B-9E22590312BA}"/>
              </a:ext>
            </a:extLst>
          </p:cNvPr>
          <p:cNvPicPr>
            <a:picLocks noChangeAspect="1"/>
          </p:cNvPicPr>
          <p:nvPr/>
        </p:nvPicPr>
        <p:blipFill>
          <a:blip r:embed="rId2"/>
          <a:stretch>
            <a:fillRect/>
          </a:stretch>
        </p:blipFill>
        <p:spPr>
          <a:xfrm>
            <a:off x="2785872" y="2352809"/>
            <a:ext cx="4987066" cy="4106680"/>
          </a:xfrm>
          <a:prstGeom prst="rect">
            <a:avLst/>
          </a:prstGeom>
        </p:spPr>
      </p:pic>
    </p:spTree>
    <p:extLst>
      <p:ext uri="{BB962C8B-B14F-4D97-AF65-F5344CB8AC3E}">
        <p14:creationId xmlns:p14="http://schemas.microsoft.com/office/powerpoint/2010/main" val="158607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sz="100" dirty="0"/>
              <a:t> </a:t>
            </a:r>
            <a:r>
              <a:rPr lang="en-US" dirty="0"/>
              <a:t>C</a:t>
            </a:r>
            <a:r>
              <a:rPr lang="en-US" sz="100" dirty="0"/>
              <a:t> </a:t>
            </a:r>
            <a:r>
              <a:rPr lang="en-US" dirty="0"/>
              <a:t>I D</a:t>
            </a:r>
            <a:r>
              <a:rPr lang="en-US" sz="100" dirty="0"/>
              <a:t> </a:t>
            </a:r>
            <a:r>
              <a:rPr lang="en-US" dirty="0"/>
              <a:t>S</a:t>
            </a:r>
            <a:r>
              <a:rPr lang="en-US" sz="100" dirty="0"/>
              <a:t> </a:t>
            </a:r>
            <a:r>
              <a:rPr lang="en-US" dirty="0"/>
              <a:t>S Standards</a:t>
            </a:r>
          </a:p>
        </p:txBody>
      </p:sp>
      <p:sp>
        <p:nvSpPr>
          <p:cNvPr id="3" name="Text Placeholder 2"/>
          <p:cNvSpPr>
            <a:spLocks noGrp="1"/>
          </p:cNvSpPr>
          <p:nvPr>
            <p:ph type="body" idx="1"/>
          </p:nvPr>
        </p:nvSpPr>
        <p:spPr>
          <a:xfrm>
            <a:off x="1981200" y="1600201"/>
            <a:ext cx="8229600" cy="841248"/>
          </a:xfrm>
        </p:spPr>
        <p:txBody>
          <a:bodyPr/>
          <a:lstStyle/>
          <a:p>
            <a:pPr marL="0" indent="0">
              <a:buNone/>
            </a:pPr>
            <a:r>
              <a:rPr lang="en-US" sz="1400" dirty="0">
                <a:latin typeface="+mn-lt"/>
              </a:rPr>
              <a:t>CE</a:t>
            </a:r>
            <a:r>
              <a:rPr lang="en-US" sz="100" dirty="0">
                <a:latin typeface="+mn-lt"/>
              </a:rPr>
              <a:t> </a:t>
            </a:r>
            <a:r>
              <a:rPr lang="en-US" sz="1400" dirty="0">
                <a:latin typeface="+mn-lt"/>
              </a:rPr>
              <a:t>14-4 What are the legal consequences of a data breach?</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14-4</a:t>
            </a:r>
            <a:r>
              <a:rPr lang="en-US" sz="2200" dirty="0">
                <a:latin typeface="+mn-lt"/>
              </a:rPr>
              <a:t> P</a:t>
            </a:r>
            <a:r>
              <a:rPr lang="en-US" sz="100" dirty="0">
                <a:latin typeface="+mn-lt"/>
              </a:rPr>
              <a:t> </a:t>
            </a:r>
            <a:r>
              <a:rPr lang="en-US" sz="2200" dirty="0">
                <a:latin typeface="+mn-lt"/>
              </a:rPr>
              <a:t>C</a:t>
            </a:r>
            <a:r>
              <a:rPr lang="en-US" sz="100" dirty="0">
                <a:latin typeface="+mn-lt"/>
              </a:rPr>
              <a:t> </a:t>
            </a:r>
            <a:r>
              <a:rPr lang="en-US" sz="2200" dirty="0">
                <a:latin typeface="+mn-lt"/>
              </a:rPr>
              <a:t>I D</a:t>
            </a:r>
            <a:r>
              <a:rPr lang="en-US" sz="100" dirty="0">
                <a:latin typeface="+mn-lt"/>
              </a:rPr>
              <a:t> </a:t>
            </a:r>
            <a:r>
              <a:rPr lang="en-US" sz="2200" dirty="0">
                <a:latin typeface="+mn-lt"/>
              </a:rPr>
              <a:t>S</a:t>
            </a:r>
            <a:r>
              <a:rPr lang="en-US" sz="100" dirty="0">
                <a:latin typeface="+mn-lt"/>
              </a:rPr>
              <a:t> </a:t>
            </a:r>
            <a:r>
              <a:rPr lang="en-US" sz="2200" dirty="0">
                <a:latin typeface="+mn-lt"/>
              </a:rPr>
              <a:t>S Standards</a:t>
            </a:r>
          </a:p>
        </p:txBody>
      </p:sp>
      <p:pic>
        <p:nvPicPr>
          <p:cNvPr id="6" name="Picture 5" descr="Table listing PCI DSS standards:&#10;Build secure netowrk and systems.&#10;Protect cardholder data.&#10;Maintain vulnerability control measure&#10;Regularly monitor and text networks&#10;Maintain an information secuiryt policy.">
            <a:extLst>
              <a:ext uri="{FF2B5EF4-FFF2-40B4-BE49-F238E27FC236}">
                <a16:creationId xmlns:a16="http://schemas.microsoft.com/office/drawing/2014/main" id="{9978A8E3-8C35-45E5-8A50-8AB15A3A6FB7}"/>
              </a:ext>
            </a:extLst>
          </p:cNvPr>
          <p:cNvPicPr>
            <a:picLocks noChangeAspect="1"/>
          </p:cNvPicPr>
          <p:nvPr/>
        </p:nvPicPr>
        <p:blipFill>
          <a:blip r:embed="rId2"/>
          <a:stretch>
            <a:fillRect/>
          </a:stretch>
        </p:blipFill>
        <p:spPr>
          <a:xfrm>
            <a:off x="2749296" y="2441449"/>
            <a:ext cx="5870448" cy="4074782"/>
          </a:xfrm>
          <a:prstGeom prst="rect">
            <a:avLst/>
          </a:prstGeom>
        </p:spPr>
      </p:pic>
    </p:spTree>
    <p:extLst>
      <p:ext uri="{BB962C8B-B14F-4D97-AF65-F5344CB8AC3E}">
        <p14:creationId xmlns:p14="http://schemas.microsoft.com/office/powerpoint/2010/main" val="1741767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Regulatory Laws Govern the Secure Storage of Data in Certain Industries</a:t>
            </a:r>
          </a:p>
        </p:txBody>
      </p:sp>
      <p:sp>
        <p:nvSpPr>
          <p:cNvPr id="3" name="Text Placeholder 2"/>
          <p:cNvSpPr>
            <a:spLocks noGrp="1"/>
          </p:cNvSpPr>
          <p:nvPr>
            <p:ph type="body" idx="1"/>
          </p:nvPr>
        </p:nvSpPr>
        <p:spPr>
          <a:xfrm>
            <a:off x="1981200" y="1600200"/>
            <a:ext cx="8229600" cy="4705350"/>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14-4 What are the legal consequences of a data breach?</a:t>
            </a:r>
            <a:endParaRPr lang="en-US" kern="1200" dirty="0">
              <a:solidFill>
                <a:srgbClr val="000000"/>
              </a:solidFill>
              <a:latin typeface="Arial (Body)"/>
              <a:ea typeface="+mn-ea"/>
              <a:cs typeface="+mn-cs"/>
            </a:endParaRPr>
          </a:p>
          <a:p>
            <a:pPr marL="255651" indent="-255651" defTabSz="685800">
              <a:spcAft>
                <a:spcPct val="0"/>
              </a:spcAft>
              <a:buSzPts val="2400"/>
            </a:pPr>
            <a:r>
              <a:rPr lang="en-US" sz="1800" b="1" kern="1200" dirty="0">
                <a:solidFill>
                  <a:srgbClr val="000000"/>
                </a:solidFill>
                <a:latin typeface="Arial (Body)"/>
              </a:rPr>
              <a:t>Federal Information Security Management Act (F</a:t>
            </a:r>
            <a:r>
              <a:rPr lang="en-US" sz="100" b="1" kern="1200" dirty="0">
                <a:solidFill>
                  <a:srgbClr val="000000"/>
                </a:solidFill>
                <a:latin typeface="Arial (Body)"/>
              </a:rPr>
              <a:t> </a:t>
            </a:r>
            <a:r>
              <a:rPr lang="en-US" sz="1800" b="1" kern="1200" dirty="0">
                <a:solidFill>
                  <a:srgbClr val="000000"/>
                </a:solidFill>
                <a:latin typeface="Arial (Body)"/>
              </a:rPr>
              <a:t>I</a:t>
            </a:r>
            <a:r>
              <a:rPr lang="en-US" sz="100" b="1" kern="1200" dirty="0">
                <a:solidFill>
                  <a:srgbClr val="000000"/>
                </a:solidFill>
                <a:latin typeface="Arial (Body)"/>
              </a:rPr>
              <a:t> </a:t>
            </a:r>
            <a:r>
              <a:rPr lang="en-US" sz="1800" b="1" kern="1200" dirty="0">
                <a:solidFill>
                  <a:srgbClr val="000000"/>
                </a:solidFill>
                <a:latin typeface="Arial (Body)"/>
              </a:rPr>
              <a:t>S</a:t>
            </a:r>
            <a:r>
              <a:rPr lang="en-US" sz="100" b="1" kern="1200" dirty="0">
                <a:solidFill>
                  <a:srgbClr val="000000"/>
                </a:solidFill>
                <a:latin typeface="Arial (Body)"/>
              </a:rPr>
              <a:t> </a:t>
            </a:r>
            <a:r>
              <a:rPr lang="en-US" sz="1800" b="1" kern="1200" dirty="0">
                <a:solidFill>
                  <a:srgbClr val="000000"/>
                </a:solidFill>
                <a:latin typeface="Arial (Body)"/>
              </a:rPr>
              <a:t>M</a:t>
            </a:r>
            <a:r>
              <a:rPr lang="en-US" sz="100" b="1" kern="1200" dirty="0">
                <a:solidFill>
                  <a:srgbClr val="000000"/>
                </a:solidFill>
                <a:latin typeface="Arial (Body)"/>
              </a:rPr>
              <a:t> </a:t>
            </a:r>
            <a:r>
              <a:rPr lang="en-US" sz="1800" b="1" kern="1200" dirty="0">
                <a:solidFill>
                  <a:srgbClr val="000000"/>
                </a:solidFill>
                <a:latin typeface="Arial (Body)"/>
              </a:rPr>
              <a:t>A)</a:t>
            </a:r>
          </a:p>
          <a:p>
            <a:pPr marL="741600" lvl="1" indent="-284400" defTabSz="685800">
              <a:spcAft>
                <a:spcPct val="0"/>
              </a:spcAft>
              <a:buSzPts val="2400"/>
            </a:pPr>
            <a:r>
              <a:rPr lang="en-US" sz="1800" kern="1200" dirty="0">
                <a:solidFill>
                  <a:srgbClr val="000000"/>
                </a:solidFill>
                <a:latin typeface="Arial (Body)"/>
              </a:rPr>
              <a:t>Requires security precautions for government agencies</a:t>
            </a:r>
          </a:p>
          <a:p>
            <a:pPr marL="255651" indent="-255651" defTabSz="685800">
              <a:spcAft>
                <a:spcPct val="0"/>
              </a:spcAft>
              <a:buSzPts val="2400"/>
            </a:pPr>
            <a:r>
              <a:rPr lang="en-US" sz="1800" b="1" kern="1200" dirty="0">
                <a:solidFill>
                  <a:srgbClr val="000000"/>
                </a:solidFill>
                <a:latin typeface="Arial (Body)"/>
              </a:rPr>
              <a:t>Gramm-Leach-Bliley Act (G</a:t>
            </a:r>
            <a:r>
              <a:rPr lang="en-US" sz="100" b="1" kern="1200" dirty="0">
                <a:solidFill>
                  <a:srgbClr val="000000"/>
                </a:solidFill>
                <a:latin typeface="Arial (Body)"/>
              </a:rPr>
              <a:t> </a:t>
            </a:r>
            <a:r>
              <a:rPr lang="en-US" sz="1800" b="1" kern="1200" dirty="0">
                <a:solidFill>
                  <a:srgbClr val="000000"/>
                </a:solidFill>
                <a:latin typeface="Arial (Body)"/>
              </a:rPr>
              <a:t>L</a:t>
            </a:r>
            <a:r>
              <a:rPr lang="en-US" sz="100" b="1" kern="1200" dirty="0">
                <a:solidFill>
                  <a:srgbClr val="000000"/>
                </a:solidFill>
                <a:latin typeface="Arial (Body)"/>
              </a:rPr>
              <a:t> </a:t>
            </a:r>
            <a:r>
              <a:rPr lang="en-US" sz="1800" b="1" kern="1200" dirty="0">
                <a:solidFill>
                  <a:srgbClr val="000000"/>
                </a:solidFill>
                <a:latin typeface="Arial (Body)"/>
              </a:rPr>
              <a:t>B</a:t>
            </a:r>
            <a:r>
              <a:rPr lang="en-US" sz="100" b="1" kern="1200" dirty="0">
                <a:solidFill>
                  <a:srgbClr val="000000"/>
                </a:solidFill>
                <a:latin typeface="Arial (Body)"/>
              </a:rPr>
              <a:t> </a:t>
            </a:r>
            <a:r>
              <a:rPr lang="en-US" sz="1800" b="1" kern="1200" dirty="0">
                <a:solidFill>
                  <a:srgbClr val="000000"/>
                </a:solidFill>
                <a:latin typeface="Arial (Body)"/>
              </a:rPr>
              <a:t>A)</a:t>
            </a:r>
            <a:r>
              <a:rPr lang="en-US" sz="1800" kern="1200" dirty="0">
                <a:solidFill>
                  <a:srgbClr val="000000"/>
                </a:solidFill>
                <a:latin typeface="Arial (Body)"/>
              </a:rPr>
              <a:t>, a.k.a., Financial Services Modernization Act</a:t>
            </a:r>
          </a:p>
          <a:p>
            <a:pPr marL="741600" lvl="1" indent="-284400" defTabSz="685800">
              <a:spcAft>
                <a:spcPct val="0"/>
              </a:spcAft>
              <a:buSzPts val="2400"/>
            </a:pPr>
            <a:r>
              <a:rPr lang="en-US" sz="1800" kern="1200" dirty="0">
                <a:solidFill>
                  <a:srgbClr val="000000"/>
                </a:solidFill>
                <a:latin typeface="Arial (Body)"/>
              </a:rPr>
              <a:t>Requires data protection for financial institutions</a:t>
            </a:r>
          </a:p>
          <a:p>
            <a:pPr marL="255651" indent="-255651" defTabSz="685800">
              <a:spcAft>
                <a:spcPct val="0"/>
              </a:spcAft>
              <a:buSzPts val="2400"/>
            </a:pPr>
            <a:r>
              <a:rPr lang="en-US" sz="1800" b="1" kern="1200" dirty="0">
                <a:solidFill>
                  <a:srgbClr val="000000"/>
                </a:solidFill>
                <a:latin typeface="Arial (Body)"/>
              </a:rPr>
              <a:t>Health Information Portability and Accountability Act (</a:t>
            </a:r>
            <a:r>
              <a:rPr lang="pt-BR" sz="1800" b="1" kern="1200" dirty="0">
                <a:solidFill>
                  <a:srgbClr val="000000"/>
                </a:solidFill>
                <a:latin typeface="Arial (Body)"/>
              </a:rPr>
              <a:t>H</a:t>
            </a:r>
            <a:r>
              <a:rPr lang="pt-BR" sz="100" b="1" kern="1200" dirty="0">
                <a:solidFill>
                  <a:srgbClr val="000000"/>
                </a:solidFill>
                <a:latin typeface="Arial (Body)"/>
              </a:rPr>
              <a:t> </a:t>
            </a:r>
            <a:r>
              <a:rPr lang="pt-BR" sz="1800" b="1" kern="1200" dirty="0">
                <a:solidFill>
                  <a:srgbClr val="000000"/>
                </a:solidFill>
                <a:latin typeface="Arial (Body)"/>
              </a:rPr>
              <a:t>I</a:t>
            </a:r>
            <a:r>
              <a:rPr lang="pt-BR" sz="100" b="1" kern="1200" dirty="0">
                <a:solidFill>
                  <a:srgbClr val="000000"/>
                </a:solidFill>
                <a:latin typeface="Arial (Body)"/>
              </a:rPr>
              <a:t> </a:t>
            </a:r>
            <a:r>
              <a:rPr lang="pt-BR" sz="1800" b="1" kern="1200" dirty="0">
                <a:solidFill>
                  <a:srgbClr val="000000"/>
                </a:solidFill>
                <a:latin typeface="Arial (Body)"/>
              </a:rPr>
              <a:t>P</a:t>
            </a:r>
            <a:r>
              <a:rPr lang="pt-BR" sz="100" b="1" kern="1200" dirty="0">
                <a:solidFill>
                  <a:srgbClr val="000000"/>
                </a:solidFill>
                <a:latin typeface="Arial (Body)"/>
              </a:rPr>
              <a:t> </a:t>
            </a:r>
            <a:r>
              <a:rPr lang="pt-BR" sz="1800" b="1" kern="1200" dirty="0">
                <a:solidFill>
                  <a:srgbClr val="000000"/>
                </a:solidFill>
                <a:latin typeface="Arial (Body)"/>
              </a:rPr>
              <a:t>A</a:t>
            </a:r>
            <a:r>
              <a:rPr lang="pt-BR" sz="100" b="1" kern="1200" dirty="0">
                <a:solidFill>
                  <a:srgbClr val="000000"/>
                </a:solidFill>
                <a:latin typeface="Arial (Body)"/>
              </a:rPr>
              <a:t> </a:t>
            </a:r>
            <a:r>
              <a:rPr lang="pt-BR" sz="1800" b="1" kern="1200" dirty="0">
                <a:solidFill>
                  <a:srgbClr val="000000"/>
                </a:solidFill>
                <a:latin typeface="Arial (Body)"/>
              </a:rPr>
              <a:t>A</a:t>
            </a:r>
            <a:r>
              <a:rPr lang="en-US" sz="1800" b="1" kern="1200" dirty="0">
                <a:solidFill>
                  <a:srgbClr val="000000"/>
                </a:solidFill>
                <a:latin typeface="Arial (Body)"/>
              </a:rPr>
              <a:t>)</a:t>
            </a:r>
          </a:p>
          <a:p>
            <a:pPr marL="741600" lvl="1" indent="-284400" defTabSz="685800">
              <a:spcAft>
                <a:spcPct val="0"/>
              </a:spcAft>
              <a:buSzPts val="2400"/>
            </a:pPr>
            <a:r>
              <a:rPr lang="en-US" sz="1800" kern="1200" dirty="0">
                <a:solidFill>
                  <a:srgbClr val="000000"/>
                </a:solidFill>
                <a:latin typeface="Arial (Body)"/>
              </a:rPr>
              <a:t>Requires data protection for healthcare institutions</a:t>
            </a:r>
          </a:p>
          <a:p>
            <a:pPr marL="255651" indent="-255651" defTabSz="685800">
              <a:spcAft>
                <a:spcPct val="0"/>
              </a:spcAft>
              <a:buSzPts val="2400"/>
            </a:pPr>
            <a:r>
              <a:rPr lang="en-US" sz="1800" b="1" kern="1200" dirty="0">
                <a:solidFill>
                  <a:srgbClr val="000000"/>
                </a:solidFill>
                <a:latin typeface="Arial (Body)"/>
              </a:rPr>
              <a:t>Payment Card Industry Data Security Standard (P</a:t>
            </a:r>
            <a:r>
              <a:rPr lang="en-US" sz="100" b="1" kern="1200" dirty="0">
                <a:solidFill>
                  <a:srgbClr val="000000"/>
                </a:solidFill>
                <a:latin typeface="Arial (Body)"/>
              </a:rPr>
              <a:t> </a:t>
            </a:r>
            <a:r>
              <a:rPr lang="en-US" sz="1800" b="1" kern="1200" dirty="0">
                <a:solidFill>
                  <a:srgbClr val="000000"/>
                </a:solidFill>
                <a:latin typeface="Arial (Body)"/>
              </a:rPr>
              <a:t>C</a:t>
            </a:r>
            <a:r>
              <a:rPr lang="en-US" sz="100" b="1" kern="1200" dirty="0">
                <a:solidFill>
                  <a:srgbClr val="000000"/>
                </a:solidFill>
                <a:latin typeface="Arial (Body)"/>
              </a:rPr>
              <a:t> </a:t>
            </a:r>
            <a:r>
              <a:rPr lang="en-US" sz="1800" b="1" kern="1200" dirty="0">
                <a:solidFill>
                  <a:srgbClr val="000000"/>
                </a:solidFill>
                <a:latin typeface="Arial (Body)"/>
              </a:rPr>
              <a:t>I D</a:t>
            </a:r>
            <a:r>
              <a:rPr lang="en-US" sz="100" b="1" kern="1200" dirty="0">
                <a:solidFill>
                  <a:srgbClr val="000000"/>
                </a:solidFill>
                <a:latin typeface="Arial (Body)"/>
              </a:rPr>
              <a:t> </a:t>
            </a:r>
            <a:r>
              <a:rPr lang="en-US" sz="1800" b="1" kern="1200" dirty="0">
                <a:solidFill>
                  <a:srgbClr val="000000"/>
                </a:solidFill>
                <a:latin typeface="Arial (Body)"/>
              </a:rPr>
              <a:t>S</a:t>
            </a:r>
            <a:r>
              <a:rPr lang="en-US" sz="100" b="1" kern="1200" dirty="0">
                <a:solidFill>
                  <a:srgbClr val="000000"/>
                </a:solidFill>
                <a:latin typeface="Arial (Body)"/>
              </a:rPr>
              <a:t> </a:t>
            </a:r>
            <a:r>
              <a:rPr lang="en-US" sz="1800" b="1" kern="1200" dirty="0">
                <a:solidFill>
                  <a:srgbClr val="000000"/>
                </a:solidFill>
                <a:latin typeface="Arial (Body)"/>
              </a:rPr>
              <a:t>S)</a:t>
            </a:r>
          </a:p>
          <a:p>
            <a:pPr marL="741600" lvl="1" indent="-284400" defTabSz="685800">
              <a:spcAft>
                <a:spcPct val="0"/>
              </a:spcAft>
              <a:buSzPts val="2400"/>
            </a:pPr>
            <a:r>
              <a:rPr lang="en-US" sz="1800" kern="1200" dirty="0">
                <a:solidFill>
                  <a:srgbClr val="000000"/>
                </a:solidFill>
                <a:latin typeface="Arial (Body)"/>
              </a:rPr>
              <a:t>Governs secure storage of cardholder data</a:t>
            </a:r>
          </a:p>
          <a:p>
            <a:pPr marL="255651" indent="-255651" defTabSz="685800">
              <a:spcAft>
                <a:spcPct val="0"/>
              </a:spcAft>
              <a:buSzPts val="2400"/>
            </a:pPr>
            <a:r>
              <a:rPr lang="en-US" sz="1800" b="1" kern="1200" dirty="0">
                <a:solidFill>
                  <a:srgbClr val="000000"/>
                </a:solidFill>
                <a:latin typeface="Arial (Body)"/>
              </a:rPr>
              <a:t>Family Educational Rights and Privacy Act (</a:t>
            </a:r>
            <a:r>
              <a:rPr lang="pt-BR" sz="1800" b="1" kern="1200" dirty="0">
                <a:solidFill>
                  <a:srgbClr val="000000"/>
                </a:solidFill>
                <a:latin typeface="Arial (Body)"/>
              </a:rPr>
              <a:t>F</a:t>
            </a:r>
            <a:r>
              <a:rPr lang="pt-BR" sz="100" b="1" kern="1200" dirty="0">
                <a:solidFill>
                  <a:srgbClr val="000000"/>
                </a:solidFill>
                <a:latin typeface="Arial (Body)"/>
              </a:rPr>
              <a:t> </a:t>
            </a:r>
            <a:r>
              <a:rPr lang="pt-BR" sz="1800" b="1" kern="1200" dirty="0">
                <a:solidFill>
                  <a:srgbClr val="000000"/>
                </a:solidFill>
                <a:latin typeface="Arial (Body)"/>
              </a:rPr>
              <a:t>E</a:t>
            </a:r>
            <a:r>
              <a:rPr lang="pt-BR" sz="100" b="1" kern="1200" dirty="0">
                <a:solidFill>
                  <a:srgbClr val="000000"/>
                </a:solidFill>
                <a:latin typeface="Arial (Body)"/>
              </a:rPr>
              <a:t> </a:t>
            </a:r>
            <a:r>
              <a:rPr lang="pt-BR" sz="1800" b="1" kern="1200" dirty="0">
                <a:solidFill>
                  <a:srgbClr val="000000"/>
                </a:solidFill>
                <a:latin typeface="Arial (Body)"/>
              </a:rPr>
              <a:t>R</a:t>
            </a:r>
            <a:r>
              <a:rPr lang="pt-BR" sz="100" b="1" kern="1200" dirty="0">
                <a:solidFill>
                  <a:srgbClr val="000000"/>
                </a:solidFill>
                <a:latin typeface="Arial (Body)"/>
              </a:rPr>
              <a:t> </a:t>
            </a:r>
            <a:r>
              <a:rPr lang="pt-BR" sz="1800" b="1" kern="1200" dirty="0">
                <a:solidFill>
                  <a:srgbClr val="000000"/>
                </a:solidFill>
                <a:latin typeface="Arial (Body)"/>
              </a:rPr>
              <a:t>P</a:t>
            </a:r>
            <a:r>
              <a:rPr lang="pt-BR" sz="100" b="1" kern="1200" dirty="0">
                <a:solidFill>
                  <a:srgbClr val="000000"/>
                </a:solidFill>
                <a:latin typeface="Arial (Body)"/>
              </a:rPr>
              <a:t> </a:t>
            </a:r>
            <a:r>
              <a:rPr lang="pt-BR" sz="1800" b="1" kern="1200" dirty="0">
                <a:solidFill>
                  <a:srgbClr val="000000"/>
                </a:solidFill>
                <a:latin typeface="Arial (Body)"/>
              </a:rPr>
              <a:t>A</a:t>
            </a:r>
            <a:r>
              <a:rPr lang="en-US" sz="1800" b="1" kern="1200" dirty="0">
                <a:solidFill>
                  <a:srgbClr val="000000"/>
                </a:solidFill>
                <a:latin typeface="Arial (Body)"/>
              </a:rPr>
              <a:t>)</a:t>
            </a:r>
          </a:p>
          <a:p>
            <a:pPr marL="741600" lvl="1" indent="-284400" defTabSz="685800">
              <a:spcAft>
                <a:spcPct val="0"/>
              </a:spcAft>
              <a:buSzPts val="2400"/>
            </a:pPr>
            <a:r>
              <a:rPr lang="en-US" sz="1800" kern="1200" dirty="0">
                <a:solidFill>
                  <a:srgbClr val="000000"/>
                </a:solidFill>
                <a:latin typeface="Arial (Body)"/>
              </a:rPr>
              <a:t>Provides protection for student education records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3623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Preventing Data Breaches </a:t>
            </a:r>
            <a:r>
              <a:rPr lang="en-US" sz="2000" b="0" kern="1200" dirty="0">
                <a:latin typeface="Times New Roman" panose="02020603050405020304" pitchFamily="18" charset="0"/>
                <a:ea typeface="+mj-ea"/>
                <a:cs typeface="Times New Roman" panose="02020603050405020304" pitchFamily="18" charset="0"/>
              </a:rPr>
              <a:t>(1 of 2)</a:t>
            </a:r>
            <a:endParaRPr lang="en-US"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14-5 How can data breaches be prevented?</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Use countermeasures software or procedures to prevent an attack</a:t>
            </a:r>
          </a:p>
          <a:p>
            <a:pPr marL="255651" indent="-255651" defTabSz="685800">
              <a:spcAft>
                <a:spcPct val="0"/>
              </a:spcAft>
              <a:buSzPts val="2400"/>
            </a:pPr>
            <a:r>
              <a:rPr lang="en-US" sz="2400" kern="1200" dirty="0">
                <a:solidFill>
                  <a:srgbClr val="000000"/>
                </a:solidFill>
                <a:latin typeface="+mn-lt"/>
                <a:ea typeface="+mn-ea"/>
                <a:cs typeface="+mn-cs"/>
              </a:rPr>
              <a:t>Better phishing detection software</a:t>
            </a:r>
          </a:p>
          <a:p>
            <a:pPr marL="255651" indent="-255651" defTabSz="685800">
              <a:spcAft>
                <a:spcPct val="0"/>
              </a:spcAft>
              <a:buSzPts val="2400"/>
            </a:pPr>
            <a:r>
              <a:rPr lang="en-US" sz="2400" kern="1200" dirty="0">
                <a:solidFill>
                  <a:srgbClr val="000000"/>
                </a:solidFill>
                <a:latin typeface="+mn-lt"/>
                <a:ea typeface="+mn-ea"/>
                <a:cs typeface="+mn-cs"/>
              </a:rPr>
              <a:t>Better authentication (i.e., multifactor authentication)</a:t>
            </a:r>
          </a:p>
          <a:p>
            <a:pPr marL="255651" indent="-255651" defTabSz="685800">
              <a:spcAft>
                <a:spcPct val="0"/>
              </a:spcAft>
              <a:buSzPts val="2400"/>
            </a:pPr>
            <a:r>
              <a:rPr lang="en-US" sz="2400" kern="1200" dirty="0">
                <a:solidFill>
                  <a:srgbClr val="000000"/>
                </a:solidFill>
                <a:latin typeface="+mn-lt"/>
                <a:ea typeface="+mn-ea"/>
                <a:cs typeface="+mn-cs"/>
              </a:rPr>
              <a:t>Network intrusion detection system (N</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D</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to examine traffic passing through internal network</a:t>
            </a:r>
          </a:p>
          <a:p>
            <a:pPr marL="255651" indent="-255651" defTabSz="685800">
              <a:spcAft>
                <a:spcPct val="0"/>
              </a:spcAft>
              <a:buSzPts val="2400"/>
            </a:pPr>
            <a:r>
              <a:rPr lang="en-US" sz="2400" kern="1200" dirty="0">
                <a:solidFill>
                  <a:srgbClr val="000000"/>
                </a:solidFill>
                <a:latin typeface="+mn-lt"/>
                <a:ea typeface="+mn-ea"/>
                <a:cs typeface="+mn-cs"/>
              </a:rPr>
              <a:t>Data loss prevention systems (D</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L</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 to prevent sensitive data from being released to unauthorized persons</a:t>
            </a:r>
          </a:p>
        </p:txBody>
      </p:sp>
    </p:spTree>
    <p:extLst>
      <p:ext uri="{BB962C8B-B14F-4D97-AF65-F5344CB8AC3E}">
        <p14:creationId xmlns:p14="http://schemas.microsoft.com/office/powerpoint/2010/main" val="50084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14-1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data brea</a:t>
            </a:r>
            <a:r>
              <a:rPr lang="en-US" sz="2400" kern="1200" dirty="0">
                <a:solidFill>
                  <a:srgbClr val="000000"/>
                </a:solidFill>
                <a:latin typeface="Arial (Body)"/>
              </a:rPr>
              <a:t>c</a:t>
            </a:r>
            <a:r>
              <a:rPr lang="en-US" sz="2400" kern="1200" dirty="0">
                <a:solidFill>
                  <a:srgbClr val="000000"/>
                </a:solidFill>
                <a:latin typeface="Arial (Body)"/>
                <a:ea typeface="+mn-ea"/>
                <a:cs typeface="+mn-cs"/>
              </a:rPr>
              <a:t>h?</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data breaches happen?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should organizations respond to data breaches?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legal consequences of a data breach?</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can data breaches be prevented?</a:t>
            </a:r>
          </a:p>
          <a:p>
            <a:pPr marL="0" indent="0" defTabSz="685800">
              <a:buSzPts val="2400"/>
              <a:buNone/>
              <a:tabLst/>
            </a:pPr>
            <a:r>
              <a:rPr lang="en-US" sz="2400" b="1" kern="1200" dirty="0">
                <a:solidFill>
                  <a:schemeClr val="tx2"/>
                </a:solidFill>
                <a:latin typeface="Arial (Body)"/>
              </a:rPr>
              <a:t>CE14-6 </a:t>
            </a:r>
            <a:r>
              <a:rPr lang="en-US" sz="2400" kern="1200" dirty="0">
                <a:solidFill>
                  <a:srgbClr val="000000"/>
                </a:solidFill>
                <a:latin typeface="Arial (Body)"/>
                <a:ea typeface="+mn-ea"/>
                <a:cs typeface="+mn-cs"/>
              </a:rPr>
              <a:t>What is your role in IS Security?</a:t>
            </a:r>
          </a:p>
        </p:txBody>
      </p:sp>
    </p:spTree>
    <p:extLst>
      <p:ext uri="{BB962C8B-B14F-4D97-AF65-F5344CB8AC3E}">
        <p14:creationId xmlns:p14="http://schemas.microsoft.com/office/powerpoint/2010/main" val="19067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cs typeface="Times New Roman" panose="02020603050405020304" pitchFamily="18" charset="0"/>
              </a:rPr>
              <a:t>Preventing Data Breaches </a:t>
            </a:r>
            <a:r>
              <a:rPr lang="en-US" sz="2000" b="0" kern="1200" dirty="0">
                <a:latin typeface="Times New Roman" panose="02020603050405020304" pitchFamily="18" charset="0"/>
                <a:cs typeface="Times New Roman" panose="02020603050405020304" pitchFamily="18" charset="0"/>
              </a:rPr>
              <a:t>(2 of 2)</a:t>
            </a:r>
            <a:endParaRPr lang="en-US" b="0" dirty="0"/>
          </a:p>
        </p:txBody>
      </p:sp>
      <p:sp>
        <p:nvSpPr>
          <p:cNvPr id="3" name="Text Placeholder 2"/>
          <p:cNvSpPr>
            <a:spLocks noGrp="1"/>
          </p:cNvSpPr>
          <p:nvPr>
            <p:ph type="body" idx="1"/>
          </p:nvPr>
        </p:nvSpPr>
        <p:spPr>
          <a:xfrm>
            <a:off x="1981200" y="1600200"/>
            <a:ext cx="8229600" cy="905256"/>
          </a:xfrm>
        </p:spPr>
        <p:txBody>
          <a:bodyPr/>
          <a:lstStyle/>
          <a:p>
            <a:pPr marL="0" indent="0">
              <a:buNone/>
            </a:pPr>
            <a:r>
              <a:rPr lang="en-US" sz="1400" dirty="0">
                <a:latin typeface="+mn-lt"/>
              </a:rPr>
              <a:t>CE</a:t>
            </a:r>
            <a:r>
              <a:rPr lang="en-US" sz="100" dirty="0">
                <a:latin typeface="+mn-lt"/>
              </a:rPr>
              <a:t> </a:t>
            </a:r>
            <a:r>
              <a:rPr lang="en-US" sz="1400" dirty="0">
                <a:latin typeface="+mn-lt"/>
              </a:rPr>
              <a:t>14-5 How can data breaches be prevented?</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14-5</a:t>
            </a:r>
            <a:r>
              <a:rPr lang="en-US" sz="2200" dirty="0">
                <a:latin typeface="+mn-lt"/>
              </a:rPr>
              <a:t> Suggestions for Preventing Data Loss</a:t>
            </a:r>
          </a:p>
        </p:txBody>
      </p:sp>
      <p:pic>
        <p:nvPicPr>
          <p:cNvPr id="5" name="Picture 4" descr="Table listing suggestions for preventing data loss. Suggestions include items such as limiting the data that is collected, destroying old data, limiting the storage places, and limiting employee access to data.">
            <a:extLst>
              <a:ext uri="{FF2B5EF4-FFF2-40B4-BE49-F238E27FC236}">
                <a16:creationId xmlns:a16="http://schemas.microsoft.com/office/drawing/2014/main" id="{EEA91E9D-37AD-4E82-A9B5-87BEBD5654FE}"/>
              </a:ext>
            </a:extLst>
          </p:cNvPr>
          <p:cNvPicPr>
            <a:picLocks noChangeAspect="1"/>
          </p:cNvPicPr>
          <p:nvPr/>
        </p:nvPicPr>
        <p:blipFill>
          <a:blip r:embed="rId2"/>
          <a:stretch>
            <a:fillRect/>
          </a:stretch>
        </p:blipFill>
        <p:spPr>
          <a:xfrm>
            <a:off x="2200656" y="2505457"/>
            <a:ext cx="8010144" cy="3533887"/>
          </a:xfrm>
          <a:prstGeom prst="rect">
            <a:avLst/>
          </a:prstGeom>
        </p:spPr>
      </p:pic>
    </p:spTree>
    <p:extLst>
      <p:ext uri="{BB962C8B-B14F-4D97-AF65-F5344CB8AC3E}">
        <p14:creationId xmlns:p14="http://schemas.microsoft.com/office/powerpoint/2010/main" val="117769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Your Role in IS Security</a:t>
            </a:r>
            <a:endParaRPr lang="en-US" sz="2000" b="0" dirty="0"/>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14-6 What is your role in I</a:t>
            </a:r>
            <a:r>
              <a:rPr lang="en-US" sz="100" dirty="0">
                <a:latin typeface="+mn-lt"/>
              </a:rPr>
              <a:t> </a:t>
            </a:r>
            <a:r>
              <a:rPr lang="en-US" sz="1400" dirty="0">
                <a:latin typeface="+mn-lt"/>
              </a:rPr>
              <a:t>S security?</a:t>
            </a:r>
          </a:p>
          <a:p>
            <a:pPr marL="255651" indent="-255651" defTabSz="685800">
              <a:spcAft>
                <a:spcPct val="0"/>
              </a:spcAft>
              <a:buSzPts val="2400"/>
            </a:pPr>
            <a:r>
              <a:rPr lang="en-US" sz="2400" kern="1200" dirty="0">
                <a:solidFill>
                  <a:srgbClr val="000000"/>
                </a:solidFill>
                <a:latin typeface="+mn-lt"/>
                <a:ea typeface="+mn-ea"/>
                <a:cs typeface="+mn-cs"/>
              </a:rPr>
              <a:t>The security of every system depends on the behavior of its users.</a:t>
            </a:r>
          </a:p>
          <a:p>
            <a:pPr marL="255651" indent="-255651" defTabSz="685800">
              <a:spcAft>
                <a:spcPct val="0"/>
              </a:spcAft>
              <a:buSzPts val="2400"/>
            </a:pPr>
            <a:r>
              <a:rPr lang="en-US" sz="2400" kern="1200" dirty="0">
                <a:solidFill>
                  <a:srgbClr val="000000"/>
                </a:solidFill>
                <a:latin typeface="+mn-lt"/>
                <a:ea typeface="+mn-ea"/>
                <a:cs typeface="+mn-cs"/>
              </a:rPr>
              <a:t>If the </a:t>
            </a:r>
            <a:r>
              <a:rPr lang="en-US" sz="2400" b="1" kern="1200" dirty="0">
                <a:solidFill>
                  <a:srgbClr val="000000"/>
                </a:solidFill>
                <a:latin typeface="+mn-lt"/>
                <a:ea typeface="+mn-ea"/>
                <a:cs typeface="+mn-cs"/>
              </a:rPr>
              <a:t>people</a:t>
            </a:r>
            <a:r>
              <a:rPr lang="en-US" sz="2400" kern="1200" dirty="0">
                <a:solidFill>
                  <a:srgbClr val="000000"/>
                </a:solidFill>
                <a:latin typeface="+mn-lt"/>
                <a:ea typeface="+mn-ea"/>
                <a:cs typeface="+mn-cs"/>
              </a:rPr>
              <a:t> component of an IS does not follow the security </a:t>
            </a:r>
            <a:r>
              <a:rPr lang="en-US" sz="2400" b="1" kern="1200" dirty="0">
                <a:solidFill>
                  <a:srgbClr val="000000"/>
                </a:solidFill>
                <a:latin typeface="+mn-lt"/>
                <a:ea typeface="+mn-ea"/>
                <a:cs typeface="+mn-cs"/>
              </a:rPr>
              <a:t>procedures</a:t>
            </a:r>
            <a:r>
              <a:rPr lang="en-US" sz="2400" kern="1200" dirty="0">
                <a:solidFill>
                  <a:srgbClr val="000000"/>
                </a:solidFill>
                <a:latin typeface="+mn-lt"/>
                <a:ea typeface="+mn-ea"/>
                <a:cs typeface="+mn-cs"/>
              </a:rPr>
              <a:t> component, then the quality of the </a:t>
            </a:r>
            <a:r>
              <a:rPr lang="en-US" sz="2400" b="1" kern="1200" dirty="0">
                <a:solidFill>
                  <a:srgbClr val="000000"/>
                </a:solidFill>
                <a:latin typeface="+mn-lt"/>
                <a:ea typeface="+mn-ea"/>
                <a:cs typeface="+mn-cs"/>
              </a:rPr>
              <a:t>HW</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SW</a:t>
            </a:r>
            <a:r>
              <a:rPr lang="en-US" sz="2400" kern="1200" dirty="0">
                <a:solidFill>
                  <a:srgbClr val="000000"/>
                </a:solidFill>
                <a:latin typeface="+mn-lt"/>
                <a:ea typeface="+mn-ea"/>
                <a:cs typeface="+mn-cs"/>
              </a:rPr>
              <a:t>, and </a:t>
            </a:r>
            <a:r>
              <a:rPr lang="en-US" sz="2400" b="1" kern="1200" dirty="0">
                <a:solidFill>
                  <a:srgbClr val="000000"/>
                </a:solidFill>
                <a:latin typeface="+mn-lt"/>
                <a:ea typeface="+mn-ea"/>
                <a:cs typeface="+mn-cs"/>
              </a:rPr>
              <a:t>data</a:t>
            </a:r>
            <a:r>
              <a:rPr lang="en-US" sz="2400" kern="1200" dirty="0">
                <a:solidFill>
                  <a:srgbClr val="000000"/>
                </a:solidFill>
                <a:latin typeface="+mn-lt"/>
                <a:ea typeface="+mn-ea"/>
                <a:cs typeface="+mn-cs"/>
              </a:rPr>
              <a:t> security components is meaningless.</a:t>
            </a:r>
          </a:p>
          <a:p>
            <a:pPr marL="255651" indent="-255651" defTabSz="685800">
              <a:spcAft>
                <a:spcPct val="0"/>
              </a:spcAft>
              <a:buSzPts val="2400"/>
            </a:pPr>
            <a:r>
              <a:rPr lang="en-US" sz="2400" kern="1200" dirty="0">
                <a:solidFill>
                  <a:srgbClr val="000000"/>
                </a:solidFill>
                <a:latin typeface="+mn-lt"/>
                <a:ea typeface="+mn-ea"/>
                <a:cs typeface="+mn-cs"/>
              </a:rPr>
              <a:t>Usernames and passwords are the first line of defense for most information systems.</a:t>
            </a:r>
          </a:p>
          <a:p>
            <a:pPr marL="255651" indent="-255651" defTabSz="685800">
              <a:spcAft>
                <a:spcPct val="0"/>
              </a:spcAft>
              <a:buSzPts val="2400"/>
            </a:pPr>
            <a:r>
              <a:rPr lang="en-US" sz="2400" kern="1200" dirty="0">
                <a:solidFill>
                  <a:srgbClr val="000000"/>
                </a:solidFill>
                <a:latin typeface="+mn-lt"/>
                <a:ea typeface="+mn-ea"/>
                <a:cs typeface="+mn-cs"/>
              </a:rPr>
              <a:t>Proper password creation and protection measures are vital.</a:t>
            </a:r>
          </a:p>
        </p:txBody>
      </p:sp>
    </p:spTree>
    <p:extLst>
      <p:ext uri="{BB962C8B-B14F-4D97-AF65-F5344CB8AC3E}">
        <p14:creationId xmlns:p14="http://schemas.microsoft.com/office/powerpoint/2010/main" val="49242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cs typeface="Times New Roman" panose="02020603050405020304" pitchFamily="18" charset="0"/>
              </a:rPr>
              <a:t>Common (Weak) Passwords</a:t>
            </a:r>
            <a:endParaRPr lang="en-US" b="0" dirty="0"/>
          </a:p>
        </p:txBody>
      </p:sp>
      <p:sp>
        <p:nvSpPr>
          <p:cNvPr id="3" name="Text Placeholder 2"/>
          <p:cNvSpPr>
            <a:spLocks noGrp="1"/>
          </p:cNvSpPr>
          <p:nvPr>
            <p:ph type="body" idx="1"/>
          </p:nvPr>
        </p:nvSpPr>
        <p:spPr>
          <a:xfrm>
            <a:off x="1981200" y="1600200"/>
            <a:ext cx="3611880" cy="905256"/>
          </a:xfrm>
        </p:spPr>
        <p:txBody>
          <a:bodyPr/>
          <a:lstStyle/>
          <a:p>
            <a:pPr marL="0" indent="0" defTabSz="685800">
              <a:spcAft>
                <a:spcPct val="0"/>
              </a:spcAft>
              <a:buSzPts val="2400"/>
              <a:buNone/>
            </a:pPr>
            <a:r>
              <a:rPr lang="en-US" sz="1400" dirty="0"/>
              <a:t>CE14-6 What is your role in I</a:t>
            </a:r>
            <a:r>
              <a:rPr lang="en-US" sz="100" dirty="0"/>
              <a:t> </a:t>
            </a:r>
            <a:r>
              <a:rPr lang="en-US" sz="1400" dirty="0"/>
              <a:t>S security?</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14-6</a:t>
            </a:r>
            <a:r>
              <a:rPr lang="en-US" sz="2200" dirty="0">
                <a:latin typeface="+mn-lt"/>
              </a:rPr>
              <a:t> The Most Commonly Used Weak Passwords</a:t>
            </a:r>
          </a:p>
        </p:txBody>
      </p:sp>
      <p:pic>
        <p:nvPicPr>
          <p:cNvPr id="5" name="Picture 4" descr="Listing of the top forty most frequently used weak passwords. The top five weak password are:123456,123456789, qwerty, password, and 111111.">
            <a:extLst>
              <a:ext uri="{FF2B5EF4-FFF2-40B4-BE49-F238E27FC236}">
                <a16:creationId xmlns:a16="http://schemas.microsoft.com/office/drawing/2014/main" id="{EEA91E9D-37AD-4E82-A9B5-87BEBD5654FE}"/>
              </a:ext>
            </a:extLst>
          </p:cNvPr>
          <p:cNvPicPr>
            <a:picLocks noChangeAspect="1"/>
          </p:cNvPicPr>
          <p:nvPr/>
        </p:nvPicPr>
        <p:blipFill>
          <a:blip r:embed="rId2"/>
          <a:srcRect/>
          <a:stretch/>
        </p:blipFill>
        <p:spPr>
          <a:xfrm>
            <a:off x="5812536" y="1506608"/>
            <a:ext cx="2834640" cy="4808204"/>
          </a:xfrm>
          <a:prstGeom prst="rect">
            <a:avLst/>
          </a:prstGeom>
        </p:spPr>
      </p:pic>
    </p:spTree>
    <p:extLst>
      <p:ext uri="{BB962C8B-B14F-4D97-AF65-F5344CB8AC3E}">
        <p14:creationId xmlns:p14="http://schemas.microsoft.com/office/powerpoint/2010/main" val="105119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Passwords </a:t>
            </a:r>
            <a:r>
              <a:rPr lang="en-IN" dirty="0"/>
              <a:t>and Password Etiquette </a:t>
            </a:r>
            <a:r>
              <a:rPr lang="en-IN" sz="2000" b="0" dirty="0"/>
              <a:t>(1 of 2)</a:t>
            </a:r>
            <a:endParaRPr lang="en-US" sz="2000" b="0" dirty="0"/>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CE14-6 What is your role in I</a:t>
            </a:r>
            <a:r>
              <a:rPr lang="en-US" sz="100" dirty="0">
                <a:latin typeface="+mn-lt"/>
              </a:rPr>
              <a:t> </a:t>
            </a:r>
            <a:r>
              <a:rPr lang="en-US" sz="1400" dirty="0">
                <a:latin typeface="+mn-lt"/>
              </a:rPr>
              <a:t>S security?</a:t>
            </a:r>
          </a:p>
          <a:p>
            <a:pPr marL="255651" indent="-255651" defTabSz="685800">
              <a:spcAft>
                <a:spcPct val="0"/>
              </a:spcAft>
              <a:buSzPts val="2400"/>
            </a:pPr>
            <a:r>
              <a:rPr lang="en-US" sz="2400" kern="1200" dirty="0">
                <a:solidFill>
                  <a:srgbClr val="000000"/>
                </a:solidFill>
                <a:latin typeface="+mn-lt"/>
                <a:ea typeface="+mn-ea"/>
                <a:cs typeface="+mn-cs"/>
              </a:rPr>
              <a:t>12+ characters.</a:t>
            </a:r>
          </a:p>
          <a:p>
            <a:pPr marL="255651" indent="-255651" defTabSz="685800">
              <a:spcAft>
                <a:spcPct val="0"/>
              </a:spcAft>
              <a:buSzPts val="2400"/>
            </a:pPr>
            <a:r>
              <a:rPr lang="en-US" sz="2400" kern="1200" dirty="0">
                <a:solidFill>
                  <a:srgbClr val="000000"/>
                </a:solidFill>
                <a:latin typeface="+mn-lt"/>
                <a:ea typeface="+mn-ea"/>
                <a:cs typeface="+mn-cs"/>
              </a:rPr>
              <a:t>Does not contain your username, real name, or company name.</a:t>
            </a:r>
          </a:p>
          <a:p>
            <a:pPr marL="255651" indent="-255651" defTabSz="685800">
              <a:spcAft>
                <a:spcPct val="0"/>
              </a:spcAft>
              <a:buSzPts val="2400"/>
            </a:pPr>
            <a:r>
              <a:rPr lang="en-US" sz="2400" kern="1200" dirty="0">
                <a:solidFill>
                  <a:srgbClr val="000000"/>
                </a:solidFill>
                <a:latin typeface="+mn-lt"/>
                <a:ea typeface="+mn-ea"/>
                <a:cs typeface="+mn-cs"/>
              </a:rPr>
              <a:t>Does not contain a complete dictionary word in any language.</a:t>
            </a:r>
          </a:p>
          <a:p>
            <a:pPr marL="255651" indent="-255651" defTabSz="685800">
              <a:spcAft>
                <a:spcPct val="0"/>
              </a:spcAft>
              <a:buSzPts val="2400"/>
            </a:pPr>
            <a:r>
              <a:rPr lang="en-US" sz="2400" kern="1200" dirty="0">
                <a:solidFill>
                  <a:srgbClr val="000000"/>
                </a:solidFill>
                <a:latin typeface="+mn-lt"/>
                <a:ea typeface="+mn-ea"/>
                <a:cs typeface="+mn-cs"/>
              </a:rPr>
              <a:t>Different from previous passwords used.</a:t>
            </a:r>
          </a:p>
          <a:p>
            <a:pPr marL="255651" indent="-255651" defTabSz="685800">
              <a:spcAft>
                <a:spcPct val="0"/>
              </a:spcAft>
              <a:buSzPts val="2400"/>
            </a:pPr>
            <a:r>
              <a:rPr lang="en-US" sz="2400" kern="1200" dirty="0">
                <a:solidFill>
                  <a:srgbClr val="000000"/>
                </a:solidFill>
                <a:latin typeface="+mn-lt"/>
                <a:ea typeface="+mn-ea"/>
                <a:cs typeface="+mn-cs"/>
              </a:rPr>
              <a:t>Contains both upper- and lowercase letters, numbers, and special characters (such as ˜ ! @; # $ % ^; &amp;; * ( ) _ +; – =; { } | [ ] \ : “ ; ’ &lt;; &gt;;? , . /)</a:t>
            </a:r>
          </a:p>
        </p:txBody>
      </p:sp>
    </p:spTree>
    <p:extLst>
      <p:ext uri="{BB962C8B-B14F-4D97-AF65-F5344CB8AC3E}">
        <p14:creationId xmlns:p14="http://schemas.microsoft.com/office/powerpoint/2010/main" val="111170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fr-FR" kern="1200" dirty="0">
                <a:latin typeface="Times New Roman" panose="02020603050405020304" pitchFamily="18" charset="0"/>
                <a:ea typeface="+mj-ea"/>
                <a:cs typeface="Times New Roman" panose="02020603050405020304" pitchFamily="18" charset="0"/>
              </a:rPr>
              <a:t>Passwords and Password Etiquette </a:t>
            </a:r>
            <a:r>
              <a:rPr lang="fr-FR" sz="2000" b="0" kern="1200" dirty="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CE14-6 What is your role in I</a:t>
            </a:r>
            <a:r>
              <a:rPr lang="en-US" sz="100" dirty="0">
                <a:latin typeface="+mn-lt"/>
              </a:rPr>
              <a:t> </a:t>
            </a:r>
            <a:r>
              <a:rPr lang="en-US" sz="1400" dirty="0">
                <a:latin typeface="+mn-lt"/>
              </a:rPr>
              <a:t>S security?</a:t>
            </a:r>
          </a:p>
          <a:p>
            <a:pPr marL="255651" indent="-255651" defTabSz="685800">
              <a:spcAft>
                <a:spcPct val="0"/>
              </a:spcAft>
              <a:buSzPts val="2400"/>
            </a:pPr>
            <a:r>
              <a:rPr lang="en-US" sz="2400" kern="1200" dirty="0">
                <a:solidFill>
                  <a:srgbClr val="000000"/>
                </a:solidFill>
                <a:latin typeface="+mn-lt"/>
                <a:ea typeface="+mn-ea"/>
                <a:cs typeface="+mn-cs"/>
              </a:rPr>
              <a:t>Never write down your password.</a:t>
            </a:r>
          </a:p>
          <a:p>
            <a:pPr marL="255651" indent="-255651" defTabSz="685800">
              <a:spcAft>
                <a:spcPct val="0"/>
              </a:spcAft>
              <a:buSzPts val="2400"/>
            </a:pPr>
            <a:r>
              <a:rPr lang="en-US" sz="2400" kern="1200" dirty="0">
                <a:solidFill>
                  <a:srgbClr val="000000"/>
                </a:solidFill>
                <a:latin typeface="+mn-lt"/>
                <a:ea typeface="+mn-ea"/>
                <a:cs typeface="+mn-cs"/>
              </a:rPr>
              <a:t>Never ask someone for their password.</a:t>
            </a:r>
          </a:p>
          <a:p>
            <a:pPr marL="255651" indent="-255651" defTabSz="685800">
              <a:spcAft>
                <a:spcPct val="0"/>
              </a:spcAft>
              <a:buSzPts val="2400"/>
            </a:pPr>
            <a:r>
              <a:rPr lang="en-US" sz="2400" kern="1200" dirty="0">
                <a:solidFill>
                  <a:srgbClr val="000000"/>
                </a:solidFill>
                <a:latin typeface="+mn-lt"/>
                <a:ea typeface="+mn-ea"/>
                <a:cs typeface="+mn-cs"/>
              </a:rPr>
              <a:t>Never give your password to someone.</a:t>
            </a:r>
          </a:p>
          <a:p>
            <a:pPr marL="255651" indent="-255651" defTabSz="685800">
              <a:spcAft>
                <a:spcPct val="0"/>
              </a:spcAft>
              <a:buSzPts val="2400"/>
            </a:pPr>
            <a:r>
              <a:rPr lang="en-US" sz="2400" kern="1200" dirty="0">
                <a:solidFill>
                  <a:srgbClr val="000000"/>
                </a:solidFill>
                <a:latin typeface="+mn-lt"/>
                <a:ea typeface="+mn-ea"/>
                <a:cs typeface="+mn-cs"/>
              </a:rPr>
              <a:t>“do-si-do” move—move away so another person can enter password privately</a:t>
            </a:r>
          </a:p>
          <a:p>
            <a:pPr marL="741553" lvl="1" indent="-284353" defTabSz="685800">
              <a:spcAft>
                <a:spcPct val="0"/>
              </a:spcAft>
              <a:buSzPts val="2400"/>
            </a:pPr>
            <a:r>
              <a:rPr lang="en-US" sz="2400" kern="1200" dirty="0">
                <a:solidFill>
                  <a:srgbClr val="000000"/>
                </a:solidFill>
                <a:latin typeface="+mn-lt"/>
                <a:ea typeface="+mn-ea"/>
                <a:cs typeface="+mn-cs"/>
              </a:rPr>
              <a:t>Common professional practice.</a:t>
            </a:r>
          </a:p>
        </p:txBody>
      </p:sp>
    </p:spTree>
    <p:extLst>
      <p:ext uri="{BB962C8B-B14F-4D97-AF65-F5344CB8AC3E}">
        <p14:creationId xmlns:p14="http://schemas.microsoft.com/office/powerpoint/2010/main" val="35629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14-1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data breach?</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data breaches happen?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should organizations respond to data breaches?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legal consequences of a data breach?</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14-</a:t>
            </a:r>
            <a:r>
              <a:rPr lang="en-US" sz="2400" b="1" kern="1200" dirty="0">
                <a:solidFill>
                  <a:schemeClr val="tx2"/>
                </a:solidFill>
                <a:latin typeface="Arial (Body)"/>
                <a:ea typeface="+mn-ea"/>
                <a:cs typeface="+mn-cs"/>
              </a:rPr>
              <a:t>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can data breaches be prevented?</a:t>
            </a:r>
          </a:p>
          <a:p>
            <a:pPr marL="0" indent="0" defTabSz="685800">
              <a:buSzPts val="2400"/>
              <a:buNone/>
              <a:tabLst/>
            </a:pPr>
            <a:r>
              <a:rPr lang="en-US" sz="2400" b="1" kern="1200" dirty="0">
                <a:solidFill>
                  <a:schemeClr val="tx2"/>
                </a:solidFill>
                <a:latin typeface="Arial (Body)"/>
              </a:rPr>
              <a:t>CE14-6 </a:t>
            </a:r>
            <a:r>
              <a:rPr lang="en-US" sz="2400" kern="1200" dirty="0">
                <a:solidFill>
                  <a:srgbClr val="000000"/>
                </a:solidFill>
                <a:latin typeface="Arial (Body)"/>
              </a:rPr>
              <a:t>What is your role in IS Security?</a:t>
            </a:r>
          </a:p>
          <a:p>
            <a:pPr marL="0" indent="0" defTabSz="685800">
              <a:buSzPts val="2400"/>
              <a:buNone/>
              <a:tabLst/>
            </a:pP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8599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Costs of Handling Data Breaches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14-1 What is a data breach?</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A </a:t>
            </a:r>
            <a:r>
              <a:rPr lang="en-US" sz="2400" b="1" kern="1200" dirty="0">
                <a:solidFill>
                  <a:srgbClr val="000000"/>
                </a:solidFill>
                <a:latin typeface="Arial (Body)"/>
              </a:rPr>
              <a:t>data breach </a:t>
            </a:r>
            <a:r>
              <a:rPr lang="en-US" sz="2400" kern="1200" dirty="0">
                <a:solidFill>
                  <a:srgbClr val="000000"/>
                </a:solidFill>
                <a:latin typeface="Arial (Body)"/>
              </a:rPr>
              <a:t>happens when an unauthorized person views, alters, or steals secured data</a:t>
            </a:r>
          </a:p>
          <a:p>
            <a:pPr marL="741553" lvl="1" indent="-284353" defTabSz="685800">
              <a:spcAft>
                <a:spcPct val="0"/>
              </a:spcAft>
              <a:buSzPts val="2400"/>
            </a:pPr>
            <a:r>
              <a:rPr lang="en-US" sz="2400" kern="1200" dirty="0">
                <a:solidFill>
                  <a:srgbClr val="000000"/>
                </a:solidFill>
                <a:latin typeface="Arial (Body)"/>
              </a:rPr>
              <a:t>During 2018 more than 5 billion records were stolen in 6,515 data breaches</a:t>
            </a:r>
          </a:p>
          <a:p>
            <a:pPr marL="741553" lvl="1" indent="-284353" defTabSz="685800">
              <a:spcAft>
                <a:spcPct val="0"/>
              </a:spcAft>
              <a:buSzPts val="2400"/>
            </a:pPr>
            <a:r>
              <a:rPr lang="en-US" sz="2400" kern="1200" dirty="0">
                <a:solidFill>
                  <a:srgbClr val="000000"/>
                </a:solidFill>
                <a:latin typeface="Arial (Body)"/>
              </a:rPr>
              <a:t>It’s likely that nearly everyone lost their records at least once in 2019</a:t>
            </a:r>
          </a:p>
          <a:p>
            <a:pPr marL="255651" indent="-255651" defTabSz="685800">
              <a:spcAft>
                <a:spcPct val="0"/>
              </a:spcAft>
              <a:buSzPts val="2400"/>
            </a:pPr>
            <a:r>
              <a:rPr lang="en-US" sz="2400" kern="1200" dirty="0">
                <a:solidFill>
                  <a:srgbClr val="000000"/>
                </a:solidFill>
                <a:latin typeface="Arial (Body)"/>
              </a:rPr>
              <a:t>A single data breach in the U.S. costs an organization $13 million</a:t>
            </a:r>
          </a:p>
          <a:p>
            <a:pPr marL="255651" indent="-255651" defTabSz="685800">
              <a:spcAft>
                <a:spcPct val="0"/>
              </a:spcAft>
              <a:buSzPts val="2400"/>
            </a:pPr>
            <a:r>
              <a:rPr lang="en-US" sz="2400" kern="1200" dirty="0">
                <a:solidFill>
                  <a:srgbClr val="000000"/>
                </a:solidFill>
                <a:latin typeface="Arial (Body)"/>
              </a:rPr>
              <a:t>The average cost of losing a single record is $148</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1382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of Handling a Data Breach</a:t>
            </a:r>
          </a:p>
        </p:txBody>
      </p:sp>
      <p:sp>
        <p:nvSpPr>
          <p:cNvPr id="3" name="Text Placeholder 2"/>
          <p:cNvSpPr>
            <a:spLocks noGrp="1"/>
          </p:cNvSpPr>
          <p:nvPr>
            <p:ph type="body" idx="1"/>
          </p:nvPr>
        </p:nvSpPr>
        <p:spPr/>
        <p:txBody>
          <a:bodyPr/>
          <a:lstStyle/>
          <a:p>
            <a:pPr marL="0" indent="0">
              <a:buNone/>
            </a:pPr>
            <a:r>
              <a:rPr lang="en-US" sz="1400" dirty="0">
                <a:latin typeface="+mn-lt"/>
              </a:rPr>
              <a:t>CE</a:t>
            </a:r>
            <a:r>
              <a:rPr lang="en-US" sz="100" dirty="0">
                <a:latin typeface="+mn-lt"/>
              </a:rPr>
              <a:t> </a:t>
            </a:r>
            <a:r>
              <a:rPr lang="en-US" sz="1400" dirty="0">
                <a:latin typeface="+mn-lt"/>
              </a:rPr>
              <a:t>14-1 What is a data breach?</a:t>
            </a:r>
          </a:p>
        </p:txBody>
      </p:sp>
      <p:sp>
        <p:nvSpPr>
          <p:cNvPr id="4" name="Content Placeholder 3"/>
          <p:cNvSpPr>
            <a:spLocks noGrp="1"/>
          </p:cNvSpPr>
          <p:nvPr>
            <p:ph sz="quarter" idx="13"/>
          </p:nvPr>
        </p:nvSpPr>
        <p:spPr>
          <a:xfrm>
            <a:off x="1981201" y="2035834"/>
            <a:ext cx="3933825" cy="3983966"/>
          </a:xfrm>
        </p:spPr>
        <p:txBody>
          <a:bodyPr/>
          <a:lstStyle/>
          <a:p>
            <a:pPr marL="0" indent="0">
              <a:buNone/>
            </a:pPr>
            <a:r>
              <a:rPr lang="en-US" sz="2400" b="1" dirty="0">
                <a:latin typeface="+mn-lt"/>
              </a:rPr>
              <a:t>Direct Costs</a:t>
            </a:r>
          </a:p>
          <a:p>
            <a:r>
              <a:rPr lang="en-US" sz="2400" dirty="0">
                <a:latin typeface="+mn-lt"/>
              </a:rPr>
              <a:t>Notification</a:t>
            </a:r>
          </a:p>
          <a:p>
            <a:r>
              <a:rPr lang="en-US" sz="2400" dirty="0">
                <a:latin typeface="+mn-lt"/>
              </a:rPr>
              <a:t>Detection</a:t>
            </a:r>
          </a:p>
          <a:p>
            <a:r>
              <a:rPr lang="en-US" sz="2400" dirty="0">
                <a:latin typeface="+mn-lt"/>
              </a:rPr>
              <a:t>Escalation</a:t>
            </a:r>
          </a:p>
          <a:p>
            <a:r>
              <a:rPr lang="en-US" sz="2400" dirty="0">
                <a:latin typeface="+mn-lt"/>
              </a:rPr>
              <a:t>Remediation</a:t>
            </a:r>
          </a:p>
          <a:p>
            <a:r>
              <a:rPr lang="en-US" sz="2400" dirty="0">
                <a:latin typeface="+mn-lt"/>
              </a:rPr>
              <a:t>Legal fees and consultation</a:t>
            </a:r>
          </a:p>
        </p:txBody>
      </p:sp>
      <p:sp>
        <p:nvSpPr>
          <p:cNvPr id="5" name="Content Placeholder 4"/>
          <p:cNvSpPr>
            <a:spLocks noGrp="1"/>
          </p:cNvSpPr>
          <p:nvPr>
            <p:ph sz="quarter" idx="14"/>
          </p:nvPr>
        </p:nvSpPr>
        <p:spPr>
          <a:xfrm>
            <a:off x="6124575" y="2035835"/>
            <a:ext cx="4089400" cy="4076040"/>
          </a:xfrm>
        </p:spPr>
        <p:txBody>
          <a:bodyPr/>
          <a:lstStyle/>
          <a:p>
            <a:pPr marL="0" indent="0">
              <a:buNone/>
            </a:pPr>
            <a:r>
              <a:rPr lang="en-US" sz="2400" b="1" dirty="0">
                <a:latin typeface="+mn-lt"/>
              </a:rPr>
              <a:t>Indirect Costs </a:t>
            </a:r>
          </a:p>
          <a:p>
            <a:r>
              <a:rPr lang="en-US" sz="2400" dirty="0">
                <a:latin typeface="+mn-lt"/>
              </a:rPr>
              <a:t>Loss of reputation </a:t>
            </a:r>
          </a:p>
          <a:p>
            <a:r>
              <a:rPr lang="en-US" sz="2400" dirty="0">
                <a:latin typeface="+mn-lt"/>
              </a:rPr>
              <a:t>Abnormal customer turnover</a:t>
            </a:r>
          </a:p>
          <a:p>
            <a:r>
              <a:rPr lang="en-US" sz="2400" dirty="0">
                <a:latin typeface="+mn-lt"/>
              </a:rPr>
              <a:t>Increased customer acquisition activities </a:t>
            </a:r>
          </a:p>
          <a:p>
            <a:r>
              <a:rPr lang="en-US" sz="2400" dirty="0">
                <a:latin typeface="+mn-lt"/>
              </a:rPr>
              <a:t>Additional $3.9 million per incident in U.S.</a:t>
            </a:r>
          </a:p>
        </p:txBody>
      </p:sp>
    </p:spTree>
    <p:extLst>
      <p:ext uri="{BB962C8B-B14F-4D97-AF65-F5344CB8AC3E}">
        <p14:creationId xmlns:p14="http://schemas.microsoft.com/office/powerpoint/2010/main" val="239843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Odds?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14-1 What is a data breach?</a:t>
            </a:r>
            <a:endParaRPr lang="en-US" sz="1400" kern="1200" dirty="0">
              <a:solidFill>
                <a:srgbClr val="000000"/>
              </a:solidFill>
              <a:latin typeface="+mn-lt"/>
              <a:ea typeface="+mn-ea"/>
              <a:cs typeface="+mn-cs"/>
            </a:endParaRPr>
          </a:p>
          <a:p>
            <a:pPr marL="254203" indent="-284353" defTabSz="685800">
              <a:spcAft>
                <a:spcPct val="0"/>
              </a:spcAft>
              <a:buSzPts val="2400"/>
            </a:pPr>
            <a:r>
              <a:rPr lang="en-US" sz="2400" kern="1200" dirty="0">
                <a:solidFill>
                  <a:srgbClr val="000000"/>
                </a:solidFill>
                <a:latin typeface="Arial (Body)"/>
                <a:ea typeface="+mn-ea"/>
                <a:cs typeface="+mn-cs"/>
              </a:rPr>
              <a:t>28% chance of experiencing a data breach over any given 24-month period.</a:t>
            </a:r>
          </a:p>
          <a:p>
            <a:pPr marL="254203" indent="-284353" defTabSz="685800">
              <a:spcAft>
                <a:spcPct val="0"/>
              </a:spcAft>
              <a:buSzPts val="2400"/>
            </a:pP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34428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Well-Known Data Breaches</a:t>
            </a:r>
            <a:endParaRPr lang="en-US" b="0" dirty="0"/>
          </a:p>
        </p:txBody>
      </p:sp>
      <p:sp>
        <p:nvSpPr>
          <p:cNvPr id="3" name="Text Placeholder 2"/>
          <p:cNvSpPr>
            <a:spLocks noGrp="1"/>
          </p:cNvSpPr>
          <p:nvPr>
            <p:ph type="body" idx="1"/>
          </p:nvPr>
        </p:nvSpPr>
        <p:spPr>
          <a:xfrm>
            <a:off x="1981200" y="1600201"/>
            <a:ext cx="8229600" cy="790575"/>
          </a:xfrm>
        </p:spPr>
        <p:txBody>
          <a:bodyPr/>
          <a:lstStyle/>
          <a:p>
            <a:pPr marL="0" indent="0">
              <a:buNone/>
            </a:pPr>
            <a:r>
              <a:rPr lang="en-US" sz="1400" dirty="0">
                <a:latin typeface="+mn-lt"/>
              </a:rPr>
              <a:t>CE</a:t>
            </a:r>
            <a:r>
              <a:rPr lang="en-US" sz="100" dirty="0">
                <a:latin typeface="+mn-lt"/>
              </a:rPr>
              <a:t> </a:t>
            </a:r>
            <a:r>
              <a:rPr lang="en-US" sz="1400" dirty="0">
                <a:latin typeface="+mn-lt"/>
              </a:rPr>
              <a:t>14-1 What is a data breach?</a:t>
            </a:r>
          </a:p>
          <a:p>
            <a:pPr marL="0" indent="0">
              <a:spcBef>
                <a:spcPts val="1000"/>
              </a:spcBef>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14-1</a:t>
            </a:r>
            <a:r>
              <a:rPr lang="en-US" sz="2200" dirty="0">
                <a:latin typeface="+mn-lt"/>
              </a:rPr>
              <a:t> Well-Known Data Breaches</a:t>
            </a:r>
          </a:p>
        </p:txBody>
      </p:sp>
      <p:pic>
        <p:nvPicPr>
          <p:cNvPr id="4" name="Picture 3" descr="Chart depicting well-known data breaches by year and scale (number of records stolen). In 2019, First American Corp. and Facebook reported very large data breaches."/>
          <p:cNvPicPr>
            <a:picLocks noChangeAspect="1"/>
          </p:cNvPicPr>
          <p:nvPr/>
        </p:nvPicPr>
        <p:blipFill>
          <a:blip r:embed="rId3"/>
          <a:srcRect/>
          <a:stretch/>
        </p:blipFill>
        <p:spPr>
          <a:xfrm>
            <a:off x="2565163" y="2531854"/>
            <a:ext cx="6584542" cy="3795795"/>
          </a:xfrm>
          <a:prstGeom prst="rect">
            <a:avLst/>
          </a:prstGeom>
        </p:spPr>
      </p:pic>
    </p:spTree>
    <p:extLst>
      <p:ext uri="{BB962C8B-B14F-4D97-AF65-F5344CB8AC3E}">
        <p14:creationId xmlns:p14="http://schemas.microsoft.com/office/powerpoint/2010/main" val="137230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Largest Data Breaches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14-1 What is a data breach?</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Three largest data breaches are so enormous that they would have caused the other data points to be unreadable by comparison</a:t>
            </a:r>
          </a:p>
          <a:p>
            <a:pPr marL="255651" indent="-255651" defTabSz="685800">
              <a:spcAft>
                <a:spcPct val="0"/>
              </a:spcAft>
              <a:buSzPts val="2400"/>
            </a:pPr>
            <a:r>
              <a:rPr lang="en-US" sz="2400" kern="1200" dirty="0">
                <a:solidFill>
                  <a:srgbClr val="000000"/>
                </a:solidFill>
                <a:latin typeface="Arial (Body)"/>
              </a:rPr>
              <a:t>In 2016, Yahoo! Inc. disclosed the loss of 3,000,000,000 customer records in largest ever data breach in 2013</a:t>
            </a:r>
          </a:p>
        </p:txBody>
      </p:sp>
    </p:spTree>
    <p:extLst>
      <p:ext uri="{BB962C8B-B14F-4D97-AF65-F5344CB8AC3E}">
        <p14:creationId xmlns:p14="http://schemas.microsoft.com/office/powerpoint/2010/main" val="211138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Do Data Breaches Happen?</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14-1 What is a data breach?</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67% are hackers trying to make money from:</a:t>
            </a:r>
          </a:p>
          <a:p>
            <a:pPr marL="741600" lvl="1" indent="-284400" defTabSz="685800">
              <a:spcAft>
                <a:spcPct val="0"/>
              </a:spcAft>
              <a:buSzPts val="2400"/>
            </a:pPr>
            <a:r>
              <a:rPr lang="en-US" sz="2400" b="1" kern="1200" dirty="0">
                <a:solidFill>
                  <a:srgbClr val="000000"/>
                </a:solidFill>
                <a:latin typeface="Arial (Body)"/>
              </a:rPr>
              <a:t>Personally identifiable information (P</a:t>
            </a:r>
            <a:r>
              <a:rPr lang="en-US" sz="100" b="1" kern="1200" dirty="0">
                <a:solidFill>
                  <a:srgbClr val="000000"/>
                </a:solidFill>
                <a:latin typeface="Arial (Body)"/>
              </a:rPr>
              <a:t> </a:t>
            </a:r>
            <a:r>
              <a:rPr lang="en-US" sz="2400" b="1" kern="1200" dirty="0">
                <a:solidFill>
                  <a:srgbClr val="000000"/>
                </a:solidFill>
                <a:latin typeface="Arial (Body)"/>
              </a:rPr>
              <a:t>I</a:t>
            </a:r>
            <a:r>
              <a:rPr lang="en-US" sz="100" b="1" kern="1200" dirty="0">
                <a:solidFill>
                  <a:srgbClr val="000000"/>
                </a:solidFill>
                <a:latin typeface="Arial (Body)"/>
              </a:rPr>
              <a:t> </a:t>
            </a:r>
            <a:r>
              <a:rPr lang="en-US" sz="2400" b="1" kern="1200" dirty="0">
                <a:solidFill>
                  <a:srgbClr val="000000"/>
                </a:solidFill>
                <a:latin typeface="Arial (Body)"/>
              </a:rPr>
              <a:t>I)</a:t>
            </a:r>
          </a:p>
          <a:p>
            <a:pPr marL="1144778" lvl="2" indent="-230378" defTabSz="685800">
              <a:spcAft>
                <a:spcPct val="0"/>
              </a:spcAft>
              <a:buSzPts val="2400"/>
            </a:pPr>
            <a:r>
              <a:rPr lang="en-US" sz="2400" kern="1200" dirty="0">
                <a:solidFill>
                  <a:srgbClr val="000000"/>
                </a:solidFill>
                <a:latin typeface="Arial (Body)"/>
              </a:rPr>
              <a:t>Names, addresses, dates of birth, Social Security numbers, credit card numbers, health records, bank account numbers, PINs, email addresses</a:t>
            </a:r>
          </a:p>
          <a:p>
            <a:pPr marL="255651" indent="-255651" defTabSz="685800">
              <a:spcAft>
                <a:spcPct val="0"/>
              </a:spcAft>
              <a:buSzPts val="2400"/>
            </a:pPr>
            <a:r>
              <a:rPr lang="en-US" sz="2400" kern="1200" dirty="0">
                <a:solidFill>
                  <a:srgbClr val="000000"/>
                </a:solidFill>
                <a:latin typeface="Arial (Body)"/>
              </a:rPr>
              <a:t>Rogue internal employees</a:t>
            </a:r>
          </a:p>
          <a:p>
            <a:pPr marL="255651" indent="-255651" defTabSz="685800">
              <a:spcAft>
                <a:spcPct val="0"/>
              </a:spcAft>
              <a:buSzPts val="2400"/>
            </a:pPr>
            <a:r>
              <a:rPr lang="en-US" sz="2400" kern="1200" dirty="0">
                <a:solidFill>
                  <a:srgbClr val="000000"/>
                </a:solidFill>
                <a:latin typeface="Arial (Body)"/>
              </a:rPr>
              <a:t>Credit card fraud, identity theft, extortion, industrial espionage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2107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Attack Vectors</a:t>
            </a:r>
          </a:p>
        </p:txBody>
      </p:sp>
      <p:sp>
        <p:nvSpPr>
          <p:cNvPr id="3" name="Text Placeholder 2"/>
          <p:cNvSpPr>
            <a:spLocks noGrp="1"/>
          </p:cNvSpPr>
          <p:nvPr>
            <p:ph type="body" idx="1"/>
          </p:nvPr>
        </p:nvSpPr>
        <p:spPr>
          <a:xfrm>
            <a:off x="1981200" y="1600201"/>
            <a:ext cx="8229600" cy="4525963"/>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14-2 How do data breaches happen?</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Attack vectors</a:t>
            </a:r>
          </a:p>
          <a:p>
            <a:pPr marL="741600" lvl="1" indent="-284400" defTabSz="685800">
              <a:spcAft>
                <a:spcPct val="0"/>
              </a:spcAft>
              <a:buSzPts val="2400"/>
            </a:pPr>
            <a:r>
              <a:rPr lang="en-US" sz="2400" kern="1200" dirty="0">
                <a:solidFill>
                  <a:srgbClr val="000000"/>
                </a:solidFill>
                <a:latin typeface="Arial (Body)"/>
              </a:rPr>
              <a:t>Phishing scam</a:t>
            </a:r>
          </a:p>
          <a:p>
            <a:pPr marL="741600" lvl="1" indent="-284400" defTabSz="685800">
              <a:spcAft>
                <a:spcPct val="0"/>
              </a:spcAft>
              <a:buSzPts val="2400"/>
            </a:pPr>
            <a:r>
              <a:rPr lang="en-US" sz="2400" kern="1200" dirty="0">
                <a:solidFill>
                  <a:srgbClr val="000000"/>
                </a:solidFill>
                <a:latin typeface="Arial (Body)"/>
              </a:rPr>
              <a:t>Trick users into donating funds for a natural disaster</a:t>
            </a:r>
          </a:p>
          <a:p>
            <a:pPr marL="741600" lvl="1" indent="-284400" defTabSz="685800">
              <a:spcAft>
                <a:spcPct val="0"/>
              </a:spcAft>
              <a:buSzPts val="2400"/>
            </a:pPr>
            <a:r>
              <a:rPr lang="en-US" sz="2400" kern="1200" dirty="0">
                <a:solidFill>
                  <a:srgbClr val="000000"/>
                </a:solidFill>
                <a:latin typeface="Arial (Body)"/>
              </a:rPr>
              <a:t>Exploit new software vulnerability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6046418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1705</Words>
  <Application>Microsoft Macintosh PowerPoint</Application>
  <PresentationFormat>Breitbild</PresentationFormat>
  <Paragraphs>171</Paragraphs>
  <Slides>26</Slides>
  <Notes>7</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26</vt:i4>
      </vt:variant>
    </vt:vector>
  </HeadingPairs>
  <TitlesOfParts>
    <vt:vector size="34"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Costs of Handling Data Breaches</vt:lpstr>
      <vt:lpstr>Costs of Handling a Data Breach</vt:lpstr>
      <vt:lpstr>What Are the Odds?</vt:lpstr>
      <vt:lpstr>Well-Known Data Breaches</vt:lpstr>
      <vt:lpstr>The Largest Data Breaches</vt:lpstr>
      <vt:lpstr>Why Do Data Breaches Happen?</vt:lpstr>
      <vt:lpstr>Attack Vectors</vt:lpstr>
      <vt:lpstr>Hitting Target</vt:lpstr>
      <vt:lpstr>The Target Data Breach</vt:lpstr>
      <vt:lpstr>The Damage</vt:lpstr>
      <vt:lpstr>Collateral Damage</vt:lpstr>
      <vt:lpstr>Responding to Data Breaches (1 of 2)</vt:lpstr>
      <vt:lpstr>Responding to Data Breaches? (2 of 2)</vt:lpstr>
      <vt:lpstr>Best Practices for Notifying Users of a Data Breach</vt:lpstr>
      <vt:lpstr>P C I D S S Standards</vt:lpstr>
      <vt:lpstr>Regulatory Laws Govern the Secure Storage of Data in Certain Industries</vt:lpstr>
      <vt:lpstr>Preventing Data Breaches (1 of 2)</vt:lpstr>
      <vt:lpstr>Preventing Data Breaches (2 of 2)</vt:lpstr>
      <vt:lpstr>Your Role in IS Security</vt:lpstr>
      <vt:lpstr>Common (Weak) Passwords</vt:lpstr>
      <vt:lpstr>Passwords and Password Etiquette (1 of 2)</vt:lpstr>
      <vt:lpstr>Passwords and Password Etiquette (2 of 2)</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698</cp:revision>
  <dcterms:modified xsi:type="dcterms:W3CDTF">2021-02-17T09:36:17Z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