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2"/>
  </p:notesMasterIdLst>
  <p:handoutMasterIdLst>
    <p:handoutMasterId r:id="rId43"/>
  </p:handoutMasterIdLst>
  <p:sldIdLst>
    <p:sldId id="301"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2" r:id="rId40"/>
    <p:sldId id="304" r:id="rId4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Robby Roth" initials="RR" lastIdx="23" clrIdx="7">
    <p:extLst>
      <p:ext uri="{19B8F6BF-5375-455C-9EA6-DF929625EA0E}">
        <p15:presenceInfo xmlns:p15="http://schemas.microsoft.com/office/powerpoint/2012/main" userId="47608e0cc0708d8b"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nancy lamm" initials="nl" lastIdx="22" clrIdx="6">
    <p:extLst>
      <p:ext uri="{19B8F6BF-5375-455C-9EA6-DF929625EA0E}">
        <p15:presenceInfo xmlns:p15="http://schemas.microsoft.com/office/powerpoint/2012/main" userId="077ab194c5a141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A4E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8" autoAdjust="0"/>
    <p:restoredTop sz="77963" autoAdjust="0"/>
  </p:normalViewPr>
  <p:slideViewPr>
    <p:cSldViewPr snapToGrid="0" snapToObjects="1">
      <p:cViewPr varScale="1">
        <p:scale>
          <a:sx n="100" d="100"/>
          <a:sy n="100" d="100"/>
        </p:scale>
        <p:origin x="1664" y="176"/>
      </p:cViewPr>
      <p:guideLst>
        <p:guide orient="horz" pos="2160"/>
        <p:guide pos="384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k Böhler" userId="d6f71161-d1cb-4399-82c4-d80fb5b4761d" providerId="ADAL" clId="{369EF77C-22DF-C241-B819-1ED1F222325C}"/>
    <pc:docChg chg="custSel modSld modMainMaster modNotesMaster">
      <pc:chgData name="Dominik Böhler" userId="d6f71161-d1cb-4399-82c4-d80fb5b4761d" providerId="ADAL" clId="{369EF77C-22DF-C241-B819-1ED1F222325C}" dt="2021-02-17T10:43:44.849" v="3" actId="478"/>
      <pc:docMkLst>
        <pc:docMk/>
      </pc:docMkLst>
      <pc:sldChg chg="modSp modNotes">
        <pc:chgData name="Dominik Böhler" userId="d6f71161-d1cb-4399-82c4-d80fb5b4761d" providerId="ADAL" clId="{369EF77C-22DF-C241-B819-1ED1F222325C}" dt="2021-02-17T10:42:08.023" v="0"/>
        <pc:sldMkLst>
          <pc:docMk/>
          <pc:sldMk cId="4140415912" sldId="301"/>
        </pc:sldMkLst>
        <pc:spChg chg="mod">
          <ac:chgData name="Dominik Böhler" userId="d6f71161-d1cb-4399-82c4-d80fb5b4761d" providerId="ADAL" clId="{369EF77C-22DF-C241-B819-1ED1F222325C}" dt="2021-02-17T10:42:08.023" v="0"/>
          <ac:spMkLst>
            <pc:docMk/>
            <pc:sldMk cId="4140415912" sldId="301"/>
            <ac:spMk id="2" creationId="{00000000-0000-0000-0000-000000000000}"/>
          </ac:spMkLst>
        </pc:spChg>
        <pc:spChg chg="mod">
          <ac:chgData name="Dominik Böhler" userId="d6f71161-d1cb-4399-82c4-d80fb5b4761d" providerId="ADAL" clId="{369EF77C-22DF-C241-B819-1ED1F222325C}" dt="2021-02-17T10:42:08.023" v="0"/>
          <ac:spMkLst>
            <pc:docMk/>
            <pc:sldMk cId="4140415912" sldId="301"/>
            <ac:spMk id="3" creationId="{00000000-0000-0000-0000-000000000000}"/>
          </ac:spMkLst>
        </pc:spChg>
        <pc:spChg chg="mod">
          <ac:chgData name="Dominik Böhler" userId="d6f71161-d1cb-4399-82c4-d80fb5b4761d" providerId="ADAL" clId="{369EF77C-22DF-C241-B819-1ED1F222325C}" dt="2021-02-17T10:42:08.023" v="0"/>
          <ac:spMkLst>
            <pc:docMk/>
            <pc:sldMk cId="4140415912" sldId="301"/>
            <ac:spMk id="4" creationId="{00000000-0000-0000-0000-000000000000}"/>
          </ac:spMkLst>
        </pc:spChg>
        <pc:spChg chg="mod">
          <ac:chgData name="Dominik Böhler" userId="d6f71161-d1cb-4399-82c4-d80fb5b4761d" providerId="ADAL" clId="{369EF77C-22DF-C241-B819-1ED1F222325C}" dt="2021-02-17T10:42:08.023" v="0"/>
          <ac:spMkLst>
            <pc:docMk/>
            <pc:sldMk cId="4140415912" sldId="301"/>
            <ac:spMk id="5" creationId="{00000000-0000-0000-0000-000000000000}"/>
          </ac:spMkLst>
        </pc:spChg>
        <pc:spChg chg="mod">
          <ac:chgData name="Dominik Böhler" userId="d6f71161-d1cb-4399-82c4-d80fb5b4761d" providerId="ADAL" clId="{369EF77C-22DF-C241-B819-1ED1F222325C}" dt="2021-02-17T10:42:08.023" v="0"/>
          <ac:spMkLst>
            <pc:docMk/>
            <pc:sldMk cId="4140415912" sldId="301"/>
            <ac:spMk id="6" creationId="{00000000-0000-0000-0000-000000000000}"/>
          </ac:spMkLst>
        </pc:spChg>
        <pc:spChg chg="mod">
          <ac:chgData name="Dominik Böhler" userId="d6f71161-d1cb-4399-82c4-d80fb5b4761d" providerId="ADAL" clId="{369EF77C-22DF-C241-B819-1ED1F222325C}" dt="2021-02-17T10:42:08.023" v="0"/>
          <ac:spMkLst>
            <pc:docMk/>
            <pc:sldMk cId="4140415912" sldId="301"/>
            <ac:spMk id="7" creationId="{00000000-0000-0000-0000-000000000000}"/>
          </ac:spMkLst>
        </pc:spChg>
        <pc:picChg chg="mod">
          <ac:chgData name="Dominik Böhler" userId="d6f71161-d1cb-4399-82c4-d80fb5b4761d" providerId="ADAL" clId="{369EF77C-22DF-C241-B819-1ED1F222325C}" dt="2021-02-17T10:42:08.023" v="0"/>
          <ac:picMkLst>
            <pc:docMk/>
            <pc:sldMk cId="4140415912" sldId="301"/>
            <ac:picMk id="8" creationId="{66F68693-04B9-45A8-9FEE-D461A6FE8391}"/>
          </ac:picMkLst>
        </pc:picChg>
      </pc:sldChg>
      <pc:sldChg chg="modSp modNotes">
        <pc:chgData name="Dominik Böhler" userId="d6f71161-d1cb-4399-82c4-d80fb5b4761d" providerId="ADAL" clId="{369EF77C-22DF-C241-B819-1ED1F222325C}" dt="2021-02-17T10:42:08.023" v="0"/>
        <pc:sldMkLst>
          <pc:docMk/>
          <pc:sldMk cId="3346985317" sldId="304"/>
        </pc:sldMkLst>
        <pc:spChg chg="mod">
          <ac:chgData name="Dominik Böhler" userId="d6f71161-d1cb-4399-82c4-d80fb5b4761d" providerId="ADAL" clId="{369EF77C-22DF-C241-B819-1ED1F222325C}" dt="2021-02-17T10:42:08.023" v="0"/>
          <ac:spMkLst>
            <pc:docMk/>
            <pc:sldMk cId="3346985317" sldId="304"/>
            <ac:spMk id="8" creationId="{00000000-0000-0000-0000-000000000000}"/>
          </ac:spMkLst>
        </pc:spChg>
        <pc:picChg chg="mod">
          <ac:chgData name="Dominik Böhler" userId="d6f71161-d1cb-4399-82c4-d80fb5b4761d" providerId="ADAL" clId="{369EF77C-22DF-C241-B819-1ED1F222325C}" dt="2021-02-17T10:42:08.023" v="0"/>
          <ac:picMkLst>
            <pc:docMk/>
            <pc:sldMk cId="3346985317" sldId="304"/>
            <ac:picMk id="4" creationId="{00000000-0000-0000-0000-000000000000}"/>
          </ac:picMkLst>
        </pc:picChg>
      </pc:sldChg>
      <pc:sldChg chg="modSp">
        <pc:chgData name="Dominik Böhler" userId="d6f71161-d1cb-4399-82c4-d80fb5b4761d" providerId="ADAL" clId="{369EF77C-22DF-C241-B819-1ED1F222325C}" dt="2021-02-17T10:42:08.023" v="0"/>
        <pc:sldMkLst>
          <pc:docMk/>
          <pc:sldMk cId="964985139" sldId="305"/>
        </pc:sldMkLst>
        <pc:spChg chg="mod">
          <ac:chgData name="Dominik Böhler" userId="d6f71161-d1cb-4399-82c4-d80fb5b4761d" providerId="ADAL" clId="{369EF77C-22DF-C241-B819-1ED1F222325C}" dt="2021-02-17T10:42:08.023" v="0"/>
          <ac:spMkLst>
            <pc:docMk/>
            <pc:sldMk cId="964985139" sldId="305"/>
            <ac:spMk id="3" creationId="{00000000-0000-0000-0000-000000000000}"/>
          </ac:spMkLst>
        </pc:spChg>
      </pc:sldChg>
      <pc:sldChg chg="modNotes">
        <pc:chgData name="Dominik Böhler" userId="d6f71161-d1cb-4399-82c4-d80fb5b4761d" providerId="ADAL" clId="{369EF77C-22DF-C241-B819-1ED1F222325C}" dt="2021-02-17T10:42:08.023" v="0"/>
        <pc:sldMkLst>
          <pc:docMk/>
          <pc:sldMk cId="3390426944" sldId="306"/>
        </pc:sldMkLst>
      </pc:sldChg>
      <pc:sldChg chg="modSp">
        <pc:chgData name="Dominik Böhler" userId="d6f71161-d1cb-4399-82c4-d80fb5b4761d" providerId="ADAL" clId="{369EF77C-22DF-C241-B819-1ED1F222325C}" dt="2021-02-17T10:42:08.023" v="0"/>
        <pc:sldMkLst>
          <pc:docMk/>
          <pc:sldMk cId="580618545" sldId="307"/>
        </pc:sldMkLst>
        <pc:spChg chg="mod">
          <ac:chgData name="Dominik Böhler" userId="d6f71161-d1cb-4399-82c4-d80fb5b4761d" providerId="ADAL" clId="{369EF77C-22DF-C241-B819-1ED1F222325C}" dt="2021-02-17T10:42:08.023" v="0"/>
          <ac:spMkLst>
            <pc:docMk/>
            <pc:sldMk cId="580618545" sldId="307"/>
            <ac:spMk id="3" creationId="{00000000-0000-0000-0000-000000000000}"/>
          </ac:spMkLst>
        </pc:spChg>
        <pc:picChg chg="mod">
          <ac:chgData name="Dominik Böhler" userId="d6f71161-d1cb-4399-82c4-d80fb5b4761d" providerId="ADAL" clId="{369EF77C-22DF-C241-B819-1ED1F222325C}" dt="2021-02-17T10:42:08.023" v="0"/>
          <ac:picMkLst>
            <pc:docMk/>
            <pc:sldMk cId="580618545" sldId="307"/>
            <ac:picMk id="4" creationId="{00000000-0000-0000-0000-000000000000}"/>
          </ac:picMkLst>
        </pc:picChg>
      </pc:sldChg>
      <pc:sldChg chg="modSp modNotes">
        <pc:chgData name="Dominik Böhler" userId="d6f71161-d1cb-4399-82c4-d80fb5b4761d" providerId="ADAL" clId="{369EF77C-22DF-C241-B819-1ED1F222325C}" dt="2021-02-17T10:42:08.023" v="0"/>
        <pc:sldMkLst>
          <pc:docMk/>
          <pc:sldMk cId="2518289720" sldId="308"/>
        </pc:sldMkLst>
        <pc:spChg chg="mod">
          <ac:chgData name="Dominik Böhler" userId="d6f71161-d1cb-4399-82c4-d80fb5b4761d" providerId="ADAL" clId="{369EF77C-22DF-C241-B819-1ED1F222325C}" dt="2021-02-17T10:42:08.023" v="0"/>
          <ac:spMkLst>
            <pc:docMk/>
            <pc:sldMk cId="2518289720" sldId="308"/>
            <ac:spMk id="3" creationId="{00000000-0000-0000-0000-000000000000}"/>
          </ac:spMkLst>
        </pc:spChg>
        <pc:picChg chg="mod">
          <ac:chgData name="Dominik Böhler" userId="d6f71161-d1cb-4399-82c4-d80fb5b4761d" providerId="ADAL" clId="{369EF77C-22DF-C241-B819-1ED1F222325C}" dt="2021-02-17T10:42:08.023" v="0"/>
          <ac:picMkLst>
            <pc:docMk/>
            <pc:sldMk cId="2518289720" sldId="308"/>
            <ac:picMk id="9" creationId="{E3719059-992F-48D3-967B-29F2974C06CC}"/>
          </ac:picMkLst>
        </pc:picChg>
      </pc:sldChg>
      <pc:sldChg chg="modSp modNotes">
        <pc:chgData name="Dominik Böhler" userId="d6f71161-d1cb-4399-82c4-d80fb5b4761d" providerId="ADAL" clId="{369EF77C-22DF-C241-B819-1ED1F222325C}" dt="2021-02-17T10:42:08.023" v="0"/>
        <pc:sldMkLst>
          <pc:docMk/>
          <pc:sldMk cId="2166193903" sldId="309"/>
        </pc:sldMkLst>
        <pc:spChg chg="mod">
          <ac:chgData name="Dominik Böhler" userId="d6f71161-d1cb-4399-82c4-d80fb5b4761d" providerId="ADAL" clId="{369EF77C-22DF-C241-B819-1ED1F222325C}" dt="2021-02-17T10:42:08.023" v="0"/>
          <ac:spMkLst>
            <pc:docMk/>
            <pc:sldMk cId="2166193903" sldId="309"/>
            <ac:spMk id="3" creationId="{00000000-0000-0000-0000-000000000000}"/>
          </ac:spMkLst>
        </pc:spChg>
        <pc:picChg chg="mod">
          <ac:chgData name="Dominik Böhler" userId="d6f71161-d1cb-4399-82c4-d80fb5b4761d" providerId="ADAL" clId="{369EF77C-22DF-C241-B819-1ED1F222325C}" dt="2021-02-17T10:42:08.023" v="0"/>
          <ac:picMkLst>
            <pc:docMk/>
            <pc:sldMk cId="2166193903" sldId="309"/>
            <ac:picMk id="4" creationId="{00000000-0000-0000-0000-000000000000}"/>
          </ac:picMkLst>
        </pc:picChg>
      </pc:sldChg>
      <pc:sldChg chg="modSp modNotes">
        <pc:chgData name="Dominik Böhler" userId="d6f71161-d1cb-4399-82c4-d80fb5b4761d" providerId="ADAL" clId="{369EF77C-22DF-C241-B819-1ED1F222325C}" dt="2021-02-17T10:42:08.023" v="0"/>
        <pc:sldMkLst>
          <pc:docMk/>
          <pc:sldMk cId="2360843048" sldId="310"/>
        </pc:sldMkLst>
        <pc:spChg chg="mod">
          <ac:chgData name="Dominik Böhler" userId="d6f71161-d1cb-4399-82c4-d80fb5b4761d" providerId="ADAL" clId="{369EF77C-22DF-C241-B819-1ED1F222325C}" dt="2021-02-17T10:42:08.023" v="0"/>
          <ac:spMkLst>
            <pc:docMk/>
            <pc:sldMk cId="2360843048" sldId="310"/>
            <ac:spMk id="3" creationId="{00000000-0000-0000-0000-000000000000}"/>
          </ac:spMkLst>
        </pc:spChg>
        <pc:picChg chg="mod">
          <ac:chgData name="Dominik Böhler" userId="d6f71161-d1cb-4399-82c4-d80fb5b4761d" providerId="ADAL" clId="{369EF77C-22DF-C241-B819-1ED1F222325C}" dt="2021-02-17T10:42:08.023" v="0"/>
          <ac:picMkLst>
            <pc:docMk/>
            <pc:sldMk cId="2360843048" sldId="310"/>
            <ac:picMk id="6" creationId="{4BEA2A07-D1F0-45FA-B761-6253C2DFBB7C}"/>
          </ac:picMkLst>
        </pc:picChg>
      </pc:sldChg>
      <pc:sldChg chg="modNotes">
        <pc:chgData name="Dominik Böhler" userId="d6f71161-d1cb-4399-82c4-d80fb5b4761d" providerId="ADAL" clId="{369EF77C-22DF-C241-B819-1ED1F222325C}" dt="2021-02-17T10:42:08.023" v="0"/>
        <pc:sldMkLst>
          <pc:docMk/>
          <pc:sldMk cId="364265569" sldId="312"/>
        </pc:sldMkLst>
      </pc:sldChg>
      <pc:sldChg chg="modSp">
        <pc:chgData name="Dominik Böhler" userId="d6f71161-d1cb-4399-82c4-d80fb5b4761d" providerId="ADAL" clId="{369EF77C-22DF-C241-B819-1ED1F222325C}" dt="2021-02-17T10:42:08.023" v="0"/>
        <pc:sldMkLst>
          <pc:docMk/>
          <pc:sldMk cId="2621863288" sldId="314"/>
        </pc:sldMkLst>
        <pc:spChg chg="mod">
          <ac:chgData name="Dominik Böhler" userId="d6f71161-d1cb-4399-82c4-d80fb5b4761d" providerId="ADAL" clId="{369EF77C-22DF-C241-B819-1ED1F222325C}" dt="2021-02-17T10:42:08.023" v="0"/>
          <ac:spMkLst>
            <pc:docMk/>
            <pc:sldMk cId="2621863288" sldId="314"/>
            <ac:spMk id="3" creationId="{00000000-0000-0000-0000-000000000000}"/>
          </ac:spMkLst>
        </pc:spChg>
        <pc:spChg chg="mod">
          <ac:chgData name="Dominik Böhler" userId="d6f71161-d1cb-4399-82c4-d80fb5b4761d" providerId="ADAL" clId="{369EF77C-22DF-C241-B819-1ED1F222325C}" dt="2021-02-17T10:42:08.023" v="0"/>
          <ac:spMkLst>
            <pc:docMk/>
            <pc:sldMk cId="2621863288" sldId="314"/>
            <ac:spMk id="5" creationId="{00000000-0000-0000-0000-000000000000}"/>
          </ac:spMkLst>
        </pc:spChg>
        <pc:spChg chg="mod">
          <ac:chgData name="Dominik Böhler" userId="d6f71161-d1cb-4399-82c4-d80fb5b4761d" providerId="ADAL" clId="{369EF77C-22DF-C241-B819-1ED1F222325C}" dt="2021-02-17T10:42:08.023" v="0"/>
          <ac:spMkLst>
            <pc:docMk/>
            <pc:sldMk cId="2621863288" sldId="314"/>
            <ac:spMk id="6" creationId="{00000000-0000-0000-0000-000000000000}"/>
          </ac:spMkLst>
        </pc:spChg>
      </pc:sldChg>
      <pc:sldChg chg="modSp modNotes">
        <pc:chgData name="Dominik Böhler" userId="d6f71161-d1cb-4399-82c4-d80fb5b4761d" providerId="ADAL" clId="{369EF77C-22DF-C241-B819-1ED1F222325C}" dt="2021-02-17T10:42:08.023" v="0"/>
        <pc:sldMkLst>
          <pc:docMk/>
          <pc:sldMk cId="2141284657" sldId="315"/>
        </pc:sldMkLst>
        <pc:spChg chg="mod">
          <ac:chgData name="Dominik Böhler" userId="d6f71161-d1cb-4399-82c4-d80fb5b4761d" providerId="ADAL" clId="{369EF77C-22DF-C241-B819-1ED1F222325C}" dt="2021-02-17T10:42:08.023" v="0"/>
          <ac:spMkLst>
            <pc:docMk/>
            <pc:sldMk cId="2141284657" sldId="315"/>
            <ac:spMk id="2" creationId="{00000000-0000-0000-0000-000000000000}"/>
          </ac:spMkLst>
        </pc:spChg>
        <pc:spChg chg="mod">
          <ac:chgData name="Dominik Böhler" userId="d6f71161-d1cb-4399-82c4-d80fb5b4761d" providerId="ADAL" clId="{369EF77C-22DF-C241-B819-1ED1F222325C}" dt="2021-02-17T10:42:08.023" v="0"/>
          <ac:spMkLst>
            <pc:docMk/>
            <pc:sldMk cId="2141284657" sldId="315"/>
            <ac:spMk id="3" creationId="{00000000-0000-0000-0000-000000000000}"/>
          </ac:spMkLst>
        </pc:spChg>
        <pc:picChg chg="mod">
          <ac:chgData name="Dominik Böhler" userId="d6f71161-d1cb-4399-82c4-d80fb5b4761d" providerId="ADAL" clId="{369EF77C-22DF-C241-B819-1ED1F222325C}" dt="2021-02-17T10:42:08.023" v="0"/>
          <ac:picMkLst>
            <pc:docMk/>
            <pc:sldMk cId="2141284657" sldId="315"/>
            <ac:picMk id="5" creationId="{1D773C97-D1BD-4136-B760-ED46B1467007}"/>
          </ac:picMkLst>
        </pc:picChg>
      </pc:sldChg>
      <pc:sldChg chg="modNotes">
        <pc:chgData name="Dominik Böhler" userId="d6f71161-d1cb-4399-82c4-d80fb5b4761d" providerId="ADAL" clId="{369EF77C-22DF-C241-B819-1ED1F222325C}" dt="2021-02-17T10:42:08.023" v="0"/>
        <pc:sldMkLst>
          <pc:docMk/>
          <pc:sldMk cId="1389068187" sldId="317"/>
        </pc:sldMkLst>
      </pc:sldChg>
      <pc:sldChg chg="modSp">
        <pc:chgData name="Dominik Böhler" userId="d6f71161-d1cb-4399-82c4-d80fb5b4761d" providerId="ADAL" clId="{369EF77C-22DF-C241-B819-1ED1F222325C}" dt="2021-02-17T10:42:08.023" v="0"/>
        <pc:sldMkLst>
          <pc:docMk/>
          <pc:sldMk cId="1471908337" sldId="318"/>
        </pc:sldMkLst>
        <pc:spChg chg="mod">
          <ac:chgData name="Dominik Böhler" userId="d6f71161-d1cb-4399-82c4-d80fb5b4761d" providerId="ADAL" clId="{369EF77C-22DF-C241-B819-1ED1F222325C}" dt="2021-02-17T10:42:08.023" v="0"/>
          <ac:spMkLst>
            <pc:docMk/>
            <pc:sldMk cId="1471908337" sldId="318"/>
            <ac:spMk id="3" creationId="{00000000-0000-0000-0000-000000000000}"/>
          </ac:spMkLst>
        </pc:spChg>
        <pc:picChg chg="mod">
          <ac:chgData name="Dominik Böhler" userId="d6f71161-d1cb-4399-82c4-d80fb5b4761d" providerId="ADAL" clId="{369EF77C-22DF-C241-B819-1ED1F222325C}" dt="2021-02-17T10:42:08.023" v="0"/>
          <ac:picMkLst>
            <pc:docMk/>
            <pc:sldMk cId="1471908337" sldId="318"/>
            <ac:picMk id="6" creationId="{00000000-0000-0000-0000-000000000000}"/>
          </ac:picMkLst>
        </pc:picChg>
      </pc:sldChg>
      <pc:sldChg chg="modNotes">
        <pc:chgData name="Dominik Böhler" userId="d6f71161-d1cb-4399-82c4-d80fb5b4761d" providerId="ADAL" clId="{369EF77C-22DF-C241-B819-1ED1F222325C}" dt="2021-02-17T10:42:08.023" v="0"/>
        <pc:sldMkLst>
          <pc:docMk/>
          <pc:sldMk cId="2026621573" sldId="319"/>
        </pc:sldMkLst>
      </pc:sldChg>
      <pc:sldChg chg="modNotes">
        <pc:chgData name="Dominik Böhler" userId="d6f71161-d1cb-4399-82c4-d80fb5b4761d" providerId="ADAL" clId="{369EF77C-22DF-C241-B819-1ED1F222325C}" dt="2021-02-17T10:42:08.023" v="0"/>
        <pc:sldMkLst>
          <pc:docMk/>
          <pc:sldMk cId="1266836937" sldId="320"/>
        </pc:sldMkLst>
      </pc:sldChg>
      <pc:sldChg chg="modSp modNotes">
        <pc:chgData name="Dominik Böhler" userId="d6f71161-d1cb-4399-82c4-d80fb5b4761d" providerId="ADAL" clId="{369EF77C-22DF-C241-B819-1ED1F222325C}" dt="2021-02-17T10:42:08.023" v="0"/>
        <pc:sldMkLst>
          <pc:docMk/>
          <pc:sldMk cId="2989450236" sldId="321"/>
        </pc:sldMkLst>
        <pc:spChg chg="mod">
          <ac:chgData name="Dominik Böhler" userId="d6f71161-d1cb-4399-82c4-d80fb5b4761d" providerId="ADAL" clId="{369EF77C-22DF-C241-B819-1ED1F222325C}" dt="2021-02-17T10:42:08.023" v="0"/>
          <ac:spMkLst>
            <pc:docMk/>
            <pc:sldMk cId="2989450236" sldId="321"/>
            <ac:spMk id="3" creationId="{00000000-0000-0000-0000-000000000000}"/>
          </ac:spMkLst>
        </pc:spChg>
        <pc:spChg chg="mod">
          <ac:chgData name="Dominik Böhler" userId="d6f71161-d1cb-4399-82c4-d80fb5b4761d" providerId="ADAL" clId="{369EF77C-22DF-C241-B819-1ED1F222325C}" dt="2021-02-17T10:42:08.023" v="0"/>
          <ac:spMkLst>
            <pc:docMk/>
            <pc:sldMk cId="2989450236" sldId="321"/>
            <ac:spMk id="7" creationId="{00000000-0000-0000-0000-000000000000}"/>
          </ac:spMkLst>
        </pc:spChg>
        <pc:graphicFrameChg chg="mod">
          <ac:chgData name="Dominik Böhler" userId="d6f71161-d1cb-4399-82c4-d80fb5b4761d" providerId="ADAL" clId="{369EF77C-22DF-C241-B819-1ED1F222325C}" dt="2021-02-17T10:42:08.023" v="0"/>
          <ac:graphicFrameMkLst>
            <pc:docMk/>
            <pc:sldMk cId="2989450236" sldId="321"/>
            <ac:graphicFrameMk id="5" creationId="{00000000-0000-0000-0000-000000000000}"/>
          </ac:graphicFrameMkLst>
        </pc:graphicFrameChg>
      </pc:sldChg>
      <pc:sldChg chg="modNotes">
        <pc:chgData name="Dominik Böhler" userId="d6f71161-d1cb-4399-82c4-d80fb5b4761d" providerId="ADAL" clId="{369EF77C-22DF-C241-B819-1ED1F222325C}" dt="2021-02-17T10:42:08.023" v="0"/>
        <pc:sldMkLst>
          <pc:docMk/>
          <pc:sldMk cId="2115154195" sldId="322"/>
        </pc:sldMkLst>
      </pc:sldChg>
      <pc:sldChg chg="modSp">
        <pc:chgData name="Dominik Böhler" userId="d6f71161-d1cb-4399-82c4-d80fb5b4761d" providerId="ADAL" clId="{369EF77C-22DF-C241-B819-1ED1F222325C}" dt="2021-02-17T10:42:08.023" v="0"/>
        <pc:sldMkLst>
          <pc:docMk/>
          <pc:sldMk cId="2190155614" sldId="323"/>
        </pc:sldMkLst>
        <pc:spChg chg="mod">
          <ac:chgData name="Dominik Böhler" userId="d6f71161-d1cb-4399-82c4-d80fb5b4761d" providerId="ADAL" clId="{369EF77C-22DF-C241-B819-1ED1F222325C}" dt="2021-02-17T10:42:08.023" v="0"/>
          <ac:spMkLst>
            <pc:docMk/>
            <pc:sldMk cId="2190155614" sldId="323"/>
            <ac:spMk id="3" creationId="{00000000-0000-0000-0000-000000000000}"/>
          </ac:spMkLst>
        </pc:spChg>
      </pc:sldChg>
      <pc:sldChg chg="modSp modNotes">
        <pc:chgData name="Dominik Böhler" userId="d6f71161-d1cb-4399-82c4-d80fb5b4761d" providerId="ADAL" clId="{369EF77C-22DF-C241-B819-1ED1F222325C}" dt="2021-02-17T10:42:08.023" v="0"/>
        <pc:sldMkLst>
          <pc:docMk/>
          <pc:sldMk cId="3448704143" sldId="324"/>
        </pc:sldMkLst>
        <pc:spChg chg="mod">
          <ac:chgData name="Dominik Böhler" userId="d6f71161-d1cb-4399-82c4-d80fb5b4761d" providerId="ADAL" clId="{369EF77C-22DF-C241-B819-1ED1F222325C}" dt="2021-02-17T10:42:08.023" v="0"/>
          <ac:spMkLst>
            <pc:docMk/>
            <pc:sldMk cId="3448704143" sldId="324"/>
            <ac:spMk id="3" creationId="{00000000-0000-0000-0000-000000000000}"/>
          </ac:spMkLst>
        </pc:spChg>
        <pc:picChg chg="mod">
          <ac:chgData name="Dominik Böhler" userId="d6f71161-d1cb-4399-82c4-d80fb5b4761d" providerId="ADAL" clId="{369EF77C-22DF-C241-B819-1ED1F222325C}" dt="2021-02-17T10:42:08.023" v="0"/>
          <ac:picMkLst>
            <pc:docMk/>
            <pc:sldMk cId="3448704143" sldId="324"/>
            <ac:picMk id="6" creationId="{00000000-0000-0000-0000-000000000000}"/>
          </ac:picMkLst>
        </pc:picChg>
      </pc:sldChg>
      <pc:sldChg chg="modSp modNotes">
        <pc:chgData name="Dominik Böhler" userId="d6f71161-d1cb-4399-82c4-d80fb5b4761d" providerId="ADAL" clId="{369EF77C-22DF-C241-B819-1ED1F222325C}" dt="2021-02-17T10:42:08.023" v="0"/>
        <pc:sldMkLst>
          <pc:docMk/>
          <pc:sldMk cId="1691702355" sldId="325"/>
        </pc:sldMkLst>
        <pc:spChg chg="mod">
          <ac:chgData name="Dominik Böhler" userId="d6f71161-d1cb-4399-82c4-d80fb5b4761d" providerId="ADAL" clId="{369EF77C-22DF-C241-B819-1ED1F222325C}" dt="2021-02-17T10:42:08.023" v="0"/>
          <ac:spMkLst>
            <pc:docMk/>
            <pc:sldMk cId="1691702355" sldId="325"/>
            <ac:spMk id="3" creationId="{00000000-0000-0000-0000-000000000000}"/>
          </ac:spMkLst>
        </pc:spChg>
        <pc:picChg chg="mod">
          <ac:chgData name="Dominik Böhler" userId="d6f71161-d1cb-4399-82c4-d80fb5b4761d" providerId="ADAL" clId="{369EF77C-22DF-C241-B819-1ED1F222325C}" dt="2021-02-17T10:42:08.023" v="0"/>
          <ac:picMkLst>
            <pc:docMk/>
            <pc:sldMk cId="1691702355" sldId="325"/>
            <ac:picMk id="6" creationId="{00000000-0000-0000-0000-000000000000}"/>
          </ac:picMkLst>
        </pc:picChg>
      </pc:sldChg>
      <pc:sldChg chg="modSp modNotes">
        <pc:chgData name="Dominik Böhler" userId="d6f71161-d1cb-4399-82c4-d80fb5b4761d" providerId="ADAL" clId="{369EF77C-22DF-C241-B819-1ED1F222325C}" dt="2021-02-17T10:42:08.023" v="0"/>
        <pc:sldMkLst>
          <pc:docMk/>
          <pc:sldMk cId="1653843184" sldId="326"/>
        </pc:sldMkLst>
        <pc:spChg chg="mod">
          <ac:chgData name="Dominik Böhler" userId="d6f71161-d1cb-4399-82c4-d80fb5b4761d" providerId="ADAL" clId="{369EF77C-22DF-C241-B819-1ED1F222325C}" dt="2021-02-17T10:42:08.023" v="0"/>
          <ac:spMkLst>
            <pc:docMk/>
            <pc:sldMk cId="1653843184" sldId="326"/>
            <ac:spMk id="3" creationId="{00000000-0000-0000-0000-000000000000}"/>
          </ac:spMkLst>
        </pc:spChg>
        <pc:picChg chg="mod">
          <ac:chgData name="Dominik Böhler" userId="d6f71161-d1cb-4399-82c4-d80fb5b4761d" providerId="ADAL" clId="{369EF77C-22DF-C241-B819-1ED1F222325C}" dt="2021-02-17T10:42:08.023" v="0"/>
          <ac:picMkLst>
            <pc:docMk/>
            <pc:sldMk cId="1653843184" sldId="326"/>
            <ac:picMk id="6" creationId="{00000000-0000-0000-0000-000000000000}"/>
          </ac:picMkLst>
        </pc:picChg>
      </pc:sldChg>
      <pc:sldChg chg="modSp modNotes">
        <pc:chgData name="Dominik Böhler" userId="d6f71161-d1cb-4399-82c4-d80fb5b4761d" providerId="ADAL" clId="{369EF77C-22DF-C241-B819-1ED1F222325C}" dt="2021-02-17T10:42:08.023" v="0"/>
        <pc:sldMkLst>
          <pc:docMk/>
          <pc:sldMk cId="1851030965" sldId="328"/>
        </pc:sldMkLst>
        <pc:spChg chg="mod">
          <ac:chgData name="Dominik Böhler" userId="d6f71161-d1cb-4399-82c4-d80fb5b4761d" providerId="ADAL" clId="{369EF77C-22DF-C241-B819-1ED1F222325C}" dt="2021-02-17T10:42:08.023" v="0"/>
          <ac:spMkLst>
            <pc:docMk/>
            <pc:sldMk cId="1851030965" sldId="328"/>
            <ac:spMk id="3" creationId="{00000000-0000-0000-0000-000000000000}"/>
          </ac:spMkLst>
        </pc:spChg>
        <pc:spChg chg="mod">
          <ac:chgData name="Dominik Böhler" userId="d6f71161-d1cb-4399-82c4-d80fb5b4761d" providerId="ADAL" clId="{369EF77C-22DF-C241-B819-1ED1F222325C}" dt="2021-02-17T10:42:08.023" v="0"/>
          <ac:spMkLst>
            <pc:docMk/>
            <pc:sldMk cId="1851030965" sldId="328"/>
            <ac:spMk id="4" creationId="{00000000-0000-0000-0000-000000000000}"/>
          </ac:spMkLst>
        </pc:spChg>
        <pc:spChg chg="mod">
          <ac:chgData name="Dominik Böhler" userId="d6f71161-d1cb-4399-82c4-d80fb5b4761d" providerId="ADAL" clId="{369EF77C-22DF-C241-B819-1ED1F222325C}" dt="2021-02-17T10:42:08.023" v="0"/>
          <ac:spMkLst>
            <pc:docMk/>
            <pc:sldMk cId="1851030965" sldId="328"/>
            <ac:spMk id="5" creationId="{00000000-0000-0000-0000-000000000000}"/>
          </ac:spMkLst>
        </pc:spChg>
        <pc:picChg chg="mod">
          <ac:chgData name="Dominik Böhler" userId="d6f71161-d1cb-4399-82c4-d80fb5b4761d" providerId="ADAL" clId="{369EF77C-22DF-C241-B819-1ED1F222325C}" dt="2021-02-17T10:42:08.023" v="0"/>
          <ac:picMkLst>
            <pc:docMk/>
            <pc:sldMk cId="1851030965" sldId="328"/>
            <ac:picMk id="7" creationId="{00000000-0000-0000-0000-000000000000}"/>
          </ac:picMkLst>
        </pc:picChg>
      </pc:sldChg>
      <pc:sldChg chg="modSp modNotes">
        <pc:chgData name="Dominik Böhler" userId="d6f71161-d1cb-4399-82c4-d80fb5b4761d" providerId="ADAL" clId="{369EF77C-22DF-C241-B819-1ED1F222325C}" dt="2021-02-17T10:42:08.023" v="0"/>
        <pc:sldMkLst>
          <pc:docMk/>
          <pc:sldMk cId="3535304964" sldId="329"/>
        </pc:sldMkLst>
        <pc:spChg chg="mod">
          <ac:chgData name="Dominik Böhler" userId="d6f71161-d1cb-4399-82c4-d80fb5b4761d" providerId="ADAL" clId="{369EF77C-22DF-C241-B819-1ED1F222325C}" dt="2021-02-17T10:42:08.023" v="0"/>
          <ac:spMkLst>
            <pc:docMk/>
            <pc:sldMk cId="3535304964" sldId="329"/>
            <ac:spMk id="3" creationId="{00000000-0000-0000-0000-000000000000}"/>
          </ac:spMkLst>
        </pc:spChg>
        <pc:picChg chg="mod">
          <ac:chgData name="Dominik Böhler" userId="d6f71161-d1cb-4399-82c4-d80fb5b4761d" providerId="ADAL" clId="{369EF77C-22DF-C241-B819-1ED1F222325C}" dt="2021-02-17T10:42:08.023" v="0"/>
          <ac:picMkLst>
            <pc:docMk/>
            <pc:sldMk cId="3535304964" sldId="329"/>
            <ac:picMk id="6" creationId="{00000000-0000-0000-0000-000000000000}"/>
          </ac:picMkLst>
        </pc:picChg>
      </pc:sldChg>
      <pc:sldChg chg="modSp modNotes">
        <pc:chgData name="Dominik Böhler" userId="d6f71161-d1cb-4399-82c4-d80fb5b4761d" providerId="ADAL" clId="{369EF77C-22DF-C241-B819-1ED1F222325C}" dt="2021-02-17T10:42:08.023" v="0"/>
        <pc:sldMkLst>
          <pc:docMk/>
          <pc:sldMk cId="430872471" sldId="330"/>
        </pc:sldMkLst>
        <pc:spChg chg="mod">
          <ac:chgData name="Dominik Böhler" userId="d6f71161-d1cb-4399-82c4-d80fb5b4761d" providerId="ADAL" clId="{369EF77C-22DF-C241-B819-1ED1F222325C}" dt="2021-02-17T10:42:08.023" v="0"/>
          <ac:spMkLst>
            <pc:docMk/>
            <pc:sldMk cId="430872471" sldId="330"/>
            <ac:spMk id="3" creationId="{00000000-0000-0000-0000-000000000000}"/>
          </ac:spMkLst>
        </pc:spChg>
      </pc:sldChg>
      <pc:sldChg chg="modNotes">
        <pc:chgData name="Dominik Böhler" userId="d6f71161-d1cb-4399-82c4-d80fb5b4761d" providerId="ADAL" clId="{369EF77C-22DF-C241-B819-1ED1F222325C}" dt="2021-02-17T10:42:08.023" v="0"/>
        <pc:sldMkLst>
          <pc:docMk/>
          <pc:sldMk cId="1442829851" sldId="331"/>
        </pc:sldMkLst>
      </pc:sldChg>
      <pc:sldChg chg="modNotes">
        <pc:chgData name="Dominik Böhler" userId="d6f71161-d1cb-4399-82c4-d80fb5b4761d" providerId="ADAL" clId="{369EF77C-22DF-C241-B819-1ED1F222325C}" dt="2021-02-17T10:42:08.023" v="0"/>
        <pc:sldMkLst>
          <pc:docMk/>
          <pc:sldMk cId="3143835525" sldId="333"/>
        </pc:sldMkLst>
      </pc:sldChg>
      <pc:sldChg chg="modSp modNotes">
        <pc:chgData name="Dominik Böhler" userId="d6f71161-d1cb-4399-82c4-d80fb5b4761d" providerId="ADAL" clId="{369EF77C-22DF-C241-B819-1ED1F222325C}" dt="2021-02-17T10:42:08.023" v="0"/>
        <pc:sldMkLst>
          <pc:docMk/>
          <pc:sldMk cId="1724902705" sldId="334"/>
        </pc:sldMkLst>
        <pc:spChg chg="mod">
          <ac:chgData name="Dominik Böhler" userId="d6f71161-d1cb-4399-82c4-d80fb5b4761d" providerId="ADAL" clId="{369EF77C-22DF-C241-B819-1ED1F222325C}" dt="2021-02-17T10:42:08.023" v="0"/>
          <ac:spMkLst>
            <pc:docMk/>
            <pc:sldMk cId="1724902705" sldId="334"/>
            <ac:spMk id="3" creationId="{00000000-0000-0000-0000-000000000000}"/>
          </ac:spMkLst>
        </pc:spChg>
        <pc:picChg chg="mod">
          <ac:chgData name="Dominik Böhler" userId="d6f71161-d1cb-4399-82c4-d80fb5b4761d" providerId="ADAL" clId="{369EF77C-22DF-C241-B819-1ED1F222325C}" dt="2021-02-17T10:42:08.023" v="0"/>
          <ac:picMkLst>
            <pc:docMk/>
            <pc:sldMk cId="1724902705" sldId="334"/>
            <ac:picMk id="6" creationId="{DC8A55BF-8510-4F88-B942-A8CEE36E293D}"/>
          </ac:picMkLst>
        </pc:picChg>
      </pc:sldChg>
      <pc:sldChg chg="modNotes">
        <pc:chgData name="Dominik Böhler" userId="d6f71161-d1cb-4399-82c4-d80fb5b4761d" providerId="ADAL" clId="{369EF77C-22DF-C241-B819-1ED1F222325C}" dt="2021-02-17T10:42:08.023" v="0"/>
        <pc:sldMkLst>
          <pc:docMk/>
          <pc:sldMk cId="1525609375" sldId="335"/>
        </pc:sldMkLst>
      </pc:sldChg>
      <pc:sldChg chg="modSp">
        <pc:chgData name="Dominik Böhler" userId="d6f71161-d1cb-4399-82c4-d80fb5b4761d" providerId="ADAL" clId="{369EF77C-22DF-C241-B819-1ED1F222325C}" dt="2021-02-17T10:42:08.023" v="0"/>
        <pc:sldMkLst>
          <pc:docMk/>
          <pc:sldMk cId="1886163050" sldId="336"/>
        </pc:sldMkLst>
        <pc:spChg chg="mod">
          <ac:chgData name="Dominik Böhler" userId="d6f71161-d1cb-4399-82c4-d80fb5b4761d" providerId="ADAL" clId="{369EF77C-22DF-C241-B819-1ED1F222325C}" dt="2021-02-17T10:42:08.023" v="0"/>
          <ac:spMkLst>
            <pc:docMk/>
            <pc:sldMk cId="1886163050" sldId="336"/>
            <ac:spMk id="3" creationId="{00000000-0000-0000-0000-000000000000}"/>
          </ac:spMkLst>
        </pc:spChg>
      </pc:sldChg>
      <pc:sldChg chg="modSp">
        <pc:chgData name="Dominik Böhler" userId="d6f71161-d1cb-4399-82c4-d80fb5b4761d" providerId="ADAL" clId="{369EF77C-22DF-C241-B819-1ED1F222325C}" dt="2021-02-17T10:42:08.023" v="0"/>
        <pc:sldMkLst>
          <pc:docMk/>
          <pc:sldMk cId="1179001356" sldId="337"/>
        </pc:sldMkLst>
        <pc:spChg chg="mod">
          <ac:chgData name="Dominik Böhler" userId="d6f71161-d1cb-4399-82c4-d80fb5b4761d" providerId="ADAL" clId="{369EF77C-22DF-C241-B819-1ED1F222325C}" dt="2021-02-17T10:42:08.023" v="0"/>
          <ac:spMkLst>
            <pc:docMk/>
            <pc:sldMk cId="1179001356" sldId="337"/>
            <ac:spMk id="3" creationId="{00000000-0000-0000-0000-000000000000}"/>
          </ac:spMkLst>
        </pc:spChg>
      </pc:sldChg>
      <pc:sldChg chg="modSp modNotes">
        <pc:chgData name="Dominik Böhler" userId="d6f71161-d1cb-4399-82c4-d80fb5b4761d" providerId="ADAL" clId="{369EF77C-22DF-C241-B819-1ED1F222325C}" dt="2021-02-17T10:42:08.023" v="0"/>
        <pc:sldMkLst>
          <pc:docMk/>
          <pc:sldMk cId="1364452184" sldId="338"/>
        </pc:sldMkLst>
        <pc:spChg chg="mod">
          <ac:chgData name="Dominik Böhler" userId="d6f71161-d1cb-4399-82c4-d80fb5b4761d" providerId="ADAL" clId="{369EF77C-22DF-C241-B819-1ED1F222325C}" dt="2021-02-17T10:42:08.023" v="0"/>
          <ac:spMkLst>
            <pc:docMk/>
            <pc:sldMk cId="1364452184" sldId="338"/>
            <ac:spMk id="3" creationId="{00000000-0000-0000-0000-000000000000}"/>
          </ac:spMkLst>
        </pc:spChg>
        <pc:picChg chg="mod">
          <ac:chgData name="Dominik Böhler" userId="d6f71161-d1cb-4399-82c4-d80fb5b4761d" providerId="ADAL" clId="{369EF77C-22DF-C241-B819-1ED1F222325C}" dt="2021-02-17T10:42:08.023" v="0"/>
          <ac:picMkLst>
            <pc:docMk/>
            <pc:sldMk cId="1364452184" sldId="338"/>
            <ac:picMk id="5" creationId="{C40F0494-401F-4E29-B88A-9BCB08BFA177}"/>
          </ac:picMkLst>
        </pc:picChg>
      </pc:sldChg>
      <pc:sldChg chg="modSp modNotes">
        <pc:chgData name="Dominik Böhler" userId="d6f71161-d1cb-4399-82c4-d80fb5b4761d" providerId="ADAL" clId="{369EF77C-22DF-C241-B819-1ED1F222325C}" dt="2021-02-17T10:42:08.023" v="0"/>
        <pc:sldMkLst>
          <pc:docMk/>
          <pc:sldMk cId="2533572930" sldId="340"/>
        </pc:sldMkLst>
        <pc:spChg chg="mod">
          <ac:chgData name="Dominik Böhler" userId="d6f71161-d1cb-4399-82c4-d80fb5b4761d" providerId="ADAL" clId="{369EF77C-22DF-C241-B819-1ED1F222325C}" dt="2021-02-17T10:42:08.023" v="0"/>
          <ac:spMkLst>
            <pc:docMk/>
            <pc:sldMk cId="2533572930" sldId="340"/>
            <ac:spMk id="2" creationId="{00000000-0000-0000-0000-000000000000}"/>
          </ac:spMkLst>
        </pc:spChg>
      </pc:sldChg>
      <pc:sldChg chg="modSp">
        <pc:chgData name="Dominik Böhler" userId="d6f71161-d1cb-4399-82c4-d80fb5b4761d" providerId="ADAL" clId="{369EF77C-22DF-C241-B819-1ED1F222325C}" dt="2021-02-17T10:42:08.023" v="0"/>
        <pc:sldMkLst>
          <pc:docMk/>
          <pc:sldMk cId="3427817636" sldId="342"/>
        </pc:sldMkLst>
        <pc:spChg chg="mod">
          <ac:chgData name="Dominik Böhler" userId="d6f71161-d1cb-4399-82c4-d80fb5b4761d" providerId="ADAL" clId="{369EF77C-22DF-C241-B819-1ED1F222325C}" dt="2021-02-17T10:42:08.023" v="0"/>
          <ac:spMkLst>
            <pc:docMk/>
            <pc:sldMk cId="3427817636" sldId="342"/>
            <ac:spMk id="3" creationId="{00000000-0000-0000-0000-000000000000}"/>
          </ac:spMkLst>
        </pc:spChg>
      </pc:sldChg>
      <pc:sldMasterChg chg="delSp modSp mod modSldLayout">
        <pc:chgData name="Dominik Böhler" userId="d6f71161-d1cb-4399-82c4-d80fb5b4761d" providerId="ADAL" clId="{369EF77C-22DF-C241-B819-1ED1F222325C}" dt="2021-02-17T10:43:44.849" v="3" actId="478"/>
        <pc:sldMasterMkLst>
          <pc:docMk/>
          <pc:sldMasterMk cId="0" sldId="2147483659"/>
        </pc:sldMasterMkLst>
        <pc:spChg chg="mod">
          <ac:chgData name="Dominik Böhler" userId="d6f71161-d1cb-4399-82c4-d80fb5b4761d" providerId="ADAL" clId="{369EF77C-22DF-C241-B819-1ED1F222325C}" dt="2021-02-17T10:42:08.023" v="0"/>
          <ac:spMkLst>
            <pc:docMk/>
            <pc:sldMasterMk cId="0" sldId="2147483659"/>
            <ac:spMk id="10" creationId="{00000000-0000-0000-0000-000000000000}"/>
          </ac:spMkLst>
        </pc:spChg>
        <pc:spChg chg="mod">
          <ac:chgData name="Dominik Böhler" userId="d6f71161-d1cb-4399-82c4-d80fb5b4761d" providerId="ADAL" clId="{369EF77C-22DF-C241-B819-1ED1F222325C}" dt="2021-02-17T10:42:08.023" v="0"/>
          <ac:spMkLst>
            <pc:docMk/>
            <pc:sldMasterMk cId="0" sldId="2147483659"/>
            <ac:spMk id="11" creationId="{00000000-0000-0000-0000-000000000000}"/>
          </ac:spMkLst>
        </pc:spChg>
        <pc:spChg chg="mod">
          <ac:chgData name="Dominik Böhler" userId="d6f71161-d1cb-4399-82c4-d80fb5b4761d" providerId="ADAL" clId="{369EF77C-22DF-C241-B819-1ED1F222325C}" dt="2021-02-17T10:42:08.023" v="0"/>
          <ac:spMkLst>
            <pc:docMk/>
            <pc:sldMasterMk cId="0" sldId="2147483659"/>
            <ac:spMk id="12" creationId="{00000000-0000-0000-0000-000000000000}"/>
          </ac:spMkLst>
        </pc:spChg>
        <pc:spChg chg="mod">
          <ac:chgData name="Dominik Böhler" userId="d6f71161-d1cb-4399-82c4-d80fb5b4761d" providerId="ADAL" clId="{369EF77C-22DF-C241-B819-1ED1F222325C}" dt="2021-02-17T10:42:08.023" v="0"/>
          <ac:spMkLst>
            <pc:docMk/>
            <pc:sldMasterMk cId="0" sldId="2147483659"/>
            <ac:spMk id="13" creationId="{00000000-0000-0000-0000-000000000000}"/>
          </ac:spMkLst>
        </pc:spChg>
        <pc:spChg chg="mod">
          <ac:chgData name="Dominik Böhler" userId="d6f71161-d1cb-4399-82c4-d80fb5b4761d" providerId="ADAL" clId="{369EF77C-22DF-C241-B819-1ED1F222325C}" dt="2021-02-17T10:42:08.023" v="0"/>
          <ac:spMkLst>
            <pc:docMk/>
            <pc:sldMasterMk cId="0" sldId="2147483659"/>
            <ac:spMk id="14" creationId="{00000000-0000-0000-0000-000000000000}"/>
          </ac:spMkLst>
        </pc:spChg>
        <pc:spChg chg="del mod">
          <ac:chgData name="Dominik Böhler" userId="d6f71161-d1cb-4399-82c4-d80fb5b4761d" providerId="ADAL" clId="{369EF77C-22DF-C241-B819-1ED1F222325C}" dt="2021-02-17T10:43:44.849" v="3" actId="478"/>
          <ac:spMkLst>
            <pc:docMk/>
            <pc:sldMasterMk cId="0" sldId="2147483659"/>
            <ac:spMk id="16" creationId="{00000000-0000-0000-0000-000000000000}"/>
          </ac:spMkLst>
        </pc:spChg>
        <pc:picChg chg="del mod">
          <ac:chgData name="Dominik Böhler" userId="d6f71161-d1cb-4399-82c4-d80fb5b4761d" providerId="ADAL" clId="{369EF77C-22DF-C241-B819-1ED1F222325C}" dt="2021-02-17T10:43:42.244" v="2" actId="478"/>
          <ac:picMkLst>
            <pc:docMk/>
            <pc:sldMasterMk cId="0" sldId="2147483659"/>
            <ac:picMk id="15" creationId="{00000000-0000-0000-0000-000000000000}"/>
          </ac:picMkLst>
        </pc:picChg>
        <pc:sldLayoutChg chg="modSp">
          <pc:chgData name="Dominik Böhler" userId="d6f71161-d1cb-4399-82c4-d80fb5b4761d" providerId="ADAL" clId="{369EF77C-22DF-C241-B819-1ED1F222325C}" dt="2021-02-17T10:42:08.023" v="0"/>
          <pc:sldLayoutMkLst>
            <pc:docMk/>
            <pc:sldMasterMk cId="0" sldId="2147483659"/>
            <pc:sldLayoutMk cId="0" sldId="2147483649"/>
          </pc:sldLayoutMkLst>
          <pc:spChg chg="mod">
            <ac:chgData name="Dominik Böhler" userId="d6f71161-d1cb-4399-82c4-d80fb5b4761d" providerId="ADAL" clId="{369EF77C-22DF-C241-B819-1ED1F222325C}" dt="2021-02-17T10:42:08.023" v="0"/>
            <ac:spMkLst>
              <pc:docMk/>
              <pc:sldMasterMk cId="0" sldId="2147483659"/>
              <pc:sldLayoutMk cId="0" sldId="2147483649"/>
              <ac:spMk id="25"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0" sldId="2147483649"/>
              <ac:spMk id="26" creationId="{00000000-0000-0000-0000-000000000000}"/>
            </ac:spMkLst>
          </pc:spChg>
        </pc:sldLayoutChg>
        <pc:sldLayoutChg chg="modSp">
          <pc:chgData name="Dominik Böhler" userId="d6f71161-d1cb-4399-82c4-d80fb5b4761d" providerId="ADAL" clId="{369EF77C-22DF-C241-B819-1ED1F222325C}" dt="2021-02-17T10:42:08.023" v="0"/>
          <pc:sldLayoutMkLst>
            <pc:docMk/>
            <pc:sldMasterMk cId="0" sldId="2147483659"/>
            <pc:sldLayoutMk cId="0" sldId="2147483651"/>
          </pc:sldLayoutMkLst>
          <pc:spChg chg="mod">
            <ac:chgData name="Dominik Böhler" userId="d6f71161-d1cb-4399-82c4-d80fb5b4761d" providerId="ADAL" clId="{369EF77C-22DF-C241-B819-1ED1F222325C}" dt="2021-02-17T10:42:08.023" v="0"/>
            <ac:spMkLst>
              <pc:docMk/>
              <pc:sldMasterMk cId="0" sldId="2147483659"/>
              <pc:sldLayoutMk cId="0" sldId="2147483651"/>
              <ac:spMk id="38"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0" sldId="2147483651"/>
              <ac:spMk id="39"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0" sldId="2147483651"/>
              <ac:spMk id="40"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0" sldId="2147483651"/>
              <ac:spMk id="41"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0" sldId="2147483651"/>
              <ac:spMk id="42"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0" sldId="2147483651"/>
              <ac:spMk id="43"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0" sldId="2147483651"/>
              <ac:spMk id="44" creationId="{00000000-0000-0000-0000-000000000000}"/>
            </ac:spMkLst>
          </pc:spChg>
        </pc:sldLayoutChg>
        <pc:sldLayoutChg chg="modSp">
          <pc:chgData name="Dominik Böhler" userId="d6f71161-d1cb-4399-82c4-d80fb5b4761d" providerId="ADAL" clId="{369EF77C-22DF-C241-B819-1ED1F222325C}" dt="2021-02-17T10:42:08.023" v="0"/>
          <pc:sldLayoutMkLst>
            <pc:docMk/>
            <pc:sldMasterMk cId="0" sldId="2147483659"/>
            <pc:sldLayoutMk cId="0" sldId="2147483654"/>
          </pc:sldLayoutMkLst>
          <pc:spChg chg="mod">
            <ac:chgData name="Dominik Böhler" userId="d6f71161-d1cb-4399-82c4-d80fb5b4761d" providerId="ADAL" clId="{369EF77C-22DF-C241-B819-1ED1F222325C}" dt="2021-02-17T10:42:08.023" v="0"/>
            <ac:spMkLst>
              <pc:docMk/>
              <pc:sldMasterMk cId="0" sldId="2147483659"/>
              <pc:sldLayoutMk cId="0" sldId="2147483654"/>
              <ac:spMk id="62"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0" sldId="2147483654"/>
              <ac:spMk id="63"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0" sldId="2147483654"/>
              <ac:spMk id="64"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0" sldId="2147483654"/>
              <ac:spMk id="65"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0" sldId="2147483654"/>
              <ac:spMk id="66"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0" sldId="2147483654"/>
              <ac:spMk id="67" creationId="{00000000-0000-0000-0000-000000000000}"/>
            </ac:spMkLst>
          </pc:spChg>
        </pc:sldLayoutChg>
        <pc:sldLayoutChg chg="modSp">
          <pc:chgData name="Dominik Böhler" userId="d6f71161-d1cb-4399-82c4-d80fb5b4761d" providerId="ADAL" clId="{369EF77C-22DF-C241-B819-1ED1F222325C}" dt="2021-02-17T10:42:08.023" v="0"/>
          <pc:sldLayoutMkLst>
            <pc:docMk/>
            <pc:sldMasterMk cId="0" sldId="2147483659"/>
            <pc:sldLayoutMk cId="0" sldId="2147483655"/>
          </pc:sldLayoutMkLst>
          <pc:spChg chg="mod">
            <ac:chgData name="Dominik Böhler" userId="d6f71161-d1cb-4399-82c4-d80fb5b4761d" providerId="ADAL" clId="{369EF77C-22DF-C241-B819-1ED1F222325C}" dt="2021-02-17T10:42:08.023" v="0"/>
            <ac:spMkLst>
              <pc:docMk/>
              <pc:sldMasterMk cId="0" sldId="2147483659"/>
              <pc:sldLayoutMk cId="0" sldId="2147483655"/>
              <ac:spMk id="69"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0" sldId="2147483655"/>
              <ac:spMk id="70"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0" sldId="2147483655"/>
              <ac:spMk id="71"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0" sldId="2147483655"/>
              <ac:spMk id="72"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0" sldId="2147483655"/>
              <ac:spMk id="73" creationId="{00000000-0000-0000-0000-000000000000}"/>
            </ac:spMkLst>
          </pc:spChg>
        </pc:sldLayoutChg>
        <pc:sldLayoutChg chg="modSp">
          <pc:chgData name="Dominik Böhler" userId="d6f71161-d1cb-4399-82c4-d80fb5b4761d" providerId="ADAL" clId="{369EF77C-22DF-C241-B819-1ED1F222325C}" dt="2021-02-17T10:42:08.023" v="0"/>
          <pc:sldLayoutMkLst>
            <pc:docMk/>
            <pc:sldMasterMk cId="0" sldId="2147483659"/>
            <pc:sldLayoutMk cId="0" sldId="2147483656"/>
          </pc:sldLayoutMkLst>
          <pc:spChg chg="mod">
            <ac:chgData name="Dominik Böhler" userId="d6f71161-d1cb-4399-82c4-d80fb5b4761d" providerId="ADAL" clId="{369EF77C-22DF-C241-B819-1ED1F222325C}" dt="2021-02-17T10:42:08.023" v="0"/>
            <ac:spMkLst>
              <pc:docMk/>
              <pc:sldMasterMk cId="0" sldId="2147483659"/>
              <pc:sldLayoutMk cId="0" sldId="2147483656"/>
              <ac:spMk id="75"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0" sldId="2147483656"/>
              <ac:spMk id="76"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0" sldId="2147483656"/>
              <ac:spMk id="77"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0" sldId="2147483656"/>
              <ac:spMk id="78" creationId="{00000000-0000-0000-0000-000000000000}"/>
            </ac:spMkLst>
          </pc:spChg>
        </pc:sldLayoutChg>
        <pc:sldLayoutChg chg="modSp">
          <pc:chgData name="Dominik Böhler" userId="d6f71161-d1cb-4399-82c4-d80fb5b4761d" providerId="ADAL" clId="{369EF77C-22DF-C241-B819-1ED1F222325C}" dt="2021-02-17T10:42:08.023" v="0"/>
          <pc:sldLayoutMkLst>
            <pc:docMk/>
            <pc:sldMasterMk cId="0" sldId="2147483659"/>
            <pc:sldLayoutMk cId="0" sldId="2147483657"/>
          </pc:sldLayoutMkLst>
          <pc:spChg chg="mod">
            <ac:chgData name="Dominik Böhler" userId="d6f71161-d1cb-4399-82c4-d80fb5b4761d" providerId="ADAL" clId="{369EF77C-22DF-C241-B819-1ED1F222325C}" dt="2021-02-17T10:42:08.023" v="0"/>
            <ac:spMkLst>
              <pc:docMk/>
              <pc:sldMasterMk cId="0" sldId="2147483659"/>
              <pc:sldLayoutMk cId="0" sldId="2147483657"/>
              <ac:spMk id="80"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0" sldId="2147483657"/>
              <ac:spMk id="81"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0" sldId="2147483657"/>
              <ac:spMk id="82" creationId="{00000000-0000-0000-0000-000000000000}"/>
            </ac:spMkLst>
          </pc:spChg>
        </pc:sldLayoutChg>
        <pc:sldLayoutChg chg="modSp">
          <pc:chgData name="Dominik Böhler" userId="d6f71161-d1cb-4399-82c4-d80fb5b4761d" providerId="ADAL" clId="{369EF77C-22DF-C241-B819-1ED1F222325C}" dt="2021-02-17T10:42:08.023" v="0"/>
          <pc:sldLayoutMkLst>
            <pc:docMk/>
            <pc:sldMasterMk cId="0" sldId="2147483659"/>
            <pc:sldLayoutMk cId="3245734942" sldId="2147483665"/>
          </pc:sldLayoutMkLst>
          <pc:spChg chg="mod">
            <ac:chgData name="Dominik Böhler" userId="d6f71161-d1cb-4399-82c4-d80fb5b4761d" providerId="ADAL" clId="{369EF77C-22DF-C241-B819-1ED1F222325C}" dt="2021-02-17T10:42:08.023" v="0"/>
            <ac:spMkLst>
              <pc:docMk/>
              <pc:sldMasterMk cId="0" sldId="2147483659"/>
              <pc:sldLayoutMk cId="3245734942" sldId="2147483665"/>
              <ac:spMk id="18"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3245734942" sldId="2147483665"/>
              <ac:spMk id="19"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3245734942" sldId="2147483665"/>
              <ac:spMk id="20"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3245734942" sldId="2147483665"/>
              <ac:spMk id="21"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3245734942" sldId="2147483665"/>
              <ac:spMk id="22"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3245734942" sldId="2147483665"/>
              <ac:spMk id="23" creationId="{00000000-0000-0000-0000-000000000000}"/>
            </ac:spMkLst>
          </pc:spChg>
        </pc:sldLayoutChg>
        <pc:sldLayoutChg chg="modSp">
          <pc:chgData name="Dominik Böhler" userId="d6f71161-d1cb-4399-82c4-d80fb5b4761d" providerId="ADAL" clId="{369EF77C-22DF-C241-B819-1ED1F222325C}" dt="2021-02-17T10:42:08.023" v="0"/>
          <pc:sldLayoutMkLst>
            <pc:docMk/>
            <pc:sldMasterMk cId="0" sldId="2147483659"/>
            <pc:sldLayoutMk cId="2826302669" sldId="2147483666"/>
          </pc:sldLayoutMkLst>
          <pc:spChg chg="mod">
            <ac:chgData name="Dominik Böhler" userId="d6f71161-d1cb-4399-82c4-d80fb5b4761d" providerId="ADAL" clId="{369EF77C-22DF-C241-B819-1ED1F222325C}" dt="2021-02-17T10:42:08.023" v="0"/>
            <ac:spMkLst>
              <pc:docMk/>
              <pc:sldMasterMk cId="0" sldId="2147483659"/>
              <pc:sldLayoutMk cId="2826302669" sldId="2147483666"/>
              <ac:spMk id="54"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2826302669" sldId="2147483666"/>
              <ac:spMk id="55"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2826302669" sldId="2147483666"/>
              <ac:spMk id="56"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2826302669" sldId="2147483666"/>
              <ac:spMk id="57"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2826302669" sldId="2147483666"/>
              <ac:spMk id="58" creationId="{00000000-0000-0000-0000-000000000000}"/>
            </ac:spMkLst>
          </pc:spChg>
        </pc:sldLayoutChg>
        <pc:sldLayoutChg chg="modSp">
          <pc:chgData name="Dominik Böhler" userId="d6f71161-d1cb-4399-82c4-d80fb5b4761d" providerId="ADAL" clId="{369EF77C-22DF-C241-B819-1ED1F222325C}" dt="2021-02-17T10:42:08.023" v="0"/>
          <pc:sldLayoutMkLst>
            <pc:docMk/>
            <pc:sldMasterMk cId="0" sldId="2147483659"/>
            <pc:sldLayoutMk cId="146176256" sldId="2147483667"/>
          </pc:sldLayoutMkLst>
          <pc:spChg chg="mod">
            <ac:chgData name="Dominik Böhler" userId="d6f71161-d1cb-4399-82c4-d80fb5b4761d" providerId="ADAL" clId="{369EF77C-22DF-C241-B819-1ED1F222325C}" dt="2021-02-17T10:42:08.023" v="0"/>
            <ac:spMkLst>
              <pc:docMk/>
              <pc:sldMasterMk cId="0" sldId="2147483659"/>
              <pc:sldLayoutMk cId="146176256" sldId="2147483667"/>
              <ac:spMk id="31"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146176256" sldId="2147483667"/>
              <ac:spMk id="32"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146176256" sldId="2147483667"/>
              <ac:spMk id="33"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146176256" sldId="2147483667"/>
              <ac:spMk id="34"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146176256" sldId="2147483667"/>
              <ac:spMk id="35"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146176256" sldId="2147483667"/>
              <ac:spMk id="36" creationId="{00000000-0000-0000-0000-000000000000}"/>
            </ac:spMkLst>
          </pc:spChg>
        </pc:sldLayoutChg>
        <pc:sldLayoutChg chg="modSp">
          <pc:chgData name="Dominik Böhler" userId="d6f71161-d1cb-4399-82c4-d80fb5b4761d" providerId="ADAL" clId="{369EF77C-22DF-C241-B819-1ED1F222325C}" dt="2021-02-17T10:42:08.023" v="0"/>
          <pc:sldLayoutMkLst>
            <pc:docMk/>
            <pc:sldMasterMk cId="0" sldId="2147483659"/>
            <pc:sldLayoutMk cId="3428980213" sldId="2147483668"/>
          </pc:sldLayoutMkLst>
          <pc:spChg chg="mod">
            <ac:chgData name="Dominik Böhler" userId="d6f71161-d1cb-4399-82c4-d80fb5b4761d" providerId="ADAL" clId="{369EF77C-22DF-C241-B819-1ED1F222325C}" dt="2021-02-17T10:42:08.023" v="0"/>
            <ac:spMkLst>
              <pc:docMk/>
              <pc:sldMasterMk cId="0" sldId="2147483659"/>
              <pc:sldLayoutMk cId="3428980213" sldId="2147483668"/>
              <ac:spMk id="3"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3428980213" sldId="2147483668"/>
              <ac:spMk id="5"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3428980213" sldId="2147483668"/>
              <ac:spMk id="7"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3428980213" sldId="2147483668"/>
              <ac:spMk id="9"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3428980213" sldId="2147483668"/>
              <ac:spMk id="11"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3428980213" sldId="2147483668"/>
              <ac:spMk id="25"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3428980213" sldId="2147483668"/>
              <ac:spMk id="26" creationId="{00000000-0000-0000-0000-000000000000}"/>
            </ac:spMkLst>
          </pc:spChg>
        </pc:sldLayoutChg>
        <pc:sldLayoutChg chg="modSp">
          <pc:chgData name="Dominik Böhler" userId="d6f71161-d1cb-4399-82c4-d80fb5b4761d" providerId="ADAL" clId="{369EF77C-22DF-C241-B819-1ED1F222325C}" dt="2021-02-17T10:42:08.023" v="0"/>
          <pc:sldLayoutMkLst>
            <pc:docMk/>
            <pc:sldMasterMk cId="0" sldId="2147483659"/>
            <pc:sldLayoutMk cId="4044794982" sldId="2147483669"/>
          </pc:sldLayoutMkLst>
          <pc:spChg chg="mod">
            <ac:chgData name="Dominik Böhler" userId="d6f71161-d1cb-4399-82c4-d80fb5b4761d" providerId="ADAL" clId="{369EF77C-22DF-C241-B819-1ED1F222325C}" dt="2021-02-17T10:42:08.023" v="0"/>
            <ac:spMkLst>
              <pc:docMk/>
              <pc:sldMasterMk cId="0" sldId="2147483659"/>
              <pc:sldLayoutMk cId="4044794982" sldId="2147483669"/>
              <ac:spMk id="3"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4044794982" sldId="2147483669"/>
              <ac:spMk id="4"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4044794982" sldId="2147483669"/>
              <ac:spMk id="5"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4044794982" sldId="2147483669"/>
              <ac:spMk id="6"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4044794982" sldId="2147483669"/>
              <ac:spMk id="7"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4044794982" sldId="2147483669"/>
              <ac:spMk id="8"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4044794982" sldId="2147483669"/>
              <ac:spMk id="9"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4044794982" sldId="2147483669"/>
              <ac:spMk id="11"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4044794982" sldId="2147483669"/>
              <ac:spMk id="12"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4044794982" sldId="2147483669"/>
              <ac:spMk id="14"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4044794982" sldId="2147483669"/>
              <ac:spMk id="25"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4044794982" sldId="2147483669"/>
              <ac:spMk id="26" creationId="{00000000-0000-0000-0000-000000000000}"/>
            </ac:spMkLst>
          </pc:spChg>
        </pc:sldLayoutChg>
        <pc:sldLayoutChg chg="modSp">
          <pc:chgData name="Dominik Böhler" userId="d6f71161-d1cb-4399-82c4-d80fb5b4761d" providerId="ADAL" clId="{369EF77C-22DF-C241-B819-1ED1F222325C}" dt="2021-02-17T10:42:08.023" v="0"/>
          <pc:sldLayoutMkLst>
            <pc:docMk/>
            <pc:sldMasterMk cId="0" sldId="2147483659"/>
            <pc:sldLayoutMk cId="4278418788" sldId="2147483678"/>
          </pc:sldLayoutMkLst>
          <pc:spChg chg="mod">
            <ac:chgData name="Dominik Böhler" userId="d6f71161-d1cb-4399-82c4-d80fb5b4761d" providerId="ADAL" clId="{369EF77C-22DF-C241-B819-1ED1F222325C}" dt="2021-02-17T10:42:08.023" v="0"/>
            <ac:spMkLst>
              <pc:docMk/>
              <pc:sldMasterMk cId="0" sldId="2147483659"/>
              <pc:sldLayoutMk cId="4278418788" sldId="2147483678"/>
              <ac:spMk id="3"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4278418788" sldId="2147483678"/>
              <ac:spMk id="9"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4278418788" sldId="2147483678"/>
              <ac:spMk id="11"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4278418788" sldId="2147483678"/>
              <ac:spMk id="13" creationId="{00000000-0000-0000-0000-000000000000}"/>
            </ac:spMkLst>
          </pc:spChg>
        </pc:sldLayoutChg>
        <pc:sldLayoutChg chg="modSp">
          <pc:chgData name="Dominik Böhler" userId="d6f71161-d1cb-4399-82c4-d80fb5b4761d" providerId="ADAL" clId="{369EF77C-22DF-C241-B819-1ED1F222325C}" dt="2021-02-17T10:42:08.023" v="0"/>
          <pc:sldLayoutMkLst>
            <pc:docMk/>
            <pc:sldMasterMk cId="0" sldId="2147483659"/>
            <pc:sldLayoutMk cId="4262189705" sldId="2147483679"/>
          </pc:sldLayoutMkLst>
          <pc:spChg chg="mod">
            <ac:chgData name="Dominik Böhler" userId="d6f71161-d1cb-4399-82c4-d80fb5b4761d" providerId="ADAL" clId="{369EF77C-22DF-C241-B819-1ED1F222325C}" dt="2021-02-17T10:42:08.023" v="0"/>
            <ac:spMkLst>
              <pc:docMk/>
              <pc:sldMasterMk cId="0" sldId="2147483659"/>
              <pc:sldLayoutMk cId="4262189705" sldId="2147483679"/>
              <ac:spMk id="3"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4262189705" sldId="2147483679"/>
              <ac:spMk id="9"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4262189705" sldId="2147483679"/>
              <ac:spMk id="10"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4262189705" sldId="2147483679"/>
              <ac:spMk id="11" creationId="{00000000-0000-0000-0000-000000000000}"/>
            </ac:spMkLst>
          </pc:spChg>
          <pc:spChg chg="mod">
            <ac:chgData name="Dominik Böhler" userId="d6f71161-d1cb-4399-82c4-d80fb5b4761d" providerId="ADAL" clId="{369EF77C-22DF-C241-B819-1ED1F222325C}" dt="2021-02-17T10:42:08.023" v="0"/>
            <ac:spMkLst>
              <pc:docMk/>
              <pc:sldMasterMk cId="0" sldId="2147483659"/>
              <pc:sldLayoutMk cId="4262189705" sldId="2147483679"/>
              <ac:spMk id="13" creationId="{00000000-0000-0000-0000-000000000000}"/>
            </ac:spMkLst>
          </pc:spChg>
        </pc:sldLayoutChg>
      </pc:sldMasterChg>
      <pc:sldMasterChg chg="delSp modSp mod modSldLayout">
        <pc:chgData name="Dominik Böhler" userId="d6f71161-d1cb-4399-82c4-d80fb5b4761d" providerId="ADAL" clId="{369EF77C-22DF-C241-B819-1ED1F222325C}" dt="2021-02-17T10:42:19.270" v="1" actId="478"/>
        <pc:sldMasterMkLst>
          <pc:docMk/>
          <pc:sldMasterMk cId="200283969" sldId="2147483660"/>
        </pc:sldMasterMkLst>
        <pc:spChg chg="mod">
          <ac:chgData name="Dominik Böhler" userId="d6f71161-d1cb-4399-82c4-d80fb5b4761d" providerId="ADAL" clId="{369EF77C-22DF-C241-B819-1ED1F222325C}" dt="2021-02-17T10:42:08.023" v="0"/>
          <ac:spMkLst>
            <pc:docMk/>
            <pc:sldMasterMk cId="200283969" sldId="2147483660"/>
            <ac:spMk id="10" creationId="{00000000-0000-0000-0000-000000000000}"/>
          </ac:spMkLst>
        </pc:spChg>
        <pc:spChg chg="mod">
          <ac:chgData name="Dominik Böhler" userId="d6f71161-d1cb-4399-82c4-d80fb5b4761d" providerId="ADAL" clId="{369EF77C-22DF-C241-B819-1ED1F222325C}" dt="2021-02-17T10:42:08.023" v="0"/>
          <ac:spMkLst>
            <pc:docMk/>
            <pc:sldMasterMk cId="200283969" sldId="2147483660"/>
            <ac:spMk id="11" creationId="{00000000-0000-0000-0000-000000000000}"/>
          </ac:spMkLst>
        </pc:spChg>
        <pc:spChg chg="mod">
          <ac:chgData name="Dominik Böhler" userId="d6f71161-d1cb-4399-82c4-d80fb5b4761d" providerId="ADAL" clId="{369EF77C-22DF-C241-B819-1ED1F222325C}" dt="2021-02-17T10:42:08.023" v="0"/>
          <ac:spMkLst>
            <pc:docMk/>
            <pc:sldMasterMk cId="200283969" sldId="2147483660"/>
            <ac:spMk id="12" creationId="{00000000-0000-0000-0000-000000000000}"/>
          </ac:spMkLst>
        </pc:spChg>
        <pc:spChg chg="mod">
          <ac:chgData name="Dominik Böhler" userId="d6f71161-d1cb-4399-82c4-d80fb5b4761d" providerId="ADAL" clId="{369EF77C-22DF-C241-B819-1ED1F222325C}" dt="2021-02-17T10:42:08.023" v="0"/>
          <ac:spMkLst>
            <pc:docMk/>
            <pc:sldMasterMk cId="200283969" sldId="2147483660"/>
            <ac:spMk id="13" creationId="{00000000-0000-0000-0000-000000000000}"/>
          </ac:spMkLst>
        </pc:spChg>
        <pc:spChg chg="mod">
          <ac:chgData name="Dominik Böhler" userId="d6f71161-d1cb-4399-82c4-d80fb5b4761d" providerId="ADAL" clId="{369EF77C-22DF-C241-B819-1ED1F222325C}" dt="2021-02-17T10:42:08.023" v="0"/>
          <ac:spMkLst>
            <pc:docMk/>
            <pc:sldMasterMk cId="200283969" sldId="2147483660"/>
            <ac:spMk id="14" creationId="{00000000-0000-0000-0000-000000000000}"/>
          </ac:spMkLst>
        </pc:spChg>
        <pc:picChg chg="del mod">
          <ac:chgData name="Dominik Böhler" userId="d6f71161-d1cb-4399-82c4-d80fb5b4761d" providerId="ADAL" clId="{369EF77C-22DF-C241-B819-1ED1F222325C}" dt="2021-02-17T10:42:19.270" v="1" actId="478"/>
          <ac:picMkLst>
            <pc:docMk/>
            <pc:sldMasterMk cId="200283969" sldId="2147483660"/>
            <ac:picMk id="15" creationId="{00000000-0000-0000-0000-000000000000}"/>
          </ac:picMkLst>
        </pc:picChg>
        <pc:sldLayoutChg chg="modSp">
          <pc:chgData name="Dominik Böhler" userId="d6f71161-d1cb-4399-82c4-d80fb5b4761d" providerId="ADAL" clId="{369EF77C-22DF-C241-B819-1ED1F222325C}" dt="2021-02-17T10:42:08.023" v="0"/>
          <pc:sldLayoutMkLst>
            <pc:docMk/>
            <pc:sldMasterMk cId="200283969" sldId="2147483660"/>
            <pc:sldLayoutMk cId="3068857950" sldId="2147483664"/>
          </pc:sldLayoutMkLst>
          <pc:spChg chg="mod">
            <ac:chgData name="Dominik Böhler" userId="d6f71161-d1cb-4399-82c4-d80fb5b4761d" providerId="ADAL" clId="{369EF77C-22DF-C241-B819-1ED1F222325C}" dt="2021-02-17T10:42:08.023" v="0"/>
            <ac:spMkLst>
              <pc:docMk/>
              <pc:sldMasterMk cId="200283969" sldId="2147483660"/>
              <pc:sldLayoutMk cId="3068857950" sldId="2147483664"/>
              <ac:spMk id="9" creationId="{00000000-0000-0000-0000-000000000000}"/>
            </ac:spMkLst>
          </pc:spChg>
          <pc:spChg chg="mod">
            <ac:chgData name="Dominik Böhler" userId="d6f71161-d1cb-4399-82c4-d80fb5b4761d" providerId="ADAL" clId="{369EF77C-22DF-C241-B819-1ED1F222325C}" dt="2021-02-17T10:42:08.023" v="0"/>
            <ac:spMkLst>
              <pc:docMk/>
              <pc:sldMasterMk cId="200283969" sldId="2147483660"/>
              <pc:sldLayoutMk cId="3068857950" sldId="2147483664"/>
              <ac:spMk id="38" creationId="{00000000-0000-0000-0000-000000000000}"/>
            </ac:spMkLst>
          </pc:spChg>
          <pc:spChg chg="mod">
            <ac:chgData name="Dominik Böhler" userId="d6f71161-d1cb-4399-82c4-d80fb5b4761d" providerId="ADAL" clId="{369EF77C-22DF-C241-B819-1ED1F222325C}" dt="2021-02-17T10:42:08.023" v="0"/>
            <ac:spMkLst>
              <pc:docMk/>
              <pc:sldMasterMk cId="200283969" sldId="2147483660"/>
              <pc:sldLayoutMk cId="3068857950" sldId="2147483664"/>
              <ac:spMk id="39" creationId="{00000000-0000-0000-0000-000000000000}"/>
            </ac:spMkLst>
          </pc:spChg>
          <pc:spChg chg="mod">
            <ac:chgData name="Dominik Böhler" userId="d6f71161-d1cb-4399-82c4-d80fb5b4761d" providerId="ADAL" clId="{369EF77C-22DF-C241-B819-1ED1F222325C}" dt="2021-02-17T10:42:08.023" v="0"/>
            <ac:spMkLst>
              <pc:docMk/>
              <pc:sldMasterMk cId="200283969" sldId="2147483660"/>
              <pc:sldLayoutMk cId="3068857950" sldId="2147483664"/>
              <ac:spMk id="40" creationId="{00000000-0000-0000-0000-000000000000}"/>
            </ac:spMkLst>
          </pc:spChg>
          <pc:spChg chg="mod">
            <ac:chgData name="Dominik Böhler" userId="d6f71161-d1cb-4399-82c4-d80fb5b4761d" providerId="ADAL" clId="{369EF77C-22DF-C241-B819-1ED1F222325C}" dt="2021-02-17T10:42:08.023" v="0"/>
            <ac:spMkLst>
              <pc:docMk/>
              <pc:sldMasterMk cId="200283969" sldId="2147483660"/>
              <pc:sldLayoutMk cId="3068857950" sldId="2147483664"/>
              <ac:spMk id="41" creationId="{00000000-0000-0000-0000-000000000000}"/>
            </ac:spMkLst>
          </pc:spChg>
          <pc:spChg chg="mod">
            <ac:chgData name="Dominik Böhler" userId="d6f71161-d1cb-4399-82c4-d80fb5b4761d" providerId="ADAL" clId="{369EF77C-22DF-C241-B819-1ED1F222325C}" dt="2021-02-17T10:42:08.023" v="0"/>
            <ac:spMkLst>
              <pc:docMk/>
              <pc:sldMasterMk cId="200283969" sldId="2147483660"/>
              <pc:sldLayoutMk cId="3068857950" sldId="2147483664"/>
              <ac:spMk id="42" creationId="{00000000-0000-0000-0000-000000000000}"/>
            </ac:spMkLst>
          </pc:spChg>
          <pc:spChg chg="mod">
            <ac:chgData name="Dominik Böhler" userId="d6f71161-d1cb-4399-82c4-d80fb5b4761d" providerId="ADAL" clId="{369EF77C-22DF-C241-B819-1ED1F222325C}" dt="2021-02-17T10:42:08.023" v="0"/>
            <ac:spMkLst>
              <pc:docMk/>
              <pc:sldMasterMk cId="200283969" sldId="2147483660"/>
              <pc:sldLayoutMk cId="3068857950" sldId="2147483664"/>
              <ac:spMk id="43" creationId="{00000000-0000-0000-0000-000000000000}"/>
            </ac:spMkLst>
          </pc:spChg>
          <pc:spChg chg="mod">
            <ac:chgData name="Dominik Böhler" userId="d6f71161-d1cb-4399-82c4-d80fb5b4761d" providerId="ADAL" clId="{369EF77C-22DF-C241-B819-1ED1F222325C}" dt="2021-02-17T10:42:08.023" v="0"/>
            <ac:spMkLst>
              <pc:docMk/>
              <pc:sldMasterMk cId="200283969" sldId="2147483660"/>
              <pc:sldLayoutMk cId="3068857950" sldId="2147483664"/>
              <ac:spMk id="44" creationId="{00000000-0000-0000-0000-000000000000}"/>
            </ac:spMkLst>
          </pc:spChg>
        </pc:sldLayoutChg>
      </pc:sldMasterChg>
    </pc:docChg>
  </pc:docChgLst>
  <pc:docChgLst>
    <pc:chgData name="Robby Roth" userId="47608e0cc0708d8b" providerId="LiveId" clId="{39FD44CE-5186-4839-A2A0-5AB68E0E5019}"/>
    <pc:docChg chg="modSld">
      <pc:chgData name="Robby Roth" userId="47608e0cc0708d8b" providerId="LiveId" clId="{39FD44CE-5186-4839-A2A0-5AB68E0E5019}" dt="2020-02-10T03:28:25.714" v="3657" actId="962"/>
      <pc:docMkLst>
        <pc:docMk/>
      </pc:docMkLst>
      <pc:sldChg chg="modSp">
        <pc:chgData name="Robby Roth" userId="47608e0cc0708d8b" providerId="LiveId" clId="{39FD44CE-5186-4839-A2A0-5AB68E0E5019}" dt="2020-02-10T03:15:55.988" v="657" actId="962"/>
        <pc:sldMkLst>
          <pc:docMk/>
          <pc:sldMk cId="580618545" sldId="307"/>
        </pc:sldMkLst>
        <pc:picChg chg="mod">
          <ac:chgData name="Robby Roth" userId="47608e0cc0708d8b" providerId="LiveId" clId="{39FD44CE-5186-4839-A2A0-5AB68E0E5019}" dt="2020-02-10T03:15:55.988" v="657" actId="962"/>
          <ac:picMkLst>
            <pc:docMk/>
            <pc:sldMk cId="580618545" sldId="307"/>
            <ac:picMk id="4" creationId="{00000000-0000-0000-0000-000000000000}"/>
          </ac:picMkLst>
        </pc:picChg>
      </pc:sldChg>
      <pc:sldChg chg="modSp">
        <pc:chgData name="Robby Roth" userId="47608e0cc0708d8b" providerId="LiveId" clId="{39FD44CE-5186-4839-A2A0-5AB68E0E5019}" dt="2020-02-10T03:17:32.146" v="889" actId="962"/>
        <pc:sldMkLst>
          <pc:docMk/>
          <pc:sldMk cId="2518289720" sldId="308"/>
        </pc:sldMkLst>
        <pc:picChg chg="mod">
          <ac:chgData name="Robby Roth" userId="47608e0cc0708d8b" providerId="LiveId" clId="{39FD44CE-5186-4839-A2A0-5AB68E0E5019}" dt="2020-02-10T03:17:32.146" v="889" actId="962"/>
          <ac:picMkLst>
            <pc:docMk/>
            <pc:sldMk cId="2518289720" sldId="308"/>
            <ac:picMk id="9" creationId="{E3719059-992F-48D3-967B-29F2974C06CC}"/>
          </ac:picMkLst>
        </pc:picChg>
      </pc:sldChg>
      <pc:sldChg chg="modSp">
        <pc:chgData name="Robby Roth" userId="47608e0cc0708d8b" providerId="LiveId" clId="{39FD44CE-5186-4839-A2A0-5AB68E0E5019}" dt="2020-02-10T03:19:44.920" v="1249" actId="962"/>
        <pc:sldMkLst>
          <pc:docMk/>
          <pc:sldMk cId="2166193903" sldId="309"/>
        </pc:sldMkLst>
        <pc:picChg chg="mod">
          <ac:chgData name="Robby Roth" userId="47608e0cc0708d8b" providerId="LiveId" clId="{39FD44CE-5186-4839-A2A0-5AB68E0E5019}" dt="2020-02-10T03:19:44.920" v="1249" actId="962"/>
          <ac:picMkLst>
            <pc:docMk/>
            <pc:sldMk cId="2166193903" sldId="309"/>
            <ac:picMk id="4" creationId="{00000000-0000-0000-0000-000000000000}"/>
          </ac:picMkLst>
        </pc:picChg>
      </pc:sldChg>
      <pc:sldChg chg="modSp">
        <pc:chgData name="Robby Roth" userId="47608e0cc0708d8b" providerId="LiveId" clId="{39FD44CE-5186-4839-A2A0-5AB68E0E5019}" dt="2020-02-10T03:20:43.334" v="1587" actId="962"/>
        <pc:sldMkLst>
          <pc:docMk/>
          <pc:sldMk cId="2360843048" sldId="310"/>
        </pc:sldMkLst>
        <pc:picChg chg="mod">
          <ac:chgData name="Robby Roth" userId="47608e0cc0708d8b" providerId="LiveId" clId="{39FD44CE-5186-4839-A2A0-5AB68E0E5019}" dt="2020-02-10T03:20:43.334" v="1587" actId="962"/>
          <ac:picMkLst>
            <pc:docMk/>
            <pc:sldMk cId="2360843048" sldId="310"/>
            <ac:picMk id="6" creationId="{4BEA2A07-D1F0-45FA-B761-6253C2DFBB7C}"/>
          </ac:picMkLst>
        </pc:picChg>
      </pc:sldChg>
      <pc:sldChg chg="modSp">
        <pc:chgData name="Robby Roth" userId="47608e0cc0708d8b" providerId="LiveId" clId="{39FD44CE-5186-4839-A2A0-5AB68E0E5019}" dt="2020-02-10T03:23:08.927" v="2479" actId="962"/>
        <pc:sldMkLst>
          <pc:docMk/>
          <pc:sldMk cId="2141284657" sldId="315"/>
        </pc:sldMkLst>
        <pc:picChg chg="mod">
          <ac:chgData name="Robby Roth" userId="47608e0cc0708d8b" providerId="LiveId" clId="{39FD44CE-5186-4839-A2A0-5AB68E0E5019}" dt="2020-02-10T03:23:08.927" v="2479" actId="962"/>
          <ac:picMkLst>
            <pc:docMk/>
            <pc:sldMk cId="2141284657" sldId="315"/>
            <ac:picMk id="5" creationId="{1D773C97-D1BD-4136-B760-ED46B1467007}"/>
          </ac:picMkLst>
        </pc:picChg>
      </pc:sldChg>
      <pc:sldChg chg="modSp">
        <pc:chgData name="Robby Roth" userId="47608e0cc0708d8b" providerId="LiveId" clId="{39FD44CE-5186-4839-A2A0-5AB68E0E5019}" dt="2020-02-10T03:24:35.554" v="2743" actId="962"/>
        <pc:sldMkLst>
          <pc:docMk/>
          <pc:sldMk cId="1471908337" sldId="318"/>
        </pc:sldMkLst>
        <pc:picChg chg="mod">
          <ac:chgData name="Robby Roth" userId="47608e0cc0708d8b" providerId="LiveId" clId="{39FD44CE-5186-4839-A2A0-5AB68E0E5019}" dt="2020-02-10T03:24:35.554" v="2743" actId="962"/>
          <ac:picMkLst>
            <pc:docMk/>
            <pc:sldMk cId="1471908337" sldId="318"/>
            <ac:picMk id="6" creationId="{00000000-0000-0000-0000-000000000000}"/>
          </ac:picMkLst>
        </pc:picChg>
      </pc:sldChg>
      <pc:sldChg chg="modSp">
        <pc:chgData name="Robby Roth" userId="47608e0cc0708d8b" providerId="LiveId" clId="{39FD44CE-5186-4839-A2A0-5AB68E0E5019}" dt="2020-02-10T03:25:06.579" v="2889" actId="962"/>
        <pc:sldMkLst>
          <pc:docMk/>
          <pc:sldMk cId="3448704143" sldId="324"/>
        </pc:sldMkLst>
        <pc:picChg chg="mod">
          <ac:chgData name="Robby Roth" userId="47608e0cc0708d8b" providerId="LiveId" clId="{39FD44CE-5186-4839-A2A0-5AB68E0E5019}" dt="2020-02-10T03:25:06.579" v="2889" actId="962"/>
          <ac:picMkLst>
            <pc:docMk/>
            <pc:sldMk cId="3448704143" sldId="324"/>
            <ac:picMk id="6" creationId="{00000000-0000-0000-0000-000000000000}"/>
          </ac:picMkLst>
        </pc:picChg>
      </pc:sldChg>
      <pc:sldChg chg="modSp">
        <pc:chgData name="Robby Roth" userId="47608e0cc0708d8b" providerId="LiveId" clId="{39FD44CE-5186-4839-A2A0-5AB68E0E5019}" dt="2020-02-10T03:26:23.930" v="3203" actId="962"/>
        <pc:sldMkLst>
          <pc:docMk/>
          <pc:sldMk cId="1691702355" sldId="325"/>
        </pc:sldMkLst>
        <pc:picChg chg="mod">
          <ac:chgData name="Robby Roth" userId="47608e0cc0708d8b" providerId="LiveId" clId="{39FD44CE-5186-4839-A2A0-5AB68E0E5019}" dt="2020-02-10T03:26:23.930" v="3203" actId="962"/>
          <ac:picMkLst>
            <pc:docMk/>
            <pc:sldMk cId="1691702355" sldId="325"/>
            <ac:picMk id="6" creationId="{00000000-0000-0000-0000-000000000000}"/>
          </ac:picMkLst>
        </pc:picChg>
      </pc:sldChg>
      <pc:sldChg chg="modSp">
        <pc:chgData name="Robby Roth" userId="47608e0cc0708d8b" providerId="LiveId" clId="{39FD44CE-5186-4839-A2A0-5AB68E0E5019}" dt="2020-02-10T03:27:41.845" v="3413" actId="962"/>
        <pc:sldMkLst>
          <pc:docMk/>
          <pc:sldMk cId="1724902705" sldId="334"/>
        </pc:sldMkLst>
        <pc:picChg chg="mod">
          <ac:chgData name="Robby Roth" userId="47608e0cc0708d8b" providerId="LiveId" clId="{39FD44CE-5186-4839-A2A0-5AB68E0E5019}" dt="2020-02-10T03:27:41.845" v="3413" actId="962"/>
          <ac:picMkLst>
            <pc:docMk/>
            <pc:sldMk cId="1724902705" sldId="334"/>
            <ac:picMk id="6" creationId="{DC8A55BF-8510-4F88-B942-A8CEE36E293D}"/>
          </ac:picMkLst>
        </pc:picChg>
      </pc:sldChg>
      <pc:sldChg chg="modSp">
        <pc:chgData name="Robby Roth" userId="47608e0cc0708d8b" providerId="LiveId" clId="{39FD44CE-5186-4839-A2A0-5AB68E0E5019}" dt="2020-02-10T03:28:25.714" v="3657" actId="962"/>
        <pc:sldMkLst>
          <pc:docMk/>
          <pc:sldMk cId="1364452184" sldId="338"/>
        </pc:sldMkLst>
        <pc:picChg chg="mod">
          <ac:chgData name="Robby Roth" userId="47608e0cc0708d8b" providerId="LiveId" clId="{39FD44CE-5186-4839-A2A0-5AB68E0E5019}" dt="2020-02-10T03:28:25.714" v="3657" actId="962"/>
          <ac:picMkLst>
            <pc:docMk/>
            <pc:sldMk cId="1364452184" sldId="338"/>
            <ac:picMk id="5" creationId="{C40F0494-401F-4E29-B88A-9BCB08BFA177}"/>
          </ac:picMkLst>
        </pc:picChg>
      </pc:sldChg>
    </pc:docChg>
  </pc:docChgLst>
  <pc:docChgLst>
    <pc:chgData name="Robby Roth" userId="47608e0cc0708d8b" providerId="LiveId" clId="{3169FCAC-E092-404E-88DD-37C8DF0ACD29}"/>
    <pc:docChg chg="undo custSel modSld">
      <pc:chgData name="Robby Roth" userId="47608e0cc0708d8b" providerId="LiveId" clId="{3169FCAC-E092-404E-88DD-37C8DF0ACD29}" dt="2020-02-08T22:10:02.033" v="55" actId="1589"/>
      <pc:docMkLst>
        <pc:docMk/>
      </pc:docMkLst>
      <pc:sldChg chg="modSp addCm">
        <pc:chgData name="Robby Roth" userId="47608e0cc0708d8b" providerId="LiveId" clId="{3169FCAC-E092-404E-88DD-37C8DF0ACD29}" dt="2020-02-08T22:00:17" v="1" actId="1589"/>
        <pc:sldMkLst>
          <pc:docMk/>
          <pc:sldMk cId="2141284657" sldId="315"/>
        </pc:sldMkLst>
        <pc:spChg chg="mod">
          <ac:chgData name="Robby Roth" userId="47608e0cc0708d8b" providerId="LiveId" clId="{3169FCAC-E092-404E-88DD-37C8DF0ACD29}" dt="2020-02-08T22:00:13.402" v="0" actId="255"/>
          <ac:spMkLst>
            <pc:docMk/>
            <pc:sldMk cId="2141284657" sldId="315"/>
            <ac:spMk id="2" creationId="{00000000-0000-0000-0000-000000000000}"/>
          </ac:spMkLst>
        </pc:spChg>
      </pc:sldChg>
      <pc:sldChg chg="modSp addCm">
        <pc:chgData name="Robby Roth" userId="47608e0cc0708d8b" providerId="LiveId" clId="{3169FCAC-E092-404E-88DD-37C8DF0ACD29}" dt="2020-02-08T22:00:31.883" v="3" actId="1589"/>
        <pc:sldMkLst>
          <pc:docMk/>
          <pc:sldMk cId="3265690245" sldId="316"/>
        </pc:sldMkLst>
        <pc:spChg chg="mod">
          <ac:chgData name="Robby Roth" userId="47608e0cc0708d8b" providerId="LiveId" clId="{3169FCAC-E092-404E-88DD-37C8DF0ACD29}" dt="2020-02-08T22:00:29.032" v="2" actId="255"/>
          <ac:spMkLst>
            <pc:docMk/>
            <pc:sldMk cId="3265690245" sldId="316"/>
            <ac:spMk id="2" creationId="{00000000-0000-0000-0000-000000000000}"/>
          </ac:spMkLst>
        </pc:spChg>
      </pc:sldChg>
      <pc:sldChg chg="modSp addCm">
        <pc:chgData name="Robby Roth" userId="47608e0cc0708d8b" providerId="LiveId" clId="{3169FCAC-E092-404E-88DD-37C8DF0ACD29}" dt="2020-02-08T22:00:57.437" v="6" actId="1589"/>
        <pc:sldMkLst>
          <pc:docMk/>
          <pc:sldMk cId="2026621573" sldId="319"/>
        </pc:sldMkLst>
        <pc:spChg chg="mod">
          <ac:chgData name="Robby Roth" userId="47608e0cc0708d8b" providerId="LiveId" clId="{3169FCAC-E092-404E-88DD-37C8DF0ACD29}" dt="2020-02-08T22:00:51.032" v="5" actId="6549"/>
          <ac:spMkLst>
            <pc:docMk/>
            <pc:sldMk cId="2026621573" sldId="319"/>
            <ac:spMk id="2" creationId="{00000000-0000-0000-0000-000000000000}"/>
          </ac:spMkLst>
        </pc:spChg>
      </pc:sldChg>
      <pc:sldChg chg="modSp addCm">
        <pc:chgData name="Robby Roth" userId="47608e0cc0708d8b" providerId="LiveId" clId="{3169FCAC-E092-404E-88DD-37C8DF0ACD29}" dt="2020-02-08T22:01:10.282" v="8" actId="1589"/>
        <pc:sldMkLst>
          <pc:docMk/>
          <pc:sldMk cId="2989450236" sldId="321"/>
        </pc:sldMkLst>
        <pc:spChg chg="mod">
          <ac:chgData name="Robby Roth" userId="47608e0cc0708d8b" providerId="LiveId" clId="{3169FCAC-E092-404E-88DD-37C8DF0ACD29}" dt="2020-02-08T22:01:07.283" v="7" actId="255"/>
          <ac:spMkLst>
            <pc:docMk/>
            <pc:sldMk cId="2989450236" sldId="321"/>
            <ac:spMk id="2" creationId="{00000000-0000-0000-0000-000000000000}"/>
          </ac:spMkLst>
        </pc:spChg>
      </pc:sldChg>
      <pc:sldChg chg="addCm">
        <pc:chgData name="Robby Roth" userId="47608e0cc0708d8b" providerId="LiveId" clId="{3169FCAC-E092-404E-88DD-37C8DF0ACD29}" dt="2020-02-08T22:03:56.012" v="10" actId="1589"/>
        <pc:sldMkLst>
          <pc:docMk/>
          <pc:sldMk cId="3448704143" sldId="324"/>
        </pc:sldMkLst>
      </pc:sldChg>
      <pc:sldChg chg="addCm">
        <pc:chgData name="Robby Roth" userId="47608e0cc0708d8b" providerId="LiveId" clId="{3169FCAC-E092-404E-88DD-37C8DF0ACD29}" dt="2020-02-08T22:03:43.162" v="9" actId="1589"/>
        <pc:sldMkLst>
          <pc:docMk/>
          <pc:sldMk cId="1691702355" sldId="325"/>
        </pc:sldMkLst>
      </pc:sldChg>
      <pc:sldChg chg="addCm">
        <pc:chgData name="Robby Roth" userId="47608e0cc0708d8b" providerId="LiveId" clId="{3169FCAC-E092-404E-88DD-37C8DF0ACD29}" dt="2020-02-08T22:04:20.572" v="11" actId="1589"/>
        <pc:sldMkLst>
          <pc:docMk/>
          <pc:sldMk cId="1653843184" sldId="326"/>
        </pc:sldMkLst>
      </pc:sldChg>
      <pc:sldChg chg="modSp addCm">
        <pc:chgData name="Robby Roth" userId="47608e0cc0708d8b" providerId="LiveId" clId="{3169FCAC-E092-404E-88DD-37C8DF0ACD29}" dt="2020-02-08T22:04:55.993" v="20" actId="1589"/>
        <pc:sldMkLst>
          <pc:docMk/>
          <pc:sldMk cId="2529306054" sldId="327"/>
        </pc:sldMkLst>
        <pc:spChg chg="mod">
          <ac:chgData name="Robby Roth" userId="47608e0cc0708d8b" providerId="LiveId" clId="{3169FCAC-E092-404E-88DD-37C8DF0ACD29}" dt="2020-02-08T22:04:43.469" v="19" actId="20577"/>
          <ac:spMkLst>
            <pc:docMk/>
            <pc:sldMk cId="2529306054" sldId="327"/>
            <ac:spMk id="2" creationId="{00000000-0000-0000-0000-000000000000}"/>
          </ac:spMkLst>
        </pc:spChg>
      </pc:sldChg>
      <pc:sldChg chg="addCm">
        <pc:chgData name="Robby Roth" userId="47608e0cc0708d8b" providerId="LiveId" clId="{3169FCAC-E092-404E-88DD-37C8DF0ACD29}" dt="2020-02-08T22:05:54.047" v="21" actId="1589"/>
        <pc:sldMkLst>
          <pc:docMk/>
          <pc:sldMk cId="1851030965" sldId="328"/>
        </pc:sldMkLst>
      </pc:sldChg>
      <pc:sldChg chg="modSp addCm">
        <pc:chgData name="Robby Roth" userId="47608e0cc0708d8b" providerId="LiveId" clId="{3169FCAC-E092-404E-88DD-37C8DF0ACD29}" dt="2020-02-08T22:06:30.962" v="24" actId="1589"/>
        <pc:sldMkLst>
          <pc:docMk/>
          <pc:sldMk cId="3535304964" sldId="329"/>
        </pc:sldMkLst>
        <pc:spChg chg="mod">
          <ac:chgData name="Robby Roth" userId="47608e0cc0708d8b" providerId="LiveId" clId="{3169FCAC-E092-404E-88DD-37C8DF0ACD29}" dt="2020-02-08T22:06:11.643" v="23" actId="255"/>
          <ac:spMkLst>
            <pc:docMk/>
            <pc:sldMk cId="3535304964" sldId="329"/>
            <ac:spMk id="2" creationId="{00000000-0000-0000-0000-000000000000}"/>
          </ac:spMkLst>
        </pc:spChg>
      </pc:sldChg>
      <pc:sldChg chg="modSp addCm delCm">
        <pc:chgData name="Robby Roth" userId="47608e0cc0708d8b" providerId="LiveId" clId="{3169FCAC-E092-404E-88DD-37C8DF0ACD29}" dt="2020-02-08T22:06:57.463" v="28" actId="1589"/>
        <pc:sldMkLst>
          <pc:docMk/>
          <pc:sldMk cId="1442829851" sldId="331"/>
        </pc:sldMkLst>
        <pc:spChg chg="mod">
          <ac:chgData name="Robby Roth" userId="47608e0cc0708d8b" providerId="LiveId" clId="{3169FCAC-E092-404E-88DD-37C8DF0ACD29}" dt="2020-02-08T22:06:46.023" v="25" actId="255"/>
          <ac:spMkLst>
            <pc:docMk/>
            <pc:sldMk cId="1442829851" sldId="331"/>
            <ac:spMk id="5" creationId="{00000000-0000-0000-0000-000000000000}"/>
          </ac:spMkLst>
        </pc:spChg>
      </pc:sldChg>
      <pc:sldChg chg="modSp addCm">
        <pc:chgData name="Robby Roth" userId="47608e0cc0708d8b" providerId="LiveId" clId="{3169FCAC-E092-404E-88DD-37C8DF0ACD29}" dt="2020-02-08T22:07:14.272" v="30" actId="1589"/>
        <pc:sldMkLst>
          <pc:docMk/>
          <pc:sldMk cId="3789288684" sldId="332"/>
        </pc:sldMkLst>
        <pc:spChg chg="mod">
          <ac:chgData name="Robby Roth" userId="47608e0cc0708d8b" providerId="LiveId" clId="{3169FCAC-E092-404E-88DD-37C8DF0ACD29}" dt="2020-02-08T22:07:09.553" v="29" actId="255"/>
          <ac:spMkLst>
            <pc:docMk/>
            <pc:sldMk cId="3789288684" sldId="332"/>
            <ac:spMk id="2" creationId="{00000000-0000-0000-0000-000000000000}"/>
          </ac:spMkLst>
        </pc:spChg>
      </pc:sldChg>
      <pc:sldChg chg="modSp addCm delCm">
        <pc:chgData name="Robby Roth" userId="47608e0cc0708d8b" providerId="LiveId" clId="{3169FCAC-E092-404E-88DD-37C8DF0ACD29}" dt="2020-02-08T22:08:25.972" v="37" actId="1589"/>
        <pc:sldMkLst>
          <pc:docMk/>
          <pc:sldMk cId="3143835525" sldId="333"/>
        </pc:sldMkLst>
        <pc:spChg chg="mod">
          <ac:chgData name="Robby Roth" userId="47608e0cc0708d8b" providerId="LiveId" clId="{3169FCAC-E092-404E-88DD-37C8DF0ACD29}" dt="2020-02-08T22:07:31.713" v="31" actId="255"/>
          <ac:spMkLst>
            <pc:docMk/>
            <pc:sldMk cId="3143835525" sldId="333"/>
            <ac:spMk id="2" creationId="{00000000-0000-0000-0000-000000000000}"/>
          </ac:spMkLst>
        </pc:spChg>
        <pc:spChg chg="mod">
          <ac:chgData name="Robby Roth" userId="47608e0cc0708d8b" providerId="LiveId" clId="{3169FCAC-E092-404E-88DD-37C8DF0ACD29}" dt="2020-02-08T22:08:03.887" v="34" actId="20577"/>
          <ac:spMkLst>
            <pc:docMk/>
            <pc:sldMk cId="3143835525" sldId="333"/>
            <ac:spMk id="3" creationId="{00000000-0000-0000-0000-000000000000}"/>
          </ac:spMkLst>
        </pc:spChg>
      </pc:sldChg>
      <pc:sldChg chg="modSp addCm">
        <pc:chgData name="Robby Roth" userId="47608e0cc0708d8b" providerId="LiveId" clId="{3169FCAC-E092-404E-88DD-37C8DF0ACD29}" dt="2020-02-08T22:08:44.593" v="40" actId="1589"/>
        <pc:sldMkLst>
          <pc:docMk/>
          <pc:sldMk cId="1724902705" sldId="334"/>
        </pc:sldMkLst>
        <pc:spChg chg="mod">
          <ac:chgData name="Robby Roth" userId="47608e0cc0708d8b" providerId="LiveId" clId="{3169FCAC-E092-404E-88DD-37C8DF0ACD29}" dt="2020-02-08T22:08:34.722" v="39" actId="20577"/>
          <ac:spMkLst>
            <pc:docMk/>
            <pc:sldMk cId="1724902705" sldId="334"/>
            <ac:spMk id="2" creationId="{00000000-0000-0000-0000-000000000000}"/>
          </ac:spMkLst>
        </pc:spChg>
      </pc:sldChg>
      <pc:sldChg chg="modSp addCm">
        <pc:chgData name="Robby Roth" userId="47608e0cc0708d8b" providerId="LiveId" clId="{3169FCAC-E092-404E-88DD-37C8DF0ACD29}" dt="2020-02-08T22:08:58.742" v="43" actId="1589"/>
        <pc:sldMkLst>
          <pc:docMk/>
          <pc:sldMk cId="1525609375" sldId="335"/>
        </pc:sldMkLst>
        <pc:spChg chg="mod">
          <ac:chgData name="Robby Roth" userId="47608e0cc0708d8b" providerId="LiveId" clId="{3169FCAC-E092-404E-88DD-37C8DF0ACD29}" dt="2020-02-08T22:08:51.823" v="42" actId="20577"/>
          <ac:spMkLst>
            <pc:docMk/>
            <pc:sldMk cId="1525609375" sldId="335"/>
            <ac:spMk id="2" creationId="{00000000-0000-0000-0000-000000000000}"/>
          </ac:spMkLst>
        </pc:spChg>
      </pc:sldChg>
      <pc:sldChg chg="modSp addCm">
        <pc:chgData name="Robby Roth" userId="47608e0cc0708d8b" providerId="LiveId" clId="{3169FCAC-E092-404E-88DD-37C8DF0ACD29}" dt="2020-02-08T22:09:11.073" v="46" actId="1589"/>
        <pc:sldMkLst>
          <pc:docMk/>
          <pc:sldMk cId="1886163050" sldId="336"/>
        </pc:sldMkLst>
        <pc:spChg chg="mod">
          <ac:chgData name="Robby Roth" userId="47608e0cc0708d8b" providerId="LiveId" clId="{3169FCAC-E092-404E-88DD-37C8DF0ACD29}" dt="2020-02-08T22:09:04.632" v="45" actId="20577"/>
          <ac:spMkLst>
            <pc:docMk/>
            <pc:sldMk cId="1886163050" sldId="336"/>
            <ac:spMk id="2" creationId="{00000000-0000-0000-0000-000000000000}"/>
          </ac:spMkLst>
        </pc:spChg>
      </pc:sldChg>
      <pc:sldChg chg="modSp addCm">
        <pc:chgData name="Robby Roth" userId="47608e0cc0708d8b" providerId="LiveId" clId="{3169FCAC-E092-404E-88DD-37C8DF0ACD29}" dt="2020-02-08T22:09:25.887" v="49" actId="1589"/>
        <pc:sldMkLst>
          <pc:docMk/>
          <pc:sldMk cId="1179001356" sldId="337"/>
        </pc:sldMkLst>
        <pc:spChg chg="mod">
          <ac:chgData name="Robby Roth" userId="47608e0cc0708d8b" providerId="LiveId" clId="{3169FCAC-E092-404E-88DD-37C8DF0ACD29}" dt="2020-02-08T22:09:19.172" v="48" actId="20577"/>
          <ac:spMkLst>
            <pc:docMk/>
            <pc:sldMk cId="1179001356" sldId="337"/>
            <ac:spMk id="2" creationId="{00000000-0000-0000-0000-000000000000}"/>
          </ac:spMkLst>
        </pc:spChg>
      </pc:sldChg>
      <pc:sldChg chg="modSp addCm">
        <pc:chgData name="Robby Roth" userId="47608e0cc0708d8b" providerId="LiveId" clId="{3169FCAC-E092-404E-88DD-37C8DF0ACD29}" dt="2020-02-08T22:09:37.922" v="51" actId="1589"/>
        <pc:sldMkLst>
          <pc:docMk/>
          <pc:sldMk cId="1364452184" sldId="338"/>
        </pc:sldMkLst>
        <pc:spChg chg="mod">
          <ac:chgData name="Robby Roth" userId="47608e0cc0708d8b" providerId="LiveId" clId="{3169FCAC-E092-404E-88DD-37C8DF0ACD29}" dt="2020-02-08T22:09:32.322" v="50" actId="20577"/>
          <ac:spMkLst>
            <pc:docMk/>
            <pc:sldMk cId="1364452184" sldId="338"/>
            <ac:spMk id="2" creationId="{00000000-0000-0000-0000-000000000000}"/>
          </ac:spMkLst>
        </pc:spChg>
      </pc:sldChg>
      <pc:sldChg chg="modSp addCm">
        <pc:chgData name="Robby Roth" userId="47608e0cc0708d8b" providerId="LiveId" clId="{3169FCAC-E092-404E-88DD-37C8DF0ACD29}" dt="2020-02-08T22:09:45.167" v="53" actId="20577"/>
        <pc:sldMkLst>
          <pc:docMk/>
          <pc:sldMk cId="502783148" sldId="339"/>
        </pc:sldMkLst>
        <pc:spChg chg="mod">
          <ac:chgData name="Robby Roth" userId="47608e0cc0708d8b" providerId="LiveId" clId="{3169FCAC-E092-404E-88DD-37C8DF0ACD29}" dt="2020-02-08T22:09:45.167" v="53" actId="20577"/>
          <ac:spMkLst>
            <pc:docMk/>
            <pc:sldMk cId="502783148" sldId="339"/>
            <ac:spMk id="2" creationId="{00000000-0000-0000-0000-000000000000}"/>
          </ac:spMkLst>
        </pc:spChg>
      </pc:sldChg>
      <pc:sldChg chg="modSp addCm">
        <pc:chgData name="Robby Roth" userId="47608e0cc0708d8b" providerId="LiveId" clId="{3169FCAC-E092-404E-88DD-37C8DF0ACD29}" dt="2020-02-08T22:10:02.033" v="55" actId="1589"/>
        <pc:sldMkLst>
          <pc:docMk/>
          <pc:sldMk cId="2533572930" sldId="340"/>
        </pc:sldMkLst>
        <pc:spChg chg="mod">
          <ac:chgData name="Robby Roth" userId="47608e0cc0708d8b" providerId="LiveId" clId="{3169FCAC-E092-404E-88DD-37C8DF0ACD29}" dt="2020-02-08T22:09:54.582" v="54" actId="20577"/>
          <ac:spMkLst>
            <pc:docMk/>
            <pc:sldMk cId="2533572930" sldId="340"/>
            <ac:spMk id="2" creationId="{00000000-0000-0000-0000-000000000000}"/>
          </ac:spMkLst>
        </pc:spChg>
      </pc:sldChg>
    </pc:docChg>
  </pc:docChgLst>
  <pc:docChgLst>
    <pc:chgData name="Robby Roth" userId="47608e0cc0708d8b" providerId="LiveId" clId="{FB7F0CF6-767B-4FDA-89F7-95E1992B53D8}"/>
    <pc:docChg chg="modSld">
      <pc:chgData name="Robby Roth" userId="47608e0cc0708d8b" providerId="LiveId" clId="{FB7F0CF6-767B-4FDA-89F7-95E1992B53D8}" dt="2020-02-09T21:38:44.417" v="2" actId="962"/>
      <pc:docMkLst>
        <pc:docMk/>
      </pc:docMkLst>
      <pc:sldChg chg="modSp">
        <pc:chgData name="Robby Roth" userId="47608e0cc0708d8b" providerId="LiveId" clId="{FB7F0CF6-767B-4FDA-89F7-95E1992B53D8}" dt="2020-02-09T21:38:44.417" v="2" actId="962"/>
        <pc:sldMkLst>
          <pc:docMk/>
          <pc:sldMk cId="4140415912" sldId="301"/>
        </pc:sldMkLst>
        <pc:picChg chg="mod">
          <ac:chgData name="Robby Roth" userId="47608e0cc0708d8b" providerId="LiveId" clId="{FB7F0CF6-767B-4FDA-89F7-95E1992B53D8}" dt="2020-02-09T21:38:44.417" v="2" actId="962"/>
          <ac:picMkLst>
            <pc:docMk/>
            <pc:sldMk cId="4140415912" sldId="301"/>
            <ac:picMk id="8" creationId="{66F68693-04B9-45A8-9FEE-D461A6FE839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2/17/21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‹Nr.›</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‹Nr.›</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cap="none" baseline="0" dirty="0">
                <a:solidFill>
                  <a:schemeClr val="tx1"/>
                </a:solidFill>
                <a:latin typeface="Arial"/>
                <a:ea typeface="Arial"/>
                <a:cs typeface="Arial"/>
                <a:sym typeface="Arial"/>
              </a:rPr>
              <a:t>Chapter 11 </a:t>
            </a:r>
            <a:r>
              <a:rPr lang="en-US" sz="1200" b="0" i="0" u="none" strike="noStrike" kern="1200" cap="none" baseline="0" dirty="0">
                <a:solidFill>
                  <a:schemeClr val="tx1"/>
                </a:solidFill>
                <a:latin typeface="Arial"/>
                <a:ea typeface="Arial"/>
                <a:cs typeface="Arial"/>
                <a:sym typeface="Arial"/>
              </a:rPr>
              <a:t>provides the background for this extension</a:t>
            </a:r>
            <a:r>
              <a:rPr lang="en-US" dirty="0"/>
              <a: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dirty="0">
                <a:solidFill>
                  <a:prstClr val="black"/>
                </a:solidFill>
                <a:latin typeface="Calibri" panose="020F0502020204030204"/>
                <a:ea typeface="+mn-ea"/>
                <a:cs typeface="+mn-cs"/>
              </a:rPr>
              <a:t>Querying replicated and partitioned database can improve performance without too much development work. </a:t>
            </a:r>
          </a:p>
          <a:p>
            <a:pPr lvl="1" indent="-171450" defTabSz="914400">
              <a:spcBef>
                <a:spcPct val="0"/>
              </a:spcBef>
              <a:buFont typeface="Wingdings" pitchFamily="2" charset="2"/>
              <a:buChar char="Ø"/>
            </a:pPr>
            <a:r>
              <a:rPr lang="en-US" dirty="0">
                <a:solidFill>
                  <a:prstClr val="black"/>
                </a:solidFill>
                <a:latin typeface="Calibri" panose="020F0502020204030204"/>
                <a:ea typeface="+mn-ea"/>
                <a:cs typeface="+mn-cs"/>
              </a:rPr>
              <a:t>Updating a replicated database, so changes are correctly made to all copies of the data, is full of challenges that require highly skilled personnel to solve.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44857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Because of these challenges, it is likely that international business processes will be developed more like inter-enterprise business processes. A high-level process will be defined to document the service responsibilities of each international unit. The cloud and Internet standards (such as SOA) will connect those services into an integrated, enterprise, international system. The only obligation of an international unit will be to deliver its defined service.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80842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An order-processing system located in United States is independent of manufacturing systems located in other countries, it is unnecessary to accommodate language, business, and cultural differences in a single system.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54861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A </a:t>
            </a:r>
            <a:r>
              <a:rPr lang="en-US" b="1" dirty="0">
                <a:solidFill>
                  <a:prstClr val="black"/>
                </a:solidFill>
                <a:latin typeface="Calibri" panose="020F0502020204030204"/>
                <a:ea typeface="+mn-ea"/>
                <a:cs typeface="+mn-cs"/>
              </a:rPr>
              <a:t>supply chain </a:t>
            </a:r>
            <a:r>
              <a:rPr lang="en-US" dirty="0">
                <a:solidFill>
                  <a:prstClr val="black"/>
                </a:solidFill>
                <a:latin typeface="Calibri" panose="020F0502020204030204"/>
                <a:ea typeface="+mn-ea"/>
                <a:cs typeface="+mn-cs"/>
              </a:rPr>
              <a:t>is a network of organizations and facilities that transforms raw materials into products delivered to customers. </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Primarily, supply chain and manufacturing systems.</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At some point, social media systems may have a positive effect as well</a:t>
            </a:r>
            <a:r>
              <a:rPr lang="en-US" dirty="0">
                <a:solidFill>
                  <a:prstClr val="black"/>
                </a:solidFill>
                <a:latin typeface="Calibri" panose="020F0502020204030204"/>
                <a:ea typeface="+mn-ea"/>
                <a:cs typeface="Arial" panose="020B0604020202020204" pitchFamily="34" charset="0"/>
              </a:rPr>
              <a:t>.</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57290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To appreciate the international dimension of a supply chain consider the figure above.</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The only source of revenue in a supply chain is the customer. In the REI example, you spend your money on the ski equipment. From that point all the way back up the supply chain to the raw materials suppliers, there is no further injection of cash into the system.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09163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Walmart overhauled its supply chain to eliminate distributors and other intermediaries, enabling it to buy directly from manufacturers.</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Also, it consolidated purchasing and warehousing into four global merchandising centers, such as the one near Mexico City that processes goods for emerging markets.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31460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The </a:t>
            </a:r>
            <a:r>
              <a:rPr lang="en-US" b="1" dirty="0">
                <a:solidFill>
                  <a:prstClr val="black"/>
                </a:solidFill>
                <a:latin typeface="Calibri" panose="020F0502020204030204"/>
                <a:ea typeface="+mn-ea"/>
                <a:cs typeface="+mn-cs"/>
              </a:rPr>
              <a:t>bullwhip effect </a:t>
            </a:r>
            <a:r>
              <a:rPr lang="en-US" dirty="0">
                <a:solidFill>
                  <a:prstClr val="black"/>
                </a:solidFill>
                <a:latin typeface="Calibri" panose="020F0502020204030204"/>
                <a:ea typeface="+mn-ea"/>
                <a:cs typeface="+mn-cs"/>
              </a:rPr>
              <a:t>is a phenomenon in which the variability in the size and timing of orders increases at each stage up the supply chain, from customer to supplier.</a:t>
            </a:r>
            <a:br>
              <a:rPr lang="en-US" dirty="0">
                <a:solidFill>
                  <a:prstClr val="black"/>
                </a:solidFill>
                <a:latin typeface="Calibri" panose="020F0502020204030204"/>
                <a:ea typeface="+mn-ea"/>
                <a:cs typeface="+mn-cs"/>
              </a:rPr>
            </a:br>
            <a:r>
              <a:rPr lang="en-US" dirty="0">
                <a:solidFill>
                  <a:prstClr val="black"/>
                </a:solidFill>
                <a:latin typeface="Calibri" panose="020F0502020204030204"/>
                <a:ea typeface="+mn-ea"/>
                <a:cs typeface="+mn-cs"/>
              </a:rPr>
              <a:t>Procter &amp; Gamble’s supply chain for diapers.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95850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Data about true demand will enable each entity to meet order requirements, while maintaining a smaller inventory.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71077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Right to be forgotten: Individuals can request references of them to be removed from search results.</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Consider how these laws might affect organizations that use cloud-based services to store data. Organizations could operate in a country with loose content laws and then store all of their data and applications in another country with stricter privacy laws in order to protect their users. In other words, the intersection of international law and technology is forcing organizations to carefully evaluate how they manage their information systems, in particular, the location of their data.</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3125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International data centers may be more subject to typhoons, hurricanes, earthquakes, floods, volcanic eruption, mudslides, or epidemics that affect data center employees.</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What is the likelihood that a computer programmer in India will insert a Trojan horse into code that she writes on an outsourcing contract?</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Multitude of cultures, religions, nations, beliefs, political views, and crazy people in the world, uncertainty about risks to IS and IT infrastructure is high.</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In short, risk management for both international information systems and IT infrastructure is more complicated, more difficult, and subject to greater uncertainty.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5658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62175" lvl="0" indent="-162175" defTabSz="914400">
              <a:buFont typeface="Arial" pitchFamily="34" charset="0"/>
              <a:buChar char="•"/>
              <a:defRPr/>
            </a:pPr>
            <a:r>
              <a:rPr lang="en-US" dirty="0">
                <a:solidFill>
                  <a:prstClr val="black"/>
                </a:solidFill>
                <a:latin typeface="Calibri" panose="020F0502020204030204"/>
                <a:ea typeface="+mn-ea"/>
                <a:cs typeface="+mn-cs"/>
              </a:rPr>
              <a:t>After World War II, Japanese and other Asian countries began to manufacture and sell goods to the West.</a:t>
            </a:r>
          </a:p>
          <a:p>
            <a:pPr marL="162175" lvl="0" indent="-162175" defTabSz="914400">
              <a:buFont typeface="Arial" pitchFamily="34" charset="0"/>
              <a:buChar char="•"/>
              <a:defRPr/>
            </a:pPr>
            <a:r>
              <a:rPr lang="en-US" dirty="0">
                <a:solidFill>
                  <a:prstClr val="black"/>
                </a:solidFill>
                <a:latin typeface="Calibri" panose="020F0502020204030204"/>
                <a:ea typeface="+mn-ea"/>
                <a:cs typeface="+mn-cs"/>
              </a:rPr>
              <a:t>Rise of Japanese auto and semiconductor industries greatly expanded international trade. </a:t>
            </a:r>
          </a:p>
          <a:p>
            <a:pPr marL="171435" lvl="0" indent="-171435" defTabSz="914400">
              <a:buFont typeface="Arial" pitchFamily="34" charset="0"/>
              <a:buChar char="•"/>
              <a:defRPr/>
            </a:pPr>
            <a:r>
              <a:rPr lang="en-US" dirty="0">
                <a:solidFill>
                  <a:prstClr val="black"/>
                </a:solidFill>
                <a:latin typeface="Calibri" panose="020F0502020204030204"/>
                <a:ea typeface="+mn-ea"/>
                <a:cs typeface="+mn-cs"/>
              </a:rPr>
              <a:t>Chinese economy became more open to the world.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11088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dirty="0">
                <a:solidFill>
                  <a:prstClr val="black"/>
                </a:solidFill>
                <a:latin typeface="Calibri" panose="020F0502020204030204"/>
                <a:ea typeface="+mn-ea"/>
                <a:cs typeface="+mn-cs"/>
              </a:rPr>
              <a:t>Size and complexity make international IS management challenging.</a:t>
            </a:r>
          </a:p>
          <a:p>
            <a:pPr marL="171450" lvl="0" indent="-171450" defTabSz="914400">
              <a:spcBef>
                <a:spcPct val="0"/>
              </a:spcBef>
              <a:buFontTx/>
              <a:buChar char="•"/>
            </a:pPr>
            <a:r>
              <a:rPr lang="en-US" dirty="0">
                <a:solidFill>
                  <a:prstClr val="black"/>
                </a:solidFill>
                <a:latin typeface="Calibri" panose="020F0502020204030204"/>
                <a:ea typeface="+mn-ea"/>
                <a:cs typeface="+mn-cs"/>
              </a:rPr>
              <a:t>Projects to develop them are larger and more complicated to manage. </a:t>
            </a:r>
          </a:p>
          <a:p>
            <a:pPr marL="171450" lvl="0" indent="-171450" defTabSz="914400">
              <a:spcBef>
                <a:spcPct val="0"/>
              </a:spcBef>
              <a:buFontTx/>
              <a:buChar char="•"/>
            </a:pPr>
            <a:r>
              <a:rPr lang="en-US" dirty="0">
                <a:solidFill>
                  <a:prstClr val="black"/>
                </a:solidFill>
                <a:latin typeface="Calibri" panose="020F0502020204030204"/>
                <a:ea typeface="+mn-ea"/>
                <a:cs typeface="+mn-cs"/>
              </a:rPr>
              <a:t>International IS departments are bigger and composed of people from many cultures with many different native languages.</a:t>
            </a:r>
          </a:p>
          <a:p>
            <a:pPr marL="171450" lvl="0" indent="-171450" defTabSz="914400">
              <a:spcBef>
                <a:spcPct val="0"/>
              </a:spcBef>
              <a:buFontTx/>
              <a:buChar char="•"/>
            </a:pPr>
            <a:r>
              <a:rPr lang="en-US" dirty="0">
                <a:solidFill>
                  <a:prstClr val="black"/>
                </a:solidFill>
                <a:latin typeface="Calibri" panose="020F0502020204030204"/>
                <a:ea typeface="+mn-ea"/>
                <a:cs typeface="+mn-cs"/>
              </a:rPr>
              <a:t>International organizations have more IS assets, and those assets are exposed to more risk and greater uncertainty. Because of the complexity of international law, security incidents are more complicated to investigate.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91977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Consider the phases of the SDLC as shown in Figure CE15-7. During system definition, we are supposed to determine the purpose and scope of the system. As you know by now, information systems should facilitate the organization’s competitive strategy by supporting business processes. But what if the underlying processes differ? Again, customer support in Japan and customer support in Spain may involve completely different processes and activities.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64861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To see why, consider the five components.</a:t>
            </a:r>
          </a:p>
          <a:p>
            <a:pPr marL="259479" lvl="0" indent="-172986" defTabSz="914400">
              <a:buFont typeface="Arial" pitchFamily="34" charset="0"/>
              <a:buChar char="•"/>
              <a:defRPr/>
            </a:pPr>
            <a:r>
              <a:rPr lang="en-US" dirty="0">
                <a:solidFill>
                  <a:prstClr val="black"/>
                </a:solidFill>
                <a:latin typeface="Calibri" panose="020F0502020204030204"/>
                <a:ea typeface="+mn-ea"/>
                <a:cs typeface="+mn-cs"/>
              </a:rPr>
              <a:t>Running hardware in different countries is not a problem, and localizing software is manageable, assuming programs were designed to be localized. Databases pose more difficulties.</a:t>
            </a:r>
          </a:p>
          <a:p>
            <a:pPr marL="259479" lvl="0" indent="-172986" defTabSz="914400">
              <a:buFont typeface="Arial" pitchFamily="34" charset="0"/>
              <a:buChar char="•"/>
              <a:defRPr/>
            </a:pPr>
            <a:r>
              <a:rPr lang="en-US" dirty="0">
                <a:solidFill>
                  <a:prstClr val="black"/>
                </a:solidFill>
                <a:latin typeface="Calibri" panose="020F0502020204030204"/>
                <a:ea typeface="+mn-ea"/>
                <a:cs typeface="+mn-cs"/>
              </a:rPr>
              <a:t>An international system is used by people who live and work in cultures that are vastly different from one another. The way that customers are treated in Japan differs substantially from the way that customers are treated in Spain, which differs substantially from the way that customers are treated in the United States. The procedures for using a CRM will be correspondingly different.</a:t>
            </a:r>
          </a:p>
          <a:p>
            <a:pPr marL="259479" lvl="0" indent="-172986" defTabSz="914400">
              <a:buFont typeface="Arial" pitchFamily="34" charset="0"/>
              <a:buChar char="•"/>
              <a:defRPr/>
            </a:pPr>
            <a:r>
              <a:rPr lang="en-US" dirty="0">
                <a:solidFill>
                  <a:prstClr val="black"/>
                </a:solidFill>
                <a:latin typeface="Calibri" panose="020F0502020204030204"/>
                <a:ea typeface="+mn-ea"/>
                <a:cs typeface="+mn-cs"/>
              </a:rPr>
              <a:t>If the underlying business processes differ, the specific requirements for the information system will differ. Managing requirements for a system in one culture is difficult, but managing requirements for international systems can be many times more difficult.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588754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dirty="0">
                <a:solidFill>
                  <a:prstClr val="black"/>
                </a:solidFill>
                <a:latin typeface="Calibri" panose="020F0502020204030204"/>
                <a:ea typeface="+mn-ea"/>
                <a:cs typeface="+mn-cs"/>
              </a:rPr>
              <a:t>This figure summarizes challenges for each knowledge area. </a:t>
            </a:r>
          </a:p>
          <a:p>
            <a:pPr marL="171450" lvl="0" indent="-171450" defTabSz="914400">
              <a:spcBef>
                <a:spcPct val="0"/>
              </a:spcBef>
              <a:buFontTx/>
              <a:buChar char="•"/>
            </a:pPr>
            <a:r>
              <a:rPr lang="en-US" dirty="0">
                <a:solidFill>
                  <a:prstClr val="black"/>
                </a:solidFill>
                <a:latin typeface="Calibri" panose="020F0502020204030204"/>
                <a:ea typeface="+mn-ea"/>
                <a:cs typeface="+mn-cs"/>
              </a:rPr>
              <a:t>Many things can go wrong. Project integration is complex; requirements are difficult to determine; cost, time, and quality are difficult to manage; worker conditions vary widely; and communication is difficult. Finally, project procurement is complicated by the normal challenges of international commerce.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37348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spcBef>
                <a:spcPct val="0"/>
              </a:spcBef>
            </a:pPr>
            <a:r>
              <a:rPr lang="en-US" dirty="0">
                <a:solidFill>
                  <a:prstClr val="black"/>
                </a:solidFill>
                <a:latin typeface="Calibri" panose="020F0502020204030204"/>
                <a:ea typeface="+mn-ea"/>
                <a:cs typeface="+mn-cs"/>
              </a:rPr>
              <a:t>Chapter 11 defined the four primary responsibilities of the IT department: </a:t>
            </a:r>
          </a:p>
          <a:p>
            <a:pPr marL="628650" lvl="1" indent="-171450" defTabSz="914400">
              <a:spcBef>
                <a:spcPct val="0"/>
              </a:spcBef>
              <a:buFontTx/>
              <a:buChar char="•"/>
            </a:pPr>
            <a:r>
              <a:rPr lang="en-US" dirty="0">
                <a:solidFill>
                  <a:prstClr val="black"/>
                </a:solidFill>
                <a:latin typeface="Calibri" panose="020F0502020204030204"/>
                <a:ea typeface="+mn-ea"/>
                <a:cs typeface="+mn-cs"/>
              </a:rPr>
              <a:t>Plan, operate, develop, protect information systems and IT infrastructure</a:t>
            </a:r>
          </a:p>
          <a:p>
            <a:pPr marL="628650" lvl="1" indent="-171450" defTabSz="914400">
              <a:spcBef>
                <a:spcPct val="0"/>
              </a:spcBef>
              <a:buFontTx/>
              <a:buChar char="•"/>
            </a:pPr>
            <a:r>
              <a:rPr lang="en-US" dirty="0">
                <a:solidFill>
                  <a:prstClr val="black"/>
                </a:solidFill>
                <a:latin typeface="Calibri" panose="020F0502020204030204"/>
                <a:ea typeface="+mn-ea"/>
                <a:cs typeface="+mn-cs"/>
              </a:rPr>
              <a:t>Each of these responsibilities becomes more challenging for international IT organizations.</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69227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39</a:t>
            </a:fld>
            <a:endParaRPr lang="en-US" dirty="0"/>
          </a:p>
        </p:txBody>
      </p:sp>
    </p:spTree>
    <p:extLst>
      <p:ext uri="{BB962C8B-B14F-4D97-AF65-F5344CB8AC3E}">
        <p14:creationId xmlns:p14="http://schemas.microsoft.com/office/powerpoint/2010/main" val="657549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fontAlgn="base">
              <a:spcBef>
                <a:spcPct val="30000"/>
              </a:spcBef>
              <a:spcAft>
                <a:spcPct val="0"/>
              </a:spcAft>
              <a:defRPr/>
            </a:pPr>
            <a:r>
              <a:rPr lang="en-US" dirty="0">
                <a:solidFill>
                  <a:prstClr val="black"/>
                </a:solidFill>
                <a:latin typeface="Calibri" panose="020F0502020204030204"/>
                <a:ea typeface="+mn-ea"/>
                <a:cs typeface="+mn-cs"/>
              </a:rPr>
              <a:t>As Web services become more widespread, it becomes easier to link information systems together. As mobile devices continue their exploding growth in developing countries, even more users will enter the world economy via the Internet. And as collaboration tools become more powerful, it becomes possible to provide services as well as products on the international stage.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88959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The enlarging Internet-supported world economy has altered every one of the five competitive forces.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89967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The enlarging Internet-supported world economy has altered every one of the five competitive forces.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82400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dirty="0">
                <a:solidFill>
                  <a:prstClr val="black"/>
                </a:solidFill>
                <a:latin typeface="Calibri" panose="020F0502020204030204"/>
                <a:ea typeface="+mn-ea"/>
                <a:cs typeface="+mn-cs"/>
              </a:rPr>
              <a:t>Internet-supported world economy has altered every one of five competitive forces.</a:t>
            </a:r>
          </a:p>
          <a:p>
            <a:pPr marL="171450" lvl="0" indent="-171450" defTabSz="914400">
              <a:spcBef>
                <a:spcPct val="0"/>
              </a:spcBef>
              <a:buFontTx/>
              <a:buChar char="•"/>
            </a:pPr>
            <a:r>
              <a:rPr lang="en-US" dirty="0">
                <a:solidFill>
                  <a:prstClr val="black"/>
                </a:solidFill>
                <a:latin typeface="Calibri" panose="020F0502020204030204"/>
                <a:ea typeface="+mn-ea"/>
                <a:cs typeface="+mn-cs"/>
              </a:rPr>
              <a:t>Suppliers can reach wider range of customers, and customers can consider wider range of vendors. </a:t>
            </a:r>
          </a:p>
          <a:p>
            <a:pPr marL="171450" lvl="0" indent="-171450" defTabSz="914400">
              <a:spcBef>
                <a:spcPct val="0"/>
              </a:spcBef>
              <a:buFontTx/>
              <a:buChar char="•"/>
            </a:pPr>
            <a:r>
              <a:rPr lang="en-US" dirty="0">
                <a:solidFill>
                  <a:prstClr val="black"/>
                </a:solidFill>
                <a:latin typeface="Calibri" panose="020F0502020204030204"/>
                <a:ea typeface="+mn-ea"/>
                <a:cs typeface="+mn-cs"/>
              </a:rPr>
              <a:t>Suppliers and customers benefit from greater size of the economy and easy access to data about direct competitors, new entrants and substitute businesses.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89743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b="1" dirty="0">
                <a:solidFill>
                  <a:prstClr val="black"/>
                </a:solidFill>
                <a:latin typeface="Calibri" panose="020F0502020204030204"/>
                <a:ea typeface="+mn-ea"/>
                <a:cs typeface="+mn-cs"/>
              </a:rPr>
              <a:t>Localizing </a:t>
            </a:r>
            <a:r>
              <a:rPr lang="en-US" dirty="0">
                <a:solidFill>
                  <a:prstClr val="black"/>
                </a:solidFill>
                <a:latin typeface="Calibri" panose="020F0502020204030204"/>
                <a:ea typeface="+mn-ea"/>
                <a:cs typeface="+mn-cs"/>
              </a:rPr>
              <a:t>software is surprisingly hard to do. To localize a document or the content of a Web page, all you need to do is hire a translator to convert your document or page from one language to another. The situation is much more difficult for a computer program.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69108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Good example of the inherent problems with localization can be seen in the recent partnership between IBM and the large Korean IT services provider SK Holdings C&amp;C. SK C&amp;C wants to use IBM’s Watson, an artificial intelligence platform able to answer questions using a person’s natural language, to improve mobile concierge services and call center interactions. In order to do this, Watson has started learning Korean.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51367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dirty="0">
                <a:solidFill>
                  <a:prstClr val="black"/>
                </a:solidFill>
                <a:latin typeface="Calibri" panose="020F0502020204030204"/>
                <a:ea typeface="+mn-ea"/>
                <a:cs typeface="+mn-cs"/>
              </a:rPr>
              <a:t>Companies often decide to give up on benefits of a single database to let divisions in different countries use different databases, with data in local languages. These companies need applications to export and import data among separated databases.</a:t>
            </a:r>
          </a:p>
          <a:p>
            <a:pPr marL="171450" lvl="0" indent="-171450" defTabSz="914400">
              <a:spcBef>
                <a:spcPct val="0"/>
              </a:spcBef>
              <a:buFontTx/>
              <a:buChar char="•"/>
            </a:pPr>
            <a:r>
              <a:rPr lang="en-US" dirty="0">
                <a:solidFill>
                  <a:prstClr val="black"/>
                </a:solidFill>
                <a:latin typeface="Calibri" panose="020F0502020204030204"/>
                <a:ea typeface="+mn-ea"/>
                <a:cs typeface="+mn-cs"/>
              </a:rPr>
              <a:t>Companies sometimes distribute their database in locations around world when data transmission speeds are too slow to process data from a single geographic location.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01143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dirty="0">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807084"/>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31627" y="4013968"/>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8418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64168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09600" y="368316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609600" y="472464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2189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2817091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
        <p:nvSpPr>
          <p:cNvPr id="9" name="Shape 39"/>
          <p:cNvSpPr txBox="1">
            <a:spLocks noGrp="1"/>
          </p:cNvSpPr>
          <p:nvPr>
            <p:ph type="body" idx="13"/>
          </p:nvPr>
        </p:nvSpPr>
        <p:spPr>
          <a:xfrm>
            <a:off x="633039" y="1500548"/>
            <a:ext cx="109728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3231052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dirty="0">
              <a:solidFill>
                <a:schemeClr val="dk1"/>
              </a:solidFil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609600" y="5811838"/>
            <a:ext cx="109728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4876801" y="6418263"/>
            <a:ext cx="639779"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7338485" y="6418263"/>
            <a:ext cx="604423"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9601201" y="6418263"/>
            <a:ext cx="768036"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10634802" y="6418263"/>
            <a:ext cx="1038132"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8" r:id="rId12"/>
    <p:sldLayoutId id="2147483679" r:id="rId13"/>
    <p:sldLayoutId id="214748369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363663" cy="826560"/>
          </a:xfrm>
        </p:spPr>
        <p:txBody>
          <a:bodyPr anchor="b"/>
          <a:lstStyle/>
          <a:p>
            <a:pPr>
              <a:buSzPct val="100000"/>
            </a:pPr>
            <a:r>
              <a:rPr lang="en-US" dirty="0"/>
              <a:t>Experiencing M</a:t>
            </a:r>
            <a:r>
              <a:rPr lang="en-US" sz="100" dirty="0"/>
              <a:t> </a:t>
            </a:r>
            <a:r>
              <a:rPr lang="en-US" dirty="0"/>
              <a:t>I</a:t>
            </a:r>
            <a:r>
              <a:rPr lang="en-US" sz="100" dirty="0"/>
              <a:t> </a:t>
            </a:r>
            <a:r>
              <a:rPr lang="en-US" dirty="0"/>
              <a:t>S</a:t>
            </a:r>
            <a:endParaRPr lang="en-US" b="0" dirty="0">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1981199" y="1131312"/>
            <a:ext cx="8229600" cy="440920"/>
          </a:xfrm>
        </p:spPr>
        <p:txBody>
          <a:bodyPr/>
          <a:lstStyle/>
          <a:p>
            <a:r>
              <a:rPr lang="en-US" altLang="en-US" dirty="0">
                <a:latin typeface="+mn-lt"/>
                <a:cs typeface="Times New Roman" panose="02020603050405020304" pitchFamily="18" charset="0"/>
                <a:sym typeface="Times New Roman"/>
              </a:rPr>
              <a:t>Ninth Edition</a:t>
            </a:r>
            <a:endParaRPr lang="en-US" dirty="0">
              <a:latin typeface="+mn-lt"/>
              <a:cs typeface="Times New Roman" panose="02020603050405020304" pitchFamily="18" charset="0"/>
              <a:sym typeface="Times New Roman"/>
            </a:endParaRPr>
          </a:p>
        </p:txBody>
      </p:sp>
      <p:sp>
        <p:nvSpPr>
          <p:cNvPr id="4" name="Text Placeholder 3"/>
          <p:cNvSpPr>
            <a:spLocks noGrp="1"/>
          </p:cNvSpPr>
          <p:nvPr>
            <p:ph type="body" idx="2"/>
          </p:nvPr>
        </p:nvSpPr>
        <p:spPr>
          <a:xfrm>
            <a:off x="6341667" y="2209801"/>
            <a:ext cx="4080669" cy="815283"/>
          </a:xfrm>
        </p:spPr>
        <p:txBody>
          <a:bodyPr/>
          <a:lstStyle/>
          <a:p>
            <a:pPr algn="ctr"/>
            <a:r>
              <a:rPr lang="en-US" b="1" dirty="0">
                <a:latin typeface="+mn-lt"/>
              </a:rPr>
              <a:t>Chapter Extension 15</a:t>
            </a:r>
          </a:p>
        </p:txBody>
      </p:sp>
      <p:sp>
        <p:nvSpPr>
          <p:cNvPr id="5" name="Text Placeholder 4"/>
          <p:cNvSpPr>
            <a:spLocks noGrp="1"/>
          </p:cNvSpPr>
          <p:nvPr>
            <p:ph type="body" idx="3"/>
          </p:nvPr>
        </p:nvSpPr>
        <p:spPr>
          <a:xfrm>
            <a:off x="6553200" y="3114462"/>
            <a:ext cx="3657600" cy="1553072"/>
          </a:xfrm>
        </p:spPr>
        <p:txBody>
          <a:bodyPr/>
          <a:lstStyle/>
          <a:p>
            <a:pPr algn="ctr"/>
            <a:r>
              <a:rPr lang="en-US" dirty="0">
                <a:latin typeface="+mn-lt"/>
              </a:rPr>
              <a:t>International MIS</a:t>
            </a:r>
          </a:p>
        </p:txBody>
      </p:sp>
      <p:pic>
        <p:nvPicPr>
          <p:cNvPr id="8" name="Picture 7" descr="Image of textbook cover art for Experiencing MIS, 9th Edition, by David M. Kroenke and Randall J. Boyle&#10;">
            <a:extLst>
              <a:ext uri="{FF2B5EF4-FFF2-40B4-BE49-F238E27FC236}">
                <a16:creationId xmlns:a16="http://schemas.microsoft.com/office/drawing/2014/main" id="{66F68693-04B9-45A8-9FEE-D461A6FE8391}"/>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2259918" y="1850538"/>
            <a:ext cx="3418851" cy="4375951"/>
          </a:xfrm>
          <a:prstGeom prst="rect">
            <a:avLst/>
          </a:prstGeom>
          <a:ln w="9525">
            <a:solidFill>
              <a:schemeClr val="tx1"/>
            </a:solidFill>
          </a:ln>
        </p:spPr>
      </p:pic>
      <p:sp>
        <p:nvSpPr>
          <p:cNvPr id="6" name="Text Placeholder 5"/>
          <p:cNvSpPr>
            <a:spLocks noGrp="1"/>
          </p:cNvSpPr>
          <p:nvPr>
            <p:ph type="body" idx="13"/>
          </p:nvPr>
        </p:nvSpPr>
        <p:spPr>
          <a:xfrm>
            <a:off x="4069081" y="6474315"/>
            <a:ext cx="6275783" cy="246526"/>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2019, 2017 Pearson Education, Inc. All Rights Reserved</a:t>
            </a:r>
          </a:p>
        </p:txBody>
      </p:sp>
      <p:sp>
        <p:nvSpPr>
          <p:cNvPr id="7" name="TextBox 6"/>
          <p:cNvSpPr txBox="1"/>
          <p:nvPr/>
        </p:nvSpPr>
        <p:spPr>
          <a:xfrm>
            <a:off x="6650477" y="4834648"/>
            <a:ext cx="3463047"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How Does the Global Economy Change Value Chains and Business Processes?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15-1 How does the global economy affect organizations and processes?</a:t>
            </a:r>
          </a:p>
          <a:p>
            <a:pPr marL="255651" indent="-255651" defTabSz="685800">
              <a:spcAft>
                <a:spcPct val="0"/>
              </a:spcAft>
              <a:buSzPts val="2400"/>
            </a:pPr>
            <a:r>
              <a:rPr lang="en-US" sz="2400" kern="1200" dirty="0">
                <a:solidFill>
                  <a:srgbClr val="000000"/>
                </a:solidFill>
                <a:latin typeface="Arial (Body)"/>
              </a:rPr>
              <a:t>Value chain activities can be performed anywhere.</a:t>
            </a:r>
          </a:p>
          <a:p>
            <a:pPr marL="255651" indent="-255651" defTabSz="685800">
              <a:spcAft>
                <a:spcPct val="0"/>
              </a:spcAft>
              <a:buSzPts val="2400"/>
            </a:pPr>
            <a:r>
              <a:rPr lang="en-US" sz="2400" kern="1200" dirty="0">
                <a:solidFill>
                  <a:srgbClr val="000000"/>
                </a:solidFill>
                <a:latin typeface="Arial (Body)"/>
              </a:rPr>
              <a:t>Final product frequently distributed throughout world.</a:t>
            </a:r>
          </a:p>
          <a:p>
            <a:pPr marL="255651" indent="-255651" defTabSz="685800">
              <a:spcAft>
                <a:spcPct val="0"/>
              </a:spcAft>
              <a:buSzPts val="2400"/>
            </a:pPr>
            <a:r>
              <a:rPr lang="en-US" sz="2400" kern="1200" dirty="0">
                <a:solidFill>
                  <a:srgbClr val="000000"/>
                </a:solidFill>
                <a:latin typeface="Arial (Body)"/>
              </a:rPr>
              <a:t>Abundance of low-cost, well-educated, English-speaking professionals allows outsourcing service and support functions.</a:t>
            </a:r>
          </a:p>
          <a:p>
            <a:pPr marL="255651" indent="-255651" defTabSz="685800">
              <a:spcAft>
                <a:spcPct val="0"/>
              </a:spcAft>
              <a:buSzPts val="2400"/>
            </a:pPr>
            <a:r>
              <a:rPr lang="en-US" sz="2400" kern="1200" dirty="0">
                <a:solidFill>
                  <a:srgbClr val="000000"/>
                </a:solidFill>
                <a:latin typeface="Arial (Body)"/>
              </a:rPr>
              <a:t>Ability to work 24/7 by moving work into other time zones increases productivity.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449129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International 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 Components</a:t>
            </a:r>
          </a:p>
        </p:txBody>
      </p:sp>
      <p:sp>
        <p:nvSpPr>
          <p:cNvPr id="3" name="Text Placeholder 2"/>
          <p:cNvSpPr>
            <a:spLocks noGrp="1"/>
          </p:cNvSpPr>
          <p:nvPr>
            <p:ph idx="1"/>
          </p:nvPr>
        </p:nvSpPr>
        <p:spPr>
          <a:xfrm>
            <a:off x="1981200" y="1600201"/>
            <a:ext cx="8229600" cy="783077"/>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15-2 What are the characteristics of international I</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 components?</a:t>
            </a:r>
          </a:p>
          <a:p>
            <a:pPr marL="432000" indent="-432000" defTabSz="685800">
              <a:buSzPts val="2400"/>
              <a:buFont typeface="+mj-lt"/>
              <a:buAutoNum type="arabicPeriod"/>
            </a:pPr>
            <a:r>
              <a:rPr lang="en-US" sz="2200" dirty="0">
                <a:latin typeface="+mn-lt"/>
              </a:rPr>
              <a:t>Hardware — sold worldwide.</a:t>
            </a:r>
            <a:endParaRPr lang="en-US" sz="2200" kern="1200" dirty="0">
              <a:solidFill>
                <a:srgbClr val="000000"/>
              </a:solidFill>
              <a:latin typeface="+mn-lt"/>
              <a:ea typeface="+mn-ea"/>
              <a:cs typeface="+mn-cs"/>
            </a:endParaRPr>
          </a:p>
        </p:txBody>
      </p:sp>
      <p:sp>
        <p:nvSpPr>
          <p:cNvPr id="5" name="Content Placeholder 4"/>
          <p:cNvSpPr>
            <a:spLocks noGrp="1"/>
          </p:cNvSpPr>
          <p:nvPr>
            <p:ph idx="13"/>
          </p:nvPr>
        </p:nvSpPr>
        <p:spPr>
          <a:xfrm>
            <a:off x="1997720" y="2396132"/>
            <a:ext cx="8229600" cy="467105"/>
          </a:xfrm>
        </p:spPr>
        <p:txBody>
          <a:bodyPr/>
          <a:lstStyle/>
          <a:p>
            <a:pPr marL="741600" lvl="1" indent="-284400"/>
            <a:r>
              <a:rPr lang="en-US" sz="2200" dirty="0">
                <a:latin typeface="+mn-lt"/>
              </a:rPr>
              <a:t>Emergence of the international cloud.</a:t>
            </a:r>
          </a:p>
        </p:txBody>
      </p:sp>
      <p:sp>
        <p:nvSpPr>
          <p:cNvPr id="6" name="Content Placeholder 5"/>
          <p:cNvSpPr>
            <a:spLocks noGrp="1"/>
          </p:cNvSpPr>
          <p:nvPr>
            <p:ph idx="14"/>
          </p:nvPr>
        </p:nvSpPr>
        <p:spPr>
          <a:xfrm>
            <a:off x="1997720" y="2889117"/>
            <a:ext cx="8229600" cy="2885273"/>
          </a:xfrm>
        </p:spPr>
        <p:txBody>
          <a:bodyPr/>
          <a:lstStyle/>
          <a:p>
            <a:pPr marL="432000" indent="-432000">
              <a:buFont typeface="+mj-lt"/>
              <a:buAutoNum type="arabicPeriod" startAt="2"/>
            </a:pPr>
            <a:r>
              <a:rPr lang="en-US" sz="2200" dirty="0">
                <a:latin typeface="+mn-lt"/>
              </a:rPr>
              <a:t>Software — in multiple, local languages.</a:t>
            </a:r>
          </a:p>
          <a:p>
            <a:pPr marL="432000" indent="-432000">
              <a:buFont typeface="+mj-lt"/>
              <a:buAutoNum type="arabicPeriod" startAt="2"/>
            </a:pPr>
            <a:r>
              <a:rPr lang="en-US" sz="2200" dirty="0">
                <a:latin typeface="+mn-lt"/>
              </a:rPr>
              <a:t>Data — choosing language(s) for data descriptions and remarks.</a:t>
            </a:r>
          </a:p>
          <a:p>
            <a:pPr marL="432000" indent="-432000">
              <a:buFont typeface="+mj-lt"/>
              <a:buAutoNum type="arabicPeriod" startAt="2"/>
            </a:pPr>
            <a:r>
              <a:rPr lang="en-US" sz="2200" dirty="0">
                <a:latin typeface="+mn-lt"/>
              </a:rPr>
              <a:t>Procedures — reflect local cultural values and norms. </a:t>
            </a:r>
          </a:p>
          <a:p>
            <a:pPr marL="432000" indent="-432000">
              <a:buFont typeface="+mj-lt"/>
              <a:buAutoNum type="arabicPeriod" startAt="2"/>
            </a:pPr>
            <a:r>
              <a:rPr lang="en-US" sz="2200" dirty="0">
                <a:latin typeface="+mn-lt"/>
              </a:rPr>
              <a:t>People — job descriptions and reporting relationships appropriate to culture.</a:t>
            </a:r>
          </a:p>
        </p:txBody>
      </p:sp>
    </p:spTree>
    <p:extLst>
      <p:ext uri="{BB962C8B-B14F-4D97-AF65-F5344CB8AC3E}">
        <p14:creationId xmlns:p14="http://schemas.microsoft.com/office/powerpoint/2010/main" val="2621863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336604" cy="1097279"/>
          </a:xfrm>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What’s Required to Localize Software? </a:t>
            </a:r>
            <a:r>
              <a:rPr lang="en-US" sz="2000" b="0" kern="1200" dirty="0">
                <a:latin typeface="Times New Roman" panose="02020603050405020304" pitchFamily="18" charset="0"/>
                <a:ea typeface="+mj-ea"/>
                <a:cs typeface="Times New Roman" panose="02020603050405020304" pitchFamily="18" charset="0"/>
              </a:rPr>
              <a:t>(1 of 2)</a:t>
            </a:r>
            <a:endParaRPr lang="en-US" b="0" kern="1200" dirty="0">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type="body" idx="1"/>
          </p:nvPr>
        </p:nvSpPr>
        <p:spPr>
          <a:xfrm>
            <a:off x="1981200" y="1600201"/>
            <a:ext cx="8229600" cy="1097279"/>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15-2 What are the characteristics of international I</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 components?</a:t>
            </a:r>
          </a:p>
          <a:p>
            <a:pPr marL="0" indent="0">
              <a:spcBef>
                <a:spcPts val="1000"/>
              </a:spcBef>
              <a:buSzPts val="2400"/>
              <a:buNone/>
            </a:pPr>
            <a:r>
              <a:rPr lang="en-US" sz="2000" b="1" kern="1200" dirty="0">
                <a:solidFill>
                  <a:srgbClr val="000000"/>
                </a:solidFill>
                <a:latin typeface="Arial (Body)"/>
              </a:rPr>
              <a:t>Figure C</a:t>
            </a:r>
            <a:r>
              <a:rPr lang="en-US" sz="100" b="1" kern="1200" dirty="0">
                <a:solidFill>
                  <a:srgbClr val="000000"/>
                </a:solidFill>
                <a:latin typeface="Arial (Body)"/>
              </a:rPr>
              <a:t> </a:t>
            </a:r>
            <a:r>
              <a:rPr lang="en-US" sz="2000" b="1" kern="1200" dirty="0">
                <a:solidFill>
                  <a:srgbClr val="000000"/>
                </a:solidFill>
                <a:latin typeface="Arial (Body)"/>
              </a:rPr>
              <a:t>E</a:t>
            </a:r>
            <a:r>
              <a:rPr lang="en-US" sz="100" b="1" kern="1200" dirty="0">
                <a:solidFill>
                  <a:srgbClr val="000000"/>
                </a:solidFill>
                <a:latin typeface="Arial (Body)"/>
              </a:rPr>
              <a:t> </a:t>
            </a:r>
            <a:r>
              <a:rPr lang="en-US" sz="2000" b="1" kern="1200" dirty="0">
                <a:solidFill>
                  <a:srgbClr val="000000"/>
                </a:solidFill>
                <a:latin typeface="Arial (Body)"/>
              </a:rPr>
              <a:t>15-5</a:t>
            </a:r>
            <a:r>
              <a:rPr lang="en-US" sz="2000" kern="1200" dirty="0">
                <a:solidFill>
                  <a:srgbClr val="000000"/>
                </a:solidFill>
                <a:latin typeface="Arial (Body)"/>
              </a:rPr>
              <a:t> Factors to Address When Localizing a Computer Program</a:t>
            </a:r>
          </a:p>
        </p:txBody>
      </p:sp>
      <p:pic>
        <p:nvPicPr>
          <p:cNvPr id="5" name="Picture 4" descr="Table listing factors to address when localizing a computer program: translate the user interface; translate and possible redesing labels in forms, reports, and query prompts; translate all documentation and help text; redraw and translate diagrams and examples; translate all error message; translate text in all message boxes; adjust sorting order for different character sets; fix special problems in Asian character sets and in languages that read and write from right to left.">
            <a:extLst>
              <a:ext uri="{FF2B5EF4-FFF2-40B4-BE49-F238E27FC236}">
                <a16:creationId xmlns:a16="http://schemas.microsoft.com/office/drawing/2014/main" id="{1D773C97-D1BD-4136-B760-ED46B1467007}"/>
              </a:ext>
            </a:extLst>
          </p:cNvPr>
          <p:cNvPicPr>
            <a:picLocks noChangeAspect="1"/>
          </p:cNvPicPr>
          <p:nvPr/>
        </p:nvPicPr>
        <p:blipFill>
          <a:blip r:embed="rId3"/>
          <a:stretch>
            <a:fillRect/>
          </a:stretch>
        </p:blipFill>
        <p:spPr>
          <a:xfrm>
            <a:off x="3244158" y="2455133"/>
            <a:ext cx="5241316" cy="3864186"/>
          </a:xfrm>
          <a:prstGeom prst="rect">
            <a:avLst/>
          </a:prstGeom>
        </p:spPr>
      </p:pic>
    </p:spTree>
    <p:extLst>
      <p:ext uri="{BB962C8B-B14F-4D97-AF65-F5344CB8AC3E}">
        <p14:creationId xmlns:p14="http://schemas.microsoft.com/office/powerpoint/2010/main" val="2141284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What’s Required to Localize Software? </a:t>
            </a:r>
            <a:r>
              <a:rPr lang="en-US" sz="2000" b="0" kern="1200" dirty="0">
                <a:latin typeface="Times New Roman" panose="02020603050405020304" pitchFamily="18" charset="0"/>
                <a:ea typeface="+mj-ea"/>
                <a:cs typeface="Times New Roman" panose="02020603050405020304" pitchFamily="18" charset="0"/>
              </a:rPr>
              <a:t>(2 of 2)</a:t>
            </a:r>
            <a:endParaRPr lang="en-US" sz="32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15-2 What are the characteristics of international I</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 components?</a:t>
            </a:r>
          </a:p>
          <a:p>
            <a:pPr marL="255651" indent="-255651" defTabSz="685800">
              <a:spcAft>
                <a:spcPct val="0"/>
              </a:spcAft>
              <a:buSzPts val="2400"/>
            </a:pPr>
            <a:r>
              <a:rPr lang="en-US" sz="2400" kern="1200" dirty="0">
                <a:solidFill>
                  <a:srgbClr val="000000"/>
                </a:solidFill>
                <a:latin typeface="Arial (Body)"/>
              </a:rPr>
              <a:t>Localizing programs difficult, expensive, and time consuming than translating documents.</a:t>
            </a:r>
          </a:p>
          <a:p>
            <a:pPr marL="255651" indent="-255651" defTabSz="685800">
              <a:spcAft>
                <a:spcPct val="0"/>
              </a:spcAft>
              <a:buSzPts val="2400"/>
            </a:pPr>
            <a:r>
              <a:rPr lang="en-US" sz="2400" kern="1200" dirty="0">
                <a:solidFill>
                  <a:srgbClr val="000000"/>
                </a:solidFill>
                <a:latin typeface="Arial (Body)"/>
              </a:rPr>
              <a:t>Programming techniques can be used to simplify and reduce the cost of localization.</a:t>
            </a:r>
          </a:p>
          <a:p>
            <a:pPr marL="255651" indent="-255651" defTabSz="685800">
              <a:spcAft>
                <a:spcPct val="0"/>
              </a:spcAft>
              <a:buSzPts val="2400"/>
            </a:pPr>
            <a:r>
              <a:rPr lang="en-US" sz="2400" kern="1200" dirty="0">
                <a:solidFill>
                  <a:srgbClr val="000000"/>
                </a:solidFill>
                <a:latin typeface="Arial (Body)"/>
              </a:rPr>
              <a:t>Design for localization, long before any code written.</a:t>
            </a:r>
          </a:p>
          <a:p>
            <a:pPr marL="255651" indent="-255651" defTabSz="685800">
              <a:spcAft>
                <a:spcPct val="0"/>
              </a:spcAft>
              <a:buSzPts val="2400"/>
            </a:pPr>
            <a:r>
              <a:rPr lang="en-US" sz="2400" kern="1200" dirty="0">
                <a:solidFill>
                  <a:srgbClr val="000000"/>
                </a:solidFill>
                <a:latin typeface="Arial (Body)"/>
              </a:rPr>
              <a:t>Acquisition of foreign company, budget time and expense for localization of information systems.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265690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B</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M’s Watson Learns Korean</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CE</a:t>
            </a:r>
            <a:r>
              <a:rPr lang="en-US" sz="100" dirty="0">
                <a:latin typeface="+mn-lt"/>
              </a:rPr>
              <a:t> </a:t>
            </a:r>
            <a:r>
              <a:rPr lang="en-US" sz="1400" dirty="0">
                <a:latin typeface="+mn-lt"/>
              </a:rPr>
              <a:t>15-2 What are the characteristics of international I</a:t>
            </a:r>
            <a:r>
              <a:rPr lang="en-US" sz="100" dirty="0">
                <a:latin typeface="+mn-lt"/>
              </a:rPr>
              <a:t> </a:t>
            </a:r>
            <a:r>
              <a:rPr lang="en-US" sz="1400" dirty="0">
                <a:latin typeface="+mn-lt"/>
              </a:rPr>
              <a:t>S components?</a:t>
            </a:r>
            <a:endParaRPr lang="en-US" sz="1400" kern="1200" dirty="0">
              <a:solidFill>
                <a:srgbClr val="000000"/>
              </a:solidFill>
              <a:latin typeface="+mn-lt"/>
              <a:ea typeface="+mn-ea"/>
              <a:cs typeface="+mn-cs"/>
            </a:endParaRPr>
          </a:p>
          <a:p>
            <a:pPr marL="255651" indent="-255651" defTabSz="685800">
              <a:spcAft>
                <a:spcPct val="0"/>
              </a:spcAft>
              <a:buSzPts val="2400"/>
            </a:pPr>
            <a:r>
              <a:rPr lang="en-US" sz="2400" kern="1200" dirty="0">
                <a:solidFill>
                  <a:srgbClr val="000000"/>
                </a:solidFill>
                <a:latin typeface="Arial (Body)"/>
                <a:ea typeface="+mn-ea"/>
                <a:cs typeface="+mn-cs"/>
              </a:rPr>
              <a:t>Wants to use Watson to improve mobile concierge services and call center interactions.</a:t>
            </a:r>
          </a:p>
          <a:p>
            <a:pPr marL="255651" indent="-255651" defTabSz="685800">
              <a:spcAft>
                <a:spcPct val="0"/>
              </a:spcAft>
              <a:buSzPts val="2400"/>
            </a:pPr>
            <a:r>
              <a:rPr lang="en-US" sz="2400" kern="1200" dirty="0">
                <a:solidFill>
                  <a:srgbClr val="000000"/>
                </a:solidFill>
                <a:latin typeface="Arial (Body)"/>
                <a:ea typeface="+mn-ea"/>
                <a:cs typeface="+mn-cs"/>
              </a:rPr>
              <a:t>Korean language uses different characters (Hangul) and, relative to English, can be contextually difficult to decipher.</a:t>
            </a:r>
          </a:p>
          <a:p>
            <a:pPr marL="255651" indent="-255651" defTabSz="685800">
              <a:spcAft>
                <a:spcPct val="0"/>
              </a:spcAft>
              <a:buSzPts val="2400"/>
            </a:pPr>
            <a:r>
              <a:rPr lang="en-US" sz="2400" kern="1200" dirty="0">
                <a:solidFill>
                  <a:srgbClr val="000000"/>
                </a:solidFill>
                <a:latin typeface="Arial (Body)"/>
                <a:ea typeface="+mn-ea"/>
                <a:cs typeface="+mn-cs"/>
              </a:rPr>
              <a:t>Processes some text in Korean, gets feedback from humans who speak Korean, then processes more text until it learns to speak Korean.</a:t>
            </a:r>
          </a:p>
          <a:p>
            <a:pPr marL="255651" indent="-255651" defTabSz="685800">
              <a:spcAft>
                <a:spcPct val="0"/>
              </a:spcAft>
              <a:buSzPts val="2400"/>
            </a:pPr>
            <a:r>
              <a:rPr lang="en-US" sz="2400" kern="1200" dirty="0">
                <a:solidFill>
                  <a:srgbClr val="000000"/>
                </a:solidFill>
                <a:latin typeface="Arial (Body)"/>
                <a:ea typeface="+mn-ea"/>
                <a:cs typeface="+mn-cs"/>
              </a:rPr>
              <a:t>Other languages to be learned.</a:t>
            </a:r>
          </a:p>
        </p:txBody>
      </p:sp>
    </p:spTree>
    <p:extLst>
      <p:ext uri="{BB962C8B-B14F-4D97-AF65-F5344CB8AC3E}">
        <p14:creationId xmlns:p14="http://schemas.microsoft.com/office/powerpoint/2010/main" val="1389068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Spoken World Languages</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type="body" idx="1"/>
          </p:nvPr>
        </p:nvSpPr>
        <p:spPr>
          <a:xfrm>
            <a:off x="1981200" y="1600201"/>
            <a:ext cx="8229600" cy="773349"/>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15-2 What are the characteristics of international I</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 components?</a:t>
            </a:r>
          </a:p>
          <a:p>
            <a:pPr marL="0" indent="0">
              <a:spcBef>
                <a:spcPts val="1000"/>
              </a:spcBef>
              <a:buSzPts val="2400"/>
              <a:buNone/>
            </a:pPr>
            <a:r>
              <a:rPr lang="en-US" sz="2000" b="1" kern="1200" dirty="0">
                <a:solidFill>
                  <a:srgbClr val="000000"/>
                </a:solidFill>
                <a:latin typeface="Arial (Body)"/>
              </a:rPr>
              <a:t>Figure C</a:t>
            </a:r>
            <a:r>
              <a:rPr lang="en-US" sz="100" b="1" kern="1200" dirty="0">
                <a:solidFill>
                  <a:srgbClr val="000000"/>
                </a:solidFill>
                <a:latin typeface="Arial (Body)"/>
              </a:rPr>
              <a:t> </a:t>
            </a:r>
            <a:r>
              <a:rPr lang="en-US" sz="2000" b="1" kern="1200" dirty="0">
                <a:solidFill>
                  <a:srgbClr val="000000"/>
                </a:solidFill>
                <a:latin typeface="Arial (Body)"/>
              </a:rPr>
              <a:t>E</a:t>
            </a:r>
            <a:r>
              <a:rPr lang="en-US" sz="100" b="1" kern="1200" dirty="0">
                <a:solidFill>
                  <a:srgbClr val="000000"/>
                </a:solidFill>
                <a:latin typeface="Arial (Body)"/>
              </a:rPr>
              <a:t> </a:t>
            </a:r>
            <a:r>
              <a:rPr lang="en-US" sz="2000" b="1" kern="1200" dirty="0">
                <a:solidFill>
                  <a:srgbClr val="000000"/>
                </a:solidFill>
                <a:latin typeface="Arial (Body)"/>
              </a:rPr>
              <a:t>15-6</a:t>
            </a:r>
            <a:r>
              <a:rPr lang="en-US" sz="2000" kern="1200" dirty="0">
                <a:solidFill>
                  <a:srgbClr val="000000"/>
                </a:solidFill>
                <a:latin typeface="Arial (Body)"/>
              </a:rPr>
              <a:t> Spoken World Languages</a:t>
            </a:r>
            <a:endParaRPr lang="en-US" sz="2200" kern="1200" dirty="0">
              <a:solidFill>
                <a:srgbClr val="000000"/>
              </a:solidFill>
              <a:latin typeface="Arial (Body)"/>
              <a:ea typeface="+mn-ea"/>
              <a:cs typeface="+mn-cs"/>
            </a:endParaRPr>
          </a:p>
        </p:txBody>
      </p:sp>
      <p:pic>
        <p:nvPicPr>
          <p:cNvPr id="6" name="Picture 5" descr="Chart of the prevalence of spoken word languages. Chinese has the largest number of native speakers. English has the highest number of people who speak it as a second language."/>
          <p:cNvPicPr>
            <a:picLocks noChangeAspect="1"/>
          </p:cNvPicPr>
          <p:nvPr/>
        </p:nvPicPr>
        <p:blipFill>
          <a:blip r:embed="rId2"/>
          <a:srcRect/>
          <a:stretch/>
        </p:blipFill>
        <p:spPr>
          <a:xfrm>
            <a:off x="2280157" y="2548275"/>
            <a:ext cx="6821593" cy="3711748"/>
          </a:xfrm>
          <a:prstGeom prst="rect">
            <a:avLst/>
          </a:prstGeom>
        </p:spPr>
      </p:pic>
    </p:spTree>
    <p:extLst>
      <p:ext uri="{BB962C8B-B14F-4D97-AF65-F5344CB8AC3E}">
        <p14:creationId xmlns:p14="http://schemas.microsoft.com/office/powerpoint/2010/main" val="1471908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What Are the Problems and Issues of Global Databases?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15-2 What are the characteristics of international I</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 components?</a:t>
            </a:r>
          </a:p>
          <a:p>
            <a:pPr marL="255651" indent="-255651" defTabSz="685800">
              <a:spcAft>
                <a:spcPct val="0"/>
              </a:spcAft>
              <a:buSzPts val="2400"/>
            </a:pPr>
            <a:r>
              <a:rPr lang="en-US" sz="2400" kern="1200" dirty="0">
                <a:solidFill>
                  <a:srgbClr val="000000"/>
                </a:solidFill>
                <a:latin typeface="Arial (Body)"/>
              </a:rPr>
              <a:t>Commit to single company language.</a:t>
            </a:r>
          </a:p>
          <a:p>
            <a:pPr marL="741553" lvl="1" indent="-284353" defTabSz="685800">
              <a:spcAft>
                <a:spcPct val="0"/>
              </a:spcAft>
              <a:buSzPts val="2400"/>
            </a:pPr>
            <a:r>
              <a:rPr lang="en-US" sz="2400" kern="1200" dirty="0">
                <a:solidFill>
                  <a:srgbClr val="000000"/>
                </a:solidFill>
                <a:latin typeface="Arial (Body)"/>
              </a:rPr>
              <a:t>Single database not possible for companies using multiple languages.</a:t>
            </a:r>
          </a:p>
          <a:p>
            <a:pPr marL="255651" indent="-255651" defTabSz="685800">
              <a:spcAft>
                <a:spcPct val="0"/>
              </a:spcAft>
              <a:buSzPts val="2400"/>
            </a:pPr>
            <a:r>
              <a:rPr lang="en-US" sz="2400" kern="1200" dirty="0">
                <a:solidFill>
                  <a:srgbClr val="000000"/>
                </a:solidFill>
                <a:latin typeface="Arial (Body)"/>
              </a:rPr>
              <a:t>Need applications to export and import data among separated databases.</a:t>
            </a:r>
          </a:p>
          <a:p>
            <a:pPr marL="255651" indent="-255651" defTabSz="685800">
              <a:spcAft>
                <a:spcPct val="0"/>
              </a:spcAft>
              <a:buSzPts val="2400"/>
            </a:pPr>
            <a:r>
              <a:rPr lang="en-US" sz="2400" kern="1200" dirty="0">
                <a:solidFill>
                  <a:srgbClr val="000000"/>
                </a:solidFill>
                <a:latin typeface="Arial (Body)"/>
              </a:rPr>
              <a:t>Slow data transmission speeds may require distributed, partitioned databases and highly skilled personnel.</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026621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Types of Distributed Database Processing</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15-2 What are the characteristics of international I</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 components?</a:t>
            </a:r>
          </a:p>
          <a:p>
            <a:pPr marL="255651" indent="-255651" defTabSz="685800">
              <a:spcAft>
                <a:spcPct val="0"/>
              </a:spcAft>
              <a:buSzPts val="2400"/>
            </a:pPr>
            <a:r>
              <a:rPr lang="en-US" sz="2400" kern="1200" dirty="0">
                <a:solidFill>
                  <a:srgbClr val="000000"/>
                </a:solidFill>
                <a:latin typeface="Arial (Body)"/>
              </a:rPr>
              <a:t>Distributed database</a:t>
            </a:r>
          </a:p>
          <a:p>
            <a:pPr marL="741553" lvl="1" indent="-284353" defTabSz="685800">
              <a:spcAft>
                <a:spcPct val="0"/>
              </a:spcAft>
              <a:buSzPts val="2400"/>
            </a:pPr>
            <a:r>
              <a:rPr lang="en-US" sz="2400" kern="1200" dirty="0">
                <a:solidFill>
                  <a:srgbClr val="000000"/>
                </a:solidFill>
                <a:latin typeface="Arial (Body)"/>
              </a:rPr>
              <a:t>Single database resides in multiple locations.</a:t>
            </a:r>
          </a:p>
          <a:p>
            <a:pPr marL="255651" indent="-255651" defTabSz="685800">
              <a:spcAft>
                <a:spcPct val="0"/>
              </a:spcAft>
              <a:buSzPts val="2400"/>
            </a:pPr>
            <a:r>
              <a:rPr lang="en-US" sz="2400" kern="1200" dirty="0">
                <a:solidFill>
                  <a:srgbClr val="000000"/>
                </a:solidFill>
                <a:latin typeface="Arial (Body)"/>
              </a:rPr>
              <a:t>Replicated database</a:t>
            </a:r>
          </a:p>
          <a:p>
            <a:pPr marL="741553" lvl="1" indent="-284353" defTabSz="685800">
              <a:spcAft>
                <a:spcPct val="0"/>
              </a:spcAft>
              <a:buSzPts val="2400"/>
            </a:pPr>
            <a:r>
              <a:rPr lang="en-US" sz="2400" kern="1200" dirty="0">
                <a:solidFill>
                  <a:srgbClr val="000000"/>
                </a:solidFill>
                <a:latin typeface="Arial (Body)"/>
              </a:rPr>
              <a:t>Multiple copies of a database distributed.</a:t>
            </a:r>
          </a:p>
          <a:p>
            <a:pPr marL="741553" lvl="1" indent="-284353" defTabSz="685800">
              <a:spcAft>
                <a:spcPct val="0"/>
              </a:spcAft>
              <a:buSzPts val="2400"/>
            </a:pPr>
            <a:r>
              <a:rPr lang="en-US" sz="2400" kern="1200" dirty="0">
                <a:solidFill>
                  <a:srgbClr val="000000"/>
                </a:solidFill>
                <a:latin typeface="Arial (Body)"/>
              </a:rPr>
              <a:t>Updating requires highly skilled personnel.</a:t>
            </a:r>
          </a:p>
          <a:p>
            <a:pPr marL="255651" indent="-255651" defTabSz="685800">
              <a:spcAft>
                <a:spcPct val="0"/>
              </a:spcAft>
              <a:buSzPts val="2400"/>
            </a:pPr>
            <a:r>
              <a:rPr lang="en-US" sz="2400" kern="1200" dirty="0">
                <a:solidFill>
                  <a:srgbClr val="000000"/>
                </a:solidFill>
                <a:latin typeface="Arial (Body)"/>
              </a:rPr>
              <a:t>Partitioned database</a:t>
            </a:r>
          </a:p>
          <a:p>
            <a:pPr marL="741553" lvl="1" indent="-284353" defTabSz="685800">
              <a:spcAft>
                <a:spcPct val="0"/>
              </a:spcAft>
              <a:buSzPts val="2400"/>
            </a:pPr>
            <a:r>
              <a:rPr lang="en-US" sz="2400" kern="1200" dirty="0">
                <a:solidFill>
                  <a:srgbClr val="000000"/>
                </a:solidFill>
                <a:latin typeface="Arial (Body)"/>
              </a:rPr>
              <a:t>Database divided into non-overlapping segments.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266836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Challenges of International Enterprise Applications</a:t>
            </a:r>
          </a:p>
        </p:txBody>
      </p:sp>
      <p:sp>
        <p:nvSpPr>
          <p:cNvPr id="3" name="Content Placeholder 2"/>
          <p:cNvSpPr>
            <a:spLocks noGrp="1"/>
          </p:cNvSpPr>
          <p:nvPr>
            <p:ph type="body" idx="1"/>
          </p:nvPr>
        </p:nvSpPr>
        <p:spPr>
          <a:xfrm>
            <a:off x="1981200" y="1600201"/>
            <a:ext cx="8229600" cy="832449"/>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15-2 What are the characteristics of international I</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 components?</a:t>
            </a:r>
          </a:p>
          <a:p>
            <a:pPr marL="0" indent="0">
              <a:spcBef>
                <a:spcPts val="1000"/>
              </a:spcBef>
              <a:buSzPts val="2400"/>
              <a:buNone/>
            </a:pPr>
            <a:r>
              <a:rPr lang="en-US" sz="2400" kern="1200" dirty="0">
                <a:solidFill>
                  <a:srgbClr val="000000"/>
                </a:solidFill>
                <a:latin typeface="Arial (Body)"/>
              </a:rPr>
              <a:t>Independent Functional Systems and Inherent Processes.</a:t>
            </a:r>
            <a:endParaRPr lang="en-US" sz="2400" kern="1200" dirty="0">
              <a:solidFill>
                <a:srgbClr val="000000"/>
              </a:solidFill>
              <a:latin typeface="Arial (Body)"/>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1627374269"/>
              </p:ext>
            </p:extLst>
          </p:nvPr>
        </p:nvGraphicFramePr>
        <p:xfrm>
          <a:off x="1981201" y="2611882"/>
          <a:ext cx="8229599" cy="2252547"/>
        </p:xfrm>
        <a:graphic>
          <a:graphicData uri="http://schemas.openxmlformats.org/drawingml/2006/table">
            <a:tbl>
              <a:tblPr firstRow="1" bandRow="1">
                <a:tableStyleId>{5940675A-B579-460E-94D1-54222C63F5DA}</a:tableStyleId>
              </a:tblPr>
              <a:tblGrid>
                <a:gridCol w="3920247">
                  <a:extLst>
                    <a:ext uri="{9D8B030D-6E8A-4147-A177-3AD203B41FA5}">
                      <a16:colId xmlns:a16="http://schemas.microsoft.com/office/drawing/2014/main" val="3679094453"/>
                    </a:ext>
                  </a:extLst>
                </a:gridCol>
                <a:gridCol w="4309352">
                  <a:extLst>
                    <a:ext uri="{9D8B030D-6E8A-4147-A177-3AD203B41FA5}">
                      <a16:colId xmlns:a16="http://schemas.microsoft.com/office/drawing/2014/main" val="1314879831"/>
                    </a:ext>
                  </a:extLst>
                </a:gridCol>
              </a:tblGrid>
              <a:tr h="4694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t>Independent Functional Systems</a:t>
                      </a:r>
                      <a:endParaRPr lang="en-US" sz="1800" b="1" dirty="0">
                        <a:solidFill>
                          <a:srgbClr val="000000"/>
                        </a:solidFill>
                        <a:latin typeface="Arial" pitchFamily="34" charset="0"/>
                        <a:cs typeface="Arial" pitchFamily="34" charset="0"/>
                      </a:endParaRPr>
                    </a:p>
                  </a:txBody>
                  <a:tcPr marL="68580" marR="68580" marT="34295" marB="34295" anchor="ctr"/>
                </a:tc>
                <a:tc>
                  <a:txBody>
                    <a:bodyPr/>
                    <a:lstStyle/>
                    <a:p>
                      <a:r>
                        <a:rPr lang="en-US" sz="1800" b="1" dirty="0"/>
                        <a:t>Inherent</a:t>
                      </a:r>
                      <a:r>
                        <a:rPr lang="en-US" sz="1800" b="1" baseline="0" dirty="0"/>
                        <a:t> Processes</a:t>
                      </a:r>
                      <a:endParaRPr lang="en-US" sz="1800" b="1" dirty="0">
                        <a:solidFill>
                          <a:srgbClr val="000000"/>
                        </a:solidFill>
                        <a:latin typeface="Arial" pitchFamily="34" charset="0"/>
                        <a:cs typeface="Arial" pitchFamily="34" charset="0"/>
                      </a:endParaRPr>
                    </a:p>
                  </a:txBody>
                  <a:tcPr marL="68580" marR="68580" marT="34295" marB="34295" anchor="ctr"/>
                </a:tc>
                <a:extLst>
                  <a:ext uri="{0D108BD9-81ED-4DB2-BD59-A6C34878D82A}">
                    <a16:rowId xmlns:a16="http://schemas.microsoft.com/office/drawing/2014/main" val="39561582"/>
                  </a:ext>
                </a:extLst>
              </a:tr>
              <a:tr h="8272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Unnecessary to accommodate language, business, and cultural differences</a:t>
                      </a:r>
                      <a:endParaRPr lang="en-US" sz="1800" dirty="0">
                        <a:solidFill>
                          <a:schemeClr val="tx1"/>
                        </a:solidFill>
                        <a:latin typeface="Arial" pitchFamily="34" charset="0"/>
                        <a:cs typeface="Arial" pitchFamily="34" charset="0"/>
                      </a:endParaRPr>
                    </a:p>
                  </a:txBody>
                  <a:tcPr marL="68580" marR="68580" marT="34295" marB="34295" anchor="ctr"/>
                </a:tc>
                <a:tc>
                  <a:txBody>
                    <a:bodyPr/>
                    <a:lstStyle/>
                    <a:p>
                      <a:r>
                        <a:rPr lang="en-US" sz="1800" u="none" strike="noStrike" kern="1200" baseline="0" dirty="0"/>
                        <a:t>Differences in language, culture, norms, and expectations</a:t>
                      </a:r>
                      <a:endParaRPr lang="en-US" sz="1800" b="0" i="0" u="none" strike="noStrike" kern="1200" baseline="0" dirty="0">
                        <a:solidFill>
                          <a:schemeClr val="dk1"/>
                        </a:solidFill>
                        <a:latin typeface="Arial" pitchFamily="34" charset="0"/>
                        <a:ea typeface="+mn-ea"/>
                        <a:cs typeface="Arial" pitchFamily="34" charset="0"/>
                      </a:endParaRPr>
                    </a:p>
                  </a:txBody>
                  <a:tcPr marL="68580" marR="68580" marT="34295" marB="34295" anchor="ctr"/>
                </a:tc>
                <a:extLst>
                  <a:ext uri="{0D108BD9-81ED-4DB2-BD59-A6C34878D82A}">
                    <a16:rowId xmlns:a16="http://schemas.microsoft.com/office/drawing/2014/main" val="219333645"/>
                  </a:ext>
                </a:extLst>
              </a:tr>
              <a:tr h="827287">
                <a:tc>
                  <a:txBody>
                    <a:bodyPr/>
                    <a:lstStyle/>
                    <a:p>
                      <a:r>
                        <a:rPr lang="en-US" sz="1800" dirty="0"/>
                        <a:t>Requires </a:t>
                      </a:r>
                      <a:r>
                        <a:rPr lang="en-US" sz="1800" u="none" strike="noStrike" kern="1200" baseline="0" dirty="0"/>
                        <a:t>adequate data interface</a:t>
                      </a:r>
                      <a:endParaRPr lang="en-US" sz="1800" dirty="0">
                        <a:solidFill>
                          <a:schemeClr val="tx1"/>
                        </a:solidFill>
                        <a:latin typeface="Arial" pitchFamily="34" charset="0"/>
                        <a:cs typeface="Arial" pitchFamily="34" charset="0"/>
                      </a:endParaRPr>
                    </a:p>
                  </a:txBody>
                  <a:tcPr marL="68580" marR="68580" marT="34295" marB="34295" anchor="ctr"/>
                </a:tc>
                <a:tc>
                  <a:txBody>
                    <a:bodyPr/>
                    <a:lstStyle/>
                    <a:p>
                      <a:r>
                        <a:rPr lang="en-US" sz="1800" u="none" strike="noStrike" kern="1200" baseline="0" dirty="0"/>
                        <a:t>Developing and evaluating “as is” models and alternative international processes incredibly challenging</a:t>
                      </a:r>
                      <a:endParaRPr lang="en-US" sz="1800" dirty="0">
                        <a:solidFill>
                          <a:schemeClr val="tx1"/>
                        </a:solidFill>
                        <a:latin typeface="Arial" pitchFamily="34" charset="0"/>
                        <a:cs typeface="Arial" pitchFamily="34" charset="0"/>
                      </a:endParaRPr>
                    </a:p>
                  </a:txBody>
                  <a:tcPr marL="68580" marR="68580" marT="34295" marB="34295" anchor="ctr"/>
                </a:tc>
                <a:extLst>
                  <a:ext uri="{0D108BD9-81ED-4DB2-BD59-A6C34878D82A}">
                    <a16:rowId xmlns:a16="http://schemas.microsoft.com/office/drawing/2014/main" val="4220045253"/>
                  </a:ext>
                </a:extLst>
              </a:tr>
            </a:tbl>
          </a:graphicData>
        </a:graphic>
      </p:graphicFrame>
      <p:sp>
        <p:nvSpPr>
          <p:cNvPr id="7" name="Text Placeholder 6"/>
          <p:cNvSpPr>
            <a:spLocks noGrp="1"/>
          </p:cNvSpPr>
          <p:nvPr>
            <p:ph type="body" idx="2"/>
          </p:nvPr>
        </p:nvSpPr>
        <p:spPr>
          <a:xfrm>
            <a:off x="1981200" y="4983053"/>
            <a:ext cx="8229600" cy="977739"/>
          </a:xfrm>
        </p:spPr>
        <p:txBody>
          <a:bodyPr/>
          <a:lstStyle/>
          <a:p>
            <a:pPr marL="0" indent="0">
              <a:buNone/>
            </a:pPr>
            <a:r>
              <a:rPr lang="en-US" sz="1800" kern="1200" dirty="0">
                <a:latin typeface="+mn-lt"/>
              </a:rPr>
              <a:t>Integrated, cross-functional, international system with high-level processes connected by S</a:t>
            </a:r>
            <a:r>
              <a:rPr lang="en-US" sz="100" kern="1200" dirty="0">
                <a:latin typeface="+mn-lt"/>
              </a:rPr>
              <a:t> </a:t>
            </a:r>
            <a:r>
              <a:rPr lang="en-US" sz="1800" kern="1200" dirty="0">
                <a:latin typeface="+mn-lt"/>
              </a:rPr>
              <a:t>O</a:t>
            </a:r>
            <a:r>
              <a:rPr lang="en-US" sz="100" kern="1200" dirty="0">
                <a:latin typeface="+mn-lt"/>
              </a:rPr>
              <a:t> </a:t>
            </a:r>
            <a:r>
              <a:rPr lang="en-US" sz="1800" kern="1200" dirty="0">
                <a:latin typeface="+mn-lt"/>
              </a:rPr>
              <a:t>A standards and the cloud</a:t>
            </a:r>
            <a:endParaRPr lang="en-US" sz="1800" dirty="0">
              <a:latin typeface="+mn-lt"/>
            </a:endParaRPr>
          </a:p>
        </p:txBody>
      </p:sp>
    </p:spTree>
    <p:extLst>
      <p:ext uri="{BB962C8B-B14F-4D97-AF65-F5344CB8AC3E}">
        <p14:creationId xmlns:p14="http://schemas.microsoft.com/office/powerpoint/2010/main" val="2989450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Advantages of Functional Systems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15-2 What are the characteristics of international I</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 components?</a:t>
            </a:r>
          </a:p>
          <a:p>
            <a:pPr marL="255651" indent="-255651" defTabSz="685800">
              <a:spcAft>
                <a:spcPct val="0"/>
              </a:spcAft>
              <a:buSzPts val="2400"/>
            </a:pPr>
            <a:r>
              <a:rPr lang="en-US" sz="2400" kern="1200" dirty="0">
                <a:solidFill>
                  <a:srgbClr val="000000"/>
                </a:solidFill>
                <a:latin typeface="Arial (Body)"/>
              </a:rPr>
              <a:t>Lack of integration has </a:t>
            </a:r>
            <a:r>
              <a:rPr lang="en-US" sz="2400" b="1" kern="1200" dirty="0">
                <a:solidFill>
                  <a:srgbClr val="000000"/>
                </a:solidFill>
                <a:latin typeface="Arial (Body)"/>
              </a:rPr>
              <a:t>advantages </a:t>
            </a:r>
            <a:r>
              <a:rPr lang="en-US" sz="2400" kern="1200" dirty="0">
                <a:solidFill>
                  <a:srgbClr val="000000"/>
                </a:solidFill>
                <a:latin typeface="Arial (Body)"/>
              </a:rPr>
              <a:t>for international organizations and international systems.</a:t>
            </a:r>
          </a:p>
          <a:p>
            <a:pPr marL="255651" indent="-255651" defTabSz="685800">
              <a:spcAft>
                <a:spcPct val="0"/>
              </a:spcAft>
              <a:buSzPts val="2400"/>
            </a:pPr>
            <a:r>
              <a:rPr lang="en-US" sz="2400" kern="1200" dirty="0">
                <a:solidFill>
                  <a:srgbClr val="000000"/>
                </a:solidFill>
                <a:latin typeface="Arial (Body)"/>
              </a:rPr>
              <a:t>U.S. order-processing systems operate in English, reflect practices and culture of U.S.</a:t>
            </a:r>
          </a:p>
          <a:p>
            <a:pPr marL="255651" indent="-255651" defTabSz="685800">
              <a:spcAft>
                <a:spcPct val="0"/>
              </a:spcAft>
              <a:buSzPts val="2400"/>
            </a:pPr>
            <a:r>
              <a:rPr lang="en-US" sz="2400" kern="1200" dirty="0">
                <a:solidFill>
                  <a:srgbClr val="000000"/>
                </a:solidFill>
                <a:latin typeface="Arial (Body)"/>
              </a:rPr>
              <a:t>Taiwanese manufacturing information systems operate in Chinese and reflect business practices and culture of Taiwan.</a:t>
            </a:r>
          </a:p>
          <a:p>
            <a:pPr marL="255651" indent="-255651" defTabSz="685800">
              <a:spcAft>
                <a:spcPct val="0"/>
              </a:spcAft>
              <a:buSzPts val="2400"/>
            </a:pPr>
            <a:r>
              <a:rPr lang="en-US" sz="2400" kern="1200" dirty="0">
                <a:solidFill>
                  <a:srgbClr val="000000"/>
                </a:solidFill>
                <a:latin typeface="Arial (Body)"/>
              </a:rPr>
              <a:t>Need adequate data interface between two systems.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115154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Study Questions</a:t>
            </a:r>
          </a:p>
        </p:txBody>
      </p:sp>
      <p:sp>
        <p:nvSpPr>
          <p:cNvPr id="3" name="Text Placeholder 2"/>
          <p:cNvSpPr>
            <a:spLocks noGrp="1"/>
          </p:cNvSpPr>
          <p:nvPr>
            <p:ph type="body" idx="1"/>
          </p:nvPr>
        </p:nvSpPr>
        <p:spPr>
          <a:xfrm>
            <a:off x="1981201" y="1600201"/>
            <a:ext cx="8132323" cy="4525963"/>
          </a:xfrm>
        </p:spPr>
        <p:txBody>
          <a:bodyPr wrap="square" lIns="91425" tIns="91425" rIns="91425" bIns="91425" anchor="t" anchorCtr="0">
            <a:noAutofit/>
          </a:bodyPr>
          <a:lstStyle/>
          <a:p>
            <a:pPr marL="0" indent="0" defTabSz="685800">
              <a:buSzPts val="2400"/>
              <a:buNone/>
              <a:tabLst/>
            </a:pPr>
            <a:r>
              <a:rPr lang="en-US" sz="22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200" b="1" kern="1200" dirty="0">
                <a:solidFill>
                  <a:schemeClr val="tx2"/>
                </a:solidFill>
                <a:latin typeface="Arial (Body)"/>
                <a:ea typeface="+mn-ea"/>
                <a:cs typeface="+mn-cs"/>
              </a:rPr>
              <a:t>15-1</a:t>
            </a:r>
            <a:r>
              <a:rPr lang="en-US" sz="2200" b="1"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How does the global economy affect organizations a</a:t>
            </a:r>
            <a:r>
              <a:rPr lang="en-US" sz="2200" kern="1200" dirty="0">
                <a:solidFill>
                  <a:srgbClr val="000000"/>
                </a:solidFill>
                <a:latin typeface="Arial (Body)"/>
              </a:rPr>
              <a:t>n</a:t>
            </a:r>
            <a:r>
              <a:rPr lang="en-US" sz="2200" kern="1200" dirty="0">
                <a:solidFill>
                  <a:srgbClr val="000000"/>
                </a:solidFill>
                <a:latin typeface="Arial (Body)"/>
                <a:ea typeface="+mn-ea"/>
                <a:cs typeface="+mn-cs"/>
              </a:rPr>
              <a:t>d processes?</a:t>
            </a:r>
          </a:p>
          <a:p>
            <a:pPr marL="0" indent="0" defTabSz="685800">
              <a:buSzPts val="2400"/>
              <a:buNone/>
              <a:tabLst/>
            </a:pPr>
            <a:r>
              <a:rPr lang="en-US" sz="2200" b="1" kern="1200" dirty="0">
                <a:solidFill>
                  <a:schemeClr val="tx2"/>
                </a:solidFill>
                <a:latin typeface="Arial (Body)"/>
              </a:rPr>
              <a:t>CE</a:t>
            </a:r>
            <a:r>
              <a:rPr lang="en-US" sz="100" b="1" kern="1200" dirty="0">
                <a:solidFill>
                  <a:schemeClr val="tx2"/>
                </a:solidFill>
                <a:latin typeface="Arial (Body)"/>
              </a:rPr>
              <a:t> </a:t>
            </a:r>
            <a:r>
              <a:rPr lang="en-US" sz="2200" b="1" kern="1200" dirty="0">
                <a:solidFill>
                  <a:schemeClr val="tx2"/>
                </a:solidFill>
                <a:latin typeface="Arial (Body)"/>
              </a:rPr>
              <a:t>15-</a:t>
            </a:r>
            <a:r>
              <a:rPr lang="en-US" sz="2200" b="1" kern="1200" dirty="0">
                <a:solidFill>
                  <a:schemeClr val="tx2"/>
                </a:solidFill>
                <a:latin typeface="Arial (Body)"/>
                <a:ea typeface="+mn-ea"/>
                <a:cs typeface="+mn-cs"/>
              </a:rPr>
              <a:t>2 </a:t>
            </a:r>
            <a:r>
              <a:rPr lang="en-US" sz="2200" kern="1200" dirty="0">
                <a:solidFill>
                  <a:srgbClr val="000000"/>
                </a:solidFill>
                <a:latin typeface="Arial (Body)"/>
                <a:ea typeface="+mn-ea"/>
                <a:cs typeface="+mn-cs"/>
              </a:rPr>
              <a:t>What are the characteristics of international I</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S components?</a:t>
            </a:r>
          </a:p>
          <a:p>
            <a:pPr marL="0" indent="0" defTabSz="685800">
              <a:buSzPts val="2400"/>
              <a:buNone/>
              <a:tabLst/>
            </a:pPr>
            <a:r>
              <a:rPr lang="en-US" sz="2200" b="1" kern="1200" dirty="0">
                <a:solidFill>
                  <a:schemeClr val="tx2"/>
                </a:solidFill>
                <a:latin typeface="Arial (Body)"/>
              </a:rPr>
              <a:t>CE</a:t>
            </a:r>
            <a:r>
              <a:rPr lang="en-US" sz="100" b="1" kern="1200" dirty="0">
                <a:solidFill>
                  <a:schemeClr val="tx2"/>
                </a:solidFill>
                <a:latin typeface="Arial (Body)"/>
              </a:rPr>
              <a:t> </a:t>
            </a:r>
            <a:r>
              <a:rPr lang="en-US" sz="2200" b="1" kern="1200" dirty="0">
                <a:solidFill>
                  <a:schemeClr val="tx2"/>
                </a:solidFill>
                <a:latin typeface="Arial (Body)"/>
              </a:rPr>
              <a:t>15-</a:t>
            </a:r>
            <a:r>
              <a:rPr lang="en-US" sz="2200" b="1" kern="1200" dirty="0">
                <a:solidFill>
                  <a:schemeClr val="tx2"/>
                </a:solidFill>
                <a:latin typeface="Arial (Body)"/>
                <a:ea typeface="+mn-ea"/>
                <a:cs typeface="+mn-cs"/>
              </a:rPr>
              <a:t>3 </a:t>
            </a:r>
            <a:r>
              <a:rPr lang="en-US" sz="2200" kern="1200" dirty="0">
                <a:solidFill>
                  <a:srgbClr val="000000"/>
                </a:solidFill>
                <a:latin typeface="Arial (Body)"/>
                <a:ea typeface="+mn-ea"/>
                <a:cs typeface="+mn-cs"/>
              </a:rPr>
              <a:t>How do inter-enterprise I</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S facilitate globalization?</a:t>
            </a:r>
          </a:p>
          <a:p>
            <a:pPr marL="0" indent="0" defTabSz="685800">
              <a:buSzPts val="2400"/>
              <a:buNone/>
              <a:tabLst/>
            </a:pPr>
            <a:r>
              <a:rPr lang="en-US" sz="2200" b="1" kern="1200" dirty="0">
                <a:solidFill>
                  <a:schemeClr val="tx2"/>
                </a:solidFill>
                <a:latin typeface="Arial (Body)"/>
              </a:rPr>
              <a:t>CE</a:t>
            </a:r>
            <a:r>
              <a:rPr lang="en-US" sz="100" b="1" kern="1200" dirty="0">
                <a:solidFill>
                  <a:schemeClr val="tx2"/>
                </a:solidFill>
                <a:latin typeface="Arial (Body)"/>
              </a:rPr>
              <a:t> </a:t>
            </a:r>
            <a:r>
              <a:rPr lang="en-US" sz="2200" b="1" kern="1200" dirty="0">
                <a:solidFill>
                  <a:schemeClr val="tx2"/>
                </a:solidFill>
                <a:latin typeface="Arial (Body)"/>
              </a:rPr>
              <a:t>15-</a:t>
            </a:r>
            <a:r>
              <a:rPr lang="en-US" sz="2200" b="1" kern="1200" dirty="0">
                <a:solidFill>
                  <a:schemeClr val="tx2"/>
                </a:solidFill>
                <a:latin typeface="Arial (Body)"/>
                <a:ea typeface="+mn-ea"/>
                <a:cs typeface="+mn-cs"/>
              </a:rPr>
              <a:t>4 </a:t>
            </a:r>
            <a:r>
              <a:rPr lang="en-US" sz="2200" kern="1200" dirty="0">
                <a:solidFill>
                  <a:srgbClr val="000000"/>
                </a:solidFill>
                <a:latin typeface="Arial (Body)"/>
                <a:ea typeface="+mn-ea"/>
                <a:cs typeface="+mn-cs"/>
              </a:rPr>
              <a:t>What are the security challenges of international I</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S?</a:t>
            </a:r>
          </a:p>
          <a:p>
            <a:pPr marL="0" indent="0" defTabSz="685800">
              <a:buSzPts val="2400"/>
              <a:buNone/>
              <a:tabLst/>
            </a:pPr>
            <a:r>
              <a:rPr lang="en-US" sz="2200" b="1" kern="1200" dirty="0">
                <a:solidFill>
                  <a:schemeClr val="tx2"/>
                </a:solidFill>
                <a:latin typeface="Arial (Body)"/>
              </a:rPr>
              <a:t>CE</a:t>
            </a:r>
            <a:r>
              <a:rPr lang="en-US" sz="100" b="1" kern="1200" dirty="0">
                <a:solidFill>
                  <a:schemeClr val="tx2"/>
                </a:solidFill>
                <a:latin typeface="Arial (Body)"/>
              </a:rPr>
              <a:t> </a:t>
            </a:r>
            <a:r>
              <a:rPr lang="en-US" sz="2200" b="1" kern="1200" dirty="0">
                <a:solidFill>
                  <a:schemeClr val="tx2"/>
                </a:solidFill>
                <a:latin typeface="Arial (Body)"/>
              </a:rPr>
              <a:t>15-</a:t>
            </a:r>
            <a:r>
              <a:rPr lang="en-US" sz="2200" b="1" kern="1200" dirty="0">
                <a:solidFill>
                  <a:schemeClr val="tx2"/>
                </a:solidFill>
                <a:latin typeface="Arial (Body)"/>
                <a:ea typeface="+mn-ea"/>
                <a:cs typeface="+mn-cs"/>
              </a:rPr>
              <a:t>5 </a:t>
            </a:r>
            <a:r>
              <a:rPr lang="en-US" sz="2200" kern="1200" dirty="0">
                <a:solidFill>
                  <a:srgbClr val="000000"/>
                </a:solidFill>
                <a:latin typeface="Arial (Body)"/>
                <a:ea typeface="+mn-ea"/>
                <a:cs typeface="+mn-cs"/>
              </a:rPr>
              <a:t>What are the challenges of international I</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S management?</a:t>
            </a:r>
          </a:p>
        </p:txBody>
      </p:sp>
    </p:spTree>
    <p:extLst>
      <p:ext uri="{BB962C8B-B14F-4D97-AF65-F5344CB8AC3E}">
        <p14:creationId xmlns:p14="http://schemas.microsoft.com/office/powerpoint/2010/main" val="964985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Problems of Inherent Processes</a:t>
            </a:r>
          </a:p>
        </p:txBody>
      </p:sp>
      <p:sp>
        <p:nvSpPr>
          <p:cNvPr id="3" name="Text Placeholder 2"/>
          <p:cNvSpPr>
            <a:spLocks noGrp="1"/>
          </p:cNvSpPr>
          <p:nvPr>
            <p:ph type="body" idx="1"/>
          </p:nvPr>
        </p:nvSpPr>
        <p:spPr>
          <a:xfrm>
            <a:off x="1981200" y="1600201"/>
            <a:ext cx="8336604" cy="4525963"/>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15-2 What are the characteristics of international I</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 components?</a:t>
            </a:r>
          </a:p>
          <a:p>
            <a:pPr marL="255651" indent="-255651" defTabSz="685800">
              <a:spcAft>
                <a:spcPct val="0"/>
              </a:spcAft>
              <a:buSzPts val="2400"/>
            </a:pPr>
            <a:r>
              <a:rPr lang="en-US" sz="2400" kern="1200" dirty="0">
                <a:solidFill>
                  <a:srgbClr val="000000"/>
                </a:solidFill>
                <a:latin typeface="Arial (Body)"/>
              </a:rPr>
              <a:t>Some inherent processes may conflict with cultural norms.</a:t>
            </a:r>
          </a:p>
          <a:p>
            <a:pPr marL="255651" indent="-255651" defTabSz="685800">
              <a:spcAft>
                <a:spcPct val="0"/>
              </a:spcAft>
              <a:buSzPts val="2400"/>
            </a:pPr>
            <a:r>
              <a:rPr lang="en-US" sz="2400" kern="1200" dirty="0">
                <a:solidFill>
                  <a:srgbClr val="000000"/>
                </a:solidFill>
                <a:latin typeface="Arial (Body)"/>
              </a:rPr>
              <a:t>Difficult to convince employees to follow inherent processes, more difficult in some cultures.</a:t>
            </a:r>
          </a:p>
          <a:p>
            <a:pPr marL="255651" indent="-255651" defTabSz="685800">
              <a:spcAft>
                <a:spcPct val="0"/>
              </a:spcAft>
              <a:buSzPts val="2400"/>
            </a:pPr>
            <a:r>
              <a:rPr lang="en-US" sz="2400" kern="1200" dirty="0">
                <a:solidFill>
                  <a:srgbClr val="000000"/>
                </a:solidFill>
                <a:latin typeface="Arial (Body)"/>
              </a:rPr>
              <a:t>Future inter-enterprise business processes defined to document service responsibilities of each international unit.</a:t>
            </a:r>
          </a:p>
          <a:p>
            <a:pPr marL="255651" indent="-255651" defTabSz="685800">
              <a:spcAft>
                <a:spcPct val="0"/>
              </a:spcAft>
              <a:buSzPts val="2400"/>
            </a:pPr>
            <a:r>
              <a:rPr lang="en-US" sz="2400" kern="1200" dirty="0">
                <a:solidFill>
                  <a:srgbClr val="000000"/>
                </a:solidFill>
                <a:latin typeface="Arial (Body)"/>
              </a:rPr>
              <a:t>The cloud and Web service standards used to connect services into an integrated, enterprise, international system.</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190155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Supply Chain Relationships</a:t>
            </a:r>
          </a:p>
        </p:txBody>
      </p:sp>
      <p:sp>
        <p:nvSpPr>
          <p:cNvPr id="3" name="Content Placeholder 2"/>
          <p:cNvSpPr>
            <a:spLocks noGrp="1"/>
          </p:cNvSpPr>
          <p:nvPr>
            <p:ph type="body" idx="1"/>
          </p:nvPr>
        </p:nvSpPr>
        <p:spPr>
          <a:xfrm>
            <a:off x="1981200" y="1600201"/>
            <a:ext cx="8229600" cy="792804"/>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15-3 How do inter-enterprise I</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 facilitate globalization?</a:t>
            </a:r>
          </a:p>
          <a:p>
            <a:pPr marL="0" indent="0">
              <a:spcBef>
                <a:spcPts val="1000"/>
              </a:spcBef>
              <a:buSzPts val="2400"/>
              <a:buNone/>
            </a:pPr>
            <a:r>
              <a:rPr lang="en-US" sz="2400" kern="1200" dirty="0">
                <a:solidFill>
                  <a:srgbClr val="000000"/>
                </a:solidFill>
                <a:latin typeface="Arial (Body)"/>
              </a:rPr>
              <a:t>Supply Chain Relationships</a:t>
            </a:r>
            <a:endParaRPr lang="en-US" sz="2400" kern="1200" dirty="0">
              <a:solidFill>
                <a:srgbClr val="000000"/>
              </a:solidFill>
              <a:latin typeface="Arial (Body)"/>
              <a:ea typeface="+mn-ea"/>
              <a:cs typeface="+mn-cs"/>
            </a:endParaRPr>
          </a:p>
        </p:txBody>
      </p:sp>
      <p:pic>
        <p:nvPicPr>
          <p:cNvPr id="6" name="Picture 5" descr="Figure depicting a supply chain: suppliers, manufacturers, distributors, retailers, and end customers."/>
          <p:cNvPicPr>
            <a:picLocks noChangeAspect="1"/>
          </p:cNvPicPr>
          <p:nvPr/>
        </p:nvPicPr>
        <p:blipFill>
          <a:blip r:embed="rId3"/>
          <a:srcRect/>
          <a:stretch/>
        </p:blipFill>
        <p:spPr>
          <a:xfrm>
            <a:off x="2498952" y="2608129"/>
            <a:ext cx="7127854" cy="3249463"/>
          </a:xfrm>
          <a:prstGeom prst="rect">
            <a:avLst/>
          </a:prstGeom>
        </p:spPr>
      </p:pic>
    </p:spTree>
    <p:extLst>
      <p:ext uri="{BB962C8B-B14F-4D97-AF65-F5344CB8AC3E}">
        <p14:creationId xmlns:p14="http://schemas.microsoft.com/office/powerpoint/2010/main" val="3448704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Supply Chain Example</a:t>
            </a:r>
          </a:p>
        </p:txBody>
      </p:sp>
      <p:sp>
        <p:nvSpPr>
          <p:cNvPr id="3" name="Content Placeholder 2"/>
          <p:cNvSpPr>
            <a:spLocks noGrp="1"/>
          </p:cNvSpPr>
          <p:nvPr>
            <p:ph type="body" idx="1"/>
          </p:nvPr>
        </p:nvSpPr>
        <p:spPr>
          <a:xfrm>
            <a:off x="1981200" y="1600201"/>
            <a:ext cx="8229600" cy="792804"/>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15-3 How do inter-enterprise I</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 facilitate globalization?</a:t>
            </a:r>
          </a:p>
          <a:p>
            <a:pPr marL="0" indent="0">
              <a:spcBef>
                <a:spcPts val="1000"/>
              </a:spcBef>
              <a:buSzPts val="2400"/>
              <a:buNone/>
            </a:pPr>
            <a:r>
              <a:rPr lang="en-US" sz="2400" kern="1200" dirty="0">
                <a:solidFill>
                  <a:srgbClr val="000000"/>
                </a:solidFill>
                <a:latin typeface="Arial (Body)"/>
              </a:rPr>
              <a:t>Supply Chain Example</a:t>
            </a:r>
            <a:endParaRPr lang="en-US" sz="2400" kern="1200" dirty="0">
              <a:solidFill>
                <a:srgbClr val="000000"/>
              </a:solidFill>
              <a:latin typeface="Arial (Body)"/>
              <a:ea typeface="+mn-ea"/>
              <a:cs typeface="+mn-cs"/>
            </a:endParaRPr>
          </a:p>
        </p:txBody>
      </p:sp>
      <p:pic>
        <p:nvPicPr>
          <p:cNvPr id="6" name="Picture 5" descr="Figure depicting a supply chain example for REI, the sporting goods retailer. Can use this to see that the only point that revenue enters the supply chain is from the end customer."/>
          <p:cNvPicPr>
            <a:picLocks noChangeAspect="1"/>
          </p:cNvPicPr>
          <p:nvPr/>
        </p:nvPicPr>
        <p:blipFill>
          <a:blip r:embed="rId3"/>
          <a:srcRect/>
          <a:stretch/>
        </p:blipFill>
        <p:spPr>
          <a:xfrm>
            <a:off x="2452481" y="2468927"/>
            <a:ext cx="6576842" cy="3939658"/>
          </a:xfrm>
          <a:prstGeom prst="rect">
            <a:avLst/>
          </a:prstGeom>
        </p:spPr>
      </p:pic>
    </p:spTree>
    <p:extLst>
      <p:ext uri="{BB962C8B-B14F-4D97-AF65-F5344CB8AC3E}">
        <p14:creationId xmlns:p14="http://schemas.microsoft.com/office/powerpoint/2010/main" val="1691702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r>
              <a:rPr lang="en-US" dirty="0"/>
              <a:t>The Importance of Information in the Walmart Supply Chain </a:t>
            </a:r>
            <a:r>
              <a:rPr lang="en-US" sz="2000" b="0" dirty="0"/>
              <a:t>(1 of 2)</a:t>
            </a:r>
            <a:endParaRPr lang="en-US" b="0" dirty="0"/>
          </a:p>
        </p:txBody>
      </p:sp>
      <p:sp>
        <p:nvSpPr>
          <p:cNvPr id="3" name="Content Placeholder 2"/>
          <p:cNvSpPr>
            <a:spLocks noGrp="1"/>
          </p:cNvSpPr>
          <p:nvPr>
            <p:ph type="body" idx="1"/>
          </p:nvPr>
        </p:nvSpPr>
        <p:spPr>
          <a:xfrm>
            <a:off x="1981200" y="1600201"/>
            <a:ext cx="8229600" cy="792804"/>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15-3 How do inter-enterprise I</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 facilitate globalization?</a:t>
            </a:r>
          </a:p>
          <a:p>
            <a:pPr marL="0" indent="0">
              <a:spcBef>
                <a:spcPts val="1000"/>
              </a:spcBef>
              <a:buSzPts val="2400"/>
              <a:buNone/>
            </a:pPr>
            <a:r>
              <a:rPr lang="en-US" sz="2400" kern="1200" dirty="0">
                <a:solidFill>
                  <a:srgbClr val="000000"/>
                </a:solidFill>
                <a:latin typeface="Arial (Body)"/>
              </a:rPr>
              <a:t>Example Walmart Supply Chain</a:t>
            </a:r>
            <a:endParaRPr lang="en-US" sz="2400" kern="1200" dirty="0">
              <a:solidFill>
                <a:srgbClr val="000000"/>
              </a:solidFill>
              <a:latin typeface="Arial (Body)"/>
              <a:ea typeface="+mn-ea"/>
              <a:cs typeface="+mn-cs"/>
            </a:endParaRPr>
          </a:p>
        </p:txBody>
      </p:sp>
      <p:pic>
        <p:nvPicPr>
          <p:cNvPr id="6" name="Picture 5" descr="A diagram shows and example of a supply chain for Walmart. Product information leads to and from the store inventory. Orders from Walmart stores, worldwide, go to Walmart Processing Centers, also located worldwide. Queries of good for sale come from the Walmart Processing Centers to the store inventory. Manufacturers send finished goods to the processing center inventory. Walmart Processing Centers make orders with manufacturers for products, located worldwide. Suppliers send supplies and raw materials Manufacturers make orders from the Suppliers, located worldwide, who send Supplies and Raw Materials to the Raw Material Inventory Base. A Supply inventory lets the suppliers know what materials they have to off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0178" y="2480502"/>
            <a:ext cx="5551644" cy="3736071"/>
          </a:xfrm>
          <a:prstGeom prst="rect">
            <a:avLst/>
          </a:prstGeom>
        </p:spPr>
      </p:pic>
    </p:spTree>
    <p:extLst>
      <p:ext uri="{BB962C8B-B14F-4D97-AF65-F5344CB8AC3E}">
        <p14:creationId xmlns:p14="http://schemas.microsoft.com/office/powerpoint/2010/main" val="1653843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The Importance of Information in the Walmart Supply Chain </a:t>
            </a:r>
            <a:r>
              <a:rPr lang="en-US" sz="2000" b="0" kern="1200" dirty="0">
                <a:latin typeface="Times New Roman" panose="02020603050405020304" pitchFamily="18" charset="0"/>
                <a:ea typeface="+mj-ea"/>
                <a:cs typeface="Times New Roman" panose="02020603050405020304" pitchFamily="18" charset="0"/>
              </a:rPr>
              <a:t>(2 of 2)</a:t>
            </a:r>
            <a:endParaRPr lang="en-US"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15-3 How do inter-enterprise I</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 facilitate globalization?</a:t>
            </a:r>
          </a:p>
          <a:p>
            <a:pPr marL="0" indent="0" defTabSz="685800">
              <a:spcBef>
                <a:spcPts val="1000"/>
              </a:spcBef>
              <a:buSzPts val="2400"/>
              <a:buNone/>
            </a:pPr>
            <a:r>
              <a:rPr lang="en-US" sz="2400" kern="1200" dirty="0">
                <a:solidFill>
                  <a:srgbClr val="000000"/>
                </a:solidFill>
                <a:latin typeface="Arial (Body)"/>
              </a:rPr>
              <a:t>Global information systems increase supply chain profitability by:</a:t>
            </a:r>
          </a:p>
          <a:p>
            <a:pPr marL="254203" defTabSz="685800">
              <a:spcAft>
                <a:spcPct val="0"/>
              </a:spcAft>
              <a:buSzPts val="2400"/>
            </a:pPr>
            <a:r>
              <a:rPr lang="en-US" sz="2400" kern="1200" dirty="0">
                <a:solidFill>
                  <a:srgbClr val="000000"/>
                </a:solidFill>
                <a:latin typeface="Arial (Body)"/>
              </a:rPr>
              <a:t>Reducing inventories.</a:t>
            </a:r>
          </a:p>
          <a:p>
            <a:pPr marL="254203" defTabSz="685800">
              <a:spcAft>
                <a:spcPct val="0"/>
              </a:spcAft>
              <a:buSzPts val="2400"/>
            </a:pPr>
            <a:r>
              <a:rPr lang="en-US" sz="2400" kern="1200" dirty="0">
                <a:solidFill>
                  <a:srgbClr val="000000"/>
                </a:solidFill>
                <a:latin typeface="Arial (Body)"/>
              </a:rPr>
              <a:t>Reducing or eliminating </a:t>
            </a:r>
            <a:r>
              <a:rPr lang="en-US" sz="2400" b="1" kern="1200" dirty="0">
                <a:solidFill>
                  <a:srgbClr val="000000"/>
                </a:solidFill>
                <a:latin typeface="Arial (Body)"/>
              </a:rPr>
              <a:t>bullwhip</a:t>
            </a:r>
            <a:r>
              <a:rPr lang="en-US" sz="2400" kern="1200" dirty="0">
                <a:solidFill>
                  <a:srgbClr val="000000"/>
                </a:solidFill>
                <a:latin typeface="Arial (Body)"/>
              </a:rPr>
              <a:t> </a:t>
            </a:r>
            <a:r>
              <a:rPr lang="en-US" sz="2400" b="1" kern="1200" dirty="0">
                <a:solidFill>
                  <a:srgbClr val="000000"/>
                </a:solidFill>
                <a:latin typeface="Arial (Body)"/>
              </a:rPr>
              <a:t>effect</a:t>
            </a:r>
            <a:r>
              <a:rPr lang="en-US" sz="2400" kern="1200" dirty="0">
                <a:solidFill>
                  <a:srgbClr val="000000"/>
                </a:solidFill>
                <a:latin typeface="Arial (Body)"/>
              </a:rPr>
              <a:t>.</a:t>
            </a:r>
          </a:p>
          <a:p>
            <a:pPr marL="254203" defTabSz="685800">
              <a:spcAft>
                <a:spcPct val="0"/>
              </a:spcAft>
              <a:buSzPts val="2400"/>
            </a:pPr>
            <a:r>
              <a:rPr lang="en-US" sz="2400" kern="1200" dirty="0">
                <a:solidFill>
                  <a:srgbClr val="000000"/>
                </a:solidFill>
                <a:latin typeface="Arial (Body)"/>
              </a:rPr>
              <a:t>Producing comprehensive, accurate, timely information.</a:t>
            </a:r>
          </a:p>
          <a:p>
            <a:pPr marL="254203" defTabSz="685800">
              <a:spcAft>
                <a:spcPct val="0"/>
              </a:spcAft>
              <a:buSzPts val="2400"/>
            </a:pPr>
            <a:r>
              <a:rPr lang="en-US" sz="2400" kern="1200" dirty="0">
                <a:solidFill>
                  <a:srgbClr val="000000"/>
                </a:solidFill>
                <a:latin typeface="Arial (Body)"/>
              </a:rPr>
              <a:t>Choosing delivery option that optimize value.</a:t>
            </a:r>
          </a:p>
          <a:p>
            <a:pPr marL="254203" defTabSz="685800">
              <a:spcAft>
                <a:spcPct val="0"/>
              </a:spcAft>
              <a:buSzPts val="2400"/>
            </a:pPr>
            <a:r>
              <a:rPr lang="en-US" sz="2400" kern="1200" dirty="0">
                <a:solidFill>
                  <a:srgbClr val="000000"/>
                </a:solidFill>
                <a:latin typeface="Arial (Body)"/>
              </a:rPr>
              <a:t>Enabling 24/7 global shipment tracking.</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529306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How Can Information Relieve the Bullwhip Effect?</a:t>
            </a:r>
            <a:endParaRPr lang="en-US" b="0" kern="1200" dirty="0">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a:xfrm>
            <a:off x="1981200" y="1600201"/>
            <a:ext cx="8229600" cy="384243"/>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15-3 How do inter-enterprise I</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 facilitate globalization?</a:t>
            </a:r>
            <a:endParaRPr lang="en-US" sz="2400" kern="1200" dirty="0">
              <a:solidFill>
                <a:srgbClr val="000000"/>
              </a:solidFill>
              <a:latin typeface="Arial (Body)"/>
              <a:ea typeface="+mn-ea"/>
              <a:cs typeface="+mn-cs"/>
            </a:endParaRPr>
          </a:p>
        </p:txBody>
      </p:sp>
      <p:sp>
        <p:nvSpPr>
          <p:cNvPr id="4" name="Content Placeholder 3"/>
          <p:cNvSpPr>
            <a:spLocks noGrp="1"/>
          </p:cNvSpPr>
          <p:nvPr>
            <p:ph idx="13"/>
          </p:nvPr>
        </p:nvSpPr>
        <p:spPr>
          <a:xfrm>
            <a:off x="1981201" y="1980160"/>
            <a:ext cx="3976777" cy="2835031"/>
          </a:xfrm>
        </p:spPr>
        <p:txBody>
          <a:bodyPr wrap="square" lIns="91425" tIns="91425" rIns="91425" bIns="91425" anchor="t" anchorCtr="0">
            <a:noAutofit/>
          </a:bodyPr>
          <a:lstStyle/>
          <a:p>
            <a:pPr marL="255651" indent="-255651" defTabSz="685800">
              <a:spcAft>
                <a:spcPct val="0"/>
              </a:spcAft>
            </a:pPr>
            <a:r>
              <a:rPr lang="en-US" sz="2000" kern="1200" dirty="0">
                <a:solidFill>
                  <a:srgbClr val="000000"/>
                </a:solidFill>
                <a:latin typeface="Arial (Body)"/>
                <a:ea typeface="+mn-ea"/>
                <a:cs typeface="+mn-cs"/>
              </a:rPr>
              <a:t>P &amp; G supply chain for diapers</a:t>
            </a:r>
          </a:p>
          <a:p>
            <a:pPr marL="255651" indent="-255651" defTabSz="685800">
              <a:spcAft>
                <a:spcPct val="0"/>
              </a:spcAft>
            </a:pPr>
            <a:r>
              <a:rPr lang="en-US" sz="2000" b="1" kern="1200" dirty="0">
                <a:solidFill>
                  <a:srgbClr val="000000"/>
                </a:solidFill>
                <a:latin typeface="Arial (Body)"/>
                <a:ea typeface="+mn-ea"/>
                <a:cs typeface="+mn-cs"/>
              </a:rPr>
              <a:t>Bullwhip effect</a:t>
            </a:r>
          </a:p>
          <a:p>
            <a:pPr marL="741553" lvl="1" indent="-284353" defTabSz="685800">
              <a:spcAft>
                <a:spcPct val="0"/>
              </a:spcAft>
            </a:pPr>
            <a:r>
              <a:rPr lang="en-US" sz="2000" kern="1200" dirty="0">
                <a:solidFill>
                  <a:srgbClr val="000000"/>
                </a:solidFill>
                <a:latin typeface="Arial (Body)"/>
                <a:ea typeface="+mn-ea"/>
                <a:cs typeface="+mn-cs"/>
              </a:rPr>
              <a:t>Variability in the size and timing of orders increases at each stage up the supply chain, from customer to supplier.</a:t>
            </a:r>
          </a:p>
        </p:txBody>
      </p:sp>
      <p:sp>
        <p:nvSpPr>
          <p:cNvPr id="5" name="Content Placeholder 4"/>
          <p:cNvSpPr>
            <a:spLocks noGrp="1"/>
          </p:cNvSpPr>
          <p:nvPr>
            <p:ph idx="14"/>
          </p:nvPr>
        </p:nvSpPr>
        <p:spPr>
          <a:xfrm>
            <a:off x="7046881" y="2097777"/>
            <a:ext cx="2474055" cy="433956"/>
          </a:xfrm>
        </p:spPr>
        <p:txBody>
          <a:bodyPr wrap="square" lIns="91425" tIns="91425" rIns="91425" bIns="91425" anchor="t" anchorCtr="0">
            <a:noAutofit/>
          </a:bodyPr>
          <a:lstStyle/>
          <a:p>
            <a:pPr marL="0" indent="0">
              <a:spcBef>
                <a:spcPts val="0"/>
              </a:spcBef>
              <a:buSzPts val="2400"/>
              <a:buNone/>
            </a:pPr>
            <a:r>
              <a:rPr lang="en-US" sz="2000" kern="1200" dirty="0">
                <a:solidFill>
                  <a:srgbClr val="000000"/>
                </a:solidFill>
                <a:latin typeface="Arial (Body)"/>
                <a:ea typeface="+mn-ea"/>
                <a:cs typeface="+mn-cs"/>
              </a:rPr>
              <a:t>The Bullwhip Effect</a:t>
            </a:r>
          </a:p>
        </p:txBody>
      </p:sp>
      <p:pic>
        <p:nvPicPr>
          <p:cNvPr id="7" name="Picture 6" descr="Figure showing bullwhip effect in a supply chain"/>
          <p:cNvPicPr>
            <a:picLocks noChangeAspect="1"/>
          </p:cNvPicPr>
          <p:nvPr/>
        </p:nvPicPr>
        <p:blipFill>
          <a:blip r:embed="rId3"/>
          <a:srcRect/>
          <a:stretch/>
        </p:blipFill>
        <p:spPr>
          <a:xfrm>
            <a:off x="6643994" y="2608457"/>
            <a:ext cx="3279829" cy="3008477"/>
          </a:xfrm>
          <a:prstGeom prst="rect">
            <a:avLst/>
          </a:prstGeom>
        </p:spPr>
      </p:pic>
    </p:spTree>
    <p:extLst>
      <p:ext uri="{BB962C8B-B14F-4D97-AF65-F5344CB8AC3E}">
        <p14:creationId xmlns:p14="http://schemas.microsoft.com/office/powerpoint/2010/main" val="1851030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Eliminate Bullwhip Effect with True Demand Information</a:t>
            </a:r>
          </a:p>
        </p:txBody>
      </p:sp>
      <p:sp>
        <p:nvSpPr>
          <p:cNvPr id="3" name="Content Placeholder 2"/>
          <p:cNvSpPr>
            <a:spLocks noGrp="1"/>
          </p:cNvSpPr>
          <p:nvPr>
            <p:ph type="body" idx="1"/>
          </p:nvPr>
        </p:nvSpPr>
        <p:spPr>
          <a:xfrm>
            <a:off x="1981200" y="1600201"/>
            <a:ext cx="8229600" cy="773349"/>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15-3 How do inter-enterprise I</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 facilitate globalization?</a:t>
            </a:r>
          </a:p>
          <a:p>
            <a:pPr marL="0" indent="0">
              <a:spcBef>
                <a:spcPts val="1000"/>
              </a:spcBef>
              <a:buSzPts val="2400"/>
              <a:buNone/>
            </a:pPr>
            <a:r>
              <a:rPr lang="en-US" sz="2200" kern="1200" dirty="0">
                <a:solidFill>
                  <a:srgbClr val="000000"/>
                </a:solidFill>
                <a:latin typeface="Arial (Body)"/>
              </a:rPr>
              <a:t>Eliminating the Bullwhip Effect with True Demand Information</a:t>
            </a:r>
            <a:endParaRPr lang="en-US" sz="2200" kern="1200" dirty="0">
              <a:solidFill>
                <a:srgbClr val="000000"/>
              </a:solidFill>
              <a:latin typeface="Arial (Body)"/>
              <a:ea typeface="+mn-ea"/>
              <a:cs typeface="+mn-cs"/>
            </a:endParaRPr>
          </a:p>
        </p:txBody>
      </p:sp>
      <p:pic>
        <p:nvPicPr>
          <p:cNvPr id="6" name="Picture 5" descr="A diagram provides an example of using True Demand information to eliminate the Bullwhip Effect. When using the supply chain for Walmart diagram, a Purchase Application stage has been added to lead to the Supply Inventory, Raw Materials Inventory, and Processing Center Inventory. The Sales Database provides information to the Purchasing Application stag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5797" y="2506838"/>
            <a:ext cx="5700408" cy="3711646"/>
          </a:xfrm>
          <a:prstGeom prst="rect">
            <a:avLst/>
          </a:prstGeom>
        </p:spPr>
      </p:pic>
    </p:spTree>
    <p:extLst>
      <p:ext uri="{BB962C8B-B14F-4D97-AF65-F5344CB8AC3E}">
        <p14:creationId xmlns:p14="http://schemas.microsoft.com/office/powerpoint/2010/main" val="3535304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The Legal Environment</a:t>
            </a:r>
          </a:p>
        </p:txBody>
      </p:sp>
      <p:sp>
        <p:nvSpPr>
          <p:cNvPr id="3" name="Text Placeholder 2"/>
          <p:cNvSpPr>
            <a:spLocks noGrp="1"/>
          </p:cNvSpPr>
          <p:nvPr>
            <p:ph type="body" idx="1"/>
          </p:nvPr>
        </p:nvSpPr>
        <p:spPr>
          <a:xfrm>
            <a:off x="1981200" y="1600201"/>
            <a:ext cx="8229600" cy="4525963"/>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15-4 What are the security challenges of international I</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a:t>
            </a:r>
          </a:p>
          <a:p>
            <a:pPr marL="255651" indent="-255651" defTabSz="685800">
              <a:spcAft>
                <a:spcPct val="0"/>
              </a:spcAft>
              <a:buSzPts val="2400"/>
            </a:pPr>
            <a:r>
              <a:rPr lang="en-US" sz="2400" kern="1200" dirty="0">
                <a:solidFill>
                  <a:srgbClr val="000000"/>
                </a:solidFill>
                <a:latin typeface="Arial (Body)"/>
              </a:rPr>
              <a:t>Legal Environment</a:t>
            </a:r>
          </a:p>
          <a:p>
            <a:pPr marL="741553" lvl="1" indent="-284353" defTabSz="685800">
              <a:spcAft>
                <a:spcPct val="0"/>
              </a:spcAft>
              <a:buSzPts val="2400"/>
            </a:pPr>
            <a:r>
              <a:rPr lang="en-US" sz="2000" kern="1200" dirty="0">
                <a:solidFill>
                  <a:srgbClr val="000000"/>
                </a:solidFill>
                <a:latin typeface="Arial (Body)"/>
              </a:rPr>
              <a:t>Encryption </a:t>
            </a:r>
            <a:r>
              <a:rPr lang="en-US" sz="2000" b="1" kern="1200" dirty="0">
                <a:solidFill>
                  <a:srgbClr val="000000"/>
                </a:solidFill>
                <a:latin typeface="Arial (Body)"/>
              </a:rPr>
              <a:t>illegal </a:t>
            </a:r>
            <a:r>
              <a:rPr lang="en-US" sz="2000" kern="1200" dirty="0">
                <a:solidFill>
                  <a:srgbClr val="000000"/>
                </a:solidFill>
                <a:latin typeface="Arial (Body)"/>
              </a:rPr>
              <a:t>or highly restricted in many countries.</a:t>
            </a:r>
          </a:p>
          <a:p>
            <a:pPr marL="741553" lvl="1" indent="-284353" defTabSz="685800">
              <a:spcAft>
                <a:spcPct val="0"/>
              </a:spcAft>
              <a:buSzPts val="2400"/>
            </a:pPr>
            <a:r>
              <a:rPr lang="en-US" sz="2000" kern="1200" dirty="0">
                <a:solidFill>
                  <a:srgbClr val="000000"/>
                </a:solidFill>
                <a:latin typeface="Arial (Body)"/>
              </a:rPr>
              <a:t>Censorship problems with stored content.</a:t>
            </a:r>
          </a:p>
          <a:p>
            <a:pPr marL="741553" lvl="1" indent="-284353" defTabSz="685800">
              <a:spcAft>
                <a:spcPct val="0"/>
              </a:spcAft>
              <a:buSzPts val="2400"/>
            </a:pPr>
            <a:r>
              <a:rPr lang="en-US" sz="2000" kern="1200" dirty="0">
                <a:solidFill>
                  <a:srgbClr val="000000"/>
                </a:solidFill>
                <a:latin typeface="Arial (Body)"/>
              </a:rPr>
              <a:t>Dozens of countries regularly block access to certain Internet companies.</a:t>
            </a:r>
          </a:p>
          <a:p>
            <a:pPr marL="741553" lvl="1" indent="-284353" defTabSz="685800">
              <a:spcAft>
                <a:spcPct val="0"/>
              </a:spcAft>
              <a:buSzPts val="2400"/>
            </a:pPr>
            <a:r>
              <a:rPr lang="en-US" sz="2000" kern="1200" dirty="0">
                <a:solidFill>
                  <a:srgbClr val="000000"/>
                </a:solidFill>
                <a:latin typeface="Arial (Body)"/>
              </a:rPr>
              <a:t>Privacy laws vary significantly. (“Right to be forgotten.”)</a:t>
            </a:r>
          </a:p>
          <a:p>
            <a:pPr marL="741553" lvl="1" indent="-284353" defTabSz="685800">
              <a:spcAft>
                <a:spcPct val="0"/>
              </a:spcAft>
              <a:buSzPts val="2400"/>
            </a:pPr>
            <a:r>
              <a:rPr lang="en-US" sz="2000" kern="1200" dirty="0">
                <a:solidFill>
                  <a:srgbClr val="000000"/>
                </a:solidFill>
                <a:latin typeface="Arial (Body)"/>
              </a:rPr>
              <a:t>General Data Protection Regulation (GDPU) passed by EU strongly impacts international companies</a:t>
            </a:r>
          </a:p>
          <a:p>
            <a:pPr marL="741553" lvl="1" indent="-284353" defTabSz="685800">
              <a:spcAft>
                <a:spcPct val="0"/>
              </a:spcAft>
              <a:buSzPts val="2400"/>
            </a:pPr>
            <a:r>
              <a:rPr lang="en-US" sz="2000" kern="1200" dirty="0">
                <a:solidFill>
                  <a:srgbClr val="000000"/>
                </a:solidFill>
                <a:latin typeface="Arial (Body)"/>
              </a:rPr>
              <a:t>Intersection of international law and technology forces evaluation how information systems managed and location of data.</a:t>
            </a:r>
            <a:endParaRPr lang="en-US" sz="2000" kern="1200" dirty="0">
              <a:solidFill>
                <a:srgbClr val="000000"/>
              </a:solidFill>
              <a:latin typeface="Arial (Body)"/>
              <a:ea typeface="+mn-ea"/>
              <a:cs typeface="+mn-cs"/>
            </a:endParaRPr>
          </a:p>
        </p:txBody>
      </p:sp>
    </p:spTree>
    <p:extLst>
      <p:ext uri="{BB962C8B-B14F-4D97-AF65-F5344CB8AC3E}">
        <p14:creationId xmlns:p14="http://schemas.microsoft.com/office/powerpoint/2010/main" val="430872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Security Challenges of International I S? </a:t>
            </a:r>
            <a:r>
              <a:rPr lang="en-US" sz="2000" b="0" dirty="0"/>
              <a:t>(1 of 2)</a:t>
            </a:r>
            <a:endParaRPr lang="en-US" sz="3200" b="0" dirty="0"/>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15-4 What are the security challenges of international I</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a:t>
            </a:r>
          </a:p>
          <a:p>
            <a:pPr marL="255651" indent="-255651" defTabSz="685800">
              <a:spcAft>
                <a:spcPct val="0"/>
              </a:spcAft>
              <a:buSzPts val="2400"/>
            </a:pPr>
            <a:r>
              <a:rPr lang="en-US" sz="2400" kern="1200" dirty="0">
                <a:solidFill>
                  <a:srgbClr val="000000"/>
                </a:solidFill>
                <a:latin typeface="Arial (Body)"/>
              </a:rPr>
              <a:t>Physical Security</a:t>
            </a:r>
          </a:p>
          <a:p>
            <a:pPr marL="741553" lvl="1" indent="-284353" defTabSz="685800">
              <a:spcAft>
                <a:spcPct val="0"/>
              </a:spcAft>
              <a:buSzPts val="2400"/>
            </a:pPr>
            <a:r>
              <a:rPr lang="en-US" sz="2400" kern="1200" dirty="0">
                <a:solidFill>
                  <a:srgbClr val="000000"/>
                </a:solidFill>
                <a:latin typeface="Arial (Body)"/>
              </a:rPr>
              <a:t>Threats to infrastructure from natural disasters, geopolitical risks, civil unrest, terrorist attacks.</a:t>
            </a:r>
          </a:p>
          <a:p>
            <a:pPr marL="741553" lvl="1" indent="-284353" defTabSz="685800">
              <a:spcAft>
                <a:spcPct val="0"/>
              </a:spcAft>
              <a:buSzPts val="2400"/>
            </a:pPr>
            <a:r>
              <a:rPr lang="en-US" sz="2400" kern="1200" dirty="0">
                <a:solidFill>
                  <a:srgbClr val="000000"/>
                </a:solidFill>
                <a:latin typeface="Arial (Body)"/>
              </a:rPr>
              <a:t>Physical infrastructure vulnerable to outright seizure.</a:t>
            </a:r>
          </a:p>
          <a:p>
            <a:pPr marL="741553" lvl="1" indent="-284353" defTabSz="685800">
              <a:spcAft>
                <a:spcPct val="0"/>
              </a:spcAft>
              <a:buSzPts val="2400"/>
            </a:pPr>
            <a:r>
              <a:rPr lang="en-US" sz="2400" kern="1200" dirty="0">
                <a:solidFill>
                  <a:srgbClr val="000000"/>
                </a:solidFill>
                <a:latin typeface="Arial (Body)"/>
              </a:rPr>
              <a:t>Employees who run critical infrastructure can be targeted.</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442829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r>
              <a:rPr lang="en-US" dirty="0"/>
              <a:t>Security Challenges of International I S? </a:t>
            </a:r>
            <a:r>
              <a:rPr lang="en-US" sz="2000" b="0" dirty="0"/>
              <a:t>(2 of 2)</a:t>
            </a:r>
            <a:endParaRPr lang="en-US" dirty="0"/>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15-4 What are the security challenges of international I</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a:t>
            </a:r>
          </a:p>
          <a:p>
            <a:pPr marL="255651" indent="-255651" defTabSz="685800">
              <a:spcAft>
                <a:spcPct val="0"/>
              </a:spcAft>
              <a:buSzPts val="2400"/>
            </a:pPr>
            <a:r>
              <a:rPr lang="en-US" sz="2400" kern="1200" dirty="0">
                <a:solidFill>
                  <a:srgbClr val="000000"/>
                </a:solidFill>
                <a:latin typeface="Arial (Body)"/>
              </a:rPr>
              <a:t>Cultural Norms</a:t>
            </a:r>
          </a:p>
          <a:p>
            <a:pPr marL="741553" lvl="1" indent="-284353" defTabSz="685800">
              <a:spcAft>
                <a:spcPct val="0"/>
              </a:spcAft>
              <a:buSzPts val="2400"/>
            </a:pPr>
            <a:r>
              <a:rPr lang="en-US" sz="2400" kern="1200" dirty="0">
                <a:solidFill>
                  <a:srgbClr val="000000"/>
                </a:solidFill>
                <a:latin typeface="Arial (Body)"/>
              </a:rPr>
              <a:t>Bribery in some countries expected.</a:t>
            </a:r>
          </a:p>
          <a:p>
            <a:pPr marL="741553" lvl="1" indent="-284353" defTabSz="685800">
              <a:spcAft>
                <a:spcPct val="0"/>
              </a:spcAft>
              <a:buSzPts val="2400"/>
            </a:pPr>
            <a:r>
              <a:rPr lang="en-US" sz="2400" kern="1200" dirty="0">
                <a:solidFill>
                  <a:srgbClr val="000000"/>
                </a:solidFill>
                <a:latin typeface="Arial (Body)"/>
              </a:rPr>
              <a:t>Graft a worldwide problem.</a:t>
            </a:r>
          </a:p>
          <a:p>
            <a:pPr marL="1144778" lvl="2" indent="-230378" defTabSz="685800">
              <a:spcAft>
                <a:spcPct val="0"/>
              </a:spcAft>
              <a:buSzPts val="2400"/>
            </a:pPr>
            <a:r>
              <a:rPr lang="en-US" sz="2400" kern="1200" dirty="0">
                <a:solidFill>
                  <a:srgbClr val="000000"/>
                </a:solidFill>
                <a:latin typeface="Arial (Body)"/>
              </a:rPr>
              <a:t>Risks control of separation of duties and authorities.</a:t>
            </a:r>
          </a:p>
          <a:p>
            <a:pPr marL="1144778" lvl="2" indent="-230378" defTabSz="685800">
              <a:spcAft>
                <a:spcPct val="0"/>
              </a:spcAft>
              <a:buSzPts val="2400"/>
            </a:pPr>
            <a:r>
              <a:rPr lang="en-US" sz="2400" kern="1200" dirty="0">
                <a:solidFill>
                  <a:srgbClr val="000000"/>
                </a:solidFill>
                <a:latin typeface="Arial (Body)"/>
              </a:rPr>
              <a:t>Risk loss of valuable intellectual property.</a:t>
            </a:r>
          </a:p>
          <a:p>
            <a:pPr marL="741553" lvl="1" indent="-284353" defTabSz="685800">
              <a:spcAft>
                <a:spcPct val="0"/>
              </a:spcAft>
              <a:buSzPts val="2400"/>
            </a:pPr>
            <a:r>
              <a:rPr lang="en-US" sz="2400" kern="1200" dirty="0">
                <a:solidFill>
                  <a:srgbClr val="000000"/>
                </a:solidFill>
                <a:latin typeface="Arial (Body)"/>
              </a:rPr>
              <a:t>Personal references: may be considered exceedingly rude to talk about someone when he or she is not present.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789288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The Growing Global Economy</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15-1 How does the global economy affect organizations and processes?</a:t>
            </a:r>
          </a:p>
          <a:p>
            <a:pPr marL="255651" indent="-255651" defTabSz="685800">
              <a:spcAft>
                <a:spcPct val="0"/>
              </a:spcAft>
              <a:buSzPts val="2400"/>
            </a:pPr>
            <a:r>
              <a:rPr lang="en-US" sz="2400" kern="1200" dirty="0">
                <a:solidFill>
                  <a:srgbClr val="000000"/>
                </a:solidFill>
                <a:latin typeface="Arial (Body)"/>
              </a:rPr>
              <a:t>After World War II, Japanese and other Asian countries increased manufacturing.</a:t>
            </a:r>
          </a:p>
          <a:p>
            <a:pPr marL="255651" indent="-255651" defTabSz="685800">
              <a:spcAft>
                <a:spcPct val="0"/>
              </a:spcAft>
              <a:buSzPts val="2400"/>
            </a:pPr>
            <a:r>
              <a:rPr lang="en-US" sz="2400" kern="1200" dirty="0">
                <a:solidFill>
                  <a:srgbClr val="000000"/>
                </a:solidFill>
                <a:latin typeface="Arial (Body)"/>
              </a:rPr>
              <a:t>Fall of Soviet Union opened economies of Russia, Eastern Europe.</a:t>
            </a:r>
          </a:p>
          <a:p>
            <a:pPr marL="255651" indent="-255651" defTabSz="685800">
              <a:spcAft>
                <a:spcPct val="0"/>
              </a:spcAft>
              <a:buSzPts val="2400"/>
            </a:pPr>
            <a:r>
              <a:rPr lang="en-US" sz="2400" kern="1200" dirty="0">
                <a:solidFill>
                  <a:srgbClr val="000000"/>
                </a:solidFill>
                <a:latin typeface="Arial (Body)"/>
              </a:rPr>
              <a:t>N. American and European economies integrated.</a:t>
            </a:r>
          </a:p>
          <a:p>
            <a:pPr marL="255651" indent="-255651" defTabSz="685800">
              <a:spcAft>
                <a:spcPct val="0"/>
              </a:spcAft>
              <a:buSzPts val="2400"/>
            </a:pPr>
            <a:r>
              <a:rPr lang="en-US" sz="2400" kern="1200" dirty="0">
                <a:solidFill>
                  <a:srgbClr val="000000"/>
                </a:solidFill>
                <a:latin typeface="Arial (Body)"/>
              </a:rPr>
              <a:t>Plentiful, cheap telecommunications after dot.com bubble burst.</a:t>
            </a:r>
          </a:p>
          <a:p>
            <a:pPr marL="255651" indent="-255651" defTabSz="685800">
              <a:spcAft>
                <a:spcPct val="0"/>
              </a:spcAft>
              <a:buSzPts val="2400"/>
            </a:pPr>
            <a:r>
              <a:rPr lang="en-US" sz="2400" kern="1200" dirty="0">
                <a:solidFill>
                  <a:srgbClr val="000000"/>
                </a:solidFill>
                <a:latin typeface="Arial (Body)"/>
              </a:rPr>
              <a:t>Booming economies: India, China.</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390426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Challenges of International I S Management</a:t>
            </a:r>
          </a:p>
        </p:txBody>
      </p:sp>
      <p:sp>
        <p:nvSpPr>
          <p:cNvPr id="3" name="Content Placeholder 2"/>
          <p:cNvSpPr>
            <a:spLocks noGrp="1"/>
          </p:cNvSpPr>
          <p:nvPr>
            <p:ph type="body" idx="1"/>
          </p:nvPr>
        </p:nvSpPr>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mn-lt"/>
                <a:ea typeface="+mn-ea"/>
                <a:cs typeface="+mn-cs"/>
              </a:rPr>
              <a:t>CE</a:t>
            </a:r>
            <a:r>
              <a:rPr lang="en-US" sz="100" kern="1200" dirty="0">
                <a:solidFill>
                  <a:srgbClr val="000000"/>
                </a:solidFill>
                <a:latin typeface="+mn-lt"/>
                <a:ea typeface="+mn-ea"/>
                <a:cs typeface="+mn-cs"/>
              </a:rPr>
              <a:t> </a:t>
            </a:r>
            <a:r>
              <a:rPr lang="en-US" sz="1400" kern="1200" dirty="0">
                <a:solidFill>
                  <a:srgbClr val="000000"/>
                </a:solidFill>
                <a:latin typeface="+mn-lt"/>
                <a:ea typeface="+mn-ea"/>
                <a:cs typeface="+mn-cs"/>
              </a:rPr>
              <a:t>15-5 What are the challenges of international I</a:t>
            </a:r>
            <a:r>
              <a:rPr lang="en-US" sz="100" kern="1200" dirty="0">
                <a:solidFill>
                  <a:srgbClr val="000000"/>
                </a:solidFill>
                <a:latin typeface="+mn-lt"/>
                <a:ea typeface="+mn-ea"/>
                <a:cs typeface="+mn-cs"/>
              </a:rPr>
              <a:t> </a:t>
            </a:r>
            <a:r>
              <a:rPr lang="en-US" sz="1400" kern="1200" dirty="0">
                <a:solidFill>
                  <a:srgbClr val="000000"/>
                </a:solidFill>
                <a:latin typeface="+mn-lt"/>
                <a:ea typeface="+mn-ea"/>
                <a:cs typeface="+mn-cs"/>
              </a:rPr>
              <a:t>S management?</a:t>
            </a:r>
          </a:p>
          <a:p>
            <a:pPr marL="0" indent="0">
              <a:spcBef>
                <a:spcPts val="1000"/>
              </a:spcBef>
              <a:buSzPts val="2400"/>
              <a:buNone/>
            </a:pPr>
            <a:r>
              <a:rPr lang="en-US" sz="2400" kern="1200" dirty="0">
                <a:solidFill>
                  <a:srgbClr val="000000"/>
                </a:solidFill>
                <a:latin typeface="+mn-lt"/>
              </a:rPr>
              <a:t>Challenges of International I</a:t>
            </a:r>
            <a:r>
              <a:rPr lang="en-US" sz="100" kern="1200" dirty="0">
                <a:solidFill>
                  <a:srgbClr val="000000"/>
                </a:solidFill>
                <a:latin typeface="+mn-lt"/>
              </a:rPr>
              <a:t> </a:t>
            </a:r>
            <a:r>
              <a:rPr lang="en-US" sz="2400" kern="1200" dirty="0">
                <a:solidFill>
                  <a:srgbClr val="000000"/>
                </a:solidFill>
                <a:latin typeface="+mn-lt"/>
              </a:rPr>
              <a:t>S Management</a:t>
            </a:r>
          </a:p>
          <a:p>
            <a:pPr>
              <a:buSzPts val="2400"/>
            </a:pPr>
            <a:r>
              <a:rPr lang="en-US" sz="2400" dirty="0">
                <a:solidFill>
                  <a:schemeClr val="tx1"/>
                </a:solidFill>
                <a:latin typeface="+mn-lt"/>
                <a:cs typeface="Arial" panose="020B0604020202020204" pitchFamily="34" charset="0"/>
              </a:rPr>
              <a:t>International information systems larger, more complex</a:t>
            </a:r>
          </a:p>
          <a:p>
            <a:pPr>
              <a:buSzPts val="2400"/>
            </a:pPr>
            <a:r>
              <a:rPr lang="en-US" sz="2400" dirty="0">
                <a:solidFill>
                  <a:schemeClr val="tx1"/>
                </a:solidFill>
                <a:latin typeface="+mn-lt"/>
                <a:cs typeface="Arial" panose="020B0604020202020204" pitchFamily="34" charset="0"/>
              </a:rPr>
              <a:t>International I</a:t>
            </a:r>
            <a:r>
              <a:rPr lang="en-US" sz="100" dirty="0">
                <a:solidFill>
                  <a:schemeClr val="tx1"/>
                </a:solidFill>
                <a:latin typeface="+mn-lt"/>
                <a:cs typeface="Arial" panose="020B0604020202020204" pitchFamily="34" charset="0"/>
              </a:rPr>
              <a:t> </a:t>
            </a:r>
            <a:r>
              <a:rPr lang="en-US" sz="2400" dirty="0">
                <a:solidFill>
                  <a:schemeClr val="tx1"/>
                </a:solidFill>
                <a:latin typeface="+mn-lt"/>
                <a:cs typeface="Arial" panose="020B0604020202020204" pitchFamily="34" charset="0"/>
              </a:rPr>
              <a:t>S depts. bigger, more cultures, languages</a:t>
            </a:r>
          </a:p>
          <a:p>
            <a:pPr>
              <a:buSzPts val="2400"/>
            </a:pPr>
            <a:r>
              <a:rPr lang="en-US" sz="2400" dirty="0">
                <a:solidFill>
                  <a:schemeClr val="tx1"/>
                </a:solidFill>
                <a:latin typeface="+mn-lt"/>
                <a:cs typeface="Arial" panose="020B0604020202020204" pitchFamily="34" charset="0"/>
              </a:rPr>
              <a:t>More I</a:t>
            </a:r>
            <a:r>
              <a:rPr lang="en-US" sz="100" dirty="0">
                <a:solidFill>
                  <a:schemeClr val="tx1"/>
                </a:solidFill>
                <a:latin typeface="+mn-lt"/>
                <a:cs typeface="Arial" panose="020B0604020202020204" pitchFamily="34" charset="0"/>
              </a:rPr>
              <a:t> </a:t>
            </a:r>
            <a:r>
              <a:rPr lang="en-US" sz="2400" dirty="0">
                <a:solidFill>
                  <a:schemeClr val="tx1"/>
                </a:solidFill>
                <a:latin typeface="+mn-lt"/>
                <a:cs typeface="Arial" panose="020B0604020202020204" pitchFamily="34" charset="0"/>
              </a:rPr>
              <a:t>S assets, risks, greater uncertainty</a:t>
            </a:r>
          </a:p>
          <a:p>
            <a:pPr>
              <a:buSzPts val="2400"/>
            </a:pPr>
            <a:r>
              <a:rPr lang="en-US" sz="2400" dirty="0">
                <a:solidFill>
                  <a:schemeClr val="tx1"/>
                </a:solidFill>
                <a:latin typeface="+mn-lt"/>
                <a:cs typeface="Arial" panose="020B0604020202020204" pitchFamily="34" charset="0"/>
              </a:rPr>
              <a:t>Complex international law, security incidents complicated to investigate</a:t>
            </a:r>
          </a:p>
        </p:txBody>
      </p:sp>
    </p:spTree>
    <p:extLst>
      <p:ext uri="{BB962C8B-B14F-4D97-AF65-F5344CB8AC3E}">
        <p14:creationId xmlns:p14="http://schemas.microsoft.com/office/powerpoint/2010/main" val="3143835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Why Is International Information Systems Development More Challenging?</a:t>
            </a:r>
          </a:p>
        </p:txBody>
      </p:sp>
      <p:sp>
        <p:nvSpPr>
          <p:cNvPr id="3" name="Content Placeholder 2"/>
          <p:cNvSpPr>
            <a:spLocks noGrp="1"/>
          </p:cNvSpPr>
          <p:nvPr>
            <p:ph type="body" idx="1"/>
          </p:nvPr>
        </p:nvSpPr>
        <p:spPr>
          <a:xfrm>
            <a:off x="1981200" y="1600201"/>
            <a:ext cx="8229600" cy="744166"/>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15-5 What are the challenges of international I</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 management?</a:t>
            </a:r>
          </a:p>
          <a:p>
            <a:pPr marL="0" indent="0">
              <a:spcBef>
                <a:spcPts val="1000"/>
              </a:spcBef>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15-7</a:t>
            </a:r>
            <a:r>
              <a:rPr lang="en-US" sz="2200" kern="1200" dirty="0">
                <a:solidFill>
                  <a:srgbClr val="000000"/>
                </a:solidFill>
                <a:latin typeface="Arial (Body)"/>
              </a:rPr>
              <a:t> Phases in the S</a:t>
            </a:r>
            <a:r>
              <a:rPr lang="en-US" sz="100" kern="1200" dirty="0">
                <a:solidFill>
                  <a:srgbClr val="000000"/>
                </a:solidFill>
                <a:latin typeface="Arial (Body)"/>
              </a:rPr>
              <a:t> </a:t>
            </a:r>
            <a:r>
              <a:rPr lang="en-US" sz="2200" kern="1200" dirty="0">
                <a:solidFill>
                  <a:srgbClr val="000000"/>
                </a:solidFill>
                <a:latin typeface="Arial (Body)"/>
              </a:rPr>
              <a:t>D</a:t>
            </a:r>
            <a:r>
              <a:rPr lang="en-US" sz="100" kern="1200" dirty="0">
                <a:solidFill>
                  <a:srgbClr val="000000"/>
                </a:solidFill>
                <a:latin typeface="Arial (Body)"/>
              </a:rPr>
              <a:t> </a:t>
            </a:r>
            <a:r>
              <a:rPr lang="en-US" sz="2200" kern="1200" dirty="0">
                <a:solidFill>
                  <a:srgbClr val="000000"/>
                </a:solidFill>
                <a:latin typeface="Arial (Body)"/>
              </a:rPr>
              <a:t>L</a:t>
            </a:r>
            <a:r>
              <a:rPr lang="en-US" sz="100" kern="1200" dirty="0">
                <a:solidFill>
                  <a:srgbClr val="000000"/>
                </a:solidFill>
                <a:latin typeface="Arial (Body)"/>
              </a:rPr>
              <a:t> </a:t>
            </a:r>
            <a:r>
              <a:rPr lang="en-US" sz="2200" kern="1200" dirty="0">
                <a:solidFill>
                  <a:srgbClr val="000000"/>
                </a:solidFill>
                <a:latin typeface="Arial (Body)"/>
              </a:rPr>
              <a:t>C</a:t>
            </a:r>
            <a:endParaRPr lang="en-US" sz="2200" kern="1200" dirty="0">
              <a:solidFill>
                <a:srgbClr val="000000"/>
              </a:solidFill>
              <a:latin typeface="Arial (Body)"/>
              <a:ea typeface="+mn-ea"/>
              <a:cs typeface="+mn-cs"/>
            </a:endParaRPr>
          </a:p>
        </p:txBody>
      </p:sp>
      <p:pic>
        <p:nvPicPr>
          <p:cNvPr id="6" name="Picture 5" descr="The diagram illustrates the “business planning process” as the first step in S D L C. The business planning process identifies a “system need” and performs “system definition.” The system definition undergoes a “project plan” before making a “requirements analysis.” The requirements analysis is followed by making a “component design” which considers the “approved user requirements.” The component design executes “system design” for “implementation.” The implementation process is connected to different “users” through “system.” The users identify any “problem or need for change” under the process of maintenance. The process of system maintenance is further connected to system definition.">
            <a:extLst>
              <a:ext uri="{FF2B5EF4-FFF2-40B4-BE49-F238E27FC236}">
                <a16:creationId xmlns:a16="http://schemas.microsoft.com/office/drawing/2014/main" id="{DC8A55BF-8510-4F88-B942-A8CEE36E293D}"/>
              </a:ext>
            </a:extLst>
          </p:cNvPr>
          <p:cNvPicPr>
            <a:picLocks noChangeAspect="1"/>
          </p:cNvPicPr>
          <p:nvPr/>
        </p:nvPicPr>
        <p:blipFill>
          <a:blip r:embed="rId3"/>
          <a:srcRect/>
          <a:stretch/>
        </p:blipFill>
        <p:spPr>
          <a:xfrm>
            <a:off x="3867366" y="2511654"/>
            <a:ext cx="4460471" cy="3821121"/>
          </a:xfrm>
          <a:prstGeom prst="rect">
            <a:avLst/>
          </a:prstGeom>
        </p:spPr>
      </p:pic>
    </p:spTree>
    <p:extLst>
      <p:ext uri="{BB962C8B-B14F-4D97-AF65-F5344CB8AC3E}">
        <p14:creationId xmlns:p14="http://schemas.microsoft.com/office/powerpoint/2010/main" val="1724902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Why Is International 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 Development More Challenging? </a:t>
            </a:r>
            <a:r>
              <a:rPr lang="en-US" sz="2000" b="0" kern="1200" dirty="0">
                <a:latin typeface="Times New Roman" panose="02020603050405020304" pitchFamily="18" charset="0"/>
                <a:ea typeface="+mj-ea"/>
                <a:cs typeface="Times New Roman" panose="02020603050405020304" pitchFamily="18" charset="0"/>
              </a:rPr>
              <a:t>(1 of 3)</a:t>
            </a:r>
            <a:endParaRPr lang="en-US" sz="32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15-5 What are the challenges of international I</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 management?</a:t>
            </a:r>
          </a:p>
          <a:p>
            <a:pPr marL="255651" indent="-255651" defTabSz="685800">
              <a:spcAft>
                <a:spcPct val="0"/>
              </a:spcAft>
              <a:buSzPts val="2400"/>
            </a:pPr>
            <a:r>
              <a:rPr lang="en-US" sz="2400" kern="1200" dirty="0">
                <a:solidFill>
                  <a:srgbClr val="000000"/>
                </a:solidFill>
                <a:latin typeface="Arial (Body)"/>
              </a:rPr>
              <a:t>Hardware</a:t>
            </a:r>
          </a:p>
          <a:p>
            <a:pPr marL="741553" lvl="1" indent="-284353" defTabSz="685800">
              <a:spcAft>
                <a:spcPct val="0"/>
              </a:spcAft>
              <a:buSzPts val="2400"/>
            </a:pPr>
            <a:r>
              <a:rPr lang="en-US" sz="2400" kern="1200" dirty="0">
                <a:solidFill>
                  <a:srgbClr val="000000"/>
                </a:solidFill>
                <a:latin typeface="Arial (Body)"/>
              </a:rPr>
              <a:t>Running hardware in different countries not a problem, especially using the cloud.</a:t>
            </a:r>
          </a:p>
          <a:p>
            <a:pPr marL="255651" indent="-255651" defTabSz="685800">
              <a:spcAft>
                <a:spcPct val="0"/>
              </a:spcAft>
              <a:buSzPts val="2400"/>
            </a:pPr>
            <a:r>
              <a:rPr lang="en-US" sz="2400" kern="1200" dirty="0">
                <a:solidFill>
                  <a:srgbClr val="000000"/>
                </a:solidFill>
                <a:latin typeface="Arial (Body)"/>
              </a:rPr>
              <a:t>Software</a:t>
            </a:r>
          </a:p>
          <a:p>
            <a:pPr marL="741553" lvl="1" indent="-284353" defTabSz="685800">
              <a:spcAft>
                <a:spcPct val="0"/>
              </a:spcAft>
              <a:buSzPts val="2400"/>
            </a:pPr>
            <a:r>
              <a:rPr lang="en-US" sz="2400" kern="1200" dirty="0">
                <a:solidFill>
                  <a:srgbClr val="000000"/>
                </a:solidFill>
                <a:latin typeface="Arial (Body)"/>
              </a:rPr>
              <a:t>Localizing software manageable, assuming programs designed to be localized.</a:t>
            </a:r>
          </a:p>
          <a:p>
            <a:pPr marL="741553" lvl="1" indent="-284353" defTabSz="685800">
              <a:spcAft>
                <a:spcPct val="0"/>
              </a:spcAft>
              <a:buSzPts val="2400"/>
            </a:pPr>
            <a:r>
              <a:rPr lang="en-US" sz="2400" kern="1200" dirty="0">
                <a:solidFill>
                  <a:srgbClr val="000000"/>
                </a:solidFill>
                <a:latin typeface="Arial (Body)"/>
              </a:rPr>
              <a:t>If underlying business processes differ, requirements for information system will differ.</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525609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Why Is International 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 Development More Challenging? </a:t>
            </a:r>
            <a:r>
              <a:rPr lang="en-US" sz="2000" b="0" kern="1200" dirty="0">
                <a:latin typeface="Times New Roman" panose="02020603050405020304" pitchFamily="18" charset="0"/>
                <a:ea typeface="+mj-ea"/>
                <a:cs typeface="Times New Roman" panose="02020603050405020304" pitchFamily="18" charset="0"/>
              </a:rPr>
              <a:t>(2 of 3)</a:t>
            </a:r>
          </a:p>
        </p:txBody>
      </p:sp>
      <p:sp>
        <p:nvSpPr>
          <p:cNvPr id="3" name="Text Placeholder 2"/>
          <p:cNvSpPr>
            <a:spLocks noGrp="1"/>
          </p:cNvSpPr>
          <p:nvPr>
            <p:ph type="body" idx="1"/>
          </p:nvPr>
        </p:nvSpPr>
        <p:spPr>
          <a:xfrm>
            <a:off x="1981200" y="1600201"/>
            <a:ext cx="8229600" cy="4525963"/>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15-5 What are the challenges of international I</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 management?</a:t>
            </a:r>
          </a:p>
          <a:p>
            <a:pPr marL="255651" indent="-255651" defTabSz="685800">
              <a:spcAft>
                <a:spcPct val="0"/>
              </a:spcAft>
              <a:buSzPts val="2400"/>
            </a:pPr>
            <a:r>
              <a:rPr lang="en-US" sz="2400" kern="1200" dirty="0">
                <a:solidFill>
                  <a:srgbClr val="000000"/>
                </a:solidFill>
                <a:latin typeface="Arial (Body)"/>
              </a:rPr>
              <a:t>Data</a:t>
            </a:r>
          </a:p>
          <a:p>
            <a:pPr marL="741553" lvl="1" indent="-284353" defTabSz="685800">
              <a:spcAft>
                <a:spcPct val="0"/>
              </a:spcAft>
              <a:buSzPts val="2400"/>
            </a:pPr>
            <a:r>
              <a:rPr lang="en-US" sz="2400" kern="1200" dirty="0">
                <a:solidFill>
                  <a:srgbClr val="000000"/>
                </a:solidFill>
                <a:latin typeface="Arial (Body)"/>
              </a:rPr>
              <a:t>Databases pose more difficulties.</a:t>
            </a:r>
          </a:p>
          <a:p>
            <a:pPr marL="741553" lvl="1" indent="-284353" defTabSz="685800">
              <a:spcAft>
                <a:spcPct val="0"/>
              </a:spcAft>
              <a:buSzPts val="2400"/>
            </a:pPr>
            <a:r>
              <a:rPr lang="en-US" sz="2400" kern="1200" dirty="0">
                <a:solidFill>
                  <a:srgbClr val="000000"/>
                </a:solidFill>
                <a:latin typeface="Arial (Body)"/>
              </a:rPr>
              <a:t>Single database used, can it be distributed?</a:t>
            </a:r>
          </a:p>
          <a:p>
            <a:pPr marL="1144778" lvl="2" indent="-230378" defTabSz="685800">
              <a:spcAft>
                <a:spcPct val="0"/>
              </a:spcAft>
              <a:buSzPts val="2400"/>
            </a:pPr>
            <a:r>
              <a:rPr lang="en-US" sz="2400" kern="1200" dirty="0">
                <a:solidFill>
                  <a:srgbClr val="000000"/>
                </a:solidFill>
                <a:latin typeface="Arial (Body)"/>
              </a:rPr>
              <a:t>If so, how will updates be processed? What language, currency, and units of measure will be used to store data? If multiple databases used, how will data be transported among them?</a:t>
            </a:r>
          </a:p>
          <a:p>
            <a:pPr marL="741553" lvl="1" indent="-284353" defTabSz="685800">
              <a:spcAft>
                <a:spcPct val="0"/>
              </a:spcAft>
              <a:buSzPts val="2400"/>
            </a:pPr>
            <a:r>
              <a:rPr lang="en-US" sz="2400" kern="1200" dirty="0">
                <a:solidFill>
                  <a:srgbClr val="000000"/>
                </a:solidFill>
                <a:latin typeface="Arial (Body)"/>
              </a:rPr>
              <a:t>Cloud-based databases reduces difficulties.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886163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cs typeface="Times New Roman" panose="02020603050405020304" pitchFamily="18" charset="0"/>
              </a:rPr>
              <a:t>Why Is International I</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S Development More Challenging? </a:t>
            </a:r>
            <a:r>
              <a:rPr lang="en-US" sz="2000" b="0" kern="1200" dirty="0">
                <a:latin typeface="Times New Roman" panose="02020603050405020304" pitchFamily="18" charset="0"/>
                <a:cs typeface="Times New Roman" panose="02020603050405020304" pitchFamily="18" charset="0"/>
              </a:rPr>
              <a:t>(3 of 3)</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600201"/>
            <a:ext cx="8229600" cy="4697083"/>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15-5 What are the challenges of international I</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 management?</a:t>
            </a:r>
          </a:p>
          <a:p>
            <a:pPr marL="255651" indent="-255651" defTabSz="685800">
              <a:spcAft>
                <a:spcPct val="0"/>
              </a:spcAft>
              <a:buSzPts val="2400"/>
            </a:pPr>
            <a:r>
              <a:rPr lang="en-US" sz="2400" kern="1200" dirty="0">
                <a:solidFill>
                  <a:srgbClr val="000000"/>
                </a:solidFill>
                <a:latin typeface="Arial (Body)"/>
              </a:rPr>
              <a:t>Procedures</a:t>
            </a:r>
          </a:p>
          <a:p>
            <a:pPr marL="741553" lvl="1" indent="-284353" defTabSz="685800">
              <a:spcAft>
                <a:spcPct val="0"/>
              </a:spcAft>
              <a:buSzPts val="2400"/>
            </a:pPr>
            <a:r>
              <a:rPr lang="en-US" sz="2400" kern="1200" dirty="0">
                <a:solidFill>
                  <a:srgbClr val="000000"/>
                </a:solidFill>
                <a:latin typeface="Arial (Body)"/>
              </a:rPr>
              <a:t>Customers in different countries treated differently than in U.S.</a:t>
            </a:r>
          </a:p>
          <a:p>
            <a:pPr marL="1144778" lvl="2" indent="-230378" defTabSz="685800">
              <a:spcAft>
                <a:spcPct val="0"/>
              </a:spcAft>
              <a:buSzPts val="2400"/>
            </a:pPr>
            <a:r>
              <a:rPr lang="en-US" sz="2400" kern="1200" dirty="0">
                <a:solidFill>
                  <a:srgbClr val="000000"/>
                </a:solidFill>
                <a:latin typeface="Arial (Body)"/>
              </a:rPr>
              <a:t>C</a:t>
            </a:r>
            <a:r>
              <a:rPr lang="en-US" sz="100" kern="1200" dirty="0">
                <a:solidFill>
                  <a:srgbClr val="000000"/>
                </a:solidFill>
                <a:latin typeface="Arial (Body)"/>
              </a:rPr>
              <a:t> </a:t>
            </a:r>
            <a:r>
              <a:rPr lang="en-US" sz="2400" kern="1200" dirty="0">
                <a:solidFill>
                  <a:srgbClr val="000000"/>
                </a:solidFill>
                <a:latin typeface="Arial (Body)"/>
              </a:rPr>
              <a:t>R</a:t>
            </a:r>
            <a:r>
              <a:rPr lang="en-US" sz="100" kern="1200" dirty="0">
                <a:solidFill>
                  <a:srgbClr val="000000"/>
                </a:solidFill>
                <a:latin typeface="Arial (Body)"/>
              </a:rPr>
              <a:t> </a:t>
            </a:r>
            <a:r>
              <a:rPr lang="en-US" sz="2400" kern="1200" dirty="0">
                <a:solidFill>
                  <a:srgbClr val="000000"/>
                </a:solidFill>
                <a:latin typeface="Arial (Body)"/>
              </a:rPr>
              <a:t>M procedures different.</a:t>
            </a:r>
          </a:p>
          <a:p>
            <a:pPr marL="741553" lvl="1" indent="-284353" defTabSz="685800">
              <a:spcAft>
                <a:spcPct val="0"/>
              </a:spcAft>
              <a:buSzPts val="2400"/>
            </a:pPr>
            <a:r>
              <a:rPr lang="en-US" sz="2400" kern="1200" dirty="0">
                <a:solidFill>
                  <a:srgbClr val="000000"/>
                </a:solidFill>
                <a:latin typeface="Arial (Body)"/>
              </a:rPr>
              <a:t>Specific requirements will differ, if underlying business processes differ.</a:t>
            </a:r>
          </a:p>
          <a:p>
            <a:pPr marL="741553" lvl="1" indent="-284353" defTabSz="685800">
              <a:spcAft>
                <a:spcPct val="0"/>
              </a:spcAft>
              <a:buSzPts val="2400"/>
            </a:pPr>
            <a:r>
              <a:rPr lang="en-US" sz="2400" kern="1200" dirty="0">
                <a:solidFill>
                  <a:srgbClr val="000000"/>
                </a:solidFill>
                <a:latin typeface="Arial (Body)"/>
              </a:rPr>
              <a:t>Options</a:t>
            </a:r>
          </a:p>
          <a:p>
            <a:pPr marL="1144778" lvl="2" indent="-230378" defTabSz="685800">
              <a:spcAft>
                <a:spcPct val="0"/>
              </a:spcAft>
              <a:buSzPts val="2400"/>
            </a:pPr>
            <a:r>
              <a:rPr lang="en-US" sz="2400" kern="1200" dirty="0">
                <a:solidFill>
                  <a:srgbClr val="000000"/>
                </a:solidFill>
                <a:latin typeface="Arial (Body)"/>
              </a:rPr>
              <a:t>Define single set of standard business processes.</a:t>
            </a:r>
          </a:p>
          <a:p>
            <a:pPr marL="1144778" lvl="2" indent="-230378" defTabSz="685800">
              <a:spcAft>
                <a:spcPct val="0"/>
              </a:spcAft>
              <a:buSzPts val="2400"/>
            </a:pPr>
            <a:r>
              <a:rPr lang="en-US" sz="2400" kern="1200" dirty="0">
                <a:solidFill>
                  <a:srgbClr val="000000"/>
                </a:solidFill>
                <a:latin typeface="Arial (Body)"/>
              </a:rPr>
              <a:t>Develop alternative versions of system to support different processes in different countries.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179001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What Are the Challenges of International Project Management?</a:t>
            </a:r>
            <a:r>
              <a:rPr lang="en-US" sz="3200" kern="1200" dirty="0">
                <a:latin typeface="Times New Roman" panose="02020603050405020304" pitchFamily="18" charset="0"/>
                <a:ea typeface="+mj-ea"/>
                <a:cs typeface="Times New Roman" panose="02020603050405020304" pitchFamily="18" charset="0"/>
              </a:rPr>
              <a:t> </a:t>
            </a:r>
            <a:r>
              <a:rPr lang="en-US" sz="2000" b="0" kern="1200" dirty="0">
                <a:latin typeface="Times New Roman" panose="02020603050405020304" pitchFamily="18" charset="0"/>
                <a:ea typeface="+mj-ea"/>
                <a:cs typeface="Times New Roman" panose="02020603050405020304" pitchFamily="18" charset="0"/>
              </a:rPr>
              <a:t>(1 of 2)</a:t>
            </a:r>
            <a:endParaRPr lang="en-US" sz="3200" b="0" kern="1200" dirty="0">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type="body" idx="1"/>
          </p:nvPr>
        </p:nvSpPr>
        <p:spPr>
          <a:xfrm>
            <a:off x="1981200" y="1600201"/>
            <a:ext cx="8229600" cy="697557"/>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15-5 What are the challenges of international I</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 management?</a:t>
            </a:r>
          </a:p>
          <a:p>
            <a:pPr marL="0" indent="0">
              <a:spcBef>
                <a:spcPts val="600"/>
              </a:spcBef>
              <a:buSzPts val="2400"/>
              <a:buNone/>
            </a:pPr>
            <a:r>
              <a:rPr lang="en-US" sz="2000" b="1" kern="1200" dirty="0">
                <a:solidFill>
                  <a:srgbClr val="000000"/>
                </a:solidFill>
                <a:latin typeface="Arial (Body)"/>
              </a:rPr>
              <a:t>Figure C</a:t>
            </a:r>
            <a:r>
              <a:rPr lang="en-US" sz="100" b="1" kern="1200" dirty="0">
                <a:solidFill>
                  <a:srgbClr val="000000"/>
                </a:solidFill>
                <a:latin typeface="Arial (Body)"/>
              </a:rPr>
              <a:t> </a:t>
            </a:r>
            <a:r>
              <a:rPr lang="en-US" sz="2000" b="1" kern="1200" dirty="0">
                <a:solidFill>
                  <a:srgbClr val="000000"/>
                </a:solidFill>
                <a:latin typeface="Arial (Body)"/>
              </a:rPr>
              <a:t>E</a:t>
            </a:r>
            <a:r>
              <a:rPr lang="en-US" sz="100" b="1" kern="1200" dirty="0">
                <a:solidFill>
                  <a:srgbClr val="000000"/>
                </a:solidFill>
                <a:latin typeface="Arial (Body)"/>
              </a:rPr>
              <a:t> </a:t>
            </a:r>
            <a:r>
              <a:rPr lang="en-US" sz="2000" b="1" kern="1200" dirty="0">
                <a:solidFill>
                  <a:srgbClr val="000000"/>
                </a:solidFill>
                <a:latin typeface="Arial (Body)"/>
              </a:rPr>
              <a:t>15-8</a:t>
            </a:r>
            <a:r>
              <a:rPr lang="en-US" sz="2000" kern="1200" dirty="0">
                <a:solidFill>
                  <a:srgbClr val="000000"/>
                </a:solidFill>
                <a:latin typeface="Arial (Body)"/>
              </a:rPr>
              <a:t> Challenges for International I</a:t>
            </a:r>
            <a:r>
              <a:rPr lang="en-US" sz="100" kern="1200" dirty="0">
                <a:solidFill>
                  <a:srgbClr val="000000"/>
                </a:solidFill>
                <a:latin typeface="Arial (Body)"/>
              </a:rPr>
              <a:t> </a:t>
            </a:r>
            <a:r>
              <a:rPr lang="en-US" sz="2000" kern="1200" dirty="0">
                <a:solidFill>
                  <a:srgbClr val="000000"/>
                </a:solidFill>
                <a:latin typeface="Arial (Body)"/>
              </a:rPr>
              <a:t>S Project Management</a:t>
            </a:r>
            <a:endParaRPr lang="en-US" sz="2000" kern="1200" dirty="0">
              <a:solidFill>
                <a:srgbClr val="000000"/>
              </a:solidFill>
              <a:latin typeface="Arial (Body)"/>
              <a:ea typeface="+mn-ea"/>
              <a:cs typeface="+mn-cs"/>
            </a:endParaRPr>
          </a:p>
        </p:txBody>
      </p:sp>
      <p:pic>
        <p:nvPicPr>
          <p:cNvPr id="5" name="Picture 4" descr="Table listing challenges of international project management: project integration, requirements, time, cost, quality, human resources, communications, risk and procurement.">
            <a:extLst>
              <a:ext uri="{FF2B5EF4-FFF2-40B4-BE49-F238E27FC236}">
                <a16:creationId xmlns:a16="http://schemas.microsoft.com/office/drawing/2014/main" id="{C40F0494-401F-4E29-B88A-9BCB08BFA177}"/>
              </a:ext>
            </a:extLst>
          </p:cNvPr>
          <p:cNvPicPr>
            <a:picLocks noChangeAspect="1"/>
          </p:cNvPicPr>
          <p:nvPr/>
        </p:nvPicPr>
        <p:blipFill>
          <a:blip r:embed="rId3"/>
          <a:stretch>
            <a:fillRect/>
          </a:stretch>
        </p:blipFill>
        <p:spPr>
          <a:xfrm>
            <a:off x="2465560" y="2297757"/>
            <a:ext cx="5442150" cy="4130203"/>
          </a:xfrm>
          <a:prstGeom prst="rect">
            <a:avLst/>
          </a:prstGeom>
        </p:spPr>
      </p:pic>
    </p:spTree>
    <p:extLst>
      <p:ext uri="{BB962C8B-B14F-4D97-AF65-F5344CB8AC3E}">
        <p14:creationId xmlns:p14="http://schemas.microsoft.com/office/powerpoint/2010/main" val="1364452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What Are the Challenges of International Project Management?</a:t>
            </a:r>
            <a:r>
              <a:rPr lang="en-US" sz="3200" kern="1200" dirty="0">
                <a:latin typeface="Times New Roman" panose="02020603050405020304" pitchFamily="18" charset="0"/>
                <a:ea typeface="+mj-ea"/>
                <a:cs typeface="Times New Roman" panose="02020603050405020304" pitchFamily="18" charset="0"/>
              </a:rPr>
              <a:t> </a:t>
            </a:r>
            <a:r>
              <a:rPr lang="en-US" sz="2000" b="0" kern="1200" dirty="0">
                <a:latin typeface="Times New Roman" panose="02020603050405020304" pitchFamily="18" charset="0"/>
                <a:ea typeface="+mj-ea"/>
                <a:cs typeface="Times New Roman" panose="02020603050405020304" pitchFamily="18" charset="0"/>
              </a:rPr>
              <a:t>(2 of 2)</a:t>
            </a:r>
            <a:endParaRPr lang="en-US" sz="32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15-5 What are the challenges of international I</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 management?</a:t>
            </a:r>
          </a:p>
          <a:p>
            <a:pPr marL="255651" indent="-255651" defTabSz="685800">
              <a:spcAft>
                <a:spcPct val="0"/>
              </a:spcAft>
              <a:buSzPts val="2400"/>
            </a:pPr>
            <a:r>
              <a:rPr lang="en-US" sz="2200" kern="1200" dirty="0">
                <a:solidFill>
                  <a:srgbClr val="000000"/>
                </a:solidFill>
                <a:latin typeface="Arial (Body)"/>
              </a:rPr>
              <a:t>Managing costs in different countries and cultures paying vastly different labor rates.</a:t>
            </a:r>
          </a:p>
          <a:p>
            <a:pPr marL="255651" indent="-255651" defTabSz="685800">
              <a:spcAft>
                <a:spcPct val="0"/>
              </a:spcAft>
              <a:buSzPts val="2400"/>
            </a:pPr>
            <a:r>
              <a:rPr lang="en-US" sz="2200" kern="1200" dirty="0">
                <a:solidFill>
                  <a:srgbClr val="000000"/>
                </a:solidFill>
                <a:latin typeface="Arial (Body)"/>
              </a:rPr>
              <a:t>Quality and human resources more complicated for international projects. Quality standards vary.</a:t>
            </a:r>
          </a:p>
          <a:p>
            <a:pPr marL="255651" indent="-255651" defTabSz="685800">
              <a:spcAft>
                <a:spcPct val="0"/>
              </a:spcAft>
              <a:buSzPts val="2400"/>
            </a:pPr>
            <a:r>
              <a:rPr lang="en-US" sz="2200" kern="1200" dirty="0">
                <a:solidFill>
                  <a:srgbClr val="000000"/>
                </a:solidFill>
                <a:latin typeface="Arial (Body)"/>
              </a:rPr>
              <a:t>Worker expectations vary among cultures and nations.</a:t>
            </a:r>
          </a:p>
          <a:p>
            <a:pPr marL="741553" lvl="1" indent="-284353" defTabSz="685800">
              <a:spcAft>
                <a:spcPct val="0"/>
              </a:spcAft>
              <a:buSzPts val="2400"/>
            </a:pPr>
            <a:r>
              <a:rPr lang="en-US" sz="2200" kern="1200" dirty="0">
                <a:solidFill>
                  <a:srgbClr val="000000"/>
                </a:solidFill>
                <a:latin typeface="Arial (Body)"/>
              </a:rPr>
              <a:t>Compensation, rewards, and work conditions vary.</a:t>
            </a:r>
          </a:p>
          <a:p>
            <a:pPr marL="741553" lvl="1" indent="-284353" defTabSz="685800">
              <a:spcAft>
                <a:spcPct val="0"/>
              </a:spcAft>
              <a:buSzPts val="2400"/>
            </a:pPr>
            <a:r>
              <a:rPr lang="en-US" sz="2200" kern="1200" dirty="0">
                <a:solidFill>
                  <a:srgbClr val="000000"/>
                </a:solidFill>
                <a:latin typeface="Arial (Body)"/>
              </a:rPr>
              <a:t>Can lead to misunderstandings, poor morale, and project delays.</a:t>
            </a:r>
          </a:p>
          <a:p>
            <a:pPr marL="255651" indent="-255651" defTabSz="685800">
              <a:spcAft>
                <a:spcPct val="0"/>
              </a:spcAft>
              <a:buSzPts val="2400"/>
            </a:pPr>
            <a:r>
              <a:rPr lang="en-US" sz="2200" kern="1200" dirty="0">
                <a:solidFill>
                  <a:srgbClr val="000000"/>
                </a:solidFill>
                <a:latin typeface="Arial (Body)"/>
              </a:rPr>
              <a:t>Language and culture differences and geographic separation make communication more difficult and expensive.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502783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013940" cy="1097279"/>
          </a:xfrm>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What Are the Challenges of International 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 Management?</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15-5 What are the challenges of international I</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S management?</a:t>
            </a:r>
          </a:p>
          <a:p>
            <a:pPr marL="432054" indent="-432054" defTabSz="685800">
              <a:spcAft>
                <a:spcPct val="0"/>
              </a:spcAft>
              <a:buSzPts val="2400"/>
              <a:buFont typeface="+mj-lt"/>
              <a:buAutoNum type="arabicPeriod"/>
            </a:pPr>
            <a:r>
              <a:rPr lang="en-US" sz="2400" kern="1200" dirty="0">
                <a:solidFill>
                  <a:srgbClr val="000000"/>
                </a:solidFill>
                <a:latin typeface="Arial (Body)"/>
              </a:rPr>
              <a:t>Conducting operations in different countries, cultures, and languages adds complexity.</a:t>
            </a:r>
          </a:p>
          <a:p>
            <a:pPr marL="432054" indent="-432054" defTabSz="685800">
              <a:spcAft>
                <a:spcPct val="0"/>
              </a:spcAft>
              <a:buSzPts val="2400"/>
              <a:buFont typeface="+mj-lt"/>
              <a:buAutoNum type="arabicPeriod"/>
            </a:pPr>
            <a:r>
              <a:rPr lang="en-US" sz="2400" kern="1200" dirty="0">
                <a:solidFill>
                  <a:srgbClr val="000000"/>
                </a:solidFill>
                <a:latin typeface="Arial (Body)"/>
              </a:rPr>
              <a:t>Dozens of different inventory systems used throughout the world to coordinate and integrate.</a:t>
            </a:r>
          </a:p>
          <a:p>
            <a:pPr marL="432054" indent="-432054" defTabSz="685800">
              <a:spcAft>
                <a:spcPct val="0"/>
              </a:spcAft>
              <a:buSzPts val="2400"/>
              <a:buFont typeface="+mj-lt"/>
              <a:buAutoNum type="arabicPeriod"/>
            </a:pPr>
            <a:r>
              <a:rPr lang="en-US" sz="2400" kern="1200" dirty="0">
                <a:solidFill>
                  <a:srgbClr val="000000"/>
                </a:solidFill>
                <a:latin typeface="Arial (Body)"/>
              </a:rPr>
              <a:t>Information systems to be integrated with outsource vendors’ information systems, for different systems, all over the world.</a:t>
            </a:r>
          </a:p>
          <a:p>
            <a:pPr marL="432054" indent="-432054" defTabSz="685800">
              <a:spcAft>
                <a:spcPct val="0"/>
              </a:spcAft>
              <a:buSzPts val="2400"/>
              <a:buFont typeface="+mj-lt"/>
              <a:buAutoNum type="arabicPeriod"/>
            </a:pPr>
            <a:r>
              <a:rPr lang="en-US" sz="2400" kern="1200" dirty="0">
                <a:solidFill>
                  <a:srgbClr val="000000"/>
                </a:solidFill>
                <a:latin typeface="Arial (Body)"/>
              </a:rPr>
              <a:t>Protecting I</a:t>
            </a:r>
            <a:r>
              <a:rPr lang="en-US" sz="100" kern="1200" dirty="0">
                <a:solidFill>
                  <a:srgbClr val="000000"/>
                </a:solidFill>
                <a:latin typeface="Arial (Body)"/>
              </a:rPr>
              <a:t> </a:t>
            </a:r>
            <a:r>
              <a:rPr lang="en-US" sz="2400" kern="1200" dirty="0">
                <a:solidFill>
                  <a:srgbClr val="000000"/>
                </a:solidFill>
                <a:latin typeface="Arial (Body)"/>
              </a:rPr>
              <a:t>S and I</a:t>
            </a:r>
            <a:r>
              <a:rPr lang="en-US" sz="100" kern="1200" dirty="0">
                <a:solidFill>
                  <a:srgbClr val="000000"/>
                </a:solidFill>
                <a:latin typeface="Arial (Body)"/>
              </a:rPr>
              <a:t> </a:t>
            </a:r>
            <a:r>
              <a:rPr lang="en-US" sz="2400" kern="1200" dirty="0">
                <a:solidFill>
                  <a:srgbClr val="000000"/>
                </a:solidFill>
                <a:latin typeface="Arial (Body)"/>
              </a:rPr>
              <a:t>T infrastructure.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533572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Active Review</a:t>
            </a:r>
          </a:p>
        </p:txBody>
      </p:sp>
      <p:sp>
        <p:nvSpPr>
          <p:cNvPr id="3" name="Text Placeholder 2"/>
          <p:cNvSpPr>
            <a:spLocks noGrp="1"/>
          </p:cNvSpPr>
          <p:nvPr>
            <p:ph type="body" idx="1"/>
          </p:nvPr>
        </p:nvSpPr>
        <p:spPr>
          <a:xfrm>
            <a:off x="1981200" y="1600201"/>
            <a:ext cx="8103140" cy="4525963"/>
          </a:xfrm>
        </p:spPr>
        <p:txBody>
          <a:bodyPr wrap="square" lIns="91425" tIns="91425" rIns="91425" bIns="91425" anchor="t" anchorCtr="0">
            <a:noAutofit/>
          </a:bodyPr>
          <a:lstStyle/>
          <a:p>
            <a:pPr marL="0" indent="0" defTabSz="685800">
              <a:buSzPts val="2400"/>
              <a:buNone/>
              <a:tabLst/>
            </a:pPr>
            <a:r>
              <a:rPr lang="en-US" sz="22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200" b="1" kern="1200" dirty="0">
                <a:solidFill>
                  <a:schemeClr val="tx2"/>
                </a:solidFill>
                <a:latin typeface="Arial (Body)"/>
                <a:ea typeface="+mn-ea"/>
                <a:cs typeface="+mn-cs"/>
              </a:rPr>
              <a:t>15-1</a:t>
            </a:r>
            <a:r>
              <a:rPr lang="en-US" sz="2200" b="1"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How does the global economy affect organizations and processes?</a:t>
            </a:r>
          </a:p>
          <a:p>
            <a:pPr marL="0" indent="0" defTabSz="685800">
              <a:buSzPts val="2400"/>
              <a:buNone/>
              <a:tabLst/>
            </a:pPr>
            <a:r>
              <a:rPr lang="en-US" sz="2200" b="1" kern="1200" dirty="0">
                <a:solidFill>
                  <a:schemeClr val="tx2"/>
                </a:solidFill>
                <a:latin typeface="Arial (Body)"/>
              </a:rPr>
              <a:t>CE</a:t>
            </a:r>
            <a:r>
              <a:rPr lang="en-US" sz="100" b="1" kern="1200" dirty="0">
                <a:solidFill>
                  <a:schemeClr val="tx2"/>
                </a:solidFill>
                <a:latin typeface="Arial (Body)"/>
              </a:rPr>
              <a:t> </a:t>
            </a:r>
            <a:r>
              <a:rPr lang="en-US" sz="2200" b="1" kern="1200" dirty="0">
                <a:solidFill>
                  <a:schemeClr val="tx2"/>
                </a:solidFill>
                <a:latin typeface="Arial (Body)"/>
              </a:rPr>
              <a:t>15-</a:t>
            </a:r>
            <a:r>
              <a:rPr lang="en-US" sz="2200" b="1" kern="1200" dirty="0">
                <a:solidFill>
                  <a:schemeClr val="tx2"/>
                </a:solidFill>
                <a:latin typeface="Arial (Body)"/>
                <a:ea typeface="+mn-ea"/>
                <a:cs typeface="+mn-cs"/>
              </a:rPr>
              <a:t>2 </a:t>
            </a:r>
            <a:r>
              <a:rPr lang="en-US" sz="2200" kern="1200" dirty="0">
                <a:solidFill>
                  <a:srgbClr val="000000"/>
                </a:solidFill>
                <a:latin typeface="Arial (Body)"/>
                <a:ea typeface="+mn-ea"/>
                <a:cs typeface="+mn-cs"/>
              </a:rPr>
              <a:t>What are the characteristics of international I</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S components?</a:t>
            </a:r>
          </a:p>
          <a:p>
            <a:pPr marL="0" indent="0" defTabSz="685800">
              <a:buSzPts val="2400"/>
              <a:buNone/>
              <a:tabLst/>
            </a:pPr>
            <a:r>
              <a:rPr lang="en-US" sz="2200" b="1" kern="1200" dirty="0">
                <a:solidFill>
                  <a:schemeClr val="tx2"/>
                </a:solidFill>
                <a:latin typeface="Arial (Body)"/>
              </a:rPr>
              <a:t>CE</a:t>
            </a:r>
            <a:r>
              <a:rPr lang="en-US" sz="100" b="1" kern="1200" dirty="0">
                <a:solidFill>
                  <a:schemeClr val="tx2"/>
                </a:solidFill>
                <a:latin typeface="Arial (Body)"/>
              </a:rPr>
              <a:t> </a:t>
            </a:r>
            <a:r>
              <a:rPr lang="en-US" sz="2200" b="1" kern="1200" dirty="0">
                <a:solidFill>
                  <a:schemeClr val="tx2"/>
                </a:solidFill>
                <a:latin typeface="Arial (Body)"/>
              </a:rPr>
              <a:t>15-</a:t>
            </a:r>
            <a:r>
              <a:rPr lang="en-US" sz="2200" b="1" kern="1200" dirty="0">
                <a:solidFill>
                  <a:schemeClr val="tx2"/>
                </a:solidFill>
                <a:latin typeface="Arial (Body)"/>
                <a:ea typeface="+mn-ea"/>
                <a:cs typeface="+mn-cs"/>
              </a:rPr>
              <a:t>3 </a:t>
            </a:r>
            <a:r>
              <a:rPr lang="en-US" sz="2200" kern="1200" dirty="0">
                <a:solidFill>
                  <a:srgbClr val="000000"/>
                </a:solidFill>
                <a:latin typeface="Arial (Body)"/>
                <a:ea typeface="+mn-ea"/>
                <a:cs typeface="+mn-cs"/>
              </a:rPr>
              <a:t>How do inter-enterprise I</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S facilitate globalization?</a:t>
            </a:r>
          </a:p>
          <a:p>
            <a:pPr marL="0" indent="0" defTabSz="685800">
              <a:buSzPts val="2400"/>
              <a:buNone/>
              <a:tabLst/>
            </a:pPr>
            <a:r>
              <a:rPr lang="en-US" sz="2200" b="1" kern="1200" dirty="0">
                <a:solidFill>
                  <a:schemeClr val="tx2"/>
                </a:solidFill>
                <a:latin typeface="Arial (Body)"/>
              </a:rPr>
              <a:t>CE</a:t>
            </a:r>
            <a:r>
              <a:rPr lang="en-US" sz="100" b="1" kern="1200" dirty="0">
                <a:solidFill>
                  <a:schemeClr val="tx2"/>
                </a:solidFill>
                <a:latin typeface="Arial (Body)"/>
              </a:rPr>
              <a:t> </a:t>
            </a:r>
            <a:r>
              <a:rPr lang="en-US" sz="2200" b="1" kern="1200" dirty="0">
                <a:solidFill>
                  <a:schemeClr val="tx2"/>
                </a:solidFill>
                <a:latin typeface="Arial (Body)"/>
              </a:rPr>
              <a:t>15-</a:t>
            </a:r>
            <a:r>
              <a:rPr lang="en-US" sz="2200" b="1" kern="1200" dirty="0">
                <a:solidFill>
                  <a:schemeClr val="tx2"/>
                </a:solidFill>
                <a:latin typeface="Arial (Body)"/>
                <a:ea typeface="+mn-ea"/>
                <a:cs typeface="+mn-cs"/>
              </a:rPr>
              <a:t>4 </a:t>
            </a:r>
            <a:r>
              <a:rPr lang="en-US" sz="2200" kern="1200" dirty="0">
                <a:solidFill>
                  <a:srgbClr val="000000"/>
                </a:solidFill>
                <a:latin typeface="Arial (Body)"/>
                <a:ea typeface="+mn-ea"/>
                <a:cs typeface="+mn-cs"/>
              </a:rPr>
              <a:t>What are the security challenges of international I</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S?</a:t>
            </a:r>
          </a:p>
          <a:p>
            <a:pPr marL="0" indent="0" defTabSz="685800">
              <a:buSzPts val="2400"/>
              <a:buNone/>
              <a:tabLst/>
            </a:pPr>
            <a:r>
              <a:rPr lang="en-US" sz="2200" b="1" kern="1200" dirty="0">
                <a:solidFill>
                  <a:schemeClr val="tx2"/>
                </a:solidFill>
                <a:latin typeface="Arial (Body)"/>
              </a:rPr>
              <a:t>CE</a:t>
            </a:r>
            <a:r>
              <a:rPr lang="en-US" sz="100" b="1" kern="1200" dirty="0">
                <a:solidFill>
                  <a:schemeClr val="tx2"/>
                </a:solidFill>
                <a:latin typeface="Arial (Body)"/>
              </a:rPr>
              <a:t> </a:t>
            </a:r>
            <a:r>
              <a:rPr lang="en-US" sz="2200" b="1" kern="1200" dirty="0">
                <a:solidFill>
                  <a:schemeClr val="tx2"/>
                </a:solidFill>
                <a:latin typeface="Arial (Body)"/>
              </a:rPr>
              <a:t>15-</a:t>
            </a:r>
            <a:r>
              <a:rPr lang="en-US" sz="2200" b="1" kern="1200" dirty="0">
                <a:solidFill>
                  <a:schemeClr val="tx2"/>
                </a:solidFill>
                <a:latin typeface="Arial (Body)"/>
                <a:ea typeface="+mn-ea"/>
                <a:cs typeface="+mn-cs"/>
              </a:rPr>
              <a:t>5 </a:t>
            </a:r>
            <a:r>
              <a:rPr lang="en-US" sz="2200" kern="1200" dirty="0">
                <a:solidFill>
                  <a:srgbClr val="000000"/>
                </a:solidFill>
                <a:latin typeface="Arial (Body)"/>
                <a:ea typeface="+mn-ea"/>
                <a:cs typeface="+mn-cs"/>
              </a:rPr>
              <a:t>What are the challenges of international I</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S management?</a:t>
            </a:r>
          </a:p>
        </p:txBody>
      </p:sp>
    </p:spTree>
    <p:extLst>
      <p:ext uri="{BB962C8B-B14F-4D97-AF65-F5344CB8AC3E}">
        <p14:creationId xmlns:p14="http://schemas.microsoft.com/office/powerpoint/2010/main" val="3427817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8" name="Title 1"/>
          <p:cNvSpPr>
            <a:spLocks noGrp="1"/>
          </p:cNvSpPr>
          <p:nvPr>
            <p:ph type="title"/>
          </p:nvPr>
        </p:nvSpPr>
        <p:spPr>
          <a:xfrm>
            <a:off x="1981200" y="697112"/>
            <a:ext cx="8229600" cy="615538"/>
          </a:xfrm>
        </p:spPr>
        <p:txBody>
          <a:bodyPr lIns="91425" tIns="91425" rIns="91425" bIns="91425" anchor="b" anchorCtr="0">
            <a:no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2291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3346985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r>
              <a:rPr lang="en-US" dirty="0"/>
              <a:t>Growth in Internet Access</a:t>
            </a:r>
          </a:p>
        </p:txBody>
      </p:sp>
      <p:sp>
        <p:nvSpPr>
          <p:cNvPr id="3" name="Content Placeholder 2"/>
          <p:cNvSpPr>
            <a:spLocks noGrp="1"/>
          </p:cNvSpPr>
          <p:nvPr>
            <p:ph type="body" idx="1"/>
          </p:nvPr>
        </p:nvSpPr>
        <p:spPr>
          <a:xfrm>
            <a:off x="1981200" y="1600201"/>
            <a:ext cx="8229600" cy="753894"/>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15-1 How does the global economy affect organizations and processes?</a:t>
            </a:r>
          </a:p>
          <a:p>
            <a:pPr marL="0" indent="0">
              <a:spcBef>
                <a:spcPts val="1000"/>
              </a:spcBef>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15-1</a:t>
            </a:r>
            <a:r>
              <a:rPr lang="en-US" sz="2200" kern="1200" dirty="0">
                <a:solidFill>
                  <a:srgbClr val="000000"/>
                </a:solidFill>
                <a:latin typeface="Arial (Body)"/>
              </a:rPr>
              <a:t> Growth in Internet Access</a:t>
            </a:r>
            <a:endParaRPr lang="en-US" sz="2200" kern="1200" dirty="0">
              <a:solidFill>
                <a:srgbClr val="000000"/>
              </a:solidFill>
              <a:latin typeface="Arial (Body)"/>
              <a:ea typeface="+mn-ea"/>
              <a:cs typeface="+mn-cs"/>
            </a:endParaRPr>
          </a:p>
        </p:txBody>
      </p:sp>
      <p:pic>
        <p:nvPicPr>
          <p:cNvPr id="4" name="Picture 3" descr="Chart showing growth in internet access over time by country (UK, Japan, US, Germany, Russian Federation, Brazil, China, Mexico, and India. In 2017-18, the UK has the highest percentage of individuals using the Internet (94%). India has the lowest percentage of individuals using the Internet in 2017-18 (30%). The average of all these countries in 2017-18 was 55%."/>
          <p:cNvPicPr>
            <a:picLocks noChangeAspect="1"/>
          </p:cNvPicPr>
          <p:nvPr/>
        </p:nvPicPr>
        <p:blipFill>
          <a:blip r:embed="rId2"/>
          <a:srcRect/>
          <a:stretch/>
        </p:blipFill>
        <p:spPr>
          <a:xfrm>
            <a:off x="2272169" y="2480843"/>
            <a:ext cx="7402483" cy="3512551"/>
          </a:xfrm>
          <a:prstGeom prst="rect">
            <a:avLst/>
          </a:prstGeom>
        </p:spPr>
      </p:pic>
    </p:spTree>
    <p:extLst>
      <p:ext uri="{BB962C8B-B14F-4D97-AF65-F5344CB8AC3E}">
        <p14:creationId xmlns:p14="http://schemas.microsoft.com/office/powerpoint/2010/main" val="580618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Percent of Cross‐Border Commerce: Opportunities Abounds</a:t>
            </a:r>
            <a:endParaRPr lang="en-US" b="0" kern="1200" dirty="0">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type="body" idx="1"/>
          </p:nvPr>
        </p:nvSpPr>
        <p:spPr>
          <a:xfrm>
            <a:off x="1981200" y="1600201"/>
            <a:ext cx="8229600" cy="744166"/>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15-1 How does the global economy affect organizations and processes?</a:t>
            </a:r>
          </a:p>
          <a:p>
            <a:pPr marL="0" indent="0">
              <a:spcBef>
                <a:spcPts val="1000"/>
              </a:spcBef>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15-2 </a:t>
            </a:r>
            <a:r>
              <a:rPr lang="en-US" sz="2200" kern="1200" dirty="0">
                <a:solidFill>
                  <a:srgbClr val="000000"/>
                </a:solidFill>
                <a:latin typeface="Arial (Body)"/>
              </a:rPr>
              <a:t>Percent of Cross-Border Commerce</a:t>
            </a:r>
            <a:endParaRPr lang="en-US" sz="2200" kern="1200" dirty="0">
              <a:solidFill>
                <a:srgbClr val="000000"/>
              </a:solidFill>
              <a:latin typeface="Arial (Body)"/>
              <a:ea typeface="+mn-ea"/>
              <a:cs typeface="+mn-cs"/>
            </a:endParaRPr>
          </a:p>
        </p:txBody>
      </p:sp>
      <p:pic>
        <p:nvPicPr>
          <p:cNvPr id="9" name="Picture 8" descr="Table listing percent of cross-boarder commerce: Telecomm: 7% voice calls; Immigration: 3% immigrants; Investment: 7 % direct investment; Exports: 20%commerce.">
            <a:extLst>
              <a:ext uri="{FF2B5EF4-FFF2-40B4-BE49-F238E27FC236}">
                <a16:creationId xmlns:a16="http://schemas.microsoft.com/office/drawing/2014/main" id="{E3719059-992F-48D3-967B-29F2974C06CC}"/>
              </a:ext>
            </a:extLst>
          </p:cNvPr>
          <p:cNvPicPr>
            <a:picLocks noChangeAspect="1"/>
          </p:cNvPicPr>
          <p:nvPr/>
        </p:nvPicPr>
        <p:blipFill>
          <a:blip r:embed="rId3"/>
          <a:stretch>
            <a:fillRect/>
          </a:stretch>
        </p:blipFill>
        <p:spPr>
          <a:xfrm>
            <a:off x="2248278" y="2523964"/>
            <a:ext cx="7161291" cy="3629792"/>
          </a:xfrm>
          <a:prstGeom prst="rect">
            <a:avLst/>
          </a:prstGeom>
        </p:spPr>
      </p:pic>
    </p:spTree>
    <p:extLst>
      <p:ext uri="{BB962C8B-B14F-4D97-AF65-F5344CB8AC3E}">
        <p14:creationId xmlns:p14="http://schemas.microsoft.com/office/powerpoint/2010/main" val="2518289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r>
              <a:rPr lang="en-US" dirty="0"/>
              <a:t>How Does the Global Economy Change the Competitive Environment?</a:t>
            </a:r>
          </a:p>
        </p:txBody>
      </p:sp>
      <p:sp>
        <p:nvSpPr>
          <p:cNvPr id="3" name="Content Placeholder 2"/>
          <p:cNvSpPr>
            <a:spLocks noGrp="1"/>
          </p:cNvSpPr>
          <p:nvPr>
            <p:ph type="body" idx="1"/>
          </p:nvPr>
        </p:nvSpPr>
        <p:spPr>
          <a:xfrm>
            <a:off x="1981200" y="1600201"/>
            <a:ext cx="8229600" cy="818493"/>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15-1 How does the global economy affect organizations and processes?</a:t>
            </a:r>
          </a:p>
          <a:p>
            <a:pPr marL="0" indent="0">
              <a:spcBef>
                <a:spcPts val="1000"/>
              </a:spcBef>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15-3</a:t>
            </a:r>
            <a:r>
              <a:rPr lang="en-US" sz="2200" kern="1200" dirty="0">
                <a:solidFill>
                  <a:srgbClr val="000000"/>
                </a:solidFill>
                <a:latin typeface="Arial (Body)"/>
              </a:rPr>
              <a:t> Fixed and Mobile Internet Subscriptions</a:t>
            </a:r>
            <a:endParaRPr lang="en-US" sz="2200" kern="1200" dirty="0">
              <a:solidFill>
                <a:srgbClr val="000000"/>
              </a:solidFill>
              <a:latin typeface="Arial (Body)"/>
              <a:ea typeface="+mn-ea"/>
              <a:cs typeface="+mn-cs"/>
            </a:endParaRPr>
          </a:p>
        </p:txBody>
      </p:sp>
      <p:pic>
        <p:nvPicPr>
          <p:cNvPr id="4" name="Picture 3" descr="Chart showing fixed and mobile internet connections by country. The UK has the highest rate of fixed broadband internet subscriptions ( per 100 pop.); the highest rate of mobile broadband subscriptions is in Japan (132 per 100 pop.)"/>
          <p:cNvPicPr>
            <a:picLocks noChangeAspect="1"/>
          </p:cNvPicPr>
          <p:nvPr/>
        </p:nvPicPr>
        <p:blipFill>
          <a:blip r:embed="rId3"/>
          <a:srcRect/>
          <a:stretch/>
        </p:blipFill>
        <p:spPr>
          <a:xfrm>
            <a:off x="2224769" y="2615382"/>
            <a:ext cx="7420189" cy="3520953"/>
          </a:xfrm>
          <a:prstGeom prst="rect">
            <a:avLst/>
          </a:prstGeom>
        </p:spPr>
      </p:pic>
    </p:spTree>
    <p:extLst>
      <p:ext uri="{BB962C8B-B14F-4D97-AF65-F5344CB8AC3E}">
        <p14:creationId xmlns:p14="http://schemas.microsoft.com/office/powerpoint/2010/main" val="2166193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Organizational Strategy Determines Information Systems</a:t>
            </a:r>
          </a:p>
        </p:txBody>
      </p:sp>
      <p:sp>
        <p:nvSpPr>
          <p:cNvPr id="3" name="Content Placeholder 2"/>
          <p:cNvSpPr>
            <a:spLocks noGrp="1"/>
          </p:cNvSpPr>
          <p:nvPr>
            <p:ph type="body" idx="1"/>
          </p:nvPr>
        </p:nvSpPr>
        <p:spPr>
          <a:xfrm>
            <a:off x="1981200" y="1600201"/>
            <a:ext cx="8223451" cy="1094362"/>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15-1 How does the global economy affect organizations and processes?</a:t>
            </a:r>
          </a:p>
          <a:p>
            <a:pPr marL="0" indent="0">
              <a:spcBef>
                <a:spcPts val="1000"/>
              </a:spcBef>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15-4</a:t>
            </a:r>
            <a:r>
              <a:rPr lang="en-US" sz="2200" kern="1200" dirty="0">
                <a:solidFill>
                  <a:srgbClr val="000000"/>
                </a:solidFill>
                <a:latin typeface="Arial (Body)"/>
              </a:rPr>
              <a:t> Organizational Strategy Determines Information Systems</a:t>
            </a:r>
            <a:endParaRPr lang="en-US" sz="2200" kern="1200" dirty="0">
              <a:solidFill>
                <a:srgbClr val="000000"/>
              </a:solidFill>
              <a:latin typeface="Arial (Body)"/>
              <a:ea typeface="+mn-ea"/>
              <a:cs typeface="+mn-cs"/>
            </a:endParaRPr>
          </a:p>
        </p:txBody>
      </p:sp>
      <p:pic>
        <p:nvPicPr>
          <p:cNvPr id="6" name="Picture 5" descr="Figure depicting how organizational strategy determines information systems. The sequence of models flows from evaluating industry structure, competitive strategy, value chains, business processes, and information systems.">
            <a:extLst>
              <a:ext uri="{FF2B5EF4-FFF2-40B4-BE49-F238E27FC236}">
                <a16:creationId xmlns:a16="http://schemas.microsoft.com/office/drawing/2014/main" id="{4BEA2A07-D1F0-45FA-B761-6253C2DFBB7C}"/>
              </a:ext>
            </a:extLst>
          </p:cNvPr>
          <p:cNvPicPr>
            <a:picLocks noChangeAspect="1"/>
          </p:cNvPicPr>
          <p:nvPr/>
        </p:nvPicPr>
        <p:blipFill>
          <a:blip r:embed="rId3"/>
          <a:srcRect/>
          <a:stretch/>
        </p:blipFill>
        <p:spPr>
          <a:xfrm>
            <a:off x="2046620" y="2907111"/>
            <a:ext cx="7959813" cy="2606449"/>
          </a:xfrm>
          <a:prstGeom prst="rect">
            <a:avLst/>
          </a:prstGeom>
        </p:spPr>
      </p:pic>
    </p:spTree>
    <p:extLst>
      <p:ext uri="{BB962C8B-B14F-4D97-AF65-F5344CB8AC3E}">
        <p14:creationId xmlns:p14="http://schemas.microsoft.com/office/powerpoint/2010/main" val="2360843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Director, Asian Operations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Career Guide</a:t>
            </a:r>
          </a:p>
          <a:p>
            <a:pPr marL="0" indent="0" defTabSz="685800">
              <a:spcBef>
                <a:spcPts val="1125"/>
              </a:spcBef>
              <a:buSzPts val="2400"/>
              <a:buNone/>
            </a:pPr>
            <a:r>
              <a:rPr lang="en-US" sz="1800" kern="1200" dirty="0">
                <a:solidFill>
                  <a:srgbClr val="000000"/>
                </a:solidFill>
                <a:latin typeface="Arial (Body)"/>
              </a:rPr>
              <a:t>Abraham Chung at Mainstream Data, Inc.</a:t>
            </a:r>
          </a:p>
          <a:p>
            <a:pPr marL="342900" lvl="1" indent="0" defTabSz="685800">
              <a:spcBef>
                <a:spcPts val="450"/>
              </a:spcBef>
              <a:buSzPts val="2400"/>
              <a:buNone/>
            </a:pPr>
            <a:r>
              <a:rPr lang="en-US" sz="1800" kern="1200" dirty="0">
                <a:solidFill>
                  <a:srgbClr val="000000"/>
                </a:solidFill>
                <a:latin typeface="Arial (Body)"/>
              </a:rPr>
              <a:t>Q. What attracted you to this field?</a:t>
            </a:r>
          </a:p>
          <a:p>
            <a:pPr marL="973138" lvl="2" indent="-287338" defTabSz="685800">
              <a:spcBef>
                <a:spcPts val="450"/>
              </a:spcBef>
              <a:buSzPts val="2400"/>
              <a:buNone/>
            </a:pPr>
            <a:r>
              <a:rPr lang="en-US" sz="1800" kern="1200" dirty="0">
                <a:solidFill>
                  <a:srgbClr val="000000"/>
                </a:solidFill>
                <a:latin typeface="Arial (Body)"/>
              </a:rPr>
              <a:t>A. “While I was working on my M</a:t>
            </a:r>
            <a:r>
              <a:rPr lang="en-US" sz="100" kern="1200" dirty="0">
                <a:solidFill>
                  <a:srgbClr val="000000"/>
                </a:solidFill>
                <a:latin typeface="Arial (Body)"/>
              </a:rPr>
              <a:t> </a:t>
            </a:r>
            <a:r>
              <a:rPr lang="en-US" sz="1800" kern="1200" dirty="0">
                <a:solidFill>
                  <a:srgbClr val="000000"/>
                </a:solidFill>
                <a:latin typeface="Arial (Body)"/>
              </a:rPr>
              <a:t>B</a:t>
            </a:r>
            <a:r>
              <a:rPr lang="en-US" sz="100" kern="1200" dirty="0">
                <a:solidFill>
                  <a:srgbClr val="000000"/>
                </a:solidFill>
                <a:latin typeface="Arial (Body)"/>
              </a:rPr>
              <a:t> </a:t>
            </a:r>
            <a:r>
              <a:rPr lang="en-US" sz="1800" kern="1200" dirty="0">
                <a:solidFill>
                  <a:srgbClr val="000000"/>
                </a:solidFill>
                <a:latin typeface="Arial (Body)"/>
              </a:rPr>
              <a:t>A, I took a class taught by an M</a:t>
            </a:r>
            <a:r>
              <a:rPr lang="en-US" sz="100" kern="1200" dirty="0">
                <a:solidFill>
                  <a:srgbClr val="000000"/>
                </a:solidFill>
                <a:latin typeface="Arial (Body)"/>
              </a:rPr>
              <a:t> </a:t>
            </a:r>
            <a:r>
              <a:rPr lang="en-US" sz="1800" kern="1200" dirty="0">
                <a:solidFill>
                  <a:srgbClr val="000000"/>
                </a:solidFill>
                <a:latin typeface="Arial (Body)"/>
              </a:rPr>
              <a:t>I</a:t>
            </a:r>
            <a:r>
              <a:rPr lang="en-US" sz="100" kern="1200" dirty="0">
                <a:solidFill>
                  <a:srgbClr val="000000"/>
                </a:solidFill>
                <a:latin typeface="Arial (Body)"/>
              </a:rPr>
              <a:t> </a:t>
            </a:r>
            <a:r>
              <a:rPr lang="en-US" sz="1800" kern="1200" dirty="0">
                <a:solidFill>
                  <a:srgbClr val="000000"/>
                </a:solidFill>
                <a:latin typeface="Arial (Body)"/>
              </a:rPr>
              <a:t>S professor with lots of charisma and a great teaching style. My undergrad major in library and information science from National Taiwan University was also closely related to the field.”</a:t>
            </a:r>
          </a:p>
          <a:p>
            <a:pPr marL="747713" lvl="1" indent="-404813" defTabSz="685800">
              <a:spcBef>
                <a:spcPts val="450"/>
              </a:spcBef>
              <a:buSzPts val="2400"/>
              <a:buNone/>
            </a:pPr>
            <a:r>
              <a:rPr lang="en-US" sz="1800" kern="1200" dirty="0">
                <a:solidFill>
                  <a:srgbClr val="000000"/>
                </a:solidFill>
                <a:latin typeface="Arial (Body)"/>
              </a:rPr>
              <a:t>Q. What does a typical workday look like for you (duties, decisions, problems)?</a:t>
            </a:r>
          </a:p>
          <a:p>
            <a:pPr marL="973138" lvl="2" indent="-287338" defTabSz="685800">
              <a:spcBef>
                <a:spcPts val="450"/>
              </a:spcBef>
              <a:buSzPts val="2400"/>
              <a:buNone/>
            </a:pPr>
            <a:r>
              <a:rPr lang="en-US" sz="1800" kern="1200" dirty="0">
                <a:solidFill>
                  <a:srgbClr val="000000"/>
                </a:solidFill>
                <a:latin typeface="Arial (Body)"/>
              </a:rPr>
              <a:t>A. “I communicate with people throughout the day, including customers, prospects, colleagues, and developers. My purpose is to grow our presence in Asia. I do that by learning industry trends, identifying prospects, conducting online and in-person meetings, creating proposals, and managing projects and customer relationships.”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534727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How Does the Emerging Global Economy Change Competitive Strategy?</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15-1 How does the global economy affect organizations and processes?</a:t>
            </a:r>
          </a:p>
          <a:p>
            <a:pPr marL="255651" indent="-255651" defTabSz="685800">
              <a:spcAft>
                <a:spcPct val="0"/>
              </a:spcAft>
              <a:buSzPts val="2400"/>
            </a:pPr>
            <a:r>
              <a:rPr lang="en-US" sz="2400" kern="1200" dirty="0">
                <a:solidFill>
                  <a:srgbClr val="000000"/>
                </a:solidFill>
                <a:latin typeface="Arial (Body)"/>
              </a:rPr>
              <a:t>Product localization and product differentiation.</a:t>
            </a:r>
          </a:p>
          <a:p>
            <a:pPr marL="255651" indent="-255651" defTabSz="685800">
              <a:spcAft>
                <a:spcPct val="0"/>
              </a:spcAft>
              <a:buSzPts val="2400"/>
            </a:pPr>
            <a:r>
              <a:rPr lang="en-US" sz="2400" kern="1200" dirty="0">
                <a:solidFill>
                  <a:srgbClr val="000000"/>
                </a:solidFill>
                <a:latin typeface="Arial (Body)"/>
              </a:rPr>
              <a:t>Accelerates flow of data about price, product, availability, service.</a:t>
            </a:r>
          </a:p>
          <a:p>
            <a:pPr marL="255651" indent="-255651" defTabSz="685800">
              <a:spcAft>
                <a:spcPct val="0"/>
              </a:spcAft>
              <a:buSzPts val="2400"/>
            </a:pPr>
            <a:r>
              <a:rPr lang="en-US" sz="2400" kern="1200" dirty="0">
                <a:solidFill>
                  <a:srgbClr val="000000"/>
                </a:solidFill>
                <a:latin typeface="Arial (Body)"/>
              </a:rPr>
              <a:t>Products localized to language and culture.</a:t>
            </a:r>
          </a:p>
          <a:p>
            <a:pPr marL="255651" indent="-255651" defTabSz="685800">
              <a:spcAft>
                <a:spcPct val="0"/>
              </a:spcAft>
              <a:buSzPts val="2400"/>
            </a:pPr>
            <a:r>
              <a:rPr lang="en-US" sz="2400" kern="1200" dirty="0">
                <a:solidFill>
                  <a:srgbClr val="000000"/>
                </a:solidFill>
                <a:latin typeface="Arial (Body)"/>
              </a:rPr>
              <a:t>Internet supports unprecedented market size and product differentiation.</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64265569"/>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3628</Words>
  <Application>Microsoft Macintosh PowerPoint</Application>
  <PresentationFormat>Breitbild</PresentationFormat>
  <Paragraphs>296</Paragraphs>
  <Slides>39</Slides>
  <Notes>25</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39</vt:i4>
      </vt:variant>
    </vt:vector>
  </HeadingPairs>
  <TitlesOfParts>
    <vt:vector size="48" baseType="lpstr">
      <vt:lpstr>Arial</vt:lpstr>
      <vt:lpstr>Arial (Body)</vt:lpstr>
      <vt:lpstr>Calibri</vt:lpstr>
      <vt:lpstr>Noto Sans Symbols</vt:lpstr>
      <vt:lpstr>Times New Roman</vt:lpstr>
      <vt:lpstr>Verdana</vt:lpstr>
      <vt:lpstr>Wingdings</vt:lpstr>
      <vt:lpstr>508 Lecture</vt:lpstr>
      <vt:lpstr>1_508 Lecture</vt:lpstr>
      <vt:lpstr>Experiencing M I S</vt:lpstr>
      <vt:lpstr>Study Questions</vt:lpstr>
      <vt:lpstr>The Growing Global Economy</vt:lpstr>
      <vt:lpstr>Growth in Internet Access</vt:lpstr>
      <vt:lpstr>Percent of Cross‐Border Commerce: Opportunities Abounds</vt:lpstr>
      <vt:lpstr>How Does the Global Economy Change the Competitive Environment?</vt:lpstr>
      <vt:lpstr>Organizational Strategy Determines Information Systems</vt:lpstr>
      <vt:lpstr>Director, Asian Operations</vt:lpstr>
      <vt:lpstr>How Does the Emerging Global Economy Change Competitive Strategy?</vt:lpstr>
      <vt:lpstr>How Does the Global Economy Change Value Chains and Business Processes?</vt:lpstr>
      <vt:lpstr>International I S Components</vt:lpstr>
      <vt:lpstr>What’s Required to Localize Software? (1 of 2)</vt:lpstr>
      <vt:lpstr>What’s Required to Localize Software? (2 of 2)</vt:lpstr>
      <vt:lpstr>I B M’s Watson Learns Korean</vt:lpstr>
      <vt:lpstr>Spoken World Languages</vt:lpstr>
      <vt:lpstr>What Are the Problems and Issues of Global Databases?</vt:lpstr>
      <vt:lpstr>Types of Distributed Database Processing</vt:lpstr>
      <vt:lpstr>Challenges of International Enterprise Applications</vt:lpstr>
      <vt:lpstr>Advantages of Functional Systems</vt:lpstr>
      <vt:lpstr>Problems of Inherent Processes</vt:lpstr>
      <vt:lpstr>Supply Chain Relationships</vt:lpstr>
      <vt:lpstr>Supply Chain Example</vt:lpstr>
      <vt:lpstr>The Importance of Information in the Walmart Supply Chain (1 of 2)</vt:lpstr>
      <vt:lpstr>The Importance of Information in the Walmart Supply Chain (2 of 2)</vt:lpstr>
      <vt:lpstr>How Can Information Relieve the Bullwhip Effect?</vt:lpstr>
      <vt:lpstr>Eliminate Bullwhip Effect with True Demand Information</vt:lpstr>
      <vt:lpstr>The Legal Environment</vt:lpstr>
      <vt:lpstr>Security Challenges of International I S? (1 of 2)</vt:lpstr>
      <vt:lpstr>Security Challenges of International I S? (2 of 2)</vt:lpstr>
      <vt:lpstr>Challenges of International I S Management</vt:lpstr>
      <vt:lpstr>Why Is International Information Systems Development More Challenging?</vt:lpstr>
      <vt:lpstr>Why Is International I S Development More Challenging? (1 of 3)</vt:lpstr>
      <vt:lpstr>Why Is International I S Development More Challenging? (2 of 3)</vt:lpstr>
      <vt:lpstr>Why Is International I S Development More Challenging? (3 of 3)</vt:lpstr>
      <vt:lpstr>What Are the Challenges of International Project Management? (1 of 2)</vt:lpstr>
      <vt:lpstr>What Are the Challenges of International Project Management? (2 of 2)</vt:lpstr>
      <vt:lpstr>What Are the Challenges of International I S Management?</vt:lpstr>
      <vt:lpstr>Active Review</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Experiencing MIS, 9e</dc:title>
  <dc:subject>BC3-MIS</dc:subject>
  <dc:creator>Kroenke/Boyle</dc:creator>
  <cp:keywords>Experiencing MIS</cp:keywords>
  <cp:lastModifiedBy>Dominik Böhler</cp:lastModifiedBy>
  <cp:revision>739</cp:revision>
  <dcterms:modified xsi:type="dcterms:W3CDTF">2021-02-17T10:43:49Z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