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3"/>
  </p:notesMasterIdLst>
  <p:handoutMasterIdLst>
    <p:handoutMasterId r:id="rId24"/>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0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7"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7"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4" autoAdjust="0"/>
    <p:restoredTop sz="82690" autoAdjust="0"/>
  </p:normalViewPr>
  <p:slideViewPr>
    <p:cSldViewPr snapToGrid="0" snapToObjects="1">
      <p:cViewPr varScale="1">
        <p:scale>
          <a:sx n="107" d="100"/>
          <a:sy n="107" d="100"/>
        </p:scale>
        <p:origin x="1136" y="168"/>
      </p:cViewPr>
      <p:guideLst>
        <p:guide orient="horz" pos="2160"/>
        <p:guide pos="3840"/>
      </p:guideLst>
    </p:cSldViewPr>
  </p:slideViewPr>
  <p:outlineViewPr>
    <p:cViewPr>
      <p:scale>
        <a:sx n="66" d="100"/>
        <a:sy n="66" d="100"/>
      </p:scale>
      <p:origin x="0" y="-302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BA0DA85C-E7BD-4F20-9EFA-6B392C954EDF}"/>
    <pc:docChg chg="modSld">
      <pc:chgData name="Robby Roth" userId="47608e0cc0708d8b" providerId="LiveId" clId="{BA0DA85C-E7BD-4F20-9EFA-6B392C954EDF}" dt="2020-02-10T01:33:03.230" v="1321" actId="962"/>
      <pc:docMkLst>
        <pc:docMk/>
      </pc:docMkLst>
      <pc:sldChg chg="modSp">
        <pc:chgData name="Robby Roth" userId="47608e0cc0708d8b" providerId="LiveId" clId="{BA0DA85C-E7BD-4F20-9EFA-6B392C954EDF}" dt="2020-02-10T01:29:59.948" v="413" actId="962"/>
        <pc:sldMkLst>
          <pc:docMk/>
          <pc:sldMk cId="1877857274" sldId="306"/>
        </pc:sldMkLst>
        <pc:picChg chg="mod">
          <ac:chgData name="Robby Roth" userId="47608e0cc0708d8b" providerId="LiveId" clId="{BA0DA85C-E7BD-4F20-9EFA-6B392C954EDF}" dt="2020-02-10T01:29:59.948" v="413" actId="962"/>
          <ac:picMkLst>
            <pc:docMk/>
            <pc:sldMk cId="1877857274" sldId="306"/>
            <ac:picMk id="5" creationId="{0D400624-A906-4B36-848D-6C3289B6B907}"/>
          </ac:picMkLst>
        </pc:picChg>
      </pc:sldChg>
      <pc:sldChg chg="modSp">
        <pc:chgData name="Robby Roth" userId="47608e0cc0708d8b" providerId="LiveId" clId="{BA0DA85C-E7BD-4F20-9EFA-6B392C954EDF}" dt="2020-02-10T01:30:29.348" v="595" actId="962"/>
        <pc:sldMkLst>
          <pc:docMk/>
          <pc:sldMk cId="2717921757" sldId="307"/>
        </pc:sldMkLst>
        <pc:picChg chg="mod">
          <ac:chgData name="Robby Roth" userId="47608e0cc0708d8b" providerId="LiveId" clId="{BA0DA85C-E7BD-4F20-9EFA-6B392C954EDF}" dt="2020-02-10T01:30:29.348" v="595" actId="962"/>
          <ac:picMkLst>
            <pc:docMk/>
            <pc:sldMk cId="2717921757" sldId="307"/>
            <ac:picMk id="6" creationId="{9E7C6738-2A3A-41B2-8FC7-EB400B1620DC}"/>
          </ac:picMkLst>
        </pc:picChg>
      </pc:sldChg>
      <pc:sldChg chg="modSp">
        <pc:chgData name="Robby Roth" userId="47608e0cc0708d8b" providerId="LiveId" clId="{BA0DA85C-E7BD-4F20-9EFA-6B392C954EDF}" dt="2020-02-10T01:31:23.250" v="823" actId="962"/>
        <pc:sldMkLst>
          <pc:docMk/>
          <pc:sldMk cId="3213918340" sldId="311"/>
        </pc:sldMkLst>
        <pc:picChg chg="mod">
          <ac:chgData name="Robby Roth" userId="47608e0cc0708d8b" providerId="LiveId" clId="{BA0DA85C-E7BD-4F20-9EFA-6B392C954EDF}" dt="2020-02-10T01:31:23.250" v="823" actId="962"/>
          <ac:picMkLst>
            <pc:docMk/>
            <pc:sldMk cId="3213918340" sldId="311"/>
            <ac:picMk id="6" creationId="{1697EEC4-0BA9-46A2-B0A0-166894485CE9}"/>
          </ac:picMkLst>
        </pc:picChg>
      </pc:sldChg>
      <pc:sldChg chg="modSp">
        <pc:chgData name="Robby Roth" userId="47608e0cc0708d8b" providerId="LiveId" clId="{BA0DA85C-E7BD-4F20-9EFA-6B392C954EDF}" dt="2020-02-10T01:33:03.230" v="1321" actId="962"/>
        <pc:sldMkLst>
          <pc:docMk/>
          <pc:sldMk cId="701066910" sldId="313"/>
        </pc:sldMkLst>
        <pc:picChg chg="mod">
          <ac:chgData name="Robby Roth" userId="47608e0cc0708d8b" providerId="LiveId" clId="{BA0DA85C-E7BD-4F20-9EFA-6B392C954EDF}" dt="2020-02-10T01:33:03.230" v="1321" actId="962"/>
          <ac:picMkLst>
            <pc:docMk/>
            <pc:sldMk cId="701066910" sldId="313"/>
            <ac:picMk id="6" creationId="{88722A9D-09F9-472A-BD3B-55400A5E2D24}"/>
          </ac:picMkLst>
        </pc:picChg>
      </pc:sldChg>
    </pc:docChg>
  </pc:docChgLst>
  <pc:docChgLst>
    <pc:chgData name="Dominik Böhler" userId="d6f71161-d1cb-4399-82c4-d80fb5b4761d" providerId="ADAL" clId="{45C4B05D-D790-2344-AF0D-E1455994A8C3}"/>
    <pc:docChg chg="custSel modSld modMainMaster modNotesMaster">
      <pc:chgData name="Dominik Böhler" userId="d6f71161-d1cb-4399-82c4-d80fb5b4761d" providerId="ADAL" clId="{45C4B05D-D790-2344-AF0D-E1455994A8C3}" dt="2021-02-17T10:44:26.148" v="3"/>
      <pc:docMkLst>
        <pc:docMk/>
      </pc:docMkLst>
      <pc:sldChg chg="modSp modNotes">
        <pc:chgData name="Dominik Böhler" userId="d6f71161-d1cb-4399-82c4-d80fb5b4761d" providerId="ADAL" clId="{45C4B05D-D790-2344-AF0D-E1455994A8C3}" dt="2021-02-17T10:44:26.148" v="3"/>
        <pc:sldMkLst>
          <pc:docMk/>
          <pc:sldMk cId="4140415912" sldId="301"/>
        </pc:sldMkLst>
        <pc:spChg chg="mod">
          <ac:chgData name="Dominik Böhler" userId="d6f71161-d1cb-4399-82c4-d80fb5b4761d" providerId="ADAL" clId="{45C4B05D-D790-2344-AF0D-E1455994A8C3}" dt="2021-02-17T10:44:26.148" v="3"/>
          <ac:spMkLst>
            <pc:docMk/>
            <pc:sldMk cId="4140415912" sldId="301"/>
            <ac:spMk id="2" creationId="{00000000-0000-0000-0000-000000000000}"/>
          </ac:spMkLst>
        </pc:spChg>
        <pc:spChg chg="mod">
          <ac:chgData name="Dominik Böhler" userId="d6f71161-d1cb-4399-82c4-d80fb5b4761d" providerId="ADAL" clId="{45C4B05D-D790-2344-AF0D-E1455994A8C3}" dt="2021-02-17T10:44:26.148" v="3"/>
          <ac:spMkLst>
            <pc:docMk/>
            <pc:sldMk cId="4140415912" sldId="301"/>
            <ac:spMk id="3" creationId="{00000000-0000-0000-0000-000000000000}"/>
          </ac:spMkLst>
        </pc:spChg>
        <pc:spChg chg="mod">
          <ac:chgData name="Dominik Böhler" userId="d6f71161-d1cb-4399-82c4-d80fb5b4761d" providerId="ADAL" clId="{45C4B05D-D790-2344-AF0D-E1455994A8C3}" dt="2021-02-17T10:44:26.148" v="3"/>
          <ac:spMkLst>
            <pc:docMk/>
            <pc:sldMk cId="4140415912" sldId="301"/>
            <ac:spMk id="4" creationId="{00000000-0000-0000-0000-000000000000}"/>
          </ac:spMkLst>
        </pc:spChg>
        <pc:spChg chg="mod">
          <ac:chgData name="Dominik Böhler" userId="d6f71161-d1cb-4399-82c4-d80fb5b4761d" providerId="ADAL" clId="{45C4B05D-D790-2344-AF0D-E1455994A8C3}" dt="2021-02-17T10:44:26.148" v="3"/>
          <ac:spMkLst>
            <pc:docMk/>
            <pc:sldMk cId="4140415912" sldId="301"/>
            <ac:spMk id="5" creationId="{00000000-0000-0000-0000-000000000000}"/>
          </ac:spMkLst>
        </pc:spChg>
        <pc:spChg chg="mod">
          <ac:chgData name="Dominik Böhler" userId="d6f71161-d1cb-4399-82c4-d80fb5b4761d" providerId="ADAL" clId="{45C4B05D-D790-2344-AF0D-E1455994A8C3}" dt="2021-02-17T10:44:26.148" v="3"/>
          <ac:spMkLst>
            <pc:docMk/>
            <pc:sldMk cId="4140415912" sldId="301"/>
            <ac:spMk id="6" creationId="{00000000-0000-0000-0000-000000000000}"/>
          </ac:spMkLst>
        </pc:spChg>
        <pc:spChg chg="mod">
          <ac:chgData name="Dominik Böhler" userId="d6f71161-d1cb-4399-82c4-d80fb5b4761d" providerId="ADAL" clId="{45C4B05D-D790-2344-AF0D-E1455994A8C3}" dt="2021-02-17T10:44:26.148" v="3"/>
          <ac:spMkLst>
            <pc:docMk/>
            <pc:sldMk cId="4140415912" sldId="301"/>
            <ac:spMk id="7" creationId="{00000000-0000-0000-0000-000000000000}"/>
          </ac:spMkLst>
        </pc:spChg>
        <pc:picChg chg="mod">
          <ac:chgData name="Dominik Böhler" userId="d6f71161-d1cb-4399-82c4-d80fb5b4761d" providerId="ADAL" clId="{45C4B05D-D790-2344-AF0D-E1455994A8C3}" dt="2021-02-17T10:44:26.148" v="3"/>
          <ac:picMkLst>
            <pc:docMk/>
            <pc:sldMk cId="4140415912" sldId="301"/>
            <ac:picMk id="8" creationId="{66F68693-04B9-45A8-9FEE-D461A6FE8391}"/>
          </ac:picMkLst>
        </pc:picChg>
      </pc:sldChg>
      <pc:sldChg chg="modSp modNotes">
        <pc:chgData name="Dominik Böhler" userId="d6f71161-d1cb-4399-82c4-d80fb5b4761d" providerId="ADAL" clId="{45C4B05D-D790-2344-AF0D-E1455994A8C3}" dt="2021-02-17T10:44:26.148" v="3"/>
        <pc:sldMkLst>
          <pc:docMk/>
          <pc:sldMk cId="3346985317" sldId="304"/>
        </pc:sldMkLst>
        <pc:spChg chg="mod">
          <ac:chgData name="Dominik Böhler" userId="d6f71161-d1cb-4399-82c4-d80fb5b4761d" providerId="ADAL" clId="{45C4B05D-D790-2344-AF0D-E1455994A8C3}" dt="2021-02-17T10:44:26.148" v="3"/>
          <ac:spMkLst>
            <pc:docMk/>
            <pc:sldMk cId="3346985317" sldId="304"/>
            <ac:spMk id="8" creationId="{00000000-0000-0000-0000-000000000000}"/>
          </ac:spMkLst>
        </pc:spChg>
        <pc:picChg chg="mod">
          <ac:chgData name="Dominik Böhler" userId="d6f71161-d1cb-4399-82c4-d80fb5b4761d" providerId="ADAL" clId="{45C4B05D-D790-2344-AF0D-E1455994A8C3}" dt="2021-02-17T10:44:26.148" v="3"/>
          <ac:picMkLst>
            <pc:docMk/>
            <pc:sldMk cId="3346985317" sldId="304"/>
            <ac:picMk id="4" creationId="{00000000-0000-0000-0000-000000000000}"/>
          </ac:picMkLst>
        </pc:picChg>
      </pc:sldChg>
      <pc:sldChg chg="modSp modNotes">
        <pc:chgData name="Dominik Böhler" userId="d6f71161-d1cb-4399-82c4-d80fb5b4761d" providerId="ADAL" clId="{45C4B05D-D790-2344-AF0D-E1455994A8C3}" dt="2021-02-17T10:44:26.148" v="3"/>
        <pc:sldMkLst>
          <pc:docMk/>
          <pc:sldMk cId="2558431095" sldId="305"/>
        </pc:sldMkLst>
        <pc:spChg chg="mod">
          <ac:chgData name="Dominik Böhler" userId="d6f71161-d1cb-4399-82c4-d80fb5b4761d" providerId="ADAL" clId="{45C4B05D-D790-2344-AF0D-E1455994A8C3}" dt="2021-02-17T10:44:26.148" v="3"/>
          <ac:spMkLst>
            <pc:docMk/>
            <pc:sldMk cId="2558431095" sldId="305"/>
            <ac:spMk id="3" creationId="{00000000-0000-0000-0000-000000000000}"/>
          </ac:spMkLst>
        </pc:spChg>
      </pc:sldChg>
      <pc:sldChg chg="modSp modNotes">
        <pc:chgData name="Dominik Böhler" userId="d6f71161-d1cb-4399-82c4-d80fb5b4761d" providerId="ADAL" clId="{45C4B05D-D790-2344-AF0D-E1455994A8C3}" dt="2021-02-17T10:44:26.148" v="3"/>
        <pc:sldMkLst>
          <pc:docMk/>
          <pc:sldMk cId="1877857274" sldId="306"/>
        </pc:sldMkLst>
        <pc:spChg chg="mod">
          <ac:chgData name="Dominik Böhler" userId="d6f71161-d1cb-4399-82c4-d80fb5b4761d" providerId="ADAL" clId="{45C4B05D-D790-2344-AF0D-E1455994A8C3}" dt="2021-02-17T10:44:26.148" v="3"/>
          <ac:spMkLst>
            <pc:docMk/>
            <pc:sldMk cId="1877857274" sldId="306"/>
            <ac:spMk id="3" creationId="{00000000-0000-0000-0000-000000000000}"/>
          </ac:spMkLst>
        </pc:spChg>
        <pc:picChg chg="mod">
          <ac:chgData name="Dominik Böhler" userId="d6f71161-d1cb-4399-82c4-d80fb5b4761d" providerId="ADAL" clId="{45C4B05D-D790-2344-AF0D-E1455994A8C3}" dt="2021-02-17T10:44:26.148" v="3"/>
          <ac:picMkLst>
            <pc:docMk/>
            <pc:sldMk cId="1877857274" sldId="306"/>
            <ac:picMk id="5" creationId="{0D400624-A906-4B36-848D-6C3289B6B907}"/>
          </ac:picMkLst>
        </pc:picChg>
      </pc:sldChg>
      <pc:sldChg chg="modSp modNotes">
        <pc:chgData name="Dominik Böhler" userId="d6f71161-d1cb-4399-82c4-d80fb5b4761d" providerId="ADAL" clId="{45C4B05D-D790-2344-AF0D-E1455994A8C3}" dt="2021-02-17T10:44:26.148" v="3"/>
        <pc:sldMkLst>
          <pc:docMk/>
          <pc:sldMk cId="2717921757" sldId="307"/>
        </pc:sldMkLst>
        <pc:spChg chg="mod">
          <ac:chgData name="Dominik Böhler" userId="d6f71161-d1cb-4399-82c4-d80fb5b4761d" providerId="ADAL" clId="{45C4B05D-D790-2344-AF0D-E1455994A8C3}" dt="2021-02-17T10:44:26.148" v="3"/>
          <ac:spMkLst>
            <pc:docMk/>
            <pc:sldMk cId="2717921757" sldId="307"/>
            <ac:spMk id="3" creationId="{00000000-0000-0000-0000-000000000000}"/>
          </ac:spMkLst>
        </pc:spChg>
        <pc:picChg chg="mod">
          <ac:chgData name="Dominik Böhler" userId="d6f71161-d1cb-4399-82c4-d80fb5b4761d" providerId="ADAL" clId="{45C4B05D-D790-2344-AF0D-E1455994A8C3}" dt="2021-02-17T10:44:26.148" v="3"/>
          <ac:picMkLst>
            <pc:docMk/>
            <pc:sldMk cId="2717921757" sldId="307"/>
            <ac:picMk id="6" creationId="{9E7C6738-2A3A-41B2-8FC7-EB400B1620DC}"/>
          </ac:picMkLst>
        </pc:picChg>
      </pc:sldChg>
      <pc:sldChg chg="modSp modNotes">
        <pc:chgData name="Dominik Böhler" userId="d6f71161-d1cb-4399-82c4-d80fb5b4761d" providerId="ADAL" clId="{45C4B05D-D790-2344-AF0D-E1455994A8C3}" dt="2021-02-17T10:44:26.148" v="3"/>
        <pc:sldMkLst>
          <pc:docMk/>
          <pc:sldMk cId="3046583745" sldId="310"/>
        </pc:sldMkLst>
        <pc:spChg chg="mod">
          <ac:chgData name="Dominik Böhler" userId="d6f71161-d1cb-4399-82c4-d80fb5b4761d" providerId="ADAL" clId="{45C4B05D-D790-2344-AF0D-E1455994A8C3}" dt="2021-02-17T10:44:26.148" v="3"/>
          <ac:spMkLst>
            <pc:docMk/>
            <pc:sldMk cId="3046583745" sldId="310"/>
            <ac:spMk id="2" creationId="{00000000-0000-0000-0000-000000000000}"/>
          </ac:spMkLst>
        </pc:spChg>
        <pc:spChg chg="mod">
          <ac:chgData name="Dominik Böhler" userId="d6f71161-d1cb-4399-82c4-d80fb5b4761d" providerId="ADAL" clId="{45C4B05D-D790-2344-AF0D-E1455994A8C3}" dt="2021-02-17T10:44:26.148" v="3"/>
          <ac:spMkLst>
            <pc:docMk/>
            <pc:sldMk cId="3046583745" sldId="310"/>
            <ac:spMk id="3" creationId="{00000000-0000-0000-0000-000000000000}"/>
          </ac:spMkLst>
        </pc:spChg>
      </pc:sldChg>
      <pc:sldChg chg="modSp modNotes">
        <pc:chgData name="Dominik Böhler" userId="d6f71161-d1cb-4399-82c4-d80fb5b4761d" providerId="ADAL" clId="{45C4B05D-D790-2344-AF0D-E1455994A8C3}" dt="2021-02-17T10:44:26.148" v="3"/>
        <pc:sldMkLst>
          <pc:docMk/>
          <pc:sldMk cId="3213918340" sldId="311"/>
        </pc:sldMkLst>
        <pc:spChg chg="mod">
          <ac:chgData name="Dominik Böhler" userId="d6f71161-d1cb-4399-82c4-d80fb5b4761d" providerId="ADAL" clId="{45C4B05D-D790-2344-AF0D-E1455994A8C3}" dt="2021-02-17T10:44:26.148" v="3"/>
          <ac:spMkLst>
            <pc:docMk/>
            <pc:sldMk cId="3213918340" sldId="311"/>
            <ac:spMk id="3" creationId="{00000000-0000-0000-0000-000000000000}"/>
          </ac:spMkLst>
        </pc:spChg>
        <pc:picChg chg="mod">
          <ac:chgData name="Dominik Böhler" userId="d6f71161-d1cb-4399-82c4-d80fb5b4761d" providerId="ADAL" clId="{45C4B05D-D790-2344-AF0D-E1455994A8C3}" dt="2021-02-17T10:44:26.148" v="3"/>
          <ac:picMkLst>
            <pc:docMk/>
            <pc:sldMk cId="3213918340" sldId="311"/>
            <ac:picMk id="6" creationId="{1697EEC4-0BA9-46A2-B0A0-166894485CE9}"/>
          </ac:picMkLst>
        </pc:picChg>
      </pc:sldChg>
      <pc:sldChg chg="modSp modNotes">
        <pc:chgData name="Dominik Böhler" userId="d6f71161-d1cb-4399-82c4-d80fb5b4761d" providerId="ADAL" clId="{45C4B05D-D790-2344-AF0D-E1455994A8C3}" dt="2021-02-17T10:44:26.148" v="3"/>
        <pc:sldMkLst>
          <pc:docMk/>
          <pc:sldMk cId="1521424451" sldId="312"/>
        </pc:sldMkLst>
        <pc:spChg chg="mod">
          <ac:chgData name="Dominik Böhler" userId="d6f71161-d1cb-4399-82c4-d80fb5b4761d" providerId="ADAL" clId="{45C4B05D-D790-2344-AF0D-E1455994A8C3}" dt="2021-02-17T10:44:26.148" v="3"/>
          <ac:spMkLst>
            <pc:docMk/>
            <pc:sldMk cId="1521424451" sldId="312"/>
            <ac:spMk id="4" creationId="{00000000-0000-0000-0000-000000000000}"/>
          </ac:spMkLst>
        </pc:spChg>
      </pc:sldChg>
      <pc:sldChg chg="modSp modNotes">
        <pc:chgData name="Dominik Böhler" userId="d6f71161-d1cb-4399-82c4-d80fb5b4761d" providerId="ADAL" clId="{45C4B05D-D790-2344-AF0D-E1455994A8C3}" dt="2021-02-17T10:44:26.148" v="3"/>
        <pc:sldMkLst>
          <pc:docMk/>
          <pc:sldMk cId="701066910" sldId="313"/>
        </pc:sldMkLst>
        <pc:spChg chg="mod">
          <ac:chgData name="Dominik Böhler" userId="d6f71161-d1cb-4399-82c4-d80fb5b4761d" providerId="ADAL" clId="{45C4B05D-D790-2344-AF0D-E1455994A8C3}" dt="2021-02-17T10:44:26.148" v="3"/>
          <ac:spMkLst>
            <pc:docMk/>
            <pc:sldMk cId="701066910" sldId="313"/>
            <ac:spMk id="8" creationId="{00000000-0000-0000-0000-000000000000}"/>
          </ac:spMkLst>
        </pc:spChg>
        <pc:picChg chg="mod">
          <ac:chgData name="Dominik Böhler" userId="d6f71161-d1cb-4399-82c4-d80fb5b4761d" providerId="ADAL" clId="{45C4B05D-D790-2344-AF0D-E1455994A8C3}" dt="2021-02-17T10:44:26.148" v="3"/>
          <ac:picMkLst>
            <pc:docMk/>
            <pc:sldMk cId="701066910" sldId="313"/>
            <ac:picMk id="6" creationId="{88722A9D-09F9-472A-BD3B-55400A5E2D24}"/>
          </ac:picMkLst>
        </pc:picChg>
      </pc:sldChg>
      <pc:sldChg chg="modSp modNotes">
        <pc:chgData name="Dominik Böhler" userId="d6f71161-d1cb-4399-82c4-d80fb5b4761d" providerId="ADAL" clId="{45C4B05D-D790-2344-AF0D-E1455994A8C3}" dt="2021-02-17T10:44:26.148" v="3"/>
        <pc:sldMkLst>
          <pc:docMk/>
          <pc:sldMk cId="739594236" sldId="314"/>
        </pc:sldMkLst>
        <pc:spChg chg="mod">
          <ac:chgData name="Dominik Böhler" userId="d6f71161-d1cb-4399-82c4-d80fb5b4761d" providerId="ADAL" clId="{45C4B05D-D790-2344-AF0D-E1455994A8C3}" dt="2021-02-17T10:44:26.148" v="3"/>
          <ac:spMkLst>
            <pc:docMk/>
            <pc:sldMk cId="739594236" sldId="314"/>
            <ac:spMk id="3" creationId="{00000000-0000-0000-0000-000000000000}"/>
          </ac:spMkLst>
        </pc:spChg>
        <pc:picChg chg="mod">
          <ac:chgData name="Dominik Böhler" userId="d6f71161-d1cb-4399-82c4-d80fb5b4761d" providerId="ADAL" clId="{45C4B05D-D790-2344-AF0D-E1455994A8C3}" dt="2021-02-17T10:44:26.148" v="3"/>
          <ac:picMkLst>
            <pc:docMk/>
            <pc:sldMk cId="739594236" sldId="314"/>
            <ac:picMk id="9" creationId="{00000000-0000-0000-0000-000000000000}"/>
          </ac:picMkLst>
        </pc:picChg>
      </pc:sldChg>
      <pc:sldChg chg="modSp modNotes">
        <pc:chgData name="Dominik Böhler" userId="d6f71161-d1cb-4399-82c4-d80fb5b4761d" providerId="ADAL" clId="{45C4B05D-D790-2344-AF0D-E1455994A8C3}" dt="2021-02-17T10:44:26.148" v="3"/>
        <pc:sldMkLst>
          <pc:docMk/>
          <pc:sldMk cId="1947535922" sldId="315"/>
        </pc:sldMkLst>
        <pc:spChg chg="mod">
          <ac:chgData name="Dominik Böhler" userId="d6f71161-d1cb-4399-82c4-d80fb5b4761d" providerId="ADAL" clId="{45C4B05D-D790-2344-AF0D-E1455994A8C3}" dt="2021-02-17T10:44:26.148" v="3"/>
          <ac:spMkLst>
            <pc:docMk/>
            <pc:sldMk cId="1947535922" sldId="315"/>
            <ac:spMk id="3" creationId="{00000000-0000-0000-0000-000000000000}"/>
          </ac:spMkLst>
        </pc:spChg>
        <pc:picChg chg="mod">
          <ac:chgData name="Dominik Böhler" userId="d6f71161-d1cb-4399-82c4-d80fb5b4761d" providerId="ADAL" clId="{45C4B05D-D790-2344-AF0D-E1455994A8C3}" dt="2021-02-17T10:44:26.148" v="3"/>
          <ac:picMkLst>
            <pc:docMk/>
            <pc:sldMk cId="1947535922" sldId="315"/>
            <ac:picMk id="6" creationId="{416EF6F3-ACFE-44A8-BE47-A7EF87D19770}"/>
          </ac:picMkLst>
        </pc:picChg>
      </pc:sldChg>
      <pc:sldChg chg="modNotes">
        <pc:chgData name="Dominik Böhler" userId="d6f71161-d1cb-4399-82c4-d80fb5b4761d" providerId="ADAL" clId="{45C4B05D-D790-2344-AF0D-E1455994A8C3}" dt="2021-02-17T10:44:26.148" v="3"/>
        <pc:sldMkLst>
          <pc:docMk/>
          <pc:sldMk cId="389067387" sldId="316"/>
        </pc:sldMkLst>
      </pc:sldChg>
      <pc:sldChg chg="modNotes">
        <pc:chgData name="Dominik Böhler" userId="d6f71161-d1cb-4399-82c4-d80fb5b4761d" providerId="ADAL" clId="{45C4B05D-D790-2344-AF0D-E1455994A8C3}" dt="2021-02-17T10:44:26.148" v="3"/>
        <pc:sldMkLst>
          <pc:docMk/>
          <pc:sldMk cId="2025401808" sldId="319"/>
        </pc:sldMkLst>
      </pc:sldChg>
      <pc:sldChg chg="modNotes">
        <pc:chgData name="Dominik Böhler" userId="d6f71161-d1cb-4399-82c4-d80fb5b4761d" providerId="ADAL" clId="{45C4B05D-D790-2344-AF0D-E1455994A8C3}" dt="2021-02-17T10:44:26.148" v="3"/>
        <pc:sldMkLst>
          <pc:docMk/>
          <pc:sldMk cId="2902344942" sldId="320"/>
        </pc:sldMkLst>
      </pc:sldChg>
      <pc:sldChg chg="modSp modNotes">
        <pc:chgData name="Dominik Böhler" userId="d6f71161-d1cb-4399-82c4-d80fb5b4761d" providerId="ADAL" clId="{45C4B05D-D790-2344-AF0D-E1455994A8C3}" dt="2021-02-17T10:44:26.148" v="3"/>
        <pc:sldMkLst>
          <pc:docMk/>
          <pc:sldMk cId="169381386" sldId="322"/>
        </pc:sldMkLst>
        <pc:spChg chg="mod">
          <ac:chgData name="Dominik Böhler" userId="d6f71161-d1cb-4399-82c4-d80fb5b4761d" providerId="ADAL" clId="{45C4B05D-D790-2344-AF0D-E1455994A8C3}" dt="2021-02-17T10:44:26.148" v="3"/>
          <ac:spMkLst>
            <pc:docMk/>
            <pc:sldMk cId="169381386" sldId="322"/>
            <ac:spMk id="3" creationId="{00000000-0000-0000-0000-000000000000}"/>
          </ac:spMkLst>
        </pc:spChg>
      </pc:sldChg>
      <pc:sldMasterChg chg="delSp modSp mod modSldLayout">
        <pc:chgData name="Dominik Böhler" userId="d6f71161-d1cb-4399-82c4-d80fb5b4761d" providerId="ADAL" clId="{45C4B05D-D790-2344-AF0D-E1455994A8C3}" dt="2021-02-17T10:44:26.148" v="3"/>
        <pc:sldMasterMkLst>
          <pc:docMk/>
          <pc:sldMasterMk cId="0" sldId="2147483659"/>
        </pc:sldMasterMkLst>
        <pc:spChg chg="mod">
          <ac:chgData name="Dominik Böhler" userId="d6f71161-d1cb-4399-82c4-d80fb5b4761d" providerId="ADAL" clId="{45C4B05D-D790-2344-AF0D-E1455994A8C3}" dt="2021-02-17T10:44:26.148" v="3"/>
          <ac:spMkLst>
            <pc:docMk/>
            <pc:sldMasterMk cId="0" sldId="2147483659"/>
            <ac:spMk id="10" creationId="{00000000-0000-0000-0000-000000000000}"/>
          </ac:spMkLst>
        </pc:spChg>
        <pc:spChg chg="mod">
          <ac:chgData name="Dominik Böhler" userId="d6f71161-d1cb-4399-82c4-d80fb5b4761d" providerId="ADAL" clId="{45C4B05D-D790-2344-AF0D-E1455994A8C3}" dt="2021-02-17T10:44:26.148" v="3"/>
          <ac:spMkLst>
            <pc:docMk/>
            <pc:sldMasterMk cId="0" sldId="2147483659"/>
            <ac:spMk id="11" creationId="{00000000-0000-0000-0000-000000000000}"/>
          </ac:spMkLst>
        </pc:spChg>
        <pc:spChg chg="mod">
          <ac:chgData name="Dominik Böhler" userId="d6f71161-d1cb-4399-82c4-d80fb5b4761d" providerId="ADAL" clId="{45C4B05D-D790-2344-AF0D-E1455994A8C3}" dt="2021-02-17T10:44:26.148" v="3"/>
          <ac:spMkLst>
            <pc:docMk/>
            <pc:sldMasterMk cId="0" sldId="2147483659"/>
            <ac:spMk id="12" creationId="{00000000-0000-0000-0000-000000000000}"/>
          </ac:spMkLst>
        </pc:spChg>
        <pc:spChg chg="mod">
          <ac:chgData name="Dominik Böhler" userId="d6f71161-d1cb-4399-82c4-d80fb5b4761d" providerId="ADAL" clId="{45C4B05D-D790-2344-AF0D-E1455994A8C3}" dt="2021-02-17T10:44:26.148" v="3"/>
          <ac:spMkLst>
            <pc:docMk/>
            <pc:sldMasterMk cId="0" sldId="2147483659"/>
            <ac:spMk id="13" creationId="{00000000-0000-0000-0000-000000000000}"/>
          </ac:spMkLst>
        </pc:spChg>
        <pc:spChg chg="mod">
          <ac:chgData name="Dominik Böhler" userId="d6f71161-d1cb-4399-82c4-d80fb5b4761d" providerId="ADAL" clId="{45C4B05D-D790-2344-AF0D-E1455994A8C3}" dt="2021-02-17T10:44:26.148" v="3"/>
          <ac:spMkLst>
            <pc:docMk/>
            <pc:sldMasterMk cId="0" sldId="2147483659"/>
            <ac:spMk id="14" creationId="{00000000-0000-0000-0000-000000000000}"/>
          </ac:spMkLst>
        </pc:spChg>
        <pc:spChg chg="del">
          <ac:chgData name="Dominik Böhler" userId="d6f71161-d1cb-4399-82c4-d80fb5b4761d" providerId="ADAL" clId="{45C4B05D-D790-2344-AF0D-E1455994A8C3}" dt="2021-02-17T10:44:24.506" v="2" actId="478"/>
          <ac:spMkLst>
            <pc:docMk/>
            <pc:sldMasterMk cId="0" sldId="2147483659"/>
            <ac:spMk id="16" creationId="{00000000-0000-0000-0000-000000000000}"/>
          </ac:spMkLst>
        </pc:spChg>
        <pc:picChg chg="del">
          <ac:chgData name="Dominik Böhler" userId="d6f71161-d1cb-4399-82c4-d80fb5b4761d" providerId="ADAL" clId="{45C4B05D-D790-2344-AF0D-E1455994A8C3}" dt="2021-02-17T10:44:23.079" v="1" actId="478"/>
          <ac:picMkLst>
            <pc:docMk/>
            <pc:sldMasterMk cId="0" sldId="2147483659"/>
            <ac:picMk id="15" creationId="{00000000-0000-0000-0000-000000000000}"/>
          </ac:picMkLst>
        </pc:picChg>
        <pc:sldLayoutChg chg="modSp">
          <pc:chgData name="Dominik Böhler" userId="d6f71161-d1cb-4399-82c4-d80fb5b4761d" providerId="ADAL" clId="{45C4B05D-D790-2344-AF0D-E1455994A8C3}" dt="2021-02-17T10:44:26.148" v="3"/>
          <pc:sldLayoutMkLst>
            <pc:docMk/>
            <pc:sldMasterMk cId="0" sldId="2147483659"/>
            <pc:sldLayoutMk cId="0" sldId="2147483649"/>
          </pc:sldLayoutMkLst>
          <pc:spChg chg="mod">
            <ac:chgData name="Dominik Böhler" userId="d6f71161-d1cb-4399-82c4-d80fb5b4761d" providerId="ADAL" clId="{45C4B05D-D790-2344-AF0D-E1455994A8C3}" dt="2021-02-17T10:44:26.148" v="3"/>
            <ac:spMkLst>
              <pc:docMk/>
              <pc:sldMasterMk cId="0" sldId="2147483659"/>
              <pc:sldLayoutMk cId="0" sldId="2147483649"/>
              <ac:spMk id="2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0" sldId="2147483651"/>
          </pc:sldLayoutMkLst>
          <pc:spChg chg="mod">
            <ac:chgData name="Dominik Böhler" userId="d6f71161-d1cb-4399-82c4-d80fb5b4761d" providerId="ADAL" clId="{45C4B05D-D790-2344-AF0D-E1455994A8C3}" dt="2021-02-17T10:44:26.148" v="3"/>
            <ac:spMkLst>
              <pc:docMk/>
              <pc:sldMasterMk cId="0" sldId="2147483659"/>
              <pc:sldLayoutMk cId="0" sldId="2147483651"/>
              <ac:spMk id="38"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1"/>
              <ac:spMk id="39"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1"/>
              <ac:spMk id="40"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1"/>
              <ac:spMk id="4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1"/>
              <ac:spMk id="42"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1"/>
              <ac:spMk id="43"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0" sldId="2147483654"/>
          </pc:sldLayoutMkLst>
          <pc:spChg chg="mod">
            <ac:chgData name="Dominik Böhler" userId="d6f71161-d1cb-4399-82c4-d80fb5b4761d" providerId="ADAL" clId="{45C4B05D-D790-2344-AF0D-E1455994A8C3}" dt="2021-02-17T10:44:26.148" v="3"/>
            <ac:spMkLst>
              <pc:docMk/>
              <pc:sldMasterMk cId="0" sldId="2147483659"/>
              <pc:sldLayoutMk cId="0" sldId="2147483654"/>
              <ac:spMk id="62"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4"/>
              <ac:spMk id="63"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4"/>
              <ac:spMk id="64"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4"/>
              <ac:spMk id="6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4"/>
              <ac:spMk id="66"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0" sldId="2147483655"/>
          </pc:sldLayoutMkLst>
          <pc:spChg chg="mod">
            <ac:chgData name="Dominik Böhler" userId="d6f71161-d1cb-4399-82c4-d80fb5b4761d" providerId="ADAL" clId="{45C4B05D-D790-2344-AF0D-E1455994A8C3}" dt="2021-02-17T10:44:26.148" v="3"/>
            <ac:spMkLst>
              <pc:docMk/>
              <pc:sldMasterMk cId="0" sldId="2147483659"/>
              <pc:sldLayoutMk cId="0" sldId="2147483655"/>
              <ac:spMk id="69"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5"/>
              <ac:spMk id="70"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5"/>
              <ac:spMk id="7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5"/>
              <ac:spMk id="72"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0" sldId="2147483656"/>
          </pc:sldLayoutMkLst>
          <pc:spChg chg="mod">
            <ac:chgData name="Dominik Böhler" userId="d6f71161-d1cb-4399-82c4-d80fb5b4761d" providerId="ADAL" clId="{45C4B05D-D790-2344-AF0D-E1455994A8C3}" dt="2021-02-17T10:44:26.148" v="3"/>
            <ac:spMkLst>
              <pc:docMk/>
              <pc:sldMasterMk cId="0" sldId="2147483659"/>
              <pc:sldLayoutMk cId="0" sldId="2147483656"/>
              <ac:spMk id="7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6"/>
              <ac:spMk id="76"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6"/>
              <ac:spMk id="77"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0" sldId="2147483657"/>
          </pc:sldLayoutMkLst>
          <pc:spChg chg="mod">
            <ac:chgData name="Dominik Böhler" userId="d6f71161-d1cb-4399-82c4-d80fb5b4761d" providerId="ADAL" clId="{45C4B05D-D790-2344-AF0D-E1455994A8C3}" dt="2021-02-17T10:44:26.148" v="3"/>
            <ac:spMkLst>
              <pc:docMk/>
              <pc:sldMasterMk cId="0" sldId="2147483659"/>
              <pc:sldLayoutMk cId="0" sldId="2147483657"/>
              <ac:spMk id="80"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7"/>
              <ac:spMk id="8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3245734942" sldId="2147483665"/>
          </pc:sldLayoutMkLst>
          <pc:spChg chg="mod">
            <ac:chgData name="Dominik Böhler" userId="d6f71161-d1cb-4399-82c4-d80fb5b4761d" providerId="ADAL" clId="{45C4B05D-D790-2344-AF0D-E1455994A8C3}" dt="2021-02-17T10:44:26.148" v="3"/>
            <ac:spMkLst>
              <pc:docMk/>
              <pc:sldMasterMk cId="0" sldId="2147483659"/>
              <pc:sldLayoutMk cId="3245734942" sldId="2147483665"/>
              <ac:spMk id="18"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245734942" sldId="2147483665"/>
              <ac:spMk id="19"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245734942" sldId="2147483665"/>
              <ac:spMk id="20"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245734942" sldId="2147483665"/>
              <ac:spMk id="2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245734942" sldId="2147483665"/>
              <ac:spMk id="22"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2826302669" sldId="2147483666"/>
          </pc:sldLayoutMkLst>
          <pc:spChg chg="mod">
            <ac:chgData name="Dominik Böhler" userId="d6f71161-d1cb-4399-82c4-d80fb5b4761d" providerId="ADAL" clId="{45C4B05D-D790-2344-AF0D-E1455994A8C3}" dt="2021-02-17T10:44:26.148" v="3"/>
            <ac:spMkLst>
              <pc:docMk/>
              <pc:sldMasterMk cId="0" sldId="2147483659"/>
              <pc:sldLayoutMk cId="2826302669" sldId="2147483666"/>
              <ac:spMk id="54"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2826302669" sldId="2147483666"/>
              <ac:spMk id="5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2826302669" sldId="2147483666"/>
              <ac:spMk id="56"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2826302669" sldId="2147483666"/>
              <ac:spMk id="57"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146176256" sldId="2147483667"/>
          </pc:sldLayoutMkLst>
          <pc:spChg chg="mod">
            <ac:chgData name="Dominik Böhler" userId="d6f71161-d1cb-4399-82c4-d80fb5b4761d" providerId="ADAL" clId="{45C4B05D-D790-2344-AF0D-E1455994A8C3}" dt="2021-02-17T10:44:26.148" v="3"/>
            <ac:spMkLst>
              <pc:docMk/>
              <pc:sldMasterMk cId="0" sldId="2147483659"/>
              <pc:sldLayoutMk cId="146176256" sldId="2147483667"/>
              <ac:spMk id="3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46176256" sldId="2147483667"/>
              <ac:spMk id="32"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46176256" sldId="2147483667"/>
              <ac:spMk id="33"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46176256" sldId="2147483667"/>
              <ac:spMk id="34"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46176256" sldId="2147483667"/>
              <ac:spMk id="3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3428980213" sldId="2147483668"/>
          </pc:sldLayoutMkLst>
          <pc:spChg chg="mod">
            <ac:chgData name="Dominik Böhler" userId="d6f71161-d1cb-4399-82c4-d80fb5b4761d" providerId="ADAL" clId="{45C4B05D-D790-2344-AF0D-E1455994A8C3}" dt="2021-02-17T10:44:26.148" v="3"/>
            <ac:spMkLst>
              <pc:docMk/>
              <pc:sldMasterMk cId="0" sldId="2147483659"/>
              <pc:sldLayoutMk cId="3428980213" sldId="2147483668"/>
              <ac:spMk id="3"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428980213" sldId="2147483668"/>
              <ac:spMk id="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428980213" sldId="2147483668"/>
              <ac:spMk id="7"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428980213" sldId="2147483668"/>
              <ac:spMk id="9"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428980213" sldId="2147483668"/>
              <ac:spMk id="1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428980213" sldId="2147483668"/>
              <ac:spMk id="2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4044794982" sldId="2147483669"/>
          </pc:sldLayoutMkLst>
          <pc:spChg chg="mod">
            <ac:chgData name="Dominik Böhler" userId="d6f71161-d1cb-4399-82c4-d80fb5b4761d" providerId="ADAL" clId="{45C4B05D-D790-2344-AF0D-E1455994A8C3}" dt="2021-02-17T10:44:26.148" v="3"/>
            <ac:spMkLst>
              <pc:docMk/>
              <pc:sldMasterMk cId="0" sldId="2147483659"/>
              <pc:sldLayoutMk cId="4044794982" sldId="2147483669"/>
              <ac:spMk id="3"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4"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6"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7"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8"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9"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1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12"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14"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25"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4166266731" sldId="2147483678"/>
          </pc:sldLayoutMkLst>
          <pc:spChg chg="mod">
            <ac:chgData name="Dominik Böhler" userId="d6f71161-d1cb-4399-82c4-d80fb5b4761d" providerId="ADAL" clId="{45C4B05D-D790-2344-AF0D-E1455994A8C3}" dt="2021-02-17T10:44:26.148" v="3"/>
            <ac:spMkLst>
              <pc:docMk/>
              <pc:sldMasterMk cId="0" sldId="2147483659"/>
              <pc:sldLayoutMk cId="4166266731" sldId="2147483678"/>
              <ac:spMk id="3"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166266731" sldId="2147483678"/>
              <ac:spMk id="9"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166266731" sldId="2147483678"/>
              <ac:spMk id="1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4166266731" sldId="2147483678"/>
              <ac:spMk id="13" creationId="{00000000-0000-0000-0000-000000000000}"/>
            </ac:spMkLst>
          </pc:spChg>
        </pc:sldLayoutChg>
        <pc:sldLayoutChg chg="modSp">
          <pc:chgData name="Dominik Böhler" userId="d6f71161-d1cb-4399-82c4-d80fb5b4761d" providerId="ADAL" clId="{45C4B05D-D790-2344-AF0D-E1455994A8C3}" dt="2021-02-17T10:44:26.148" v="3"/>
          <pc:sldLayoutMkLst>
            <pc:docMk/>
            <pc:sldMasterMk cId="0" sldId="2147483659"/>
            <pc:sldLayoutMk cId="1900110083" sldId="2147483679"/>
          </pc:sldLayoutMkLst>
          <pc:spChg chg="mod">
            <ac:chgData name="Dominik Böhler" userId="d6f71161-d1cb-4399-82c4-d80fb5b4761d" providerId="ADAL" clId="{45C4B05D-D790-2344-AF0D-E1455994A8C3}" dt="2021-02-17T10:44:26.148" v="3"/>
            <ac:spMkLst>
              <pc:docMk/>
              <pc:sldMasterMk cId="0" sldId="2147483659"/>
              <pc:sldLayoutMk cId="1900110083" sldId="2147483679"/>
              <ac:spMk id="3"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900110083" sldId="2147483679"/>
              <ac:spMk id="9"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900110083" sldId="2147483679"/>
              <ac:spMk id="10"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900110083" sldId="2147483679"/>
              <ac:spMk id="11" creationId="{00000000-0000-0000-0000-000000000000}"/>
            </ac:spMkLst>
          </pc:spChg>
          <pc:spChg chg="mod">
            <ac:chgData name="Dominik Böhler" userId="d6f71161-d1cb-4399-82c4-d80fb5b4761d" providerId="ADAL" clId="{45C4B05D-D790-2344-AF0D-E1455994A8C3}" dt="2021-02-17T10:44:26.148" v="3"/>
            <ac:spMkLst>
              <pc:docMk/>
              <pc:sldMasterMk cId="0" sldId="2147483659"/>
              <pc:sldLayoutMk cId="1900110083" sldId="2147483679"/>
              <ac:spMk id="13" creationId="{00000000-0000-0000-0000-000000000000}"/>
            </ac:spMkLst>
          </pc:spChg>
        </pc:sldLayoutChg>
      </pc:sldMasterChg>
      <pc:sldMasterChg chg="delSp modSp mod modSldLayout">
        <pc:chgData name="Dominik Böhler" userId="d6f71161-d1cb-4399-82c4-d80fb5b4761d" providerId="ADAL" clId="{45C4B05D-D790-2344-AF0D-E1455994A8C3}" dt="2021-02-17T10:44:26.148" v="3"/>
        <pc:sldMasterMkLst>
          <pc:docMk/>
          <pc:sldMasterMk cId="200283969" sldId="2147483660"/>
        </pc:sldMasterMkLst>
        <pc:spChg chg="mod">
          <ac:chgData name="Dominik Böhler" userId="d6f71161-d1cb-4399-82c4-d80fb5b4761d" providerId="ADAL" clId="{45C4B05D-D790-2344-AF0D-E1455994A8C3}" dt="2021-02-17T10:44:26.148" v="3"/>
          <ac:spMkLst>
            <pc:docMk/>
            <pc:sldMasterMk cId="200283969" sldId="2147483660"/>
            <ac:spMk id="10"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ac:spMk id="11"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ac:spMk id="12"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ac:spMk id="13"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ac:spMk id="14" creationId="{00000000-0000-0000-0000-000000000000}"/>
          </ac:spMkLst>
        </pc:spChg>
        <pc:picChg chg="del">
          <ac:chgData name="Dominik Böhler" userId="d6f71161-d1cb-4399-82c4-d80fb5b4761d" providerId="ADAL" clId="{45C4B05D-D790-2344-AF0D-E1455994A8C3}" dt="2021-02-17T10:44:19.124" v="0" actId="478"/>
          <ac:picMkLst>
            <pc:docMk/>
            <pc:sldMasterMk cId="200283969" sldId="2147483660"/>
            <ac:picMk id="15" creationId="{00000000-0000-0000-0000-000000000000}"/>
          </ac:picMkLst>
        </pc:picChg>
        <pc:sldLayoutChg chg="modSp">
          <pc:chgData name="Dominik Böhler" userId="d6f71161-d1cb-4399-82c4-d80fb5b4761d" providerId="ADAL" clId="{45C4B05D-D790-2344-AF0D-E1455994A8C3}" dt="2021-02-17T10:44:26.148" v="3"/>
          <pc:sldLayoutMkLst>
            <pc:docMk/>
            <pc:sldMasterMk cId="200283969" sldId="2147483660"/>
            <pc:sldLayoutMk cId="3068857950" sldId="2147483664"/>
          </pc:sldLayoutMkLst>
          <pc:spChg chg="mod">
            <ac:chgData name="Dominik Böhler" userId="d6f71161-d1cb-4399-82c4-d80fb5b4761d" providerId="ADAL" clId="{45C4B05D-D790-2344-AF0D-E1455994A8C3}" dt="2021-02-17T10:44:26.148" v="3"/>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45C4B05D-D790-2344-AF0D-E1455994A8C3}" dt="2021-02-17T10:44:26.148" v="3"/>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CB362F92-51DE-428D-9049-61BE54A45F61}"/>
    <pc:docChg chg="modSld">
      <pc:chgData name="Robby Roth" userId="47608e0cc0708d8b" providerId="LiveId" clId="{CB362F92-51DE-428D-9049-61BE54A45F61}" dt="2020-02-09T21:39:09.474" v="2" actId="962"/>
      <pc:docMkLst>
        <pc:docMk/>
      </pc:docMkLst>
      <pc:sldChg chg="modSp">
        <pc:chgData name="Robby Roth" userId="47608e0cc0708d8b" providerId="LiveId" clId="{CB362F92-51DE-428D-9049-61BE54A45F61}" dt="2020-02-09T21:39:09.474" v="2" actId="962"/>
        <pc:sldMkLst>
          <pc:docMk/>
          <pc:sldMk cId="4140415912" sldId="301"/>
        </pc:sldMkLst>
        <pc:picChg chg="mod">
          <ac:chgData name="Robby Roth" userId="47608e0cc0708d8b" providerId="LiveId" clId="{CB362F92-51DE-428D-9049-61BE54A45F61}" dt="2020-02-09T21:39:09.474" v="2" actId="962"/>
          <ac:picMkLst>
            <pc:docMk/>
            <pc:sldMk cId="4140415912" sldId="301"/>
            <ac:picMk id="8" creationId="{66F68693-04B9-45A8-9FEE-D461A6FE8391}"/>
          </ac:picMkLst>
        </pc:picChg>
      </pc:sldChg>
    </pc:docChg>
  </pc:docChgLst>
  <pc:docChgLst>
    <pc:chgData name="Robby Roth" userId="47608e0cc0708d8b" providerId="LiveId" clId="{05EB1A25-1107-4B26-B699-6CF44126255F}"/>
    <pc:docChg chg="custSel modSld">
      <pc:chgData name="Robby Roth" userId="47608e0cc0708d8b" providerId="LiveId" clId="{05EB1A25-1107-4B26-B699-6CF44126255F}" dt="2020-02-08T22:18:10.908" v="35" actId="1589"/>
      <pc:docMkLst>
        <pc:docMk/>
      </pc:docMkLst>
      <pc:sldChg chg="addCm modNotesTx">
        <pc:chgData name="Robby Roth" userId="47608e0cc0708d8b" providerId="LiveId" clId="{05EB1A25-1107-4B26-B699-6CF44126255F}" dt="2020-02-08T22:13:45.317" v="5" actId="1589"/>
        <pc:sldMkLst>
          <pc:docMk/>
          <pc:sldMk cId="1877857274" sldId="306"/>
        </pc:sldMkLst>
      </pc:sldChg>
      <pc:sldChg chg="addCm modNotesTx">
        <pc:chgData name="Robby Roth" userId="47608e0cc0708d8b" providerId="LiveId" clId="{05EB1A25-1107-4B26-B699-6CF44126255F}" dt="2020-02-08T22:15:28.350" v="16" actId="1589"/>
        <pc:sldMkLst>
          <pc:docMk/>
          <pc:sldMk cId="3213918340" sldId="311"/>
        </pc:sldMkLst>
      </pc:sldChg>
      <pc:sldChg chg="modSp addCm">
        <pc:chgData name="Robby Roth" userId="47608e0cc0708d8b" providerId="LiveId" clId="{05EB1A25-1107-4B26-B699-6CF44126255F}" dt="2020-02-08T22:17:53.958" v="31" actId="1589"/>
        <pc:sldMkLst>
          <pc:docMk/>
          <pc:sldMk cId="1521424451" sldId="312"/>
        </pc:sldMkLst>
        <pc:spChg chg="mod">
          <ac:chgData name="Robby Roth" userId="47608e0cc0708d8b" providerId="LiveId" clId="{05EB1A25-1107-4B26-B699-6CF44126255F}" dt="2020-02-08T22:16:21.778" v="21" actId="20577"/>
          <ac:spMkLst>
            <pc:docMk/>
            <pc:sldMk cId="1521424451" sldId="312"/>
            <ac:spMk id="2" creationId="{00000000-0000-0000-0000-000000000000}"/>
          </ac:spMkLst>
        </pc:spChg>
        <pc:spChg chg="mod">
          <ac:chgData name="Robby Roth" userId="47608e0cc0708d8b" providerId="LiveId" clId="{05EB1A25-1107-4B26-B699-6CF44126255F}" dt="2020-02-08T22:17:39.493" v="27" actId="20577"/>
          <ac:spMkLst>
            <pc:docMk/>
            <pc:sldMk cId="1521424451" sldId="312"/>
            <ac:spMk id="4" creationId="{00000000-0000-0000-0000-000000000000}"/>
          </ac:spMkLst>
        </pc:spChg>
      </pc:sldChg>
      <pc:sldChg chg="addCm modNotesTx">
        <pc:chgData name="Robby Roth" userId="47608e0cc0708d8b" providerId="LiveId" clId="{05EB1A25-1107-4B26-B699-6CF44126255F}" dt="2020-02-08T22:18:10.908" v="35" actId="1589"/>
        <pc:sldMkLst>
          <pc:docMk/>
          <pc:sldMk cId="701066910"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Using Microsoft Project or a similar product, it is possible to assign personnel to tasks and to stipulate the percentage of time that each person devotes to a task.</a:t>
            </a:r>
          </a:p>
          <a:p>
            <a:pPr marL="171450" lvl="0" indent="-171450" defTabSz="914400">
              <a:spcBef>
                <a:spcPct val="0"/>
              </a:spcBef>
              <a:buFontTx/>
              <a:buChar char="•"/>
            </a:pPr>
            <a:r>
              <a:rPr lang="en-US">
                <a:solidFill>
                  <a:prstClr val="black"/>
                </a:solidFill>
                <a:latin typeface="Calibri" panose="020F0502020204030204"/>
                <a:ea typeface="+mn-ea"/>
                <a:cs typeface="+mn-cs"/>
              </a:rPr>
              <a:t>Final WBS plan is denoted in the </a:t>
            </a:r>
            <a:r>
              <a:rPr lang="en-US" b="1">
                <a:solidFill>
                  <a:prstClr val="black"/>
                </a:solidFill>
                <a:latin typeface="Calibri" panose="020F0502020204030204"/>
                <a:ea typeface="+mn-ea"/>
                <a:cs typeface="+mn-cs"/>
              </a:rPr>
              <a:t>baseline</a:t>
            </a:r>
            <a:r>
              <a:rPr lang="en-US">
                <a:solidFill>
                  <a:prstClr val="black"/>
                </a:solidFill>
                <a:latin typeface="Calibri" panose="020F0502020204030204"/>
                <a:ea typeface="+mn-ea"/>
                <a:cs typeface="+mn-cs"/>
              </a:rPr>
              <a:t>.</a:t>
            </a:r>
          </a:p>
          <a:p>
            <a:pPr marL="171450" lvl="0" indent="-171450" defTabSz="914400">
              <a:spcBef>
                <a:spcPct val="0"/>
              </a:spcBef>
              <a:buFontTx/>
              <a:buChar char="•"/>
            </a:pPr>
            <a:r>
              <a:rPr lang="en-US" b="1">
                <a:solidFill>
                  <a:prstClr val="black"/>
                </a:solidFill>
                <a:latin typeface="Calibri" panose="020F0502020204030204"/>
                <a:ea typeface="+mn-ea"/>
                <a:cs typeface="+mn-cs"/>
              </a:rPr>
              <a:t>WBS </a:t>
            </a:r>
            <a:r>
              <a:rPr lang="en-US">
                <a:solidFill>
                  <a:prstClr val="black"/>
                </a:solidFill>
                <a:latin typeface="Calibri" panose="020F0502020204030204"/>
                <a:ea typeface="+mn-ea"/>
                <a:cs typeface="+mn-cs"/>
              </a:rPr>
              <a:t>is the single most important management tool for large-scale projects.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1087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How long does it take to develop a computer program to process PRIDE privacy data on a cloud server? If no one on the team has developed a cloud-based server application before, how do you predict?</a:t>
            </a:r>
          </a:p>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1017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lvl="1" indent="-342900" defTabSz="914400">
              <a:spcBef>
                <a:spcPct val="0"/>
              </a:spcBef>
              <a:buFontTx/>
              <a:buChar char="•"/>
            </a:pPr>
            <a:r>
              <a:rPr lang="en-US" sz="2000">
                <a:solidFill>
                  <a:prstClr val="black"/>
                </a:solidFill>
                <a:latin typeface="Calibri" panose="020F0502020204030204"/>
                <a:ea typeface="+mn-ea"/>
                <a:cs typeface="+mn-cs"/>
              </a:rPr>
              <a:t>Coordinating independent groups that might reside in different locations.</a:t>
            </a:r>
          </a:p>
          <a:p>
            <a:pPr marL="342900" lvl="1" indent="-342900" defTabSz="914400">
              <a:spcBef>
                <a:spcPct val="0"/>
              </a:spcBef>
              <a:buFontTx/>
              <a:buChar char="•"/>
            </a:pPr>
            <a:r>
              <a:rPr lang="en-US" sz="2000">
                <a:solidFill>
                  <a:prstClr val="black"/>
                </a:solidFill>
                <a:latin typeface="Calibri" panose="020F0502020204030204"/>
                <a:ea typeface="+mn-ea"/>
                <a:cs typeface="+mn-cs"/>
              </a:rPr>
              <a:t>Diseconomies of scale from adding more people leads to exponential growth in interactions.</a:t>
            </a:r>
          </a:p>
          <a:p>
            <a:pPr marL="342900" lvl="1" indent="-342900" defTabSz="914400">
              <a:spcBef>
                <a:spcPct val="0"/>
              </a:spcBef>
              <a:buFontTx/>
              <a:buChar char="•"/>
            </a:pPr>
            <a:r>
              <a:rPr lang="en-US" sz="2000">
                <a:solidFill>
                  <a:prstClr val="black"/>
                </a:solidFill>
                <a:latin typeface="Calibri" panose="020F0502020204030204"/>
                <a:ea typeface="+mn-ea"/>
                <a:cs typeface="+mn-cs"/>
              </a:rPr>
              <a:t>Creating effective configuration control in terms of management policies, practices, and tools to maintain control over resources.</a:t>
            </a:r>
          </a:p>
          <a:p>
            <a:pPr marL="342900" lvl="1" indent="-342900" defTabSz="914400">
              <a:spcBef>
                <a:spcPct val="0"/>
              </a:spcBef>
              <a:buFontTx/>
              <a:buChar char="•"/>
            </a:pPr>
            <a:r>
              <a:rPr lang="en-US" sz="2000">
                <a:solidFill>
                  <a:prstClr val="black"/>
                </a:solidFill>
                <a:latin typeface="Calibri" panose="020F0502020204030204"/>
                <a:ea typeface="+mn-ea"/>
                <a:cs typeface="+mn-cs"/>
              </a:rPr>
              <a:t>Dealing with project disruptions due to unanticipated events.</a:t>
            </a:r>
          </a:p>
          <a:p>
            <a:pPr marL="342900" lvl="1" indent="-342900" defTabSz="914400">
              <a:spcBef>
                <a:spcPct val="0"/>
              </a:spcBef>
              <a:buFontTx/>
              <a:buChar char="•"/>
            </a:pPr>
            <a:r>
              <a:rPr lang="en-US" sz="2000">
                <a:solidFill>
                  <a:prstClr val="black"/>
                </a:solidFill>
                <a:latin typeface="Calibri" panose="020F0502020204030204"/>
                <a:ea typeface="+mn-ea"/>
                <a:cs typeface="+mn-cs"/>
              </a:rPr>
              <a:t>Maintaining morale is especially difficult for long projects, for projects that require employees to make substantial sacrifices, and after a project gets behind schedule.</a:t>
            </a:r>
            <a:endParaRPr lang="en-US" sz="2000"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7079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Taking responsibility goes beyond participating in requirements meetings and stating your opinion on how things should work. Taking responsibility means understanding the information system is built for your business function and managing requirements accordingly.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6719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a:solidFill>
                  <a:prstClr val="black"/>
                </a:solidFill>
                <a:latin typeface="Calibri" panose="020F0502020204030204"/>
                <a:ea typeface="+mn-ea"/>
                <a:cs typeface="+mn-cs"/>
              </a:rPr>
              <a:t>This chapter extension addresses the major components of IS project management. It begins with a discussion of IS project management by discussing project trade-offs.</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654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a:solidFill>
                  <a:prstClr val="black"/>
                </a:solidFill>
                <a:latin typeface="Calibri" panose="020F0502020204030204"/>
                <a:ea typeface="+mn-ea"/>
                <a:cs typeface="+mn-cs"/>
              </a:rPr>
              <a:t>This chapter extension addresses the major components of IS project management. It begins with a discussion of IS project management by discussing project trade-offs.</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997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The Internal Revenue Service provides a good example of a large-scale IS project. The IRS employs more than 115,000 people in 1,000 different sites and processes over 250 million tax returns a year. Starting in 1995, it set out to modernize the information systems for processing tax returns. Today, more than 20 years and several billion dollars later, it has not completed that project.</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56706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Arial" charset="0"/>
                <a:ea typeface="+mn-ea"/>
                <a:cs typeface="Arial" charset="0"/>
              </a:rPr>
              <a:t>Systems development projects require the balancing of three critical drivers: requirements (scope), cost , and time.</a:t>
            </a:r>
          </a:p>
          <a:p>
            <a:pPr marL="171450" lvl="0" indent="-171450" defTabSz="914400">
              <a:spcBef>
                <a:spcPct val="0"/>
              </a:spcBef>
              <a:buFontTx/>
              <a:buChar char="•"/>
            </a:pPr>
            <a:r>
              <a:rPr lang="en-US">
                <a:solidFill>
                  <a:prstClr val="black"/>
                </a:solidFill>
                <a:latin typeface="Arial" charset="0"/>
                <a:ea typeface="+mn-ea"/>
                <a:cs typeface="Arial" charset="0"/>
              </a:rPr>
              <a:t>We can </a:t>
            </a:r>
            <a:r>
              <a:rPr lang="en-US" i="1">
                <a:solidFill>
                  <a:prstClr val="black"/>
                </a:solidFill>
                <a:latin typeface="Arial" charset="0"/>
                <a:ea typeface="+mn-ea"/>
                <a:cs typeface="Arial" charset="0"/>
              </a:rPr>
              <a:t>trade off </a:t>
            </a:r>
            <a:r>
              <a:rPr lang="en-US">
                <a:solidFill>
                  <a:prstClr val="black"/>
                </a:solidFill>
                <a:latin typeface="Arial" charset="0"/>
                <a:ea typeface="+mn-ea"/>
                <a:cs typeface="Arial" charset="0"/>
              </a:rPr>
              <a:t>requirements against time and against cost. If we make the necklace simpler, it will take less time. If we eliminate the diamonds and gems, it will be cheaper.</a:t>
            </a:r>
          </a:p>
          <a:p>
            <a:pPr marL="171450" lvl="0" indent="-171450" defTabSz="914400">
              <a:spcBef>
                <a:spcPct val="0"/>
              </a:spcBef>
              <a:buFontTx/>
              <a:buChar char="•"/>
            </a:pPr>
            <a:r>
              <a:rPr lang="en-US">
                <a:solidFill>
                  <a:prstClr val="black"/>
                </a:solidFill>
                <a:latin typeface="Arial" charset="0"/>
                <a:ea typeface="+mn-ea"/>
                <a:cs typeface="Arial" charset="0"/>
              </a:rPr>
              <a:t>Relationship between time and cost is more complicated. Normally, we can reduce time by increasing cost, but </a:t>
            </a:r>
            <a:r>
              <a:rPr lang="en-US" i="1">
                <a:solidFill>
                  <a:prstClr val="black"/>
                </a:solidFill>
                <a:latin typeface="Arial" charset="0"/>
                <a:ea typeface="+mn-ea"/>
                <a:cs typeface="Arial" charset="0"/>
              </a:rPr>
              <a:t>only to a point, </a:t>
            </a:r>
            <a:r>
              <a:rPr lang="en-US">
                <a:solidFill>
                  <a:prstClr val="black"/>
                </a:solidFill>
                <a:latin typeface="Arial" charset="0"/>
                <a:ea typeface="+mn-ea"/>
                <a:cs typeface="Arial" charset="0"/>
              </a:rPr>
              <a:t>because of </a:t>
            </a:r>
            <a:r>
              <a:rPr lang="en-US" b="1">
                <a:solidFill>
                  <a:prstClr val="black"/>
                </a:solidFill>
                <a:latin typeface="Arial" charset="0"/>
                <a:ea typeface="+mn-ea"/>
                <a:cs typeface="Arial" charset="0"/>
              </a:rPr>
              <a:t>diseconomies of scale.</a:t>
            </a:r>
          </a:p>
          <a:p>
            <a:pPr marL="171450" lvl="0" indent="-171450" defTabSz="914400">
              <a:spcBef>
                <a:spcPct val="0"/>
              </a:spcBef>
              <a:buFontTx/>
              <a:buChar char="•"/>
            </a:pPr>
            <a:r>
              <a:rPr lang="en-US">
                <a:solidFill>
                  <a:prstClr val="black"/>
                </a:solidFill>
                <a:latin typeface="Calibri" panose="020F0502020204030204"/>
                <a:ea typeface="+mn-ea"/>
                <a:cs typeface="+mn-cs"/>
              </a:rPr>
              <a:t>Adding more time could decrease or increase cost.</a:t>
            </a:r>
            <a:endParaRPr lang="en-US">
              <a:solidFill>
                <a:prstClr val="black"/>
              </a:solidFill>
              <a:latin typeface="Arial" charset="0"/>
              <a:ea typeface="+mn-ea"/>
              <a:cs typeface="Arial" charset="0"/>
            </a:endParaRP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9958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The process promoted by Project Management Institute (PMI) has achieved prominence.</a:t>
            </a:r>
          </a:p>
          <a:p>
            <a:pPr marL="171450" lvl="0" indent="-171450" defTabSz="914400">
              <a:spcBef>
                <a:spcPct val="0"/>
              </a:spcBef>
              <a:buFontTx/>
              <a:buChar char="•"/>
            </a:pPr>
            <a:r>
              <a:rPr lang="en-US" dirty="0">
                <a:solidFill>
                  <a:prstClr val="black"/>
                </a:solidFill>
                <a:latin typeface="Calibri" panose="020F0502020204030204"/>
                <a:ea typeface="+mn-ea"/>
                <a:cs typeface="+mn-cs"/>
              </a:rPr>
              <a:t>PMI publishes project management documents and offers project management training. It offers </a:t>
            </a:r>
            <a:r>
              <a:rPr lang="en-US" b="1" dirty="0">
                <a:solidFill>
                  <a:prstClr val="black"/>
                </a:solidFill>
                <a:latin typeface="Calibri" panose="020F0502020204030204"/>
                <a:ea typeface="+mn-ea"/>
                <a:cs typeface="+mn-cs"/>
              </a:rPr>
              <a:t>Project Management Professional (PMP) </a:t>
            </a:r>
            <a:r>
              <a:rPr lang="en-US" dirty="0">
                <a:solidFill>
                  <a:prstClr val="black"/>
                </a:solidFill>
                <a:latin typeface="Calibri" panose="020F0502020204030204"/>
                <a:ea typeface="+mn-ea"/>
                <a:cs typeface="+mn-cs"/>
              </a:rPr>
              <a:t>certification. Professionals who have 4,500 hours of project work experience can earn certification by passing PMI’s examination.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02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PMBOK Guide is organized into five process groups and nine knowledge areas. Process groups refer to five different stages in the life of a project; nine knowledge areas refer to factors to be managed throughout life of the project.</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9170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Arial" charset="0"/>
                <a:ea typeface="+mn-ea"/>
                <a:cs typeface="Arial" charset="0"/>
              </a:rPr>
              <a:t>Key strategy for large-scale systems development is to divide and conquer. Break up large tasks into smaller tasks and continue breaking up the tasks until they are small enough to manage, thus enabling you to estimate time and costs.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3690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Note the term “scope” is used in two different ways. As used in this WBS example, scope means to define system boundaries, which is how it is used in SDLC. As noted in CE16-3, scope for PMBOK Guide means to define the requirements. </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763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Gantt chart, shows tasks, dates, and dependencies.</a:t>
            </a:r>
          </a:p>
          <a:p>
            <a:pPr marL="171450" lvl="0" indent="-171450" defTabSz="914400">
              <a:spcBef>
                <a:spcPct val="0"/>
              </a:spcBef>
              <a:buFontTx/>
              <a:buChar char="•"/>
            </a:pPr>
            <a:r>
              <a:rPr lang="en-US" b="1">
                <a:solidFill>
                  <a:prstClr val="black"/>
                </a:solidFill>
                <a:latin typeface="Calibri" panose="020F0502020204030204"/>
                <a:ea typeface="+mn-ea"/>
                <a:cs typeface="+mn-cs"/>
              </a:rPr>
              <a:t>Critical path </a:t>
            </a:r>
            <a:r>
              <a:rPr lang="en-US">
                <a:solidFill>
                  <a:prstClr val="black"/>
                </a:solidFill>
                <a:latin typeface="Calibri" panose="020F0502020204030204"/>
                <a:ea typeface="+mn-ea"/>
                <a:cs typeface="+mn-cs"/>
              </a:rPr>
              <a:t>is a sequence of activities that determine earliest date the project can be completed.</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8078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6266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110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178196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pmi.org/Pages/default.aspx" TargetMode="External"/><Relationship Id="rId7" Type="http://schemas.openxmlformats.org/officeDocument/2006/relationships/hyperlink" Target="http://en.wikipedia.org/wiki/PMBOK"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en.wikipedia.org/wiki/Project_Management_Professional" TargetMode="External"/><Relationship Id="rId5" Type="http://schemas.openxmlformats.org/officeDocument/2006/relationships/hyperlink" Target="http://www.iso.org/iso/home.html" TargetMode="External"/><Relationship Id="rId4" Type="http://schemas.openxmlformats.org/officeDocument/2006/relationships/hyperlink" Target="http://www.ansi.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Work_breakdown_structure"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41667" y="2209801"/>
            <a:ext cx="4080669" cy="815283"/>
          </a:xfrm>
        </p:spPr>
        <p:txBody>
          <a:bodyPr/>
          <a:lstStyle/>
          <a:p>
            <a:r>
              <a:rPr lang="en-US" b="1" dirty="0">
                <a:latin typeface="+mn-lt"/>
              </a:rPr>
              <a:t>Chapter Extension 16</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Systems Development Project Management</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7040593" y="4973320"/>
            <a:ext cx="2682815" cy="954107"/>
          </a:xfrm>
          <a:prstGeom prst="rect">
            <a:avLst/>
          </a:prstGeom>
          <a:noFill/>
        </p:spPr>
        <p:txBody>
          <a:bodyPr wrap="square" rtlCol="0">
            <a:spAutoFit/>
          </a:bodyPr>
          <a:lstStyle/>
          <a:p>
            <a:r>
              <a:rPr lang="en-US"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Sample Work Breakdown Structure (W</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p>
        </p:txBody>
      </p:sp>
      <p:sp>
        <p:nvSpPr>
          <p:cNvPr id="8" name="Text Placeholder 7"/>
          <p:cNvSpPr>
            <a:spLocks noGrp="1"/>
          </p:cNvSpPr>
          <p:nvPr>
            <p:ph type="body" idx="1"/>
          </p:nvPr>
        </p:nvSpPr>
        <p:spPr>
          <a:xfrm>
            <a:off x="1981200" y="1600201"/>
            <a:ext cx="8229600" cy="797942"/>
          </a:xfrm>
        </p:spPr>
        <p:txBody>
          <a:bodyPr/>
          <a:lstStyle/>
          <a:p>
            <a:pPr marL="0" indent="0">
              <a:buNone/>
            </a:pPr>
            <a:r>
              <a:rPr lang="en-US" sz="1400" dirty="0">
                <a:latin typeface="+mn-lt"/>
              </a:rPr>
              <a:t>CE</a:t>
            </a:r>
            <a:r>
              <a:rPr lang="en-US" sz="100" dirty="0">
                <a:latin typeface="+mn-lt"/>
              </a:rPr>
              <a:t> </a:t>
            </a:r>
            <a:r>
              <a:rPr lang="en-US" sz="1400" dirty="0">
                <a:latin typeface="+mn-lt"/>
              </a:rPr>
              <a:t>16-4 How does a work breakdown structure drive project management?</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16-4 </a:t>
            </a:r>
            <a:r>
              <a:rPr lang="en-US" sz="2200" dirty="0">
                <a:latin typeface="+mn-lt"/>
              </a:rPr>
              <a:t>Sample Work Breakdown Structure (W</a:t>
            </a:r>
            <a:r>
              <a:rPr lang="en-US" sz="100" dirty="0">
                <a:latin typeface="+mn-lt"/>
              </a:rPr>
              <a:t> </a:t>
            </a:r>
            <a:r>
              <a:rPr lang="en-US" sz="2200" dirty="0">
                <a:latin typeface="+mn-lt"/>
              </a:rPr>
              <a:t>B</a:t>
            </a:r>
            <a:r>
              <a:rPr lang="en-US" sz="100" dirty="0">
                <a:latin typeface="+mn-lt"/>
              </a:rPr>
              <a:t> </a:t>
            </a:r>
            <a:r>
              <a:rPr lang="en-US" sz="2200" dirty="0">
                <a:latin typeface="+mn-lt"/>
              </a:rPr>
              <a:t>S)</a:t>
            </a:r>
          </a:p>
        </p:txBody>
      </p:sp>
      <p:pic>
        <p:nvPicPr>
          <p:cNvPr id="6" name="Picture 5" descr="Exhibit of a sample work breakdown structure (WBS).  The key insight from a work breakdown structure is that a large phase of a project can be systematically decomposed into smaller, more focused tasks that are more easy to define and estimate time to completion.">
            <a:extLst>
              <a:ext uri="{FF2B5EF4-FFF2-40B4-BE49-F238E27FC236}">
                <a16:creationId xmlns:a16="http://schemas.microsoft.com/office/drawing/2014/main" id="{88722A9D-09F9-472A-BD3B-55400A5E2D24}"/>
              </a:ext>
            </a:extLst>
          </p:cNvPr>
          <p:cNvPicPr>
            <a:picLocks noChangeAspect="1"/>
          </p:cNvPicPr>
          <p:nvPr/>
        </p:nvPicPr>
        <p:blipFill>
          <a:blip r:embed="rId3"/>
          <a:srcRect/>
          <a:stretch/>
        </p:blipFill>
        <p:spPr>
          <a:xfrm>
            <a:off x="4096855" y="2470408"/>
            <a:ext cx="3998291" cy="3857116"/>
          </a:xfrm>
          <a:prstGeom prst="rect">
            <a:avLst/>
          </a:prstGeom>
        </p:spPr>
      </p:pic>
    </p:spTree>
    <p:extLst>
      <p:ext uri="{BB962C8B-B14F-4D97-AF65-F5344CB8AC3E}">
        <p14:creationId xmlns:p14="http://schemas.microsoft.com/office/powerpoint/2010/main" val="70106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Gantt Chart of W</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for Definition Phase of a Project</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1981200" y="1600201"/>
            <a:ext cx="8229600" cy="1143909"/>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16-4 How does a work breakdown structure drive project management?</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16-5 </a:t>
            </a:r>
            <a:r>
              <a:rPr lang="en-US" sz="2200" dirty="0">
                <a:latin typeface="+mn-lt"/>
              </a:rPr>
              <a:t>Gantt Chart of W</a:t>
            </a:r>
            <a:r>
              <a:rPr lang="en-US" sz="100" dirty="0">
                <a:latin typeface="+mn-lt"/>
              </a:rPr>
              <a:t> </a:t>
            </a:r>
            <a:r>
              <a:rPr lang="en-US" sz="2200" dirty="0">
                <a:latin typeface="+mn-lt"/>
              </a:rPr>
              <a:t>B</a:t>
            </a:r>
            <a:r>
              <a:rPr lang="en-US" sz="100" dirty="0">
                <a:latin typeface="+mn-lt"/>
              </a:rPr>
              <a:t> </a:t>
            </a:r>
            <a:r>
              <a:rPr lang="en-US" sz="2200" dirty="0">
                <a:latin typeface="+mn-lt"/>
              </a:rPr>
              <a:t>S for Definition Phase of a Project</a:t>
            </a:r>
          </a:p>
        </p:txBody>
      </p:sp>
      <p:pic>
        <p:nvPicPr>
          <p:cNvPr id="9" name="Picture 8" descr="Microsoft Project Screenshot of Gantt chart of Work Breakdown Structure for the Definition phase of a project"/>
          <p:cNvPicPr>
            <a:picLocks noChangeAspect="1"/>
          </p:cNvPicPr>
          <p:nvPr/>
        </p:nvPicPr>
        <p:blipFill>
          <a:blip r:embed="rId3"/>
          <a:srcRect/>
          <a:stretch/>
        </p:blipFill>
        <p:spPr>
          <a:xfrm>
            <a:off x="3236194" y="2559394"/>
            <a:ext cx="5676485" cy="3828845"/>
          </a:xfrm>
          <a:prstGeom prst="rect">
            <a:avLst/>
          </a:prstGeom>
        </p:spPr>
      </p:pic>
    </p:spTree>
    <p:extLst>
      <p:ext uri="{BB962C8B-B14F-4D97-AF65-F5344CB8AC3E}">
        <p14:creationId xmlns:p14="http://schemas.microsoft.com/office/powerpoint/2010/main" val="73959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Gantt Chart with Resources Assigned</a:t>
            </a:r>
          </a:p>
        </p:txBody>
      </p:sp>
      <p:sp>
        <p:nvSpPr>
          <p:cNvPr id="3" name="Content Placeholder 2"/>
          <p:cNvSpPr>
            <a:spLocks noGrp="1"/>
          </p:cNvSpPr>
          <p:nvPr>
            <p:ph type="body" idx="1"/>
          </p:nvPr>
        </p:nvSpPr>
        <p:spPr>
          <a:xfrm>
            <a:off x="1981200" y="1600201"/>
            <a:ext cx="8229600" cy="746185"/>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16-4 How does a work breakdown structure drive project management?</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16-6</a:t>
            </a:r>
            <a:r>
              <a:rPr lang="en-US" sz="2200" dirty="0">
                <a:latin typeface="+mn-lt"/>
              </a:rPr>
              <a:t> Gantt Chart with Resources Assigned</a:t>
            </a:r>
          </a:p>
        </p:txBody>
      </p:sp>
      <p:pic>
        <p:nvPicPr>
          <p:cNvPr id="6" name="Picture 5" descr="Microsoft Project Screenshot of Gantt chart of Work Breakdown Structure for the Definition phase of a project with resources assigned">
            <a:extLst>
              <a:ext uri="{FF2B5EF4-FFF2-40B4-BE49-F238E27FC236}">
                <a16:creationId xmlns:a16="http://schemas.microsoft.com/office/drawing/2014/main" id="{416EF6F3-ACFE-44A8-BE47-A7EF87D19770}"/>
              </a:ext>
            </a:extLst>
          </p:cNvPr>
          <p:cNvPicPr>
            <a:picLocks noChangeAspect="1"/>
          </p:cNvPicPr>
          <p:nvPr/>
        </p:nvPicPr>
        <p:blipFill>
          <a:blip r:embed="rId3"/>
          <a:srcRect/>
          <a:stretch/>
        </p:blipFill>
        <p:spPr>
          <a:xfrm>
            <a:off x="2799281" y="2499213"/>
            <a:ext cx="5435762" cy="3916947"/>
          </a:xfrm>
          <a:prstGeom prst="rect">
            <a:avLst/>
          </a:prstGeom>
        </p:spPr>
      </p:pic>
    </p:spTree>
    <p:extLst>
      <p:ext uri="{BB962C8B-B14F-4D97-AF65-F5344CB8AC3E}">
        <p14:creationId xmlns:p14="http://schemas.microsoft.com/office/powerpoint/2010/main" val="194753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Challenges for Planning a Large-Scale Systems Development Project</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16-5 What is the biggest challenge for planning a systems development project?</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Biggest challenge is scheduling</a:t>
            </a:r>
          </a:p>
          <a:p>
            <a:pPr marL="741553" lvl="1" indent="-284353" defTabSz="685800">
              <a:spcAft>
                <a:spcPct val="0"/>
              </a:spcAft>
              <a:buSzPts val="2400"/>
            </a:pPr>
            <a:r>
              <a:rPr lang="en-US" sz="2400" kern="1200" dirty="0">
                <a:solidFill>
                  <a:srgbClr val="000000"/>
                </a:solidFill>
                <a:latin typeface="Arial (Body)"/>
                <a:ea typeface="+mn-ea"/>
                <a:cs typeface="+mn-cs"/>
              </a:rPr>
              <a:t>How long does it take to:</a:t>
            </a:r>
          </a:p>
          <a:p>
            <a:pPr marL="1144778" lvl="2" indent="-230378" defTabSz="685800">
              <a:spcAft>
                <a:spcPct val="0"/>
              </a:spcAft>
              <a:buSzPts val="2400"/>
            </a:pPr>
            <a:r>
              <a:rPr lang="en-US" sz="2400" kern="1200" dirty="0">
                <a:solidFill>
                  <a:srgbClr val="000000"/>
                </a:solidFill>
                <a:latin typeface="Arial (Body)"/>
                <a:ea typeface="+mn-ea"/>
                <a:cs typeface="+mn-cs"/>
              </a:rPr>
              <a:t>Develop a large data model?</a:t>
            </a:r>
          </a:p>
          <a:p>
            <a:pPr marL="1144778" lvl="2" indent="-230378" defTabSz="685800">
              <a:spcAft>
                <a:spcPct val="0"/>
              </a:spcAft>
              <a:buSzPts val="2400"/>
            </a:pPr>
            <a:r>
              <a:rPr lang="en-US" sz="2400" kern="1200" dirty="0">
                <a:solidFill>
                  <a:srgbClr val="000000"/>
                </a:solidFill>
                <a:latin typeface="Arial (Body)"/>
                <a:ea typeface="+mn-ea"/>
                <a:cs typeface="+mn-cs"/>
              </a:rPr>
              <a:t>Adapt data model to user satisfaction?</a:t>
            </a:r>
          </a:p>
          <a:p>
            <a:pPr marL="1144778" lvl="2" indent="-230378" defTabSz="685800">
              <a:spcAft>
                <a:spcPct val="0"/>
              </a:spcAft>
              <a:buSzPts val="2400"/>
            </a:pPr>
            <a:r>
              <a:rPr lang="en-US" sz="2400" kern="1200" dirty="0">
                <a:solidFill>
                  <a:srgbClr val="000000"/>
                </a:solidFill>
                <a:latin typeface="Arial (Body)"/>
                <a:ea typeface="+mn-ea"/>
                <a:cs typeface="+mn-cs"/>
              </a:rPr>
              <a:t>Develop a computer program?</a:t>
            </a:r>
          </a:p>
          <a:p>
            <a:pPr marL="741553" lvl="1" indent="-284353" defTabSz="685800">
              <a:spcAft>
                <a:spcPct val="0"/>
              </a:spcAft>
              <a:buSzPts val="2400"/>
            </a:pPr>
            <a:r>
              <a:rPr lang="en-US" sz="2400" kern="1200" dirty="0">
                <a:solidFill>
                  <a:srgbClr val="000000"/>
                </a:solidFill>
                <a:latin typeface="Arial (Body)"/>
                <a:ea typeface="+mn-ea"/>
                <a:cs typeface="+mn-cs"/>
              </a:rPr>
              <a:t>Scheduling errors accumulate (e.g., snowball)</a:t>
            </a:r>
          </a:p>
          <a:p>
            <a:pPr marL="741553" lvl="1" indent="-284353" defTabSz="685800">
              <a:spcAft>
                <a:spcPct val="0"/>
              </a:spcAft>
              <a:buSzPts val="2400"/>
            </a:pPr>
            <a:r>
              <a:rPr lang="en-US" sz="2400" kern="1200" dirty="0">
                <a:solidFill>
                  <a:srgbClr val="000000"/>
                </a:solidFill>
                <a:latin typeface="Arial (Body)"/>
                <a:ea typeface="+mn-ea"/>
                <a:cs typeface="+mn-cs"/>
              </a:rPr>
              <a:t>Difficult to do credible planning</a:t>
            </a:r>
          </a:p>
          <a:p>
            <a:pPr marL="741553" lvl="1" indent="-284353" defTabSz="685800">
              <a:spcAft>
                <a:spcPct val="0"/>
              </a:spcAft>
              <a:buSzPts val="2400"/>
            </a:pPr>
            <a:r>
              <a:rPr lang="en-US" sz="2400" kern="1200" dirty="0">
                <a:solidFill>
                  <a:srgbClr val="000000"/>
                </a:solidFill>
                <a:latin typeface="Arial (Body)"/>
                <a:ea typeface="+mn-ea"/>
                <a:cs typeface="+mn-cs"/>
              </a:rPr>
              <a:t>Every task may be on critical path</a:t>
            </a:r>
          </a:p>
        </p:txBody>
      </p:sp>
    </p:spTree>
    <p:extLst>
      <p:ext uri="{BB962C8B-B14F-4D97-AF65-F5344CB8AC3E}">
        <p14:creationId xmlns:p14="http://schemas.microsoft.com/office/powerpoint/2010/main" val="38906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Three Approaches to This Challenge</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16-5 What is the biggest challenge for planning a systems development project?</a:t>
            </a:r>
            <a:endParaRPr lang="en-US" sz="1400" kern="1200" dirty="0">
              <a:solidFill>
                <a:srgbClr val="000000"/>
              </a:solidFill>
              <a:latin typeface="+mn-lt"/>
              <a:ea typeface="+mn-ea"/>
              <a:cs typeface="+mn-cs"/>
            </a:endParaRPr>
          </a:p>
          <a:p>
            <a:pPr marL="432054" indent="-432054" defTabSz="685800">
              <a:spcAft>
                <a:spcPct val="0"/>
              </a:spcAft>
              <a:buSzPts val="2400"/>
              <a:buFont typeface="+mj-lt"/>
              <a:buAutoNum type="arabicPeriod"/>
            </a:pPr>
            <a:r>
              <a:rPr lang="en-US" sz="2400" kern="1200" dirty="0">
                <a:solidFill>
                  <a:srgbClr val="000000"/>
                </a:solidFill>
                <a:latin typeface="Arial (Body)"/>
                <a:ea typeface="+mn-ea"/>
                <a:cs typeface="+mn-cs"/>
              </a:rPr>
              <a:t>Avoid major schedule risks and only license software from vendors</a:t>
            </a:r>
          </a:p>
          <a:p>
            <a:pPr marL="432054" indent="-432054" defTabSz="685800">
              <a:spcAft>
                <a:spcPct val="0"/>
              </a:spcAft>
              <a:buSzPts val="2400"/>
              <a:buFont typeface="+mj-lt"/>
              <a:buAutoNum type="arabicPeriod"/>
            </a:pPr>
            <a:r>
              <a:rPr lang="en-US" sz="2400" kern="1200" dirty="0">
                <a:solidFill>
                  <a:srgbClr val="000000"/>
                </a:solidFill>
                <a:latin typeface="Arial (Body)"/>
                <a:ea typeface="+mn-ea"/>
                <a:cs typeface="+mn-cs"/>
              </a:rPr>
              <a:t>Admit impossibility of systems development scheduling and plan accordingly</a:t>
            </a:r>
          </a:p>
          <a:p>
            <a:pPr marL="432054" indent="-432054" defTabSz="685800">
              <a:spcAft>
                <a:spcPct val="0"/>
              </a:spcAft>
              <a:buSzPts val="2400"/>
              <a:buFont typeface="+mj-lt"/>
              <a:buAutoNum type="arabicPeriod"/>
            </a:pPr>
            <a:r>
              <a:rPr lang="en-US" sz="2400" kern="1200" dirty="0">
                <a:solidFill>
                  <a:srgbClr val="000000"/>
                </a:solidFill>
                <a:latin typeface="Arial (Body)"/>
                <a:ea typeface="+mn-ea"/>
                <a:cs typeface="+mn-cs"/>
              </a:rPr>
              <a:t>Attempt to schedule development project despite difficulties</a:t>
            </a:r>
          </a:p>
        </p:txBody>
      </p:sp>
    </p:spTree>
    <p:extLst>
      <p:ext uri="{BB962C8B-B14F-4D97-AF65-F5344CB8AC3E}">
        <p14:creationId xmlns:p14="http://schemas.microsoft.com/office/powerpoint/2010/main" val="29650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Estimation Techniques</a:t>
            </a:r>
          </a:p>
        </p:txBody>
      </p:sp>
      <p:sp>
        <p:nvSpPr>
          <p:cNvPr id="7" name="Text Placeholder 6"/>
          <p:cNvSpPr>
            <a:spLocks noGrp="1"/>
          </p:cNvSpPr>
          <p:nvPr>
            <p:ph type="body" idx="1"/>
          </p:nvPr>
        </p:nvSpPr>
        <p:spPr/>
        <p:txBody>
          <a:bodyPr/>
          <a:lstStyle/>
          <a:p>
            <a:pPr marL="0" indent="0">
              <a:buNone/>
            </a:pPr>
            <a:r>
              <a:rPr lang="en-US" sz="1400" dirty="0">
                <a:latin typeface="+mn-lt"/>
              </a:rPr>
              <a:t>CE</a:t>
            </a:r>
            <a:r>
              <a:rPr lang="en-US" sz="100" dirty="0">
                <a:latin typeface="+mn-lt"/>
              </a:rPr>
              <a:t> </a:t>
            </a:r>
            <a:r>
              <a:rPr lang="en-US" sz="1400" dirty="0">
                <a:latin typeface="+mn-lt"/>
              </a:rPr>
              <a:t>16-5 What is the biggest challenge for planning a systems development project?</a:t>
            </a:r>
          </a:p>
          <a:p>
            <a:r>
              <a:rPr lang="en-US" sz="2400" dirty="0">
                <a:latin typeface="+mn-lt"/>
              </a:rPr>
              <a:t>Estimate using past projects as a guide</a:t>
            </a:r>
          </a:p>
          <a:p>
            <a:r>
              <a:rPr lang="en-US" sz="2400" dirty="0">
                <a:latin typeface="+mn-lt"/>
              </a:rPr>
              <a:t>Estimate lines of code to be written</a:t>
            </a:r>
          </a:p>
          <a:p>
            <a:r>
              <a:rPr lang="en-US" sz="2400" dirty="0">
                <a:latin typeface="+mn-lt"/>
              </a:rPr>
              <a:t>Use industry or company averages to estimate time required</a:t>
            </a:r>
          </a:p>
          <a:p>
            <a:r>
              <a:rPr lang="en-US" sz="2400" dirty="0">
                <a:latin typeface="+mn-lt"/>
              </a:rPr>
              <a:t>Estimate function points in a program, determine number of lines of code, and estimate schedules</a:t>
            </a:r>
          </a:p>
          <a:p>
            <a:r>
              <a:rPr lang="en-US" sz="2400" dirty="0">
                <a:latin typeface="+mn-lt"/>
              </a:rPr>
              <a:t>Avoid estimating techniques altogether and follow an Agile technique such as scrum.</a:t>
            </a:r>
          </a:p>
        </p:txBody>
      </p:sp>
    </p:spTree>
    <p:extLst>
      <p:ext uri="{BB962C8B-B14F-4D97-AF65-F5344CB8AC3E}">
        <p14:creationId xmlns:p14="http://schemas.microsoft.com/office/powerpoint/2010/main" val="381260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Challenges in Managing Systems Development Projects</a:t>
            </a:r>
          </a:p>
        </p:txBody>
      </p:sp>
      <p:sp>
        <p:nvSpPr>
          <p:cNvPr id="7" name="Text Placeholder 6"/>
          <p:cNvSpPr>
            <a:spLocks noGrp="1"/>
          </p:cNvSpPr>
          <p:nvPr>
            <p:ph type="body" idx="1"/>
          </p:nvPr>
        </p:nvSpPr>
        <p:spPr/>
        <p:txBody>
          <a:bodyPr/>
          <a:lstStyle/>
          <a:p>
            <a:pPr marL="0" indent="0">
              <a:buNone/>
            </a:pPr>
            <a:r>
              <a:rPr lang="en-US" sz="1400" dirty="0">
                <a:latin typeface="+mn-lt"/>
              </a:rPr>
              <a:t>CE</a:t>
            </a:r>
            <a:r>
              <a:rPr lang="en-US" sz="100" dirty="0">
                <a:latin typeface="+mn-lt"/>
              </a:rPr>
              <a:t> </a:t>
            </a:r>
            <a:r>
              <a:rPr lang="en-US" sz="1400" dirty="0">
                <a:latin typeface="+mn-lt"/>
              </a:rPr>
              <a:t>16-6 What are the biggest challenges for managing a systems development project?</a:t>
            </a:r>
          </a:p>
          <a:p>
            <a:r>
              <a:rPr lang="en-US" sz="2400" dirty="0">
                <a:latin typeface="+mn-lt"/>
              </a:rPr>
              <a:t>Coordination</a:t>
            </a:r>
          </a:p>
          <a:p>
            <a:r>
              <a:rPr lang="en-US" sz="2400" dirty="0">
                <a:latin typeface="+mn-lt"/>
              </a:rPr>
              <a:t>Diseconomies of scale</a:t>
            </a:r>
          </a:p>
          <a:p>
            <a:r>
              <a:rPr lang="en-US" sz="2400" b="1" dirty="0">
                <a:latin typeface="+mn-lt"/>
              </a:rPr>
              <a:t>Configuration</a:t>
            </a:r>
            <a:r>
              <a:rPr lang="en-US" sz="2400" dirty="0">
                <a:latin typeface="+mn-lt"/>
              </a:rPr>
              <a:t> </a:t>
            </a:r>
            <a:r>
              <a:rPr lang="en-US" sz="2400" b="1" dirty="0">
                <a:latin typeface="+mn-lt"/>
              </a:rPr>
              <a:t>control</a:t>
            </a:r>
          </a:p>
          <a:p>
            <a:r>
              <a:rPr lang="en-US" sz="2400" dirty="0">
                <a:latin typeface="+mn-lt"/>
              </a:rPr>
              <a:t>Unexpected events</a:t>
            </a:r>
          </a:p>
          <a:p>
            <a:pPr lvl="1"/>
            <a:r>
              <a:rPr lang="en-US" sz="2000" dirty="0">
                <a:latin typeface="+mn-lt"/>
              </a:rPr>
              <a:t>Critical people leave</a:t>
            </a:r>
          </a:p>
          <a:p>
            <a:pPr lvl="1"/>
            <a:r>
              <a:rPr lang="en-US" sz="2000" dirty="0">
                <a:latin typeface="+mn-lt"/>
              </a:rPr>
              <a:t>Mergers/acquisitions disrupt organization structure</a:t>
            </a:r>
          </a:p>
          <a:p>
            <a:pPr lvl="1"/>
            <a:r>
              <a:rPr lang="en-US" sz="2000" dirty="0">
                <a:latin typeface="+mn-lt"/>
              </a:rPr>
              <a:t>Legal environment changes</a:t>
            </a:r>
          </a:p>
          <a:p>
            <a:pPr lvl="1"/>
            <a:r>
              <a:rPr lang="en-US" sz="2000" dirty="0">
                <a:latin typeface="+mn-lt"/>
              </a:rPr>
              <a:t>Natural disasters disrupt employees’ lives</a:t>
            </a:r>
          </a:p>
          <a:p>
            <a:pPr lvl="1"/>
            <a:r>
              <a:rPr lang="en-US" sz="2000" dirty="0">
                <a:latin typeface="+mn-lt"/>
              </a:rPr>
              <a:t>Disputes on team over time can </a:t>
            </a:r>
            <a:r>
              <a:rPr lang="en-US" sz="2000">
                <a:latin typeface="+mn-lt"/>
              </a:rPr>
              <a:t>damage team morale</a:t>
            </a:r>
            <a:endParaRPr lang="en-US" sz="2000" dirty="0">
              <a:latin typeface="+mn-lt"/>
            </a:endParaRPr>
          </a:p>
        </p:txBody>
      </p:sp>
    </p:spTree>
    <p:extLst>
      <p:ext uri="{BB962C8B-B14F-4D97-AF65-F5344CB8AC3E}">
        <p14:creationId xmlns:p14="http://schemas.microsoft.com/office/powerpoint/2010/main" val="2025401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Most Important Task for Users on a Systems Development Project</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16-7 What is the single most important task for users on a systems development project?</a:t>
            </a:r>
          </a:p>
          <a:p>
            <a:pPr marL="255651" indent="-255651" defTabSz="685800">
              <a:spcAft>
                <a:spcPct val="0"/>
              </a:spcAft>
              <a:buSzPts val="2400"/>
            </a:pPr>
            <a:r>
              <a:rPr lang="en-US" sz="2400" kern="1200" dirty="0">
                <a:solidFill>
                  <a:srgbClr val="000000"/>
                </a:solidFill>
                <a:latin typeface="Arial (Body)"/>
                <a:ea typeface="+mn-ea"/>
                <a:cs typeface="+mn-cs"/>
              </a:rPr>
              <a:t>Taking responsibility for requirements</a:t>
            </a:r>
          </a:p>
          <a:p>
            <a:pPr marL="741553" lvl="1" indent="-284353" defTabSz="685800">
              <a:spcAft>
                <a:spcPct val="0"/>
              </a:spcAft>
              <a:buSzPts val="2400"/>
            </a:pPr>
            <a:r>
              <a:rPr lang="en-US" sz="2400" kern="1200" dirty="0">
                <a:solidFill>
                  <a:srgbClr val="000000"/>
                </a:solidFill>
                <a:latin typeface="Arial (Body)"/>
                <a:ea typeface="+mn-ea"/>
                <a:cs typeface="+mn-cs"/>
              </a:rPr>
              <a:t>Understand systems built to support business functions, to help organization achieve goals and objectives</a:t>
            </a:r>
          </a:p>
          <a:p>
            <a:pPr marL="741553" lvl="1" indent="-284353" defTabSz="685800">
              <a:spcAft>
                <a:spcPct val="0"/>
              </a:spcAft>
              <a:buSzPts val="2400"/>
            </a:pPr>
            <a:r>
              <a:rPr lang="en-US" sz="2400" kern="1200" dirty="0">
                <a:solidFill>
                  <a:srgbClr val="000000"/>
                </a:solidFill>
                <a:latin typeface="Arial (Body)"/>
                <a:ea typeface="+mn-ea"/>
                <a:cs typeface="+mn-cs"/>
              </a:rPr>
              <a:t>Managing requirements is critical</a:t>
            </a:r>
          </a:p>
          <a:p>
            <a:pPr marL="741553" lvl="1" indent="-284353" defTabSz="685800">
              <a:spcAft>
                <a:spcPct val="0"/>
              </a:spcAft>
              <a:buSzPts val="2400"/>
            </a:pPr>
            <a:r>
              <a:rPr lang="en-US" sz="2400" kern="1200" dirty="0">
                <a:solidFill>
                  <a:srgbClr val="000000"/>
                </a:solidFill>
                <a:latin typeface="Arial (Body)"/>
                <a:ea typeface="+mn-ea"/>
                <a:cs typeface="+mn-cs"/>
              </a:rPr>
              <a:t>Business users and managers ensure requirements are complete and accurate</a:t>
            </a:r>
          </a:p>
        </p:txBody>
      </p:sp>
    </p:spTree>
    <p:extLst>
      <p:ext uri="{BB962C8B-B14F-4D97-AF65-F5344CB8AC3E}">
        <p14:creationId xmlns:p14="http://schemas.microsoft.com/office/powerpoint/2010/main" val="290234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Role of Users</a:t>
            </a:r>
          </a:p>
        </p:txBody>
      </p:sp>
      <p:sp>
        <p:nvSpPr>
          <p:cNvPr id="7" name="Text Placeholder 6"/>
          <p:cNvSpPr>
            <a:spLocks noGrp="1"/>
          </p:cNvSpPr>
          <p:nvPr>
            <p:ph type="body" idx="1"/>
          </p:nvPr>
        </p:nvSpPr>
        <p:spPr/>
        <p:txBody>
          <a:bodyPr/>
          <a:lstStyle/>
          <a:p>
            <a:pPr marL="0" indent="0">
              <a:buNone/>
            </a:pPr>
            <a:r>
              <a:rPr lang="en-US" sz="1400" dirty="0">
                <a:latin typeface="+mn-lt"/>
              </a:rPr>
              <a:t>CE</a:t>
            </a:r>
            <a:r>
              <a:rPr lang="en-US" sz="100" dirty="0">
                <a:latin typeface="+mn-lt"/>
              </a:rPr>
              <a:t> </a:t>
            </a:r>
            <a:r>
              <a:rPr lang="en-US" sz="1400" dirty="0">
                <a:latin typeface="+mn-lt"/>
              </a:rPr>
              <a:t>16-7 What is the single most important task for users on a systems development project?</a:t>
            </a:r>
          </a:p>
          <a:p>
            <a:r>
              <a:rPr lang="en-US" sz="2200" dirty="0">
                <a:latin typeface="+mn-lt"/>
              </a:rPr>
              <a:t>Users cannot be passive</a:t>
            </a:r>
          </a:p>
          <a:p>
            <a:r>
              <a:rPr lang="en-US" sz="2200" dirty="0">
                <a:latin typeface="+mn-lt"/>
              </a:rPr>
              <a:t>Responsible for ensuring complete and accurate requirements</a:t>
            </a:r>
          </a:p>
          <a:p>
            <a:r>
              <a:rPr lang="en-US" sz="2200" dirty="0">
                <a:latin typeface="+mn-lt"/>
              </a:rPr>
              <a:t>Responsible for managing requirements changes, avoiding </a:t>
            </a:r>
            <a:r>
              <a:rPr lang="en-US" sz="2200" b="1" dirty="0">
                <a:latin typeface="+mn-lt"/>
              </a:rPr>
              <a:t>requirements</a:t>
            </a:r>
            <a:r>
              <a:rPr lang="en-US" sz="2200" dirty="0">
                <a:latin typeface="+mn-lt"/>
              </a:rPr>
              <a:t> </a:t>
            </a:r>
            <a:r>
              <a:rPr lang="en-US" sz="2200" b="1" dirty="0">
                <a:latin typeface="+mn-lt"/>
              </a:rPr>
              <a:t>creep</a:t>
            </a:r>
          </a:p>
          <a:p>
            <a:r>
              <a:rPr lang="en-US" sz="2200" dirty="0">
                <a:latin typeface="+mn-lt"/>
              </a:rPr>
              <a:t>Define testable conditions for functions and features</a:t>
            </a:r>
          </a:p>
          <a:p>
            <a:r>
              <a:rPr lang="en-US" sz="2200" dirty="0">
                <a:latin typeface="+mn-lt"/>
              </a:rPr>
              <a:t>Evaluate data models, provide test data and sample scenarios </a:t>
            </a:r>
          </a:p>
          <a:p>
            <a:r>
              <a:rPr lang="en-US" sz="2200" dirty="0">
                <a:latin typeface="+mn-lt"/>
              </a:rPr>
              <a:t>Conduct user testing (</a:t>
            </a:r>
            <a:r>
              <a:rPr lang="en-US" sz="2200" b="1" dirty="0">
                <a:latin typeface="+mn-lt"/>
              </a:rPr>
              <a:t>beta</a:t>
            </a:r>
            <a:r>
              <a:rPr lang="en-US" sz="2200" dirty="0">
                <a:latin typeface="+mn-lt"/>
              </a:rPr>
              <a:t> </a:t>
            </a:r>
            <a:r>
              <a:rPr lang="en-US" sz="2200" b="1" dirty="0">
                <a:latin typeface="+mn-lt"/>
              </a:rPr>
              <a:t>testing</a:t>
            </a:r>
            <a:r>
              <a:rPr lang="en-US" sz="2200" dirty="0">
                <a:latin typeface="+mn-lt"/>
              </a:rPr>
              <a:t>)</a:t>
            </a:r>
          </a:p>
          <a:p>
            <a:r>
              <a:rPr lang="en-US" sz="2200" dirty="0">
                <a:latin typeface="+mn-lt"/>
              </a:rPr>
              <a:t>Final approval of system</a:t>
            </a:r>
          </a:p>
        </p:txBody>
      </p:sp>
    </p:spTree>
    <p:extLst>
      <p:ext uri="{BB962C8B-B14F-4D97-AF65-F5344CB8AC3E}">
        <p14:creationId xmlns:p14="http://schemas.microsoft.com/office/powerpoint/2010/main" val="411936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a:xfrm>
            <a:off x="1981200" y="1600200"/>
            <a:ext cx="8229601" cy="4593210"/>
          </a:xfrm>
        </p:spPr>
        <p:txBody>
          <a:bodyPr wrap="square" lIns="91425" tIns="91425" rIns="91425" bIns="91425" anchor="t" anchorCtr="0">
            <a:noAutofit/>
          </a:bodyPr>
          <a:lstStyle/>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16-1 </a:t>
            </a:r>
            <a:r>
              <a:rPr lang="en-US" sz="2000" kern="1200" dirty="0">
                <a:solidFill>
                  <a:srgbClr val="000000"/>
                </a:solidFill>
                <a:latin typeface="Arial (Body)"/>
                <a:ea typeface="+mn-ea"/>
                <a:cs typeface="+mn-cs"/>
              </a:rPr>
              <a:t>Why is formalized project management necessary?</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16-2 </a:t>
            </a:r>
            <a:r>
              <a:rPr lang="en-US" sz="2000" kern="1200" dirty="0">
                <a:solidFill>
                  <a:srgbClr val="000000"/>
                </a:solidFill>
                <a:latin typeface="Arial (Body)"/>
                <a:ea typeface="+mn-ea"/>
                <a:cs typeface="+mn-cs"/>
              </a:rPr>
              <a:t>What are the trade-offs in requirements, cost, and time?</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16-3 </a:t>
            </a:r>
            <a:r>
              <a:rPr lang="en-US" sz="2000" kern="1200" dirty="0">
                <a:solidFill>
                  <a:srgbClr val="000000"/>
                </a:solidFill>
                <a:latin typeface="Arial (Body)"/>
                <a:ea typeface="+mn-ea"/>
                <a:cs typeface="+mn-cs"/>
              </a:rPr>
              <a:t>What are the dimensions of project management?</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16-4 </a:t>
            </a:r>
            <a:r>
              <a:rPr lang="en-US" sz="2000" kern="1200" dirty="0">
                <a:solidFill>
                  <a:srgbClr val="000000"/>
                </a:solidFill>
                <a:latin typeface="Arial (Body)"/>
                <a:ea typeface="+mn-ea"/>
                <a:cs typeface="+mn-cs"/>
              </a:rPr>
              <a:t>How does a work breakdown structure drive project management?</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16-5 </a:t>
            </a:r>
            <a:r>
              <a:rPr lang="en-US" sz="2000" kern="1200" dirty="0">
                <a:solidFill>
                  <a:srgbClr val="000000"/>
                </a:solidFill>
                <a:latin typeface="Arial (Body)"/>
                <a:ea typeface="+mn-ea"/>
                <a:cs typeface="+mn-cs"/>
              </a:rPr>
              <a:t>What is the biggest challenge for planning a systems development project?</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16-6 </a:t>
            </a:r>
            <a:r>
              <a:rPr lang="en-US" sz="2000" kern="1200" dirty="0">
                <a:solidFill>
                  <a:srgbClr val="000000"/>
                </a:solidFill>
                <a:latin typeface="Arial (Body)"/>
                <a:ea typeface="+mn-ea"/>
                <a:cs typeface="+mn-cs"/>
              </a:rPr>
              <a:t>What are the biggest challenges for managing a systems development project?</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16-7 </a:t>
            </a:r>
            <a:r>
              <a:rPr lang="en-US" sz="2000" kern="1200" dirty="0">
                <a:solidFill>
                  <a:srgbClr val="000000"/>
                </a:solidFill>
                <a:latin typeface="Arial (Body)"/>
                <a:ea typeface="+mn-ea"/>
                <a:cs typeface="+mn-cs"/>
              </a:rPr>
              <a:t>What is the single most important task for users on a systems development project?</a:t>
            </a:r>
          </a:p>
        </p:txBody>
      </p:sp>
    </p:spTree>
    <p:extLst>
      <p:ext uri="{BB962C8B-B14F-4D97-AF65-F5344CB8AC3E}">
        <p14:creationId xmlns:p14="http://schemas.microsoft.com/office/powerpoint/2010/main" val="16938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a:xfrm>
            <a:off x="1981200" y="1600200"/>
            <a:ext cx="8229600" cy="4593210"/>
          </a:xfrm>
        </p:spPr>
        <p:txBody>
          <a:bodyPr wrap="square" lIns="91425" tIns="91425" rIns="91425" bIns="91425" anchor="t" anchorCtr="0">
            <a:noAutofit/>
          </a:bodyPr>
          <a:lstStyle/>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16-1 </a:t>
            </a:r>
            <a:r>
              <a:rPr lang="en-US" sz="2000" kern="1200" dirty="0">
                <a:solidFill>
                  <a:srgbClr val="000000"/>
                </a:solidFill>
                <a:latin typeface="Arial (Body)"/>
                <a:ea typeface="+mn-ea"/>
                <a:cs typeface="+mn-cs"/>
              </a:rPr>
              <a:t>Why is formalized project management necessary?</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16-2 </a:t>
            </a:r>
            <a:r>
              <a:rPr lang="en-US" sz="2000" kern="1200" dirty="0">
                <a:solidFill>
                  <a:srgbClr val="000000"/>
                </a:solidFill>
                <a:latin typeface="Arial (Body)"/>
                <a:ea typeface="+mn-ea"/>
                <a:cs typeface="+mn-cs"/>
              </a:rPr>
              <a:t>What are the trade-offs in requirements, cost, and time?</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16-3 </a:t>
            </a:r>
            <a:r>
              <a:rPr lang="en-US" sz="2000" kern="1200" dirty="0">
                <a:solidFill>
                  <a:srgbClr val="000000"/>
                </a:solidFill>
                <a:latin typeface="Arial (Body)"/>
                <a:ea typeface="+mn-ea"/>
                <a:cs typeface="+mn-cs"/>
              </a:rPr>
              <a:t>What are the dimensions of project management?</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16-4 </a:t>
            </a:r>
            <a:r>
              <a:rPr lang="en-US" sz="2000" kern="1200" dirty="0">
                <a:solidFill>
                  <a:srgbClr val="000000"/>
                </a:solidFill>
                <a:latin typeface="Arial (Body)"/>
                <a:ea typeface="+mn-ea"/>
                <a:cs typeface="+mn-cs"/>
              </a:rPr>
              <a:t>How does a work breakdown structure drive project management?</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16-5 </a:t>
            </a:r>
            <a:r>
              <a:rPr lang="en-US" sz="2000" kern="1200" dirty="0">
                <a:solidFill>
                  <a:srgbClr val="000000"/>
                </a:solidFill>
                <a:latin typeface="Arial (Body)"/>
                <a:ea typeface="+mn-ea"/>
                <a:cs typeface="+mn-cs"/>
              </a:rPr>
              <a:t>What is the biggest challenge for planning a systems development project?</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16-6 </a:t>
            </a:r>
            <a:r>
              <a:rPr lang="en-US" sz="2000" kern="1200" dirty="0">
                <a:solidFill>
                  <a:srgbClr val="000000"/>
                </a:solidFill>
                <a:latin typeface="Arial (Body)"/>
                <a:ea typeface="+mn-ea"/>
                <a:cs typeface="+mn-cs"/>
              </a:rPr>
              <a:t>What are the biggest challenges for managing a systems development project?</a:t>
            </a:r>
          </a:p>
          <a:p>
            <a:pPr marL="0" indent="0" defTabSz="685800">
              <a:buSzPts val="2400"/>
              <a:buNone/>
              <a:tabLst/>
            </a:pPr>
            <a:r>
              <a:rPr lang="en-US" sz="20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000" b="1" kern="1200" dirty="0">
                <a:solidFill>
                  <a:schemeClr val="tx2"/>
                </a:solidFill>
                <a:latin typeface="Arial (Body)"/>
                <a:ea typeface="+mn-ea"/>
                <a:cs typeface="+mn-cs"/>
              </a:rPr>
              <a:t>16-7 </a:t>
            </a:r>
            <a:r>
              <a:rPr lang="en-US" sz="2000" kern="1200" dirty="0">
                <a:solidFill>
                  <a:srgbClr val="000000"/>
                </a:solidFill>
                <a:latin typeface="Arial (Body)"/>
                <a:ea typeface="+mn-ea"/>
                <a:cs typeface="+mn-cs"/>
              </a:rPr>
              <a:t>What is the single most important task for users on a systems development project?</a:t>
            </a:r>
          </a:p>
        </p:txBody>
      </p:sp>
    </p:spTree>
    <p:extLst>
      <p:ext uri="{BB962C8B-B14F-4D97-AF65-F5344CB8AC3E}">
        <p14:creationId xmlns:p14="http://schemas.microsoft.com/office/powerpoint/2010/main" val="2558431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Characteristics of Large-Scale Systems Development Projects</a:t>
            </a:r>
          </a:p>
        </p:txBody>
      </p:sp>
      <p:sp>
        <p:nvSpPr>
          <p:cNvPr id="3" name="Content Placeholder 2"/>
          <p:cNvSpPr>
            <a:spLocks noGrp="1"/>
          </p:cNvSpPr>
          <p:nvPr>
            <p:ph type="body" idx="1"/>
          </p:nvPr>
        </p:nvSpPr>
        <p:spPr>
          <a:xfrm>
            <a:off x="1981200" y="1600200"/>
            <a:ext cx="8229600" cy="75111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16-1 Why is formalized project management necessary?</a:t>
            </a:r>
          </a:p>
          <a:p>
            <a:pPr marL="0" indent="0">
              <a:spcBef>
                <a:spcPts val="1000"/>
              </a:spcBef>
              <a:buSzPts val="2400"/>
              <a:buNone/>
            </a:pPr>
            <a:r>
              <a:rPr lang="en-US" sz="1800" b="1" dirty="0">
                <a:latin typeface="+mn-lt"/>
              </a:rPr>
              <a:t>Figure C</a:t>
            </a:r>
            <a:r>
              <a:rPr lang="en-US" sz="100" b="1" dirty="0">
                <a:latin typeface="+mn-lt"/>
              </a:rPr>
              <a:t> </a:t>
            </a:r>
            <a:r>
              <a:rPr lang="en-US" sz="1800" b="1" dirty="0">
                <a:latin typeface="+mn-lt"/>
              </a:rPr>
              <a:t>E</a:t>
            </a:r>
            <a:r>
              <a:rPr lang="en-US" sz="100" b="1" dirty="0">
                <a:latin typeface="+mn-lt"/>
              </a:rPr>
              <a:t> </a:t>
            </a:r>
            <a:r>
              <a:rPr lang="en-US" sz="1800" b="1" dirty="0">
                <a:latin typeface="+mn-lt"/>
              </a:rPr>
              <a:t>16-1 </a:t>
            </a:r>
            <a:r>
              <a:rPr lang="en-US" sz="1800" dirty="0">
                <a:latin typeface="+mn-lt"/>
              </a:rPr>
              <a:t>Characteristics of Large-Scale Systems Development Projects</a:t>
            </a:r>
          </a:p>
        </p:txBody>
      </p:sp>
      <p:pic>
        <p:nvPicPr>
          <p:cNvPr id="5" name="Picture 4" descr="Table listing the characteristics of large-scale systems development projects, including many features and functions, large complex computer programs, huge databases, spanning many business processes, supporting 100's or 1,000's of users, with a large development team">
            <a:extLst>
              <a:ext uri="{FF2B5EF4-FFF2-40B4-BE49-F238E27FC236}">
                <a16:creationId xmlns:a16="http://schemas.microsoft.com/office/drawing/2014/main" id="{0D400624-A906-4B36-848D-6C3289B6B907}"/>
              </a:ext>
            </a:extLst>
          </p:cNvPr>
          <p:cNvPicPr>
            <a:picLocks noChangeAspect="1"/>
          </p:cNvPicPr>
          <p:nvPr/>
        </p:nvPicPr>
        <p:blipFill>
          <a:blip r:embed="rId3"/>
          <a:stretch>
            <a:fillRect/>
          </a:stretch>
        </p:blipFill>
        <p:spPr>
          <a:xfrm>
            <a:off x="2405742" y="2351314"/>
            <a:ext cx="6320148" cy="3984172"/>
          </a:xfrm>
          <a:prstGeom prst="rect">
            <a:avLst/>
          </a:prstGeom>
        </p:spPr>
      </p:pic>
    </p:spTree>
    <p:extLst>
      <p:ext uri="{BB962C8B-B14F-4D97-AF65-F5344CB8AC3E}">
        <p14:creationId xmlns:p14="http://schemas.microsoft.com/office/powerpoint/2010/main" val="187785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Primary Drivers of Systems Development</a:t>
            </a:r>
          </a:p>
        </p:txBody>
      </p:sp>
      <p:sp>
        <p:nvSpPr>
          <p:cNvPr id="3" name="Content Placeholder 2"/>
          <p:cNvSpPr>
            <a:spLocks noGrp="1"/>
          </p:cNvSpPr>
          <p:nvPr>
            <p:ph type="body" idx="1"/>
          </p:nvPr>
        </p:nvSpPr>
        <p:spPr>
          <a:xfrm>
            <a:off x="1981200" y="1600201"/>
            <a:ext cx="8229600" cy="77206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16-2 What are the trade-offs in requirements, cost, and time?</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16-2 </a:t>
            </a:r>
            <a:r>
              <a:rPr lang="en-US" sz="2200" dirty="0">
                <a:latin typeface="+mn-lt"/>
              </a:rPr>
              <a:t>Primary Drivers of Systems Development</a:t>
            </a:r>
          </a:p>
        </p:txBody>
      </p:sp>
      <p:pic>
        <p:nvPicPr>
          <p:cNvPr id="6" name="Picture 5" descr="Figure showing the primary drivers of systems development: cost, time, and scope. These drivers must be balanced over time by the project manager. ">
            <a:extLst>
              <a:ext uri="{FF2B5EF4-FFF2-40B4-BE49-F238E27FC236}">
                <a16:creationId xmlns:a16="http://schemas.microsoft.com/office/drawing/2014/main" id="{9E7C6738-2A3A-41B2-8FC7-EB400B1620DC}"/>
              </a:ext>
            </a:extLst>
          </p:cNvPr>
          <p:cNvPicPr>
            <a:picLocks noChangeAspect="1"/>
          </p:cNvPicPr>
          <p:nvPr/>
        </p:nvPicPr>
        <p:blipFill>
          <a:blip r:embed="rId3"/>
          <a:srcRect/>
          <a:stretch/>
        </p:blipFill>
        <p:spPr>
          <a:xfrm>
            <a:off x="3690181" y="2730776"/>
            <a:ext cx="4506841" cy="3386772"/>
          </a:xfrm>
          <a:prstGeom prst="rect">
            <a:avLst/>
          </a:prstGeom>
        </p:spPr>
      </p:pic>
    </p:spTree>
    <p:extLst>
      <p:ext uri="{BB962C8B-B14F-4D97-AF65-F5344CB8AC3E}">
        <p14:creationId xmlns:p14="http://schemas.microsoft.com/office/powerpoint/2010/main" val="271792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Baseline Plan </a:t>
            </a:r>
            <a:r>
              <a:rPr lang="en-US" sz="2000" b="0" kern="1200" dirty="0">
                <a:latin typeface="Times New Roman" panose="02020603050405020304" pitchFamily="18" charset="0"/>
                <a:ea typeface="+mj-ea"/>
                <a:cs typeface="Times New Roman" panose="02020603050405020304" pitchFamily="18" charset="0"/>
              </a:rPr>
              <a:t>(1 of 2)</a:t>
            </a:r>
            <a:endParaRPr lang="en-US"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16-2 What are the trade-offs in requirements, cost, and time?</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Stipulates:</a:t>
            </a:r>
          </a:p>
          <a:p>
            <a:pPr marL="741553" lvl="1" indent="-284353" defTabSz="685800">
              <a:spcAft>
                <a:spcPct val="0"/>
              </a:spcAft>
              <a:buSzPts val="2400"/>
            </a:pPr>
            <a:r>
              <a:rPr lang="en-US" sz="2400" kern="1200" dirty="0">
                <a:solidFill>
                  <a:srgbClr val="000000"/>
                </a:solidFill>
                <a:latin typeface="Arial (Body)"/>
                <a:ea typeface="+mn-ea"/>
                <a:cs typeface="+mn-cs"/>
              </a:rPr>
              <a:t>Tasks to be accomplished</a:t>
            </a:r>
          </a:p>
          <a:p>
            <a:pPr marL="741553" lvl="1" indent="-284353" defTabSz="685800">
              <a:spcAft>
                <a:spcPct val="0"/>
              </a:spcAft>
              <a:buSzPts val="2400"/>
            </a:pPr>
            <a:r>
              <a:rPr lang="en-US" sz="2400" kern="1200" dirty="0">
                <a:solidFill>
                  <a:srgbClr val="000000"/>
                </a:solidFill>
                <a:latin typeface="Arial (Body)"/>
                <a:ea typeface="+mn-ea"/>
                <a:cs typeface="+mn-cs"/>
              </a:rPr>
              <a:t>Resources (human and materials) assigned to tasks</a:t>
            </a:r>
          </a:p>
          <a:p>
            <a:pPr marL="741553" lvl="1" indent="-284353" defTabSz="685800">
              <a:spcAft>
                <a:spcPct val="0"/>
              </a:spcAft>
              <a:buSzPts val="2400"/>
            </a:pPr>
            <a:r>
              <a:rPr lang="en-US" sz="2400" kern="1200" dirty="0">
                <a:solidFill>
                  <a:srgbClr val="000000"/>
                </a:solidFill>
                <a:latin typeface="Arial (Body)"/>
                <a:ea typeface="+mn-ea"/>
                <a:cs typeface="+mn-cs"/>
              </a:rPr>
              <a:t>Schedule for completion of each task</a:t>
            </a:r>
          </a:p>
        </p:txBody>
      </p:sp>
    </p:spTree>
    <p:extLst>
      <p:ext uri="{BB962C8B-B14F-4D97-AF65-F5344CB8AC3E}">
        <p14:creationId xmlns:p14="http://schemas.microsoft.com/office/powerpoint/2010/main" val="151593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Baseline Plan </a:t>
            </a:r>
            <a:r>
              <a:rPr lang="en-US" sz="2000" b="0" kern="1200" dirty="0">
                <a:latin typeface="Times New Roman" panose="02020603050405020304" pitchFamily="18" charset="0"/>
                <a:ea typeface="+mj-ea"/>
                <a:cs typeface="Times New Roman" panose="02020603050405020304" pitchFamily="18" charset="0"/>
              </a:rPr>
              <a:t>(2 of 2)</a:t>
            </a:r>
            <a:endParaRPr lang="en-US"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16-2 What are the trade-offs in requirements, cost, and time?</a:t>
            </a:r>
            <a:endParaRPr lang="en-US" sz="1400" b="1" kern="1200" dirty="0">
              <a:solidFill>
                <a:srgbClr val="000000"/>
              </a:solidFill>
              <a:latin typeface="+mn-lt"/>
              <a:ea typeface="+mn-ea"/>
              <a:cs typeface="+mn-cs"/>
            </a:endParaRPr>
          </a:p>
          <a:p>
            <a:pPr marL="255651" indent="-255651" defTabSz="685800">
              <a:spcAft>
                <a:spcPct val="0"/>
              </a:spcAft>
              <a:buSzPts val="2400"/>
            </a:pPr>
            <a:r>
              <a:rPr lang="en-US" sz="2400" b="1" kern="1200" dirty="0">
                <a:solidFill>
                  <a:srgbClr val="000000"/>
                </a:solidFill>
                <a:latin typeface="Arial (Body)"/>
                <a:ea typeface="+mn-ea"/>
                <a:cs typeface="+mn-cs"/>
              </a:rPr>
              <a:t>Things never go according to plan</a:t>
            </a:r>
          </a:p>
          <a:p>
            <a:pPr marL="741553" lvl="1" indent="-284353" defTabSz="685800">
              <a:spcAft>
                <a:spcPct val="0"/>
              </a:spcAft>
              <a:buSzPts val="2400"/>
            </a:pPr>
            <a:r>
              <a:rPr lang="en-US" sz="2400" kern="1200" dirty="0">
                <a:solidFill>
                  <a:srgbClr val="000000"/>
                </a:solidFill>
                <a:latin typeface="Arial (Body)"/>
                <a:ea typeface="+mn-ea"/>
                <a:cs typeface="+mn-cs"/>
              </a:rPr>
              <a:t>Requires trade-offs between requirements, costs, and time</a:t>
            </a:r>
          </a:p>
          <a:p>
            <a:pPr marL="741553" lvl="1" indent="-284353" defTabSz="685800">
              <a:spcAft>
                <a:spcPct val="0"/>
              </a:spcAft>
              <a:buSzPts val="2400"/>
            </a:pPr>
            <a:r>
              <a:rPr lang="en-US" sz="2400" kern="1200" dirty="0">
                <a:solidFill>
                  <a:srgbClr val="000000"/>
                </a:solidFill>
                <a:latin typeface="Arial (Body)"/>
                <a:ea typeface="+mn-ea"/>
                <a:cs typeface="+mn-cs"/>
              </a:rPr>
              <a:t>Critical people leave</a:t>
            </a:r>
          </a:p>
          <a:p>
            <a:pPr marL="741553" lvl="1" indent="-284353" defTabSz="685800">
              <a:spcAft>
                <a:spcPct val="0"/>
              </a:spcAft>
              <a:buSzPts val="2400"/>
            </a:pPr>
            <a:r>
              <a:rPr lang="en-US" sz="2400" kern="1200" dirty="0">
                <a:solidFill>
                  <a:srgbClr val="000000"/>
                </a:solidFill>
                <a:latin typeface="Arial (Body)"/>
                <a:ea typeface="+mn-ea"/>
                <a:cs typeface="+mn-cs"/>
              </a:rPr>
              <a:t>Hiring freezes</a:t>
            </a:r>
          </a:p>
          <a:p>
            <a:pPr marL="741553" lvl="1" indent="-284353" defTabSz="685800">
              <a:spcAft>
                <a:spcPct val="0"/>
              </a:spcAft>
              <a:buSzPts val="2400"/>
            </a:pPr>
            <a:r>
              <a:rPr lang="en-US" sz="2400" kern="1200" dirty="0">
                <a:solidFill>
                  <a:srgbClr val="000000"/>
                </a:solidFill>
                <a:latin typeface="Arial (Body)"/>
                <a:ea typeface="+mn-ea"/>
                <a:cs typeface="+mn-cs"/>
              </a:rPr>
              <a:t>Natural disasters</a:t>
            </a:r>
          </a:p>
          <a:p>
            <a:pPr marL="741553" lvl="1" indent="-284353" defTabSz="685800">
              <a:spcAft>
                <a:spcPct val="0"/>
              </a:spcAft>
              <a:buSzPts val="2400"/>
            </a:pPr>
            <a:r>
              <a:rPr lang="en-US" sz="2400" kern="1200" dirty="0">
                <a:solidFill>
                  <a:srgbClr val="000000"/>
                </a:solidFill>
                <a:latin typeface="Arial (Body)"/>
                <a:ea typeface="+mn-ea"/>
                <a:cs typeface="+mn-cs"/>
              </a:rPr>
              <a:t>Competitor actions</a:t>
            </a:r>
          </a:p>
          <a:p>
            <a:pPr marL="741553" lvl="1" indent="-284353" defTabSz="685800">
              <a:spcAft>
                <a:spcPct val="0"/>
              </a:spcAft>
              <a:buSzPts val="2400"/>
            </a:pPr>
            <a:r>
              <a:rPr lang="en-US" sz="2400" kern="1200" dirty="0">
                <a:solidFill>
                  <a:srgbClr val="000000"/>
                </a:solidFill>
                <a:latin typeface="Arial (Body)"/>
                <a:ea typeface="+mn-ea"/>
                <a:cs typeface="+mn-cs"/>
              </a:rPr>
              <a:t>Technology changes</a:t>
            </a:r>
          </a:p>
          <a:p>
            <a:pPr marL="741553" lvl="1" indent="-284353" defTabSz="685800">
              <a:spcAft>
                <a:spcPct val="0"/>
              </a:spcAft>
              <a:buSzPts val="2400"/>
            </a:pPr>
            <a:r>
              <a:rPr lang="en-US" sz="2400" kern="1200" dirty="0">
                <a:solidFill>
                  <a:srgbClr val="000000"/>
                </a:solidFill>
                <a:latin typeface="Arial (Body)"/>
                <a:ea typeface="+mn-ea"/>
                <a:cs typeface="+mn-cs"/>
              </a:rPr>
              <a:t>New management</a:t>
            </a:r>
          </a:p>
        </p:txBody>
      </p:sp>
    </p:spTree>
    <p:extLst>
      <p:ext uri="{BB962C8B-B14F-4D97-AF65-F5344CB8AC3E}">
        <p14:creationId xmlns:p14="http://schemas.microsoft.com/office/powerpoint/2010/main" val="183433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Dimensions of Project Management </a:t>
            </a:r>
            <a:r>
              <a:rPr lang="en-US" sz="2000" b="0" dirty="0"/>
              <a:t>(1 of 2)</a:t>
            </a:r>
            <a:endParaRPr lang="en-US" b="0" dirty="0"/>
          </a:p>
        </p:txBody>
      </p:sp>
      <p:sp>
        <p:nvSpPr>
          <p:cNvPr id="3" name="Text Placeholder 2"/>
          <p:cNvSpPr>
            <a:spLocks noGrp="1"/>
          </p:cNvSpPr>
          <p:nvPr>
            <p:ph type="body" idx="1"/>
          </p:nvPr>
        </p:nvSpPr>
        <p:spPr>
          <a:xfrm>
            <a:off x="1981200" y="1600200"/>
            <a:ext cx="8229600" cy="3326642"/>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16-3 What are the dimensions of project management?</a:t>
            </a:r>
          </a:p>
          <a:p>
            <a:r>
              <a:rPr lang="en-US" sz="2400" b="1" dirty="0">
                <a:latin typeface="+mn-lt"/>
              </a:rPr>
              <a:t>Formalized project management for large projects </a:t>
            </a:r>
          </a:p>
          <a:p>
            <a:pPr lvl="1"/>
            <a:r>
              <a:rPr lang="en-US" sz="2400" dirty="0">
                <a:latin typeface="+mn-lt"/>
              </a:rPr>
              <a:t>Project Management Institute (</a:t>
            </a:r>
            <a:r>
              <a:rPr lang="en-US" sz="2400" dirty="0">
                <a:latin typeface="+mn-lt"/>
                <a:hlinkClick r:id="rId3"/>
              </a:rPr>
              <a:t>P</a:t>
            </a:r>
            <a:r>
              <a:rPr lang="en-US" sz="100" dirty="0">
                <a:latin typeface="+mn-lt"/>
                <a:hlinkClick r:id="rId3"/>
              </a:rPr>
              <a:t> </a:t>
            </a:r>
            <a:r>
              <a:rPr lang="en-US" sz="2400" dirty="0">
                <a:latin typeface="+mn-lt"/>
                <a:hlinkClick r:id="rId3"/>
              </a:rPr>
              <a:t>M</a:t>
            </a:r>
            <a:r>
              <a:rPr lang="en-US" sz="100" dirty="0">
                <a:latin typeface="+mn-lt"/>
                <a:hlinkClick r:id="rId3"/>
              </a:rPr>
              <a:t> </a:t>
            </a:r>
            <a:r>
              <a:rPr lang="en-US" sz="2400" dirty="0">
                <a:latin typeface="+mn-lt"/>
                <a:hlinkClick r:id="rId3"/>
              </a:rPr>
              <a:t>I</a:t>
            </a:r>
            <a:r>
              <a:rPr lang="en-US" sz="2400" dirty="0">
                <a:latin typeface="+mn-lt"/>
              </a:rPr>
              <a:t>) best practices, processes, techniques</a:t>
            </a:r>
          </a:p>
          <a:p>
            <a:pPr lvl="2"/>
            <a:r>
              <a:rPr lang="en-US" sz="2400" dirty="0">
                <a:latin typeface="+mn-lt"/>
              </a:rPr>
              <a:t>International organization</a:t>
            </a:r>
          </a:p>
          <a:p>
            <a:pPr lvl="2"/>
            <a:r>
              <a:rPr lang="en-US" sz="2400" dirty="0">
                <a:latin typeface="+mn-lt"/>
              </a:rPr>
              <a:t>Endorsed by </a:t>
            </a:r>
            <a:r>
              <a:rPr lang="en-US" sz="2400" dirty="0">
                <a:latin typeface="+mn-lt"/>
                <a:hlinkClick r:id="rId4"/>
              </a:rPr>
              <a:t>A</a:t>
            </a:r>
            <a:r>
              <a:rPr lang="en-US" sz="100" dirty="0">
                <a:latin typeface="+mn-lt"/>
                <a:hlinkClick r:id="rId4"/>
              </a:rPr>
              <a:t> </a:t>
            </a:r>
            <a:r>
              <a:rPr lang="en-US" sz="2400" dirty="0">
                <a:latin typeface="+mn-lt"/>
                <a:hlinkClick r:id="rId4"/>
              </a:rPr>
              <a:t>N</a:t>
            </a:r>
            <a:r>
              <a:rPr lang="en-US" sz="100" dirty="0">
                <a:latin typeface="+mn-lt"/>
                <a:hlinkClick r:id="rId4"/>
              </a:rPr>
              <a:t> </a:t>
            </a:r>
            <a:r>
              <a:rPr lang="en-US" sz="2400" dirty="0">
                <a:latin typeface="+mn-lt"/>
                <a:hlinkClick r:id="rId4"/>
              </a:rPr>
              <a:t>S</a:t>
            </a:r>
            <a:r>
              <a:rPr lang="en-US" sz="100" dirty="0">
                <a:latin typeface="+mn-lt"/>
                <a:hlinkClick r:id="rId4"/>
              </a:rPr>
              <a:t> </a:t>
            </a:r>
            <a:r>
              <a:rPr lang="en-US" sz="2400" dirty="0">
                <a:latin typeface="+mn-lt"/>
                <a:hlinkClick r:id="rId4"/>
              </a:rPr>
              <a:t>I</a:t>
            </a:r>
            <a:r>
              <a:rPr lang="en-US" sz="2400" dirty="0">
                <a:latin typeface="+mn-lt"/>
              </a:rPr>
              <a:t> and </a:t>
            </a:r>
            <a:r>
              <a:rPr lang="en-US" sz="2400" dirty="0">
                <a:latin typeface="+mn-lt"/>
                <a:hlinkClick r:id="rId5"/>
              </a:rPr>
              <a:t>I</a:t>
            </a:r>
            <a:r>
              <a:rPr lang="en-US" sz="100" dirty="0">
                <a:latin typeface="+mn-lt"/>
                <a:hlinkClick r:id="rId5"/>
              </a:rPr>
              <a:t> </a:t>
            </a:r>
            <a:r>
              <a:rPr lang="en-US" sz="2400" dirty="0">
                <a:latin typeface="+mn-lt"/>
                <a:hlinkClick r:id="rId5"/>
              </a:rPr>
              <a:t>S</a:t>
            </a:r>
            <a:r>
              <a:rPr lang="en-US" sz="100" dirty="0">
                <a:latin typeface="+mn-lt"/>
                <a:hlinkClick r:id="rId5"/>
              </a:rPr>
              <a:t> </a:t>
            </a:r>
            <a:r>
              <a:rPr lang="en-US" sz="2400" dirty="0">
                <a:latin typeface="+mn-lt"/>
                <a:hlinkClick r:id="rId5"/>
              </a:rPr>
              <a:t>O</a:t>
            </a:r>
            <a:endParaRPr lang="en-US" sz="2400" dirty="0">
              <a:latin typeface="+mn-lt"/>
            </a:endParaRPr>
          </a:p>
          <a:p>
            <a:pPr lvl="2"/>
            <a:r>
              <a:rPr lang="en-US" sz="2400" dirty="0">
                <a:latin typeface="+mn-lt"/>
              </a:rPr>
              <a:t>Project Management Professional (</a:t>
            </a:r>
            <a:r>
              <a:rPr lang="en-US" sz="2400" dirty="0">
                <a:latin typeface="+mn-lt"/>
                <a:hlinkClick r:id="rId6" tooltip="https://en.wikipedia.org/wiki/Project_Management_Professional"/>
              </a:rPr>
              <a:t>P</a:t>
            </a:r>
            <a:r>
              <a:rPr lang="en-US" sz="100" dirty="0">
                <a:latin typeface="+mn-lt"/>
                <a:hlinkClick r:id="rId6" tooltip="https://en.wikipedia.org/wiki/Project_Management_Professional"/>
              </a:rPr>
              <a:t> </a:t>
            </a:r>
            <a:r>
              <a:rPr lang="en-US" sz="2400" dirty="0">
                <a:latin typeface="+mn-lt"/>
                <a:hlinkClick r:id="rId6" tooltip="https://en.wikipedia.org/wiki/Project_Management_Professional"/>
              </a:rPr>
              <a:t>M</a:t>
            </a:r>
            <a:r>
              <a:rPr lang="en-US" sz="100" dirty="0">
                <a:latin typeface="+mn-lt"/>
                <a:hlinkClick r:id="rId6" tooltip="https://en.wikipedia.org/wiki/Project_Management_Professional"/>
              </a:rPr>
              <a:t> </a:t>
            </a:r>
            <a:r>
              <a:rPr lang="en-US" sz="2400" dirty="0">
                <a:latin typeface="+mn-lt"/>
                <a:hlinkClick r:id="rId6" tooltip="https://en.wikipedia.org/wiki/Project_Management_Professional"/>
              </a:rPr>
              <a:t>P</a:t>
            </a:r>
            <a:r>
              <a:rPr lang="en-US" sz="2400" dirty="0">
                <a:latin typeface="+mn-lt"/>
              </a:rPr>
              <a:t>) certification</a:t>
            </a:r>
          </a:p>
        </p:txBody>
      </p:sp>
      <p:sp>
        <p:nvSpPr>
          <p:cNvPr id="2" name="Text Placeholder 1"/>
          <p:cNvSpPr>
            <a:spLocks noGrp="1"/>
          </p:cNvSpPr>
          <p:nvPr>
            <p:ph type="body" idx="2"/>
          </p:nvPr>
        </p:nvSpPr>
        <p:spPr>
          <a:xfrm>
            <a:off x="1981200" y="4985982"/>
            <a:ext cx="8229600" cy="868907"/>
          </a:xfrm>
        </p:spPr>
        <p:txBody>
          <a:bodyPr/>
          <a:lstStyle/>
          <a:p>
            <a:pPr marL="0" indent="0">
              <a:buNone/>
            </a:pPr>
            <a:r>
              <a:rPr lang="en-US" sz="2400" dirty="0">
                <a:latin typeface="+mn-lt"/>
                <a:hlinkClick r:id="rId7" tooltip="https://en.wikipedia.org/wiki/Project_Management_Body_of_Knowledge"/>
              </a:rPr>
              <a:t>P</a:t>
            </a:r>
            <a:r>
              <a:rPr lang="en-US" sz="100" dirty="0">
                <a:latin typeface="+mn-lt"/>
                <a:hlinkClick r:id="rId7" tooltip="https://en.wikipedia.org/wiki/Project_Management_Body_of_Knowledge"/>
              </a:rPr>
              <a:t> </a:t>
            </a:r>
            <a:r>
              <a:rPr lang="en-US" sz="2400" dirty="0">
                <a:latin typeface="+mn-lt"/>
                <a:hlinkClick r:id="rId7" tooltip="https://en.wikipedia.org/wiki/Project_Management_Body_of_Knowledge"/>
              </a:rPr>
              <a:t>M</a:t>
            </a:r>
            <a:r>
              <a:rPr lang="en-US" sz="100" dirty="0">
                <a:latin typeface="+mn-lt"/>
                <a:hlinkClick r:id="rId7" tooltip="https://en.wikipedia.org/wiki/Project_Management_Body_of_Knowledge"/>
              </a:rPr>
              <a:t> </a:t>
            </a:r>
            <a:r>
              <a:rPr lang="en-US" sz="2400" dirty="0">
                <a:latin typeface="+mn-lt"/>
                <a:hlinkClick r:id="rId7" tooltip="https://en.wikipedia.org/wiki/Project_Management_Body_of_Knowledge"/>
              </a:rPr>
              <a:t>B</a:t>
            </a:r>
            <a:r>
              <a:rPr lang="en-US" sz="100" dirty="0">
                <a:latin typeface="+mn-lt"/>
                <a:hlinkClick r:id="rId7" tooltip="https://en.wikipedia.org/wiki/Project_Management_Body_of_Knowledge"/>
              </a:rPr>
              <a:t> </a:t>
            </a:r>
            <a:r>
              <a:rPr lang="en-US" sz="2400" dirty="0">
                <a:latin typeface="+mn-lt"/>
                <a:hlinkClick r:id="rId7" tooltip="https://en.wikipedia.org/wiki/Project_Management_Body_of_Knowledge"/>
              </a:rPr>
              <a:t>O</a:t>
            </a:r>
            <a:r>
              <a:rPr lang="en-US" sz="100" dirty="0">
                <a:latin typeface="+mn-lt"/>
                <a:hlinkClick r:id="rId7" tooltip="https://en.wikipedia.org/wiki/Project_Management_Body_of_Knowledge"/>
              </a:rPr>
              <a:t> </a:t>
            </a:r>
            <a:r>
              <a:rPr lang="en-US" sz="2400" dirty="0">
                <a:latin typeface="+mn-lt"/>
                <a:hlinkClick r:id="rId7" tooltip="https://en.wikipedia.org/wiki/Project_Management_Body_of_Knowledge"/>
              </a:rPr>
              <a:t>K® </a:t>
            </a:r>
            <a:r>
              <a:rPr lang="en-US" sz="2400" dirty="0">
                <a:latin typeface="+mn-lt"/>
              </a:rPr>
              <a:t>(Project Management Body of Knowledge) Guide for Project Management</a:t>
            </a:r>
          </a:p>
        </p:txBody>
      </p:sp>
    </p:spTree>
    <p:extLst>
      <p:ext uri="{BB962C8B-B14F-4D97-AF65-F5344CB8AC3E}">
        <p14:creationId xmlns:p14="http://schemas.microsoft.com/office/powerpoint/2010/main" val="304658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Dimensions of Project Management </a:t>
            </a:r>
            <a:r>
              <a:rPr lang="en-US" sz="2000" b="0" kern="1200" dirty="0">
                <a:latin typeface="Times New Roman" panose="02020603050405020304" pitchFamily="18" charset="0"/>
                <a:ea typeface="+mj-ea"/>
                <a:cs typeface="Times New Roman" panose="02020603050405020304" pitchFamily="18" charset="0"/>
              </a:rPr>
              <a:t>(2 of 2)</a:t>
            </a:r>
            <a:endParaRPr lang="en-US"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1981200" y="1600201"/>
            <a:ext cx="8229600" cy="746185"/>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16-3 What are the dimensions of project management?</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 16-3 </a:t>
            </a:r>
            <a:r>
              <a:rPr lang="en-US" sz="2200" dirty="0">
                <a:latin typeface="+mn-lt"/>
              </a:rPr>
              <a:t>Dimensions of Project Management</a:t>
            </a:r>
          </a:p>
        </p:txBody>
      </p:sp>
      <p:pic>
        <p:nvPicPr>
          <p:cNvPr id="6" name="Picture 5" descr="Table listing dimensions of project management. Project management processes involve initiating, planning executing, monitoring and controlling, and closing. ">
            <a:extLst>
              <a:ext uri="{FF2B5EF4-FFF2-40B4-BE49-F238E27FC236}">
                <a16:creationId xmlns:a16="http://schemas.microsoft.com/office/drawing/2014/main" id="{1697EEC4-0BA9-46A2-B0A0-166894485CE9}"/>
              </a:ext>
            </a:extLst>
          </p:cNvPr>
          <p:cNvPicPr>
            <a:picLocks noChangeAspect="1"/>
          </p:cNvPicPr>
          <p:nvPr/>
        </p:nvPicPr>
        <p:blipFill>
          <a:blip r:embed="rId3"/>
          <a:srcRect/>
          <a:stretch/>
        </p:blipFill>
        <p:spPr>
          <a:xfrm>
            <a:off x="2674906" y="2447350"/>
            <a:ext cx="6466373" cy="3867145"/>
          </a:xfrm>
          <a:prstGeom prst="rect">
            <a:avLst/>
          </a:prstGeom>
        </p:spPr>
      </p:pic>
    </p:spTree>
    <p:extLst>
      <p:ext uri="{BB962C8B-B14F-4D97-AF65-F5344CB8AC3E}">
        <p14:creationId xmlns:p14="http://schemas.microsoft.com/office/powerpoint/2010/main" val="321391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Work Breakdown Structure Drives Project Management</a:t>
            </a:r>
          </a:p>
        </p:txBody>
      </p:sp>
      <p:sp>
        <p:nvSpPr>
          <p:cNvPr id="4" name="Text Placeholder 3"/>
          <p:cNvSpPr>
            <a:spLocks noGrp="1"/>
          </p:cNvSpPr>
          <p:nvPr>
            <p:ph type="body" idx="1"/>
          </p:nvPr>
        </p:nvSpPr>
        <p:spPr>
          <a:xfrm>
            <a:off x="1981200" y="1600201"/>
            <a:ext cx="8229600" cy="4317521"/>
          </a:xfrm>
        </p:spPr>
        <p:txBody>
          <a:bodyPr wrap="square" lIns="91425" tIns="91425" rIns="91425" bIns="91425" anchor="t" anchorCtr="0">
            <a:noAutofit/>
          </a:bodyPr>
          <a:lstStyle/>
          <a:p>
            <a:pPr marL="0" indent="0">
              <a:buNone/>
            </a:pPr>
            <a:r>
              <a:rPr lang="en-US" sz="1400" dirty="0">
                <a:latin typeface="+mn-lt"/>
              </a:rPr>
              <a:t>CE</a:t>
            </a:r>
            <a:r>
              <a:rPr lang="en-US" sz="100" dirty="0">
                <a:latin typeface="+mn-lt"/>
              </a:rPr>
              <a:t> </a:t>
            </a:r>
            <a:r>
              <a:rPr lang="en-US" sz="1400" dirty="0">
                <a:latin typeface="+mn-lt"/>
              </a:rPr>
              <a:t>16-4 How does a work breakdown structure drive project management?</a:t>
            </a:r>
          </a:p>
          <a:p>
            <a:pPr marL="255651" indent="-255651" defTabSz="685800">
              <a:spcAft>
                <a:spcPct val="0"/>
              </a:spcAft>
              <a:buSzPts val="2400"/>
            </a:pPr>
            <a:r>
              <a:rPr lang="en-US" sz="2400" kern="1200" dirty="0">
                <a:solidFill>
                  <a:srgbClr val="000000"/>
                </a:solidFill>
                <a:latin typeface="Arial (Body)"/>
                <a:ea typeface="+mn-ea"/>
                <a:cs typeface="+mn-cs"/>
              </a:rPr>
              <a:t>Work breakdown structure (</a:t>
            </a:r>
            <a:r>
              <a:rPr lang="en-US" sz="2400" kern="1200" dirty="0">
                <a:solidFill>
                  <a:srgbClr val="000000"/>
                </a:solidFill>
                <a:latin typeface="Arial (Body)"/>
                <a:ea typeface="+mn-ea"/>
                <a:cs typeface="+mn-cs"/>
                <a:hlinkClick r:id="rId3" tooltip="https://en.wikipedia.org/wiki/Work_breakdown_structure"/>
              </a:rPr>
              <a:t>W</a:t>
            </a:r>
            <a:r>
              <a:rPr lang="en-US" sz="100" kern="1200" dirty="0">
                <a:solidFill>
                  <a:srgbClr val="000000"/>
                </a:solidFill>
                <a:latin typeface="Arial (Body)"/>
                <a:ea typeface="+mn-ea"/>
                <a:cs typeface="+mn-cs"/>
                <a:hlinkClick r:id="rId3" tooltip="https://en.wikipedia.org/wiki/Work_breakdown_structure"/>
              </a:rPr>
              <a:t> </a:t>
            </a:r>
            <a:r>
              <a:rPr lang="en-US" sz="2400" kern="1200" dirty="0">
                <a:solidFill>
                  <a:srgbClr val="000000"/>
                </a:solidFill>
                <a:latin typeface="Arial (Body)"/>
                <a:ea typeface="+mn-ea"/>
                <a:cs typeface="+mn-cs"/>
                <a:hlinkClick r:id="rId3" tooltip="https://en.wikipedia.org/wiki/Work_breakdown_structure"/>
              </a:rPr>
              <a:t>B</a:t>
            </a:r>
            <a:r>
              <a:rPr lang="en-US" sz="100" kern="1200" dirty="0">
                <a:solidFill>
                  <a:srgbClr val="000000"/>
                </a:solidFill>
                <a:latin typeface="Arial (Body)"/>
                <a:ea typeface="+mn-ea"/>
                <a:cs typeface="+mn-cs"/>
                <a:hlinkClick r:id="rId3" tooltip="https://en.wikipedia.org/wiki/Work_breakdown_structure"/>
              </a:rPr>
              <a:t> </a:t>
            </a:r>
            <a:r>
              <a:rPr lang="en-US" sz="2400" kern="1200" dirty="0">
                <a:solidFill>
                  <a:srgbClr val="000000"/>
                </a:solidFill>
                <a:latin typeface="Arial (Body)"/>
                <a:ea typeface="+mn-ea"/>
                <a:cs typeface="+mn-cs"/>
                <a:hlinkClick r:id="rId3" tooltip="https://en.wikipedia.org/wiki/Work_breakdown_structure"/>
              </a:rPr>
              <a:t>S</a:t>
            </a:r>
            <a:r>
              <a:rPr lang="en-US" sz="2400" kern="1200" dirty="0">
                <a:solidFill>
                  <a:srgbClr val="000000"/>
                </a:solidFill>
                <a:latin typeface="Arial (Body)"/>
                <a:ea typeface="+mn-ea"/>
                <a:cs typeface="+mn-cs"/>
              </a:rPr>
              <a:t>)</a:t>
            </a:r>
          </a:p>
          <a:p>
            <a:pPr marL="741553" lvl="1" indent="-284353" defTabSz="685800">
              <a:spcAft>
                <a:spcPct val="0"/>
              </a:spcAft>
              <a:buSzPts val="2400"/>
            </a:pPr>
            <a:r>
              <a:rPr lang="en-US" sz="2400" kern="1200" dirty="0">
                <a:solidFill>
                  <a:srgbClr val="000000"/>
                </a:solidFill>
                <a:latin typeface="Arial (Body)"/>
                <a:ea typeface="+mn-ea"/>
                <a:cs typeface="+mn-cs"/>
              </a:rPr>
              <a:t>Hierarchy of tasks</a:t>
            </a:r>
          </a:p>
          <a:p>
            <a:pPr marL="741553" lvl="1" indent="-284353" defTabSz="685800">
              <a:spcAft>
                <a:spcPct val="0"/>
              </a:spcAft>
              <a:buSzPts val="2400"/>
            </a:pPr>
            <a:r>
              <a:rPr lang="en-US" sz="2400" kern="1200" dirty="0">
                <a:solidFill>
                  <a:srgbClr val="000000"/>
                </a:solidFill>
                <a:latin typeface="Arial (Body)"/>
                <a:ea typeface="+mn-ea"/>
                <a:cs typeface="+mn-cs"/>
              </a:rPr>
              <a:t>Tasks end with </a:t>
            </a:r>
            <a:r>
              <a:rPr lang="en-US" sz="2400" b="1" kern="1200" dirty="0">
                <a:solidFill>
                  <a:srgbClr val="000000"/>
                </a:solidFill>
                <a:latin typeface="Arial (Body)"/>
                <a:ea typeface="+mn-ea"/>
                <a:cs typeface="+mn-cs"/>
              </a:rPr>
              <a:t>deliverables</a:t>
            </a:r>
          </a:p>
          <a:p>
            <a:pPr marL="1144778" lvl="2" indent="-230378" defTabSz="685800">
              <a:spcAft>
                <a:spcPct val="0"/>
              </a:spcAft>
              <a:buSzPts val="2400"/>
            </a:pPr>
            <a:r>
              <a:rPr lang="en-US" sz="2400" kern="1200" dirty="0">
                <a:solidFill>
                  <a:srgbClr val="000000"/>
                </a:solidFill>
                <a:latin typeface="Arial (Body)"/>
                <a:ea typeface="+mn-ea"/>
                <a:cs typeface="+mn-cs"/>
              </a:rPr>
              <a:t>Documents, designs, prototypes, data models, database designs, working data-entry screens, etc.</a:t>
            </a:r>
          </a:p>
          <a:p>
            <a:pPr marL="741553" lvl="1" indent="-284353" defTabSz="685800">
              <a:spcAft>
                <a:spcPct val="0"/>
              </a:spcAft>
              <a:buSzPts val="2400"/>
            </a:pPr>
            <a:r>
              <a:rPr lang="en-US" sz="2400" kern="1200" dirty="0">
                <a:solidFill>
                  <a:srgbClr val="000000"/>
                </a:solidFill>
                <a:latin typeface="Arial (Body)"/>
                <a:ea typeface="+mn-ea"/>
                <a:cs typeface="+mn-cs"/>
              </a:rPr>
              <a:t>Identifies </a:t>
            </a:r>
            <a:r>
              <a:rPr lang="en-US" sz="2400" b="1" kern="1200" dirty="0">
                <a:solidFill>
                  <a:srgbClr val="000000"/>
                </a:solidFill>
                <a:latin typeface="Arial (Body)"/>
                <a:ea typeface="+mn-ea"/>
                <a:cs typeface="+mn-cs"/>
              </a:rPr>
              <a:t>task dependencies</a:t>
            </a:r>
          </a:p>
          <a:p>
            <a:pPr marL="741553" lvl="1" indent="-284353" defTabSz="685800">
              <a:spcAft>
                <a:spcPct val="0"/>
              </a:spcAft>
              <a:buSzPts val="2400"/>
            </a:pPr>
            <a:r>
              <a:rPr lang="en-US" sz="2400" kern="1200" dirty="0">
                <a:solidFill>
                  <a:srgbClr val="000000"/>
                </a:solidFill>
                <a:latin typeface="Arial (Body)"/>
                <a:ea typeface="+mn-ea"/>
                <a:cs typeface="+mn-cs"/>
              </a:rPr>
              <a:t>Estimated task duration, cost, labor needed</a:t>
            </a:r>
          </a:p>
          <a:p>
            <a:pPr marL="741553" lvl="1" indent="-284353" defTabSz="685800">
              <a:spcAft>
                <a:spcPct val="0"/>
              </a:spcAft>
              <a:buSzPts val="2400"/>
            </a:pPr>
            <a:r>
              <a:rPr lang="en-US" sz="2400" kern="1200" dirty="0">
                <a:solidFill>
                  <a:srgbClr val="000000"/>
                </a:solidFill>
                <a:latin typeface="Arial (Body)"/>
                <a:ea typeface="+mn-ea"/>
                <a:cs typeface="+mn-cs"/>
              </a:rPr>
              <a:t>Created with project management software, such as Microsoft Project</a:t>
            </a:r>
          </a:p>
        </p:txBody>
      </p:sp>
    </p:spTree>
    <p:extLst>
      <p:ext uri="{BB962C8B-B14F-4D97-AF65-F5344CB8AC3E}">
        <p14:creationId xmlns:p14="http://schemas.microsoft.com/office/powerpoint/2010/main" val="152142445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1727</Words>
  <Application>Microsoft Macintosh PowerPoint</Application>
  <PresentationFormat>Breitbild</PresentationFormat>
  <Paragraphs>165</Paragraphs>
  <Slides>20</Slides>
  <Notes>15</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20</vt:i4>
      </vt:variant>
    </vt:vector>
  </HeadingPairs>
  <TitlesOfParts>
    <vt:vector size="28" baseType="lpstr">
      <vt:lpstr>Arial</vt:lpstr>
      <vt:lpstr>Arial (Body)</vt:lpstr>
      <vt:lpstr>Calibri</vt:lpstr>
      <vt:lpstr>Noto Sans Symbols</vt:lpstr>
      <vt:lpstr>Times New Roman</vt:lpstr>
      <vt:lpstr>Verdana</vt:lpstr>
      <vt:lpstr>508 Lecture</vt:lpstr>
      <vt:lpstr>1_508 Lecture</vt:lpstr>
      <vt:lpstr>Experiencing M I S</vt:lpstr>
      <vt:lpstr>Study Questions</vt:lpstr>
      <vt:lpstr>Characteristics of Large-Scale Systems Development Projects</vt:lpstr>
      <vt:lpstr>Primary Drivers of Systems Development</vt:lpstr>
      <vt:lpstr>Baseline Plan (1 of 2)</vt:lpstr>
      <vt:lpstr>Baseline Plan (2 of 2)</vt:lpstr>
      <vt:lpstr>Dimensions of Project Management (1 of 2)</vt:lpstr>
      <vt:lpstr>Dimensions of Project Management (2 of 2)</vt:lpstr>
      <vt:lpstr>Work Breakdown Structure Drives Project Management</vt:lpstr>
      <vt:lpstr>Sample Work Breakdown Structure (W B S)</vt:lpstr>
      <vt:lpstr>Gantt Chart of W B S for Definition Phase of a Project</vt:lpstr>
      <vt:lpstr>Gantt Chart with Resources Assigned</vt:lpstr>
      <vt:lpstr>Challenges for Planning a Large-Scale Systems Development Project</vt:lpstr>
      <vt:lpstr>Three Approaches to This Challenge</vt:lpstr>
      <vt:lpstr>Estimation Techniques</vt:lpstr>
      <vt:lpstr>Challenges in Managing Systems Development Projects</vt:lpstr>
      <vt:lpstr>The Most Important Task for Users on a Systems Development Project</vt:lpstr>
      <vt:lpstr>Role of Users</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697</cp:revision>
  <dcterms:modified xsi:type="dcterms:W3CDTF">2021-02-17T10:44:36Z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