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handoutMasterIdLst>
    <p:handoutMasterId r:id="rId27"/>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04"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1491" autoAdjust="0"/>
  </p:normalViewPr>
  <p:slideViewPr>
    <p:cSldViewPr snapToGrid="0" snapToObjects="1">
      <p:cViewPr varScale="1">
        <p:scale>
          <a:sx n="105" d="100"/>
          <a:sy n="105" d="100"/>
        </p:scale>
        <p:origin x="1488" y="200"/>
      </p:cViewPr>
      <p:guideLst>
        <p:guide orient="horz" pos="1593"/>
        <p:guide pos="3840"/>
      </p:guideLst>
    </p:cSldViewPr>
  </p:slideViewPr>
  <p:outlineViewPr>
    <p:cViewPr>
      <p:scale>
        <a:sx n="66" d="100"/>
        <a:sy n="66" d="100"/>
      </p:scale>
      <p:origin x="0" y="-478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46C91EE8-EE7D-481C-8A71-45C13CC10C17}"/>
    <pc:docChg chg="modSld">
      <pc:chgData name="Robby Roth" userId="47608e0cc0708d8b" providerId="LiveId" clId="{46C91EE8-EE7D-481C-8A71-45C13CC10C17}" dt="2020-02-09T21:41:17.798" v="200" actId="962"/>
      <pc:docMkLst>
        <pc:docMk/>
      </pc:docMkLst>
      <pc:sldChg chg="modSp">
        <pc:chgData name="Robby Roth" userId="47608e0cc0708d8b" providerId="LiveId" clId="{46C91EE8-EE7D-481C-8A71-45C13CC10C17}" dt="2020-02-09T21:41:17.798" v="200" actId="962"/>
        <pc:sldMkLst>
          <pc:docMk/>
          <pc:sldMk cId="4140415912" sldId="301"/>
        </pc:sldMkLst>
        <pc:picChg chg="mod">
          <ac:chgData name="Robby Roth" userId="47608e0cc0708d8b" providerId="LiveId" clId="{46C91EE8-EE7D-481C-8A71-45C13CC10C17}" dt="2020-02-09T21:41:17.798" v="200" actId="962"/>
          <ac:picMkLst>
            <pc:docMk/>
            <pc:sldMk cId="4140415912" sldId="301"/>
            <ac:picMk id="8" creationId="{66F68693-04B9-45A8-9FEE-D461A6FE8391}"/>
          </ac:picMkLst>
        </pc:picChg>
      </pc:sldChg>
    </pc:docChg>
  </pc:docChgLst>
  <pc:docChgLst>
    <pc:chgData name="Robby Roth" userId="47608e0cc0708d8b" providerId="LiveId" clId="{F1A19243-6B43-4044-B658-FAC0C650878E}"/>
    <pc:docChg chg="modSld">
      <pc:chgData name="Robby Roth" userId="47608e0cc0708d8b" providerId="LiveId" clId="{F1A19243-6B43-4044-B658-FAC0C650878E}" dt="2020-02-10T01:28:26.504" v="3363" actId="962"/>
      <pc:docMkLst>
        <pc:docMk/>
      </pc:docMkLst>
      <pc:sldChg chg="modSp">
        <pc:chgData name="Robby Roth" userId="47608e0cc0708d8b" providerId="LiveId" clId="{F1A19243-6B43-4044-B658-FAC0C650878E}" dt="2020-02-10T01:13:16.783" v="431" actId="962"/>
        <pc:sldMkLst>
          <pc:docMk/>
          <pc:sldMk cId="333462745" sldId="308"/>
        </pc:sldMkLst>
        <pc:picChg chg="mod">
          <ac:chgData name="Robby Roth" userId="47608e0cc0708d8b" providerId="LiveId" clId="{F1A19243-6B43-4044-B658-FAC0C650878E}" dt="2020-02-10T01:13:16.783" v="431" actId="962"/>
          <ac:picMkLst>
            <pc:docMk/>
            <pc:sldMk cId="333462745" sldId="308"/>
            <ac:picMk id="5" creationId="{FD940797-98A2-481C-96ED-A6952D5929D6}"/>
          </ac:picMkLst>
        </pc:picChg>
      </pc:sldChg>
      <pc:sldChg chg="modSp">
        <pc:chgData name="Robby Roth" userId="47608e0cc0708d8b" providerId="LiveId" clId="{F1A19243-6B43-4044-B658-FAC0C650878E}" dt="2020-02-10T01:15:58.583" v="971" actId="962"/>
        <pc:sldMkLst>
          <pc:docMk/>
          <pc:sldMk cId="3535841" sldId="309"/>
        </pc:sldMkLst>
        <pc:picChg chg="mod">
          <ac:chgData name="Robby Roth" userId="47608e0cc0708d8b" providerId="LiveId" clId="{F1A19243-6B43-4044-B658-FAC0C650878E}" dt="2020-02-10T01:15:58.583" v="971" actId="962"/>
          <ac:picMkLst>
            <pc:docMk/>
            <pc:sldMk cId="3535841" sldId="309"/>
            <ac:picMk id="5" creationId="{00000000-0000-0000-0000-000000000000}"/>
          </ac:picMkLst>
        </pc:picChg>
      </pc:sldChg>
      <pc:sldChg chg="modSp">
        <pc:chgData name="Robby Roth" userId="47608e0cc0708d8b" providerId="LiveId" clId="{F1A19243-6B43-4044-B658-FAC0C650878E}" dt="2020-02-10T01:18:05.230" v="1573" actId="962"/>
        <pc:sldMkLst>
          <pc:docMk/>
          <pc:sldMk cId="2043722183" sldId="310"/>
        </pc:sldMkLst>
        <pc:picChg chg="mod">
          <ac:chgData name="Robby Roth" userId="47608e0cc0708d8b" providerId="LiveId" clId="{F1A19243-6B43-4044-B658-FAC0C650878E}" dt="2020-02-10T01:18:05.230" v="1573" actId="962"/>
          <ac:picMkLst>
            <pc:docMk/>
            <pc:sldMk cId="2043722183" sldId="310"/>
            <ac:picMk id="5" creationId="{00000000-0000-0000-0000-000000000000}"/>
          </ac:picMkLst>
        </pc:picChg>
      </pc:sldChg>
      <pc:sldChg chg="modSp">
        <pc:chgData name="Robby Roth" userId="47608e0cc0708d8b" providerId="LiveId" clId="{F1A19243-6B43-4044-B658-FAC0C650878E}" dt="2020-02-10T01:23:40.245" v="1935" actId="962"/>
        <pc:sldMkLst>
          <pc:docMk/>
          <pc:sldMk cId="1145520895" sldId="311"/>
        </pc:sldMkLst>
        <pc:picChg chg="mod">
          <ac:chgData name="Robby Roth" userId="47608e0cc0708d8b" providerId="LiveId" clId="{F1A19243-6B43-4044-B658-FAC0C650878E}" dt="2020-02-10T01:23:40.245" v="1935" actId="962"/>
          <ac:picMkLst>
            <pc:docMk/>
            <pc:sldMk cId="1145520895" sldId="311"/>
            <ac:picMk id="9" creationId="{707C1443-8240-4330-8518-2E1FC88F6E74}"/>
          </ac:picMkLst>
        </pc:picChg>
      </pc:sldChg>
      <pc:sldChg chg="modSp">
        <pc:chgData name="Robby Roth" userId="47608e0cc0708d8b" providerId="LiveId" clId="{F1A19243-6B43-4044-B658-FAC0C650878E}" dt="2020-02-10T01:25:28.674" v="2481" actId="962"/>
        <pc:sldMkLst>
          <pc:docMk/>
          <pc:sldMk cId="2649616933" sldId="312"/>
        </pc:sldMkLst>
        <pc:picChg chg="mod">
          <ac:chgData name="Robby Roth" userId="47608e0cc0708d8b" providerId="LiveId" clId="{F1A19243-6B43-4044-B658-FAC0C650878E}" dt="2020-02-10T01:25:28.674" v="2481" actId="962"/>
          <ac:picMkLst>
            <pc:docMk/>
            <pc:sldMk cId="2649616933" sldId="312"/>
            <ac:picMk id="6" creationId="{517F6170-1985-4BC4-9DB3-0D549B18CB1A}"/>
          </ac:picMkLst>
        </pc:picChg>
      </pc:sldChg>
      <pc:sldChg chg="modSp">
        <pc:chgData name="Robby Roth" userId="47608e0cc0708d8b" providerId="LiveId" clId="{F1A19243-6B43-4044-B658-FAC0C650878E}" dt="2020-02-10T01:26:22.261" v="2719" actId="962"/>
        <pc:sldMkLst>
          <pc:docMk/>
          <pc:sldMk cId="4155953133" sldId="319"/>
        </pc:sldMkLst>
        <pc:picChg chg="mod">
          <ac:chgData name="Robby Roth" userId="47608e0cc0708d8b" providerId="LiveId" clId="{F1A19243-6B43-4044-B658-FAC0C650878E}" dt="2020-02-10T01:26:22.261" v="2719" actId="962"/>
          <ac:picMkLst>
            <pc:docMk/>
            <pc:sldMk cId="4155953133" sldId="319"/>
            <ac:picMk id="4" creationId="{1CE86F87-4618-4547-BA22-9DD8F1F2845D}"/>
          </ac:picMkLst>
        </pc:picChg>
      </pc:sldChg>
      <pc:sldChg chg="modSp">
        <pc:chgData name="Robby Roth" userId="47608e0cc0708d8b" providerId="LiveId" clId="{F1A19243-6B43-4044-B658-FAC0C650878E}" dt="2020-02-10T01:28:26.504" v="3363" actId="962"/>
        <pc:sldMkLst>
          <pc:docMk/>
          <pc:sldMk cId="382326514" sldId="323"/>
        </pc:sldMkLst>
        <pc:picChg chg="mod">
          <ac:chgData name="Robby Roth" userId="47608e0cc0708d8b" providerId="LiveId" clId="{F1A19243-6B43-4044-B658-FAC0C650878E}" dt="2020-02-10T01:28:26.504" v="3363" actId="962"/>
          <ac:picMkLst>
            <pc:docMk/>
            <pc:sldMk cId="382326514" sldId="323"/>
            <ac:picMk id="11" creationId="{A03BE6DD-46E7-401F-BC93-115DAA3B2D3E}"/>
          </ac:picMkLst>
        </pc:picChg>
      </pc:sldChg>
    </pc:docChg>
  </pc:docChgLst>
  <pc:docChgLst>
    <pc:chgData name="Dominik Böhler" userId="d6f71161-d1cb-4399-82c4-d80fb5b4761d" providerId="ADAL" clId="{8E264F66-18FC-B14B-927A-02C7C8B58D16}"/>
    <pc:docChg chg="custSel modSld modMainMaster modNotesMaster">
      <pc:chgData name="Dominik Böhler" userId="d6f71161-d1cb-4399-82c4-d80fb5b4761d" providerId="ADAL" clId="{8E264F66-18FC-B14B-927A-02C7C8B58D16}" dt="2021-02-17T10:45:42.938" v="3" actId="478"/>
      <pc:docMkLst>
        <pc:docMk/>
      </pc:docMkLst>
      <pc:sldChg chg="modSp modNotes">
        <pc:chgData name="Dominik Böhler" userId="d6f71161-d1cb-4399-82c4-d80fb5b4761d" providerId="ADAL" clId="{8E264F66-18FC-B14B-927A-02C7C8B58D16}" dt="2021-02-17T10:45:32.290" v="0"/>
        <pc:sldMkLst>
          <pc:docMk/>
          <pc:sldMk cId="4140415912" sldId="301"/>
        </pc:sldMkLst>
        <pc:spChg chg="mod">
          <ac:chgData name="Dominik Böhler" userId="d6f71161-d1cb-4399-82c4-d80fb5b4761d" providerId="ADAL" clId="{8E264F66-18FC-B14B-927A-02C7C8B58D16}" dt="2021-02-17T10:45:32.290" v="0"/>
          <ac:spMkLst>
            <pc:docMk/>
            <pc:sldMk cId="4140415912" sldId="301"/>
            <ac:spMk id="2" creationId="{00000000-0000-0000-0000-000000000000}"/>
          </ac:spMkLst>
        </pc:spChg>
        <pc:spChg chg="mod">
          <ac:chgData name="Dominik Böhler" userId="d6f71161-d1cb-4399-82c4-d80fb5b4761d" providerId="ADAL" clId="{8E264F66-18FC-B14B-927A-02C7C8B58D16}" dt="2021-02-17T10:45:32.290" v="0"/>
          <ac:spMkLst>
            <pc:docMk/>
            <pc:sldMk cId="4140415912" sldId="301"/>
            <ac:spMk id="3" creationId="{00000000-0000-0000-0000-000000000000}"/>
          </ac:spMkLst>
        </pc:spChg>
        <pc:spChg chg="mod">
          <ac:chgData name="Dominik Böhler" userId="d6f71161-d1cb-4399-82c4-d80fb5b4761d" providerId="ADAL" clId="{8E264F66-18FC-B14B-927A-02C7C8B58D16}" dt="2021-02-17T10:45:32.290" v="0"/>
          <ac:spMkLst>
            <pc:docMk/>
            <pc:sldMk cId="4140415912" sldId="301"/>
            <ac:spMk id="4" creationId="{00000000-0000-0000-0000-000000000000}"/>
          </ac:spMkLst>
        </pc:spChg>
        <pc:spChg chg="mod">
          <ac:chgData name="Dominik Böhler" userId="d6f71161-d1cb-4399-82c4-d80fb5b4761d" providerId="ADAL" clId="{8E264F66-18FC-B14B-927A-02C7C8B58D16}" dt="2021-02-17T10:45:32.290" v="0"/>
          <ac:spMkLst>
            <pc:docMk/>
            <pc:sldMk cId="4140415912" sldId="301"/>
            <ac:spMk id="5" creationId="{00000000-0000-0000-0000-000000000000}"/>
          </ac:spMkLst>
        </pc:spChg>
        <pc:spChg chg="mod">
          <ac:chgData name="Dominik Böhler" userId="d6f71161-d1cb-4399-82c4-d80fb5b4761d" providerId="ADAL" clId="{8E264F66-18FC-B14B-927A-02C7C8B58D16}" dt="2021-02-17T10:45:32.290" v="0"/>
          <ac:spMkLst>
            <pc:docMk/>
            <pc:sldMk cId="4140415912" sldId="301"/>
            <ac:spMk id="6" creationId="{00000000-0000-0000-0000-000000000000}"/>
          </ac:spMkLst>
        </pc:spChg>
        <pc:spChg chg="mod">
          <ac:chgData name="Dominik Böhler" userId="d6f71161-d1cb-4399-82c4-d80fb5b4761d" providerId="ADAL" clId="{8E264F66-18FC-B14B-927A-02C7C8B58D16}" dt="2021-02-17T10:45:32.290" v="0"/>
          <ac:spMkLst>
            <pc:docMk/>
            <pc:sldMk cId="4140415912" sldId="301"/>
            <ac:spMk id="7" creationId="{00000000-0000-0000-0000-000000000000}"/>
          </ac:spMkLst>
        </pc:spChg>
        <pc:picChg chg="mod">
          <ac:chgData name="Dominik Böhler" userId="d6f71161-d1cb-4399-82c4-d80fb5b4761d" providerId="ADAL" clId="{8E264F66-18FC-B14B-927A-02C7C8B58D16}" dt="2021-02-17T10:45:32.290" v="0"/>
          <ac:picMkLst>
            <pc:docMk/>
            <pc:sldMk cId="4140415912" sldId="301"/>
            <ac:picMk id="8" creationId="{66F68693-04B9-45A8-9FEE-D461A6FE8391}"/>
          </ac:picMkLst>
        </pc:picChg>
      </pc:sldChg>
      <pc:sldChg chg="modSp modNotes">
        <pc:chgData name="Dominik Böhler" userId="d6f71161-d1cb-4399-82c4-d80fb5b4761d" providerId="ADAL" clId="{8E264F66-18FC-B14B-927A-02C7C8B58D16}" dt="2021-02-17T10:45:32.290" v="0"/>
        <pc:sldMkLst>
          <pc:docMk/>
          <pc:sldMk cId="3346985317" sldId="304"/>
        </pc:sldMkLst>
        <pc:spChg chg="mod">
          <ac:chgData name="Dominik Böhler" userId="d6f71161-d1cb-4399-82c4-d80fb5b4761d" providerId="ADAL" clId="{8E264F66-18FC-B14B-927A-02C7C8B58D16}" dt="2021-02-17T10:45:32.290" v="0"/>
          <ac:spMkLst>
            <pc:docMk/>
            <pc:sldMk cId="3346985317" sldId="304"/>
            <ac:spMk id="8" creationId="{00000000-0000-0000-0000-000000000000}"/>
          </ac:spMkLst>
        </pc:spChg>
        <pc:picChg chg="mod">
          <ac:chgData name="Dominik Böhler" userId="d6f71161-d1cb-4399-82c4-d80fb5b4761d" providerId="ADAL" clId="{8E264F66-18FC-B14B-927A-02C7C8B58D16}" dt="2021-02-17T10:45:32.290" v="0"/>
          <ac:picMkLst>
            <pc:docMk/>
            <pc:sldMk cId="3346985317" sldId="304"/>
            <ac:picMk id="4" creationId="{00000000-0000-0000-0000-000000000000}"/>
          </ac:picMkLst>
        </pc:picChg>
      </pc:sldChg>
      <pc:sldChg chg="modSp modNotes">
        <pc:chgData name="Dominik Böhler" userId="d6f71161-d1cb-4399-82c4-d80fb5b4761d" providerId="ADAL" clId="{8E264F66-18FC-B14B-927A-02C7C8B58D16}" dt="2021-02-17T10:45:32.290" v="0"/>
        <pc:sldMkLst>
          <pc:docMk/>
          <pc:sldMk cId="1020141397" sldId="306"/>
        </pc:sldMkLst>
        <pc:spChg chg="mod">
          <ac:chgData name="Dominik Böhler" userId="d6f71161-d1cb-4399-82c4-d80fb5b4761d" providerId="ADAL" clId="{8E264F66-18FC-B14B-927A-02C7C8B58D16}" dt="2021-02-17T10:45:32.290" v="0"/>
          <ac:spMkLst>
            <pc:docMk/>
            <pc:sldMk cId="1020141397" sldId="306"/>
            <ac:spMk id="4" creationId="{00000000-0000-0000-0000-000000000000}"/>
          </ac:spMkLst>
        </pc:spChg>
      </pc:sldChg>
      <pc:sldChg chg="modSp modNotes">
        <pc:chgData name="Dominik Böhler" userId="d6f71161-d1cb-4399-82c4-d80fb5b4761d" providerId="ADAL" clId="{8E264F66-18FC-B14B-927A-02C7C8B58D16}" dt="2021-02-17T10:45:32.290" v="0"/>
        <pc:sldMkLst>
          <pc:docMk/>
          <pc:sldMk cId="333462745" sldId="308"/>
        </pc:sldMkLst>
        <pc:spChg chg="mod">
          <ac:chgData name="Dominik Böhler" userId="d6f71161-d1cb-4399-82c4-d80fb5b4761d" providerId="ADAL" clId="{8E264F66-18FC-B14B-927A-02C7C8B58D16}" dt="2021-02-17T10:45:32.290" v="0"/>
          <ac:spMkLst>
            <pc:docMk/>
            <pc:sldMk cId="333462745" sldId="308"/>
            <ac:spMk id="3" creationId="{00000000-0000-0000-0000-000000000000}"/>
          </ac:spMkLst>
        </pc:spChg>
        <pc:picChg chg="mod">
          <ac:chgData name="Dominik Böhler" userId="d6f71161-d1cb-4399-82c4-d80fb5b4761d" providerId="ADAL" clId="{8E264F66-18FC-B14B-927A-02C7C8B58D16}" dt="2021-02-17T10:45:32.290" v="0"/>
          <ac:picMkLst>
            <pc:docMk/>
            <pc:sldMk cId="333462745" sldId="308"/>
            <ac:picMk id="5" creationId="{FD940797-98A2-481C-96ED-A6952D5929D6}"/>
          </ac:picMkLst>
        </pc:picChg>
      </pc:sldChg>
      <pc:sldChg chg="modSp">
        <pc:chgData name="Dominik Böhler" userId="d6f71161-d1cb-4399-82c4-d80fb5b4761d" providerId="ADAL" clId="{8E264F66-18FC-B14B-927A-02C7C8B58D16}" dt="2021-02-17T10:45:32.290" v="0"/>
        <pc:sldMkLst>
          <pc:docMk/>
          <pc:sldMk cId="3535841" sldId="309"/>
        </pc:sldMkLst>
        <pc:spChg chg="mod">
          <ac:chgData name="Dominik Böhler" userId="d6f71161-d1cb-4399-82c4-d80fb5b4761d" providerId="ADAL" clId="{8E264F66-18FC-B14B-927A-02C7C8B58D16}" dt="2021-02-17T10:45:32.290" v="0"/>
          <ac:spMkLst>
            <pc:docMk/>
            <pc:sldMk cId="3535841" sldId="309"/>
            <ac:spMk id="3" creationId="{00000000-0000-0000-0000-000000000000}"/>
          </ac:spMkLst>
        </pc:spChg>
        <pc:picChg chg="mod">
          <ac:chgData name="Dominik Böhler" userId="d6f71161-d1cb-4399-82c4-d80fb5b4761d" providerId="ADAL" clId="{8E264F66-18FC-B14B-927A-02C7C8B58D16}" dt="2021-02-17T10:45:32.290" v="0"/>
          <ac:picMkLst>
            <pc:docMk/>
            <pc:sldMk cId="3535841" sldId="309"/>
            <ac:picMk id="5" creationId="{00000000-0000-0000-0000-000000000000}"/>
          </ac:picMkLst>
        </pc:picChg>
      </pc:sldChg>
      <pc:sldChg chg="modSp">
        <pc:chgData name="Dominik Böhler" userId="d6f71161-d1cb-4399-82c4-d80fb5b4761d" providerId="ADAL" clId="{8E264F66-18FC-B14B-927A-02C7C8B58D16}" dt="2021-02-17T10:45:32.290" v="0"/>
        <pc:sldMkLst>
          <pc:docMk/>
          <pc:sldMk cId="2043722183" sldId="310"/>
        </pc:sldMkLst>
        <pc:spChg chg="mod">
          <ac:chgData name="Dominik Böhler" userId="d6f71161-d1cb-4399-82c4-d80fb5b4761d" providerId="ADAL" clId="{8E264F66-18FC-B14B-927A-02C7C8B58D16}" dt="2021-02-17T10:45:32.290" v="0"/>
          <ac:spMkLst>
            <pc:docMk/>
            <pc:sldMk cId="2043722183" sldId="310"/>
            <ac:spMk id="3" creationId="{00000000-0000-0000-0000-000000000000}"/>
          </ac:spMkLst>
        </pc:spChg>
        <pc:picChg chg="mod">
          <ac:chgData name="Dominik Böhler" userId="d6f71161-d1cb-4399-82c4-d80fb5b4761d" providerId="ADAL" clId="{8E264F66-18FC-B14B-927A-02C7C8B58D16}" dt="2021-02-17T10:45:32.290" v="0"/>
          <ac:picMkLst>
            <pc:docMk/>
            <pc:sldMk cId="2043722183" sldId="310"/>
            <ac:picMk id="5" creationId="{00000000-0000-0000-0000-000000000000}"/>
          </ac:picMkLst>
        </pc:picChg>
      </pc:sldChg>
      <pc:sldChg chg="modSp modNotes">
        <pc:chgData name="Dominik Böhler" userId="d6f71161-d1cb-4399-82c4-d80fb5b4761d" providerId="ADAL" clId="{8E264F66-18FC-B14B-927A-02C7C8B58D16}" dt="2021-02-17T10:45:32.290" v="0"/>
        <pc:sldMkLst>
          <pc:docMk/>
          <pc:sldMk cId="1145520895" sldId="311"/>
        </pc:sldMkLst>
        <pc:spChg chg="mod">
          <ac:chgData name="Dominik Böhler" userId="d6f71161-d1cb-4399-82c4-d80fb5b4761d" providerId="ADAL" clId="{8E264F66-18FC-B14B-927A-02C7C8B58D16}" dt="2021-02-17T10:45:32.290" v="0"/>
          <ac:spMkLst>
            <pc:docMk/>
            <pc:sldMk cId="1145520895" sldId="311"/>
            <ac:spMk id="3" creationId="{00000000-0000-0000-0000-000000000000}"/>
          </ac:spMkLst>
        </pc:spChg>
        <pc:picChg chg="mod">
          <ac:chgData name="Dominik Böhler" userId="d6f71161-d1cb-4399-82c4-d80fb5b4761d" providerId="ADAL" clId="{8E264F66-18FC-B14B-927A-02C7C8B58D16}" dt="2021-02-17T10:45:32.290" v="0"/>
          <ac:picMkLst>
            <pc:docMk/>
            <pc:sldMk cId="1145520895" sldId="311"/>
            <ac:picMk id="9" creationId="{707C1443-8240-4330-8518-2E1FC88F6E74}"/>
          </ac:picMkLst>
        </pc:picChg>
      </pc:sldChg>
      <pc:sldChg chg="modSp modNotes">
        <pc:chgData name="Dominik Böhler" userId="d6f71161-d1cb-4399-82c4-d80fb5b4761d" providerId="ADAL" clId="{8E264F66-18FC-B14B-927A-02C7C8B58D16}" dt="2021-02-17T10:45:32.290" v="0"/>
        <pc:sldMkLst>
          <pc:docMk/>
          <pc:sldMk cId="2649616933" sldId="312"/>
        </pc:sldMkLst>
        <pc:spChg chg="mod">
          <ac:chgData name="Dominik Böhler" userId="d6f71161-d1cb-4399-82c4-d80fb5b4761d" providerId="ADAL" clId="{8E264F66-18FC-B14B-927A-02C7C8B58D16}" dt="2021-02-17T10:45:32.290" v="0"/>
          <ac:spMkLst>
            <pc:docMk/>
            <pc:sldMk cId="2649616933" sldId="312"/>
            <ac:spMk id="3" creationId="{00000000-0000-0000-0000-000000000000}"/>
          </ac:spMkLst>
        </pc:spChg>
        <pc:picChg chg="mod">
          <ac:chgData name="Dominik Böhler" userId="d6f71161-d1cb-4399-82c4-d80fb5b4761d" providerId="ADAL" clId="{8E264F66-18FC-B14B-927A-02C7C8B58D16}" dt="2021-02-17T10:45:32.290" v="0"/>
          <ac:picMkLst>
            <pc:docMk/>
            <pc:sldMk cId="2649616933" sldId="312"/>
            <ac:picMk id="6" creationId="{517F6170-1985-4BC4-9DB3-0D549B18CB1A}"/>
          </ac:picMkLst>
        </pc:picChg>
      </pc:sldChg>
      <pc:sldChg chg="modSp">
        <pc:chgData name="Dominik Böhler" userId="d6f71161-d1cb-4399-82c4-d80fb5b4761d" providerId="ADAL" clId="{8E264F66-18FC-B14B-927A-02C7C8B58D16}" dt="2021-02-17T10:45:32.290" v="0"/>
        <pc:sldMkLst>
          <pc:docMk/>
          <pc:sldMk cId="1921651027" sldId="313"/>
        </pc:sldMkLst>
        <pc:spChg chg="mod">
          <ac:chgData name="Dominik Böhler" userId="d6f71161-d1cb-4399-82c4-d80fb5b4761d" providerId="ADAL" clId="{8E264F66-18FC-B14B-927A-02C7C8B58D16}" dt="2021-02-17T10:45:32.290" v="0"/>
          <ac:spMkLst>
            <pc:docMk/>
            <pc:sldMk cId="1921651027" sldId="313"/>
            <ac:spMk id="2" creationId="{00000000-0000-0000-0000-000000000000}"/>
          </ac:spMkLst>
        </pc:spChg>
        <pc:spChg chg="mod">
          <ac:chgData name="Dominik Böhler" userId="d6f71161-d1cb-4399-82c4-d80fb5b4761d" providerId="ADAL" clId="{8E264F66-18FC-B14B-927A-02C7C8B58D16}" dt="2021-02-17T10:45:32.290" v="0"/>
          <ac:spMkLst>
            <pc:docMk/>
            <pc:sldMk cId="1921651027" sldId="313"/>
            <ac:spMk id="4" creationId="{00000000-0000-0000-0000-000000000000}"/>
          </ac:spMkLst>
        </pc:spChg>
      </pc:sldChg>
      <pc:sldChg chg="modSp modNotes">
        <pc:chgData name="Dominik Böhler" userId="d6f71161-d1cb-4399-82c4-d80fb5b4761d" providerId="ADAL" clId="{8E264F66-18FC-B14B-927A-02C7C8B58D16}" dt="2021-02-17T10:45:32.290" v="0"/>
        <pc:sldMkLst>
          <pc:docMk/>
          <pc:sldMk cId="2105047781" sldId="314"/>
        </pc:sldMkLst>
        <pc:spChg chg="mod">
          <ac:chgData name="Dominik Böhler" userId="d6f71161-d1cb-4399-82c4-d80fb5b4761d" providerId="ADAL" clId="{8E264F66-18FC-B14B-927A-02C7C8B58D16}" dt="2021-02-17T10:45:32.290" v="0"/>
          <ac:spMkLst>
            <pc:docMk/>
            <pc:sldMk cId="2105047781" sldId="314"/>
            <ac:spMk id="3" creationId="{00000000-0000-0000-0000-000000000000}"/>
          </ac:spMkLst>
        </pc:spChg>
      </pc:sldChg>
      <pc:sldChg chg="modSp">
        <pc:chgData name="Dominik Böhler" userId="d6f71161-d1cb-4399-82c4-d80fb5b4761d" providerId="ADAL" clId="{8E264F66-18FC-B14B-927A-02C7C8B58D16}" dt="2021-02-17T10:45:32.290" v="0"/>
        <pc:sldMkLst>
          <pc:docMk/>
          <pc:sldMk cId="2466378104" sldId="315"/>
        </pc:sldMkLst>
        <pc:spChg chg="mod">
          <ac:chgData name="Dominik Böhler" userId="d6f71161-d1cb-4399-82c4-d80fb5b4761d" providerId="ADAL" clId="{8E264F66-18FC-B14B-927A-02C7C8B58D16}" dt="2021-02-17T10:45:32.290" v="0"/>
          <ac:spMkLst>
            <pc:docMk/>
            <pc:sldMk cId="2466378104" sldId="315"/>
            <ac:spMk id="4" creationId="{00000000-0000-0000-0000-000000000000}"/>
          </ac:spMkLst>
        </pc:spChg>
      </pc:sldChg>
      <pc:sldChg chg="modSp">
        <pc:chgData name="Dominik Böhler" userId="d6f71161-d1cb-4399-82c4-d80fb5b4761d" providerId="ADAL" clId="{8E264F66-18FC-B14B-927A-02C7C8B58D16}" dt="2021-02-17T10:45:32.290" v="0"/>
        <pc:sldMkLst>
          <pc:docMk/>
          <pc:sldMk cId="1807376312" sldId="316"/>
        </pc:sldMkLst>
        <pc:spChg chg="mod">
          <ac:chgData name="Dominik Böhler" userId="d6f71161-d1cb-4399-82c4-d80fb5b4761d" providerId="ADAL" clId="{8E264F66-18FC-B14B-927A-02C7C8B58D16}" dt="2021-02-17T10:45:32.290" v="0"/>
          <ac:spMkLst>
            <pc:docMk/>
            <pc:sldMk cId="1807376312" sldId="316"/>
            <ac:spMk id="4" creationId="{00000000-0000-0000-0000-000000000000}"/>
          </ac:spMkLst>
        </pc:spChg>
      </pc:sldChg>
      <pc:sldChg chg="modSp modNotes">
        <pc:chgData name="Dominik Böhler" userId="d6f71161-d1cb-4399-82c4-d80fb5b4761d" providerId="ADAL" clId="{8E264F66-18FC-B14B-927A-02C7C8B58D16}" dt="2021-02-17T10:45:32.290" v="0"/>
        <pc:sldMkLst>
          <pc:docMk/>
          <pc:sldMk cId="41899139" sldId="317"/>
        </pc:sldMkLst>
        <pc:spChg chg="mod">
          <ac:chgData name="Dominik Böhler" userId="d6f71161-d1cb-4399-82c4-d80fb5b4761d" providerId="ADAL" clId="{8E264F66-18FC-B14B-927A-02C7C8B58D16}" dt="2021-02-17T10:45:32.290" v="0"/>
          <ac:spMkLst>
            <pc:docMk/>
            <pc:sldMk cId="41899139" sldId="317"/>
            <ac:spMk id="4" creationId="{00000000-0000-0000-0000-000000000000}"/>
          </ac:spMkLst>
        </pc:spChg>
      </pc:sldChg>
      <pc:sldChg chg="modSp">
        <pc:chgData name="Dominik Böhler" userId="d6f71161-d1cb-4399-82c4-d80fb5b4761d" providerId="ADAL" clId="{8E264F66-18FC-B14B-927A-02C7C8B58D16}" dt="2021-02-17T10:45:32.290" v="0"/>
        <pc:sldMkLst>
          <pc:docMk/>
          <pc:sldMk cId="3666161885" sldId="318"/>
        </pc:sldMkLst>
        <pc:spChg chg="mod">
          <ac:chgData name="Dominik Böhler" userId="d6f71161-d1cb-4399-82c4-d80fb5b4761d" providerId="ADAL" clId="{8E264F66-18FC-B14B-927A-02C7C8B58D16}" dt="2021-02-17T10:45:32.290" v="0"/>
          <ac:spMkLst>
            <pc:docMk/>
            <pc:sldMk cId="3666161885" sldId="318"/>
            <ac:spMk id="4" creationId="{00000000-0000-0000-0000-000000000000}"/>
          </ac:spMkLst>
        </pc:spChg>
      </pc:sldChg>
      <pc:sldChg chg="modSp modNotes">
        <pc:chgData name="Dominik Böhler" userId="d6f71161-d1cb-4399-82c4-d80fb5b4761d" providerId="ADAL" clId="{8E264F66-18FC-B14B-927A-02C7C8B58D16}" dt="2021-02-17T10:45:32.290" v="0"/>
        <pc:sldMkLst>
          <pc:docMk/>
          <pc:sldMk cId="4155953133" sldId="319"/>
        </pc:sldMkLst>
        <pc:spChg chg="mod">
          <ac:chgData name="Dominik Böhler" userId="d6f71161-d1cb-4399-82c4-d80fb5b4761d" providerId="ADAL" clId="{8E264F66-18FC-B14B-927A-02C7C8B58D16}" dt="2021-02-17T10:45:32.290" v="0"/>
          <ac:spMkLst>
            <pc:docMk/>
            <pc:sldMk cId="4155953133" sldId="319"/>
            <ac:spMk id="5" creationId="{00000000-0000-0000-0000-000000000000}"/>
          </ac:spMkLst>
        </pc:spChg>
        <pc:picChg chg="mod">
          <ac:chgData name="Dominik Böhler" userId="d6f71161-d1cb-4399-82c4-d80fb5b4761d" providerId="ADAL" clId="{8E264F66-18FC-B14B-927A-02C7C8B58D16}" dt="2021-02-17T10:45:32.290" v="0"/>
          <ac:picMkLst>
            <pc:docMk/>
            <pc:sldMk cId="4155953133" sldId="319"/>
            <ac:picMk id="4" creationId="{1CE86F87-4618-4547-BA22-9DD8F1F2845D}"/>
          </ac:picMkLst>
        </pc:picChg>
      </pc:sldChg>
      <pc:sldChg chg="modNotes">
        <pc:chgData name="Dominik Böhler" userId="d6f71161-d1cb-4399-82c4-d80fb5b4761d" providerId="ADAL" clId="{8E264F66-18FC-B14B-927A-02C7C8B58D16}" dt="2021-02-17T10:45:32.290" v="0"/>
        <pc:sldMkLst>
          <pc:docMk/>
          <pc:sldMk cId="1859918872" sldId="320"/>
        </pc:sldMkLst>
      </pc:sldChg>
      <pc:sldChg chg="modSp">
        <pc:chgData name="Dominik Böhler" userId="d6f71161-d1cb-4399-82c4-d80fb5b4761d" providerId="ADAL" clId="{8E264F66-18FC-B14B-927A-02C7C8B58D16}" dt="2021-02-17T10:45:32.290" v="0"/>
        <pc:sldMkLst>
          <pc:docMk/>
          <pc:sldMk cId="3741340792" sldId="321"/>
        </pc:sldMkLst>
        <pc:spChg chg="mod">
          <ac:chgData name="Dominik Böhler" userId="d6f71161-d1cb-4399-82c4-d80fb5b4761d" providerId="ADAL" clId="{8E264F66-18FC-B14B-927A-02C7C8B58D16}" dt="2021-02-17T10:45:32.290" v="0"/>
          <ac:spMkLst>
            <pc:docMk/>
            <pc:sldMk cId="3741340792" sldId="321"/>
            <ac:spMk id="4" creationId="{00000000-0000-0000-0000-000000000000}"/>
          </ac:spMkLst>
        </pc:spChg>
      </pc:sldChg>
      <pc:sldChg chg="modSp modNotes">
        <pc:chgData name="Dominik Böhler" userId="d6f71161-d1cb-4399-82c4-d80fb5b4761d" providerId="ADAL" clId="{8E264F66-18FC-B14B-927A-02C7C8B58D16}" dt="2021-02-17T10:45:32.290" v="0"/>
        <pc:sldMkLst>
          <pc:docMk/>
          <pc:sldMk cId="940148427" sldId="322"/>
        </pc:sldMkLst>
        <pc:spChg chg="mod">
          <ac:chgData name="Dominik Böhler" userId="d6f71161-d1cb-4399-82c4-d80fb5b4761d" providerId="ADAL" clId="{8E264F66-18FC-B14B-927A-02C7C8B58D16}" dt="2021-02-17T10:45:32.290" v="0"/>
          <ac:spMkLst>
            <pc:docMk/>
            <pc:sldMk cId="940148427" sldId="322"/>
            <ac:spMk id="4" creationId="{00000000-0000-0000-0000-000000000000}"/>
          </ac:spMkLst>
        </pc:spChg>
      </pc:sldChg>
      <pc:sldChg chg="modSp">
        <pc:chgData name="Dominik Böhler" userId="d6f71161-d1cb-4399-82c4-d80fb5b4761d" providerId="ADAL" clId="{8E264F66-18FC-B14B-927A-02C7C8B58D16}" dt="2021-02-17T10:45:32.290" v="0"/>
        <pc:sldMkLst>
          <pc:docMk/>
          <pc:sldMk cId="382326514" sldId="323"/>
        </pc:sldMkLst>
        <pc:spChg chg="mod">
          <ac:chgData name="Dominik Böhler" userId="d6f71161-d1cb-4399-82c4-d80fb5b4761d" providerId="ADAL" clId="{8E264F66-18FC-B14B-927A-02C7C8B58D16}" dt="2021-02-17T10:45:32.290" v="0"/>
          <ac:spMkLst>
            <pc:docMk/>
            <pc:sldMk cId="382326514" sldId="323"/>
            <ac:spMk id="3" creationId="{00000000-0000-0000-0000-000000000000}"/>
          </ac:spMkLst>
        </pc:spChg>
        <pc:picChg chg="mod">
          <ac:chgData name="Dominik Böhler" userId="d6f71161-d1cb-4399-82c4-d80fb5b4761d" providerId="ADAL" clId="{8E264F66-18FC-B14B-927A-02C7C8B58D16}" dt="2021-02-17T10:45:32.290" v="0"/>
          <ac:picMkLst>
            <pc:docMk/>
            <pc:sldMk cId="382326514" sldId="323"/>
            <ac:picMk id="11" creationId="{A03BE6DD-46E7-401F-BC93-115DAA3B2D3E}"/>
          </ac:picMkLst>
        </pc:picChg>
      </pc:sldChg>
      <pc:sldChg chg="modSp modNotes">
        <pc:chgData name="Dominik Böhler" userId="d6f71161-d1cb-4399-82c4-d80fb5b4761d" providerId="ADAL" clId="{8E264F66-18FC-B14B-927A-02C7C8B58D16}" dt="2021-02-17T10:45:32.290" v="0"/>
        <pc:sldMkLst>
          <pc:docMk/>
          <pc:sldMk cId="855525337" sldId="324"/>
        </pc:sldMkLst>
        <pc:spChg chg="mod">
          <ac:chgData name="Dominik Böhler" userId="d6f71161-d1cb-4399-82c4-d80fb5b4761d" providerId="ADAL" clId="{8E264F66-18FC-B14B-927A-02C7C8B58D16}" dt="2021-02-17T10:45:32.290" v="0"/>
          <ac:spMkLst>
            <pc:docMk/>
            <pc:sldMk cId="855525337" sldId="324"/>
            <ac:spMk id="4" creationId="{00000000-0000-0000-0000-000000000000}"/>
          </ac:spMkLst>
        </pc:spChg>
      </pc:sldChg>
      <pc:sldChg chg="modSp">
        <pc:chgData name="Dominik Böhler" userId="d6f71161-d1cb-4399-82c4-d80fb5b4761d" providerId="ADAL" clId="{8E264F66-18FC-B14B-927A-02C7C8B58D16}" dt="2021-02-17T10:45:32.290" v="0"/>
        <pc:sldMkLst>
          <pc:docMk/>
          <pc:sldMk cId="3854823086" sldId="325"/>
        </pc:sldMkLst>
        <pc:spChg chg="mod">
          <ac:chgData name="Dominik Böhler" userId="d6f71161-d1cb-4399-82c4-d80fb5b4761d" providerId="ADAL" clId="{8E264F66-18FC-B14B-927A-02C7C8B58D16}" dt="2021-02-17T10:45:32.290" v="0"/>
          <ac:spMkLst>
            <pc:docMk/>
            <pc:sldMk cId="3854823086" sldId="325"/>
            <ac:spMk id="3" creationId="{00000000-0000-0000-0000-000000000000}"/>
          </ac:spMkLst>
        </pc:spChg>
      </pc:sldChg>
      <pc:sldMasterChg chg="delSp modSp mod modSldLayout">
        <pc:chgData name="Dominik Böhler" userId="d6f71161-d1cb-4399-82c4-d80fb5b4761d" providerId="ADAL" clId="{8E264F66-18FC-B14B-927A-02C7C8B58D16}" dt="2021-02-17T10:45:42.938" v="3" actId="478"/>
        <pc:sldMasterMkLst>
          <pc:docMk/>
          <pc:sldMasterMk cId="0" sldId="2147483659"/>
        </pc:sldMasterMkLst>
        <pc:spChg chg="mod">
          <ac:chgData name="Dominik Böhler" userId="d6f71161-d1cb-4399-82c4-d80fb5b4761d" providerId="ADAL" clId="{8E264F66-18FC-B14B-927A-02C7C8B58D16}" dt="2021-02-17T10:45:32.290" v="0"/>
          <ac:spMkLst>
            <pc:docMk/>
            <pc:sldMasterMk cId="0" sldId="2147483659"/>
            <ac:spMk id="10" creationId="{00000000-0000-0000-0000-000000000000}"/>
          </ac:spMkLst>
        </pc:spChg>
        <pc:spChg chg="mod">
          <ac:chgData name="Dominik Böhler" userId="d6f71161-d1cb-4399-82c4-d80fb5b4761d" providerId="ADAL" clId="{8E264F66-18FC-B14B-927A-02C7C8B58D16}" dt="2021-02-17T10:45:32.290" v="0"/>
          <ac:spMkLst>
            <pc:docMk/>
            <pc:sldMasterMk cId="0" sldId="2147483659"/>
            <ac:spMk id="11" creationId="{00000000-0000-0000-0000-000000000000}"/>
          </ac:spMkLst>
        </pc:spChg>
        <pc:spChg chg="mod">
          <ac:chgData name="Dominik Böhler" userId="d6f71161-d1cb-4399-82c4-d80fb5b4761d" providerId="ADAL" clId="{8E264F66-18FC-B14B-927A-02C7C8B58D16}" dt="2021-02-17T10:45:32.290" v="0"/>
          <ac:spMkLst>
            <pc:docMk/>
            <pc:sldMasterMk cId="0" sldId="2147483659"/>
            <ac:spMk id="12" creationId="{00000000-0000-0000-0000-000000000000}"/>
          </ac:spMkLst>
        </pc:spChg>
        <pc:spChg chg="mod">
          <ac:chgData name="Dominik Böhler" userId="d6f71161-d1cb-4399-82c4-d80fb5b4761d" providerId="ADAL" clId="{8E264F66-18FC-B14B-927A-02C7C8B58D16}" dt="2021-02-17T10:45:32.290" v="0"/>
          <ac:spMkLst>
            <pc:docMk/>
            <pc:sldMasterMk cId="0" sldId="2147483659"/>
            <ac:spMk id="13" creationId="{00000000-0000-0000-0000-000000000000}"/>
          </ac:spMkLst>
        </pc:spChg>
        <pc:spChg chg="mod">
          <ac:chgData name="Dominik Böhler" userId="d6f71161-d1cb-4399-82c4-d80fb5b4761d" providerId="ADAL" clId="{8E264F66-18FC-B14B-927A-02C7C8B58D16}" dt="2021-02-17T10:45:32.290" v="0"/>
          <ac:spMkLst>
            <pc:docMk/>
            <pc:sldMasterMk cId="0" sldId="2147483659"/>
            <ac:spMk id="14" creationId="{00000000-0000-0000-0000-000000000000}"/>
          </ac:spMkLst>
        </pc:spChg>
        <pc:spChg chg="del mod">
          <ac:chgData name="Dominik Böhler" userId="d6f71161-d1cb-4399-82c4-d80fb5b4761d" providerId="ADAL" clId="{8E264F66-18FC-B14B-927A-02C7C8B58D16}" dt="2021-02-17T10:45:42.938" v="3" actId="478"/>
          <ac:spMkLst>
            <pc:docMk/>
            <pc:sldMasterMk cId="0" sldId="2147483659"/>
            <ac:spMk id="16" creationId="{00000000-0000-0000-0000-000000000000}"/>
          </ac:spMkLst>
        </pc:spChg>
        <pc:picChg chg="del mod">
          <ac:chgData name="Dominik Böhler" userId="d6f71161-d1cb-4399-82c4-d80fb5b4761d" providerId="ADAL" clId="{8E264F66-18FC-B14B-927A-02C7C8B58D16}" dt="2021-02-17T10:45:40.481" v="2" actId="478"/>
          <ac:picMkLst>
            <pc:docMk/>
            <pc:sldMasterMk cId="0" sldId="2147483659"/>
            <ac:picMk id="15" creationId="{00000000-0000-0000-0000-000000000000}"/>
          </ac:picMkLst>
        </pc:picChg>
        <pc:sldLayoutChg chg="modSp">
          <pc:chgData name="Dominik Böhler" userId="d6f71161-d1cb-4399-82c4-d80fb5b4761d" providerId="ADAL" clId="{8E264F66-18FC-B14B-927A-02C7C8B58D16}" dt="2021-02-17T10:45:32.290" v="0"/>
          <pc:sldLayoutMkLst>
            <pc:docMk/>
            <pc:sldMasterMk cId="0" sldId="2147483659"/>
            <pc:sldLayoutMk cId="0" sldId="2147483649"/>
          </pc:sldLayoutMkLst>
          <pc:spChg chg="mod">
            <ac:chgData name="Dominik Böhler" userId="d6f71161-d1cb-4399-82c4-d80fb5b4761d" providerId="ADAL" clId="{8E264F66-18FC-B14B-927A-02C7C8B58D16}" dt="2021-02-17T10:45:32.290" v="0"/>
            <ac:spMkLst>
              <pc:docMk/>
              <pc:sldMasterMk cId="0" sldId="2147483659"/>
              <pc:sldLayoutMk cId="0" sldId="2147483649"/>
              <ac:spMk id="2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0" sldId="2147483651"/>
          </pc:sldLayoutMkLst>
          <pc:spChg chg="mod">
            <ac:chgData name="Dominik Böhler" userId="d6f71161-d1cb-4399-82c4-d80fb5b4761d" providerId="ADAL" clId="{8E264F66-18FC-B14B-927A-02C7C8B58D16}" dt="2021-02-17T10:45:32.290" v="0"/>
            <ac:spMkLst>
              <pc:docMk/>
              <pc:sldMasterMk cId="0" sldId="2147483659"/>
              <pc:sldLayoutMk cId="0" sldId="2147483651"/>
              <ac:spMk id="38"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3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40"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4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4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4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0" sldId="2147483654"/>
          </pc:sldLayoutMkLst>
          <pc:spChg chg="mod">
            <ac:chgData name="Dominik Böhler" userId="d6f71161-d1cb-4399-82c4-d80fb5b4761d" providerId="ADAL" clId="{8E264F66-18FC-B14B-927A-02C7C8B58D16}" dt="2021-02-17T10:45:32.290" v="0"/>
            <ac:spMkLst>
              <pc:docMk/>
              <pc:sldMasterMk cId="0" sldId="2147483659"/>
              <pc:sldLayoutMk cId="0" sldId="2147483654"/>
              <ac:spMk id="6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4"/>
              <ac:spMk id="6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4"/>
              <ac:spMk id="64"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4"/>
              <ac:spMk id="6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4"/>
              <ac:spMk id="66"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0" sldId="2147483655"/>
          </pc:sldLayoutMkLst>
          <pc:spChg chg="mod">
            <ac:chgData name="Dominik Böhler" userId="d6f71161-d1cb-4399-82c4-d80fb5b4761d" providerId="ADAL" clId="{8E264F66-18FC-B14B-927A-02C7C8B58D16}" dt="2021-02-17T10:45:32.290" v="0"/>
            <ac:spMkLst>
              <pc:docMk/>
              <pc:sldMasterMk cId="0" sldId="2147483659"/>
              <pc:sldLayoutMk cId="0" sldId="2147483655"/>
              <ac:spMk id="6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5"/>
              <ac:spMk id="70"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5"/>
              <ac:spMk id="7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5"/>
              <ac:spMk id="7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0" sldId="2147483656"/>
          </pc:sldLayoutMkLst>
          <pc:spChg chg="mod">
            <ac:chgData name="Dominik Böhler" userId="d6f71161-d1cb-4399-82c4-d80fb5b4761d" providerId="ADAL" clId="{8E264F66-18FC-B14B-927A-02C7C8B58D16}" dt="2021-02-17T10:45:32.290" v="0"/>
            <ac:spMkLst>
              <pc:docMk/>
              <pc:sldMasterMk cId="0" sldId="2147483659"/>
              <pc:sldLayoutMk cId="0" sldId="2147483656"/>
              <ac:spMk id="7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6"/>
              <ac:spMk id="76"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6"/>
              <ac:spMk id="77"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0" sldId="2147483657"/>
          </pc:sldLayoutMkLst>
          <pc:spChg chg="mod">
            <ac:chgData name="Dominik Böhler" userId="d6f71161-d1cb-4399-82c4-d80fb5b4761d" providerId="ADAL" clId="{8E264F66-18FC-B14B-927A-02C7C8B58D16}" dt="2021-02-17T10:45:32.290" v="0"/>
            <ac:spMkLst>
              <pc:docMk/>
              <pc:sldMasterMk cId="0" sldId="2147483659"/>
              <pc:sldLayoutMk cId="0" sldId="2147483657"/>
              <ac:spMk id="80"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7"/>
              <ac:spMk id="8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3245734942" sldId="2147483665"/>
          </pc:sldLayoutMkLst>
          <pc:spChg chg="mod">
            <ac:chgData name="Dominik Böhler" userId="d6f71161-d1cb-4399-82c4-d80fb5b4761d" providerId="ADAL" clId="{8E264F66-18FC-B14B-927A-02C7C8B58D16}" dt="2021-02-17T10:45:32.290" v="0"/>
            <ac:spMkLst>
              <pc:docMk/>
              <pc:sldMasterMk cId="0" sldId="2147483659"/>
              <pc:sldLayoutMk cId="3245734942" sldId="2147483665"/>
              <ac:spMk id="18"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245734942" sldId="2147483665"/>
              <ac:spMk id="1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245734942" sldId="2147483665"/>
              <ac:spMk id="20"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245734942" sldId="2147483665"/>
              <ac:spMk id="2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245734942" sldId="2147483665"/>
              <ac:spMk id="2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2826302669" sldId="2147483666"/>
          </pc:sldLayoutMkLst>
          <pc:spChg chg="mod">
            <ac:chgData name="Dominik Böhler" userId="d6f71161-d1cb-4399-82c4-d80fb5b4761d" providerId="ADAL" clId="{8E264F66-18FC-B14B-927A-02C7C8B58D16}" dt="2021-02-17T10:45:32.290" v="0"/>
            <ac:spMkLst>
              <pc:docMk/>
              <pc:sldMasterMk cId="0" sldId="2147483659"/>
              <pc:sldLayoutMk cId="2826302669" sldId="2147483666"/>
              <ac:spMk id="54"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826302669" sldId="2147483666"/>
              <ac:spMk id="5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826302669" sldId="2147483666"/>
              <ac:spMk id="56"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826302669" sldId="2147483666"/>
              <ac:spMk id="57"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146176256" sldId="2147483667"/>
          </pc:sldLayoutMkLst>
          <pc:spChg chg="mod">
            <ac:chgData name="Dominik Böhler" userId="d6f71161-d1cb-4399-82c4-d80fb5b4761d" providerId="ADAL" clId="{8E264F66-18FC-B14B-927A-02C7C8B58D16}" dt="2021-02-17T10:45:32.290" v="0"/>
            <ac:spMkLst>
              <pc:docMk/>
              <pc:sldMasterMk cId="0" sldId="2147483659"/>
              <pc:sldLayoutMk cId="146176256" sldId="2147483667"/>
              <ac:spMk id="3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146176256" sldId="2147483667"/>
              <ac:spMk id="3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146176256" sldId="2147483667"/>
              <ac:spMk id="3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146176256" sldId="2147483667"/>
              <ac:spMk id="34"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146176256" sldId="2147483667"/>
              <ac:spMk id="3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3428980213" sldId="2147483668"/>
          </pc:sldLayoutMkLst>
          <pc:spChg chg="mod">
            <ac:chgData name="Dominik Böhler" userId="d6f71161-d1cb-4399-82c4-d80fb5b4761d" providerId="ADAL" clId="{8E264F66-18FC-B14B-927A-02C7C8B58D16}" dt="2021-02-17T10:45:32.290" v="0"/>
            <ac:spMkLst>
              <pc:docMk/>
              <pc:sldMasterMk cId="0" sldId="2147483659"/>
              <pc:sldLayoutMk cId="3428980213" sldId="2147483668"/>
              <ac:spMk id="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7"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1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2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4044794982" sldId="2147483669"/>
          </pc:sldLayoutMkLst>
          <pc:spChg chg="mod">
            <ac:chgData name="Dominik Böhler" userId="d6f71161-d1cb-4399-82c4-d80fb5b4761d" providerId="ADAL" clId="{8E264F66-18FC-B14B-927A-02C7C8B58D16}" dt="2021-02-17T10:45:32.290" v="0"/>
            <ac:spMkLst>
              <pc:docMk/>
              <pc:sldMasterMk cId="0" sldId="2147483659"/>
              <pc:sldLayoutMk cId="4044794982" sldId="2147483669"/>
              <ac:spMk id="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4"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6"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7"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8"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1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12"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14"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25"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8E264F66-18FC-B14B-927A-02C7C8B58D16}" dt="2021-02-17T10:45:32.290" v="0"/>
          <pc:sldLayoutMkLst>
            <pc:docMk/>
            <pc:sldMasterMk cId="0" sldId="2147483659"/>
            <pc:sldLayoutMk cId="2978122982" sldId="2147483678"/>
          </pc:sldLayoutMkLst>
          <pc:spChg chg="mod">
            <ac:chgData name="Dominik Böhler" userId="d6f71161-d1cb-4399-82c4-d80fb5b4761d" providerId="ADAL" clId="{8E264F66-18FC-B14B-927A-02C7C8B58D16}" dt="2021-02-17T10:45:32.290" v="0"/>
            <ac:spMkLst>
              <pc:docMk/>
              <pc:sldMasterMk cId="0" sldId="2147483659"/>
              <pc:sldLayoutMk cId="2978122982" sldId="2147483678"/>
              <ac:spMk id="3"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978122982" sldId="2147483678"/>
              <ac:spMk id="9"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978122982" sldId="2147483678"/>
              <ac:spMk id="11" creationId="{00000000-0000-0000-0000-000000000000}"/>
            </ac:spMkLst>
          </pc:spChg>
          <pc:spChg chg="mod">
            <ac:chgData name="Dominik Böhler" userId="d6f71161-d1cb-4399-82c4-d80fb5b4761d" providerId="ADAL" clId="{8E264F66-18FC-B14B-927A-02C7C8B58D16}" dt="2021-02-17T10:45:32.290" v="0"/>
            <ac:spMkLst>
              <pc:docMk/>
              <pc:sldMasterMk cId="0" sldId="2147483659"/>
              <pc:sldLayoutMk cId="2978122982" sldId="2147483678"/>
              <ac:spMk id="13" creationId="{00000000-0000-0000-0000-000000000000}"/>
            </ac:spMkLst>
          </pc:spChg>
        </pc:sldLayoutChg>
      </pc:sldMasterChg>
      <pc:sldMasterChg chg="delSp modSp mod modSldLayout">
        <pc:chgData name="Dominik Böhler" userId="d6f71161-d1cb-4399-82c4-d80fb5b4761d" providerId="ADAL" clId="{8E264F66-18FC-B14B-927A-02C7C8B58D16}" dt="2021-02-17T10:45:36.075" v="1" actId="478"/>
        <pc:sldMasterMkLst>
          <pc:docMk/>
          <pc:sldMasterMk cId="200283969" sldId="2147483660"/>
        </pc:sldMasterMkLst>
        <pc:spChg chg="mod">
          <ac:chgData name="Dominik Böhler" userId="d6f71161-d1cb-4399-82c4-d80fb5b4761d" providerId="ADAL" clId="{8E264F66-18FC-B14B-927A-02C7C8B58D16}" dt="2021-02-17T10:45:32.290" v="0"/>
          <ac:spMkLst>
            <pc:docMk/>
            <pc:sldMasterMk cId="200283969" sldId="2147483660"/>
            <ac:spMk id="10"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ac:spMk id="11"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ac:spMk id="12"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ac:spMk id="13"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ac:spMk id="14" creationId="{00000000-0000-0000-0000-000000000000}"/>
          </ac:spMkLst>
        </pc:spChg>
        <pc:picChg chg="del mod">
          <ac:chgData name="Dominik Böhler" userId="d6f71161-d1cb-4399-82c4-d80fb5b4761d" providerId="ADAL" clId="{8E264F66-18FC-B14B-927A-02C7C8B58D16}" dt="2021-02-17T10:45:36.075" v="1" actId="478"/>
          <ac:picMkLst>
            <pc:docMk/>
            <pc:sldMasterMk cId="200283969" sldId="2147483660"/>
            <ac:picMk id="15" creationId="{00000000-0000-0000-0000-000000000000}"/>
          </ac:picMkLst>
        </pc:picChg>
        <pc:sldLayoutChg chg="modSp">
          <pc:chgData name="Dominik Böhler" userId="d6f71161-d1cb-4399-82c4-d80fb5b4761d" providerId="ADAL" clId="{8E264F66-18FC-B14B-927A-02C7C8B58D16}" dt="2021-02-17T10:45:32.290" v="0"/>
          <pc:sldLayoutMkLst>
            <pc:docMk/>
            <pc:sldMasterMk cId="200283969" sldId="2147483660"/>
            <pc:sldLayoutMk cId="3068857950" sldId="2147483664"/>
          </pc:sldLayoutMkLst>
          <pc:spChg chg="mod">
            <ac:chgData name="Dominik Böhler" userId="d6f71161-d1cb-4399-82c4-d80fb5b4761d" providerId="ADAL" clId="{8E264F66-18FC-B14B-927A-02C7C8B58D16}" dt="2021-02-17T10:45:32.290"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8E264F66-18FC-B14B-927A-02C7C8B58D16}" dt="2021-02-17T10:45:32.290"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F4D95473-07A4-4EF6-80F1-A9DA9A464CD9}"/>
    <pc:docChg chg="custSel modSld">
      <pc:chgData name="Robby Roth" userId="47608e0cc0708d8b" providerId="LiveId" clId="{F4D95473-07A4-4EF6-80F1-A9DA9A464CD9}" dt="2020-02-08T22:19:41.418" v="9" actId="1589"/>
      <pc:docMkLst>
        <pc:docMk/>
      </pc:docMkLst>
      <pc:sldChg chg="modSp addCm">
        <pc:chgData name="Robby Roth" userId="47608e0cc0708d8b" providerId="LiveId" clId="{F4D95473-07A4-4EF6-80F1-A9DA9A464CD9}" dt="2020-02-08T22:19:41.418" v="9" actId="1589"/>
        <pc:sldMkLst>
          <pc:docMk/>
          <pc:sldMk cId="3535841" sldId="309"/>
        </pc:sldMkLst>
        <pc:spChg chg="mod">
          <ac:chgData name="Robby Roth" userId="47608e0cc0708d8b" providerId="LiveId" clId="{F4D95473-07A4-4EF6-80F1-A9DA9A464CD9}" dt="2020-02-08T22:19:35.638" v="8" actId="20577"/>
          <ac:spMkLst>
            <pc:docMk/>
            <pc:sldMk cId="3535841" sldId="30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Suppose five requirements on prioritized requirements list total 125 points. If a team knows its velocity is 100 points per scrum period, they know they cannot do all five. However, if the top four total, say 80 points, they can commit to doing those four, plus something else. </a:t>
            </a:r>
          </a:p>
          <a:p>
            <a:pPr marL="171450" lvl="0" indent="-171450" defTabSz="914400">
              <a:spcBef>
                <a:spcPct val="0"/>
              </a:spcBef>
              <a:buFontTx/>
              <a:buChar char="•"/>
            </a:pPr>
            <a:r>
              <a:rPr lang="en-US">
                <a:solidFill>
                  <a:prstClr val="black"/>
                </a:solidFill>
                <a:latin typeface="Calibri" panose="020F0502020204030204"/>
                <a:ea typeface="+mn-ea"/>
                <a:cs typeface="+mn-cs"/>
              </a:rPr>
              <a:t>In this case, the team would go back to product owner and ask if there is a requirement lower on the priority list that can be done for the available 20 points of capacity.</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5803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Second, it provides a framework for process learning. </a:t>
            </a:r>
          </a:p>
          <a:p>
            <a:pPr marL="171450" lvl="0" indent="-171450" defTabSz="914400">
              <a:spcBef>
                <a:spcPct val="0"/>
              </a:spcBef>
              <a:buFontTx/>
              <a:buChar char="•"/>
            </a:pPr>
            <a:r>
              <a:rPr lang="en-US">
                <a:solidFill>
                  <a:prstClr val="black"/>
                </a:solidFill>
                <a:latin typeface="Calibri" panose="020F0502020204030204"/>
                <a:ea typeface="+mn-ea"/>
                <a:cs typeface="+mn-cs"/>
              </a:rPr>
              <a:t>As a team works more scrum periods together, it learns how to assign points more accurately, and increasingly learns what its true velocity is.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687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Software, information systems, and business processes are not physical; they’re social.</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Built for people to use to inform themselves and achieve their goals in dynamic environments.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824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a:solidFill>
                  <a:prstClr val="black"/>
                </a:solidFill>
                <a:latin typeface="Calibri" panose="020F0502020204030204"/>
                <a:ea typeface="+mn-ea"/>
                <a:cs typeface="+mn-cs"/>
              </a:rPr>
              <a:t>The fourth principle is a tough one for many developers to accept. Rather than design the complete, overall system at the beginning, only those portions of the design that are needed to complete the current work are done. Sometimes this is called </a:t>
            </a:r>
            <a:r>
              <a:rPr lang="en-US" b="1">
                <a:solidFill>
                  <a:prstClr val="black"/>
                </a:solidFill>
                <a:latin typeface="Calibri" panose="020F0502020204030204"/>
                <a:ea typeface="+mn-ea"/>
                <a:cs typeface="+mn-cs"/>
              </a:rPr>
              <a:t>just-in-time design</a:t>
            </a:r>
            <a:r>
              <a:rPr lang="en-US">
                <a:solidFill>
                  <a:prstClr val="black"/>
                </a:solidFill>
                <a:latin typeface="Calibri" panose="020F0502020204030204"/>
                <a:ea typeface="+mn-ea"/>
                <a:cs typeface="+mn-cs"/>
              </a:rPr>
              <a: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867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In rugby, a scrum is a gathering of a team into a circle to restart play after a foul or other interruption. </a:t>
            </a:r>
          </a:p>
          <a:p>
            <a:pPr marL="171450" lvl="0" indent="-171450" defTabSz="914400">
              <a:spcBef>
                <a:spcPct val="0"/>
              </a:spcBef>
              <a:buFontTx/>
              <a:buChar char="•"/>
            </a:pPr>
            <a:r>
              <a:rPr lang="en-US">
                <a:solidFill>
                  <a:prstClr val="black"/>
                </a:solidFill>
                <a:latin typeface="Calibri" panose="020F0502020204030204"/>
                <a:ea typeface="+mn-ea"/>
                <a:cs typeface="+mn-cs"/>
              </a:rPr>
              <a:t>Scrum is an agile development process that follows the principles shown in this figure.</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556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Scrum team members are programmers, systems analysts, business analysts, database designers, cloud-engineers, PQA testing personnel, and any other staff needed to build the work product. </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820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Often one team member has expertise to help another, blocked team member resolve the blocking issue.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339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Scrum is distinguished from other agile development methodologies by using requirements to drive planning and scheduling.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618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Tasks for additional requirements that might be implemented in this scrum period are created also.</a:t>
            </a:r>
          </a:p>
          <a:p>
            <a:pPr marL="171450" lvl="0" indent="-171450" defTabSz="914400">
              <a:spcBef>
                <a:spcPct val="0"/>
              </a:spcBef>
              <a:buFontTx/>
              <a:buChar char="•"/>
            </a:pPr>
            <a:r>
              <a:rPr lang="en-US">
                <a:solidFill>
                  <a:prstClr val="black"/>
                </a:solidFill>
                <a:latin typeface="Calibri" panose="020F0502020204030204"/>
                <a:ea typeface="+mn-ea"/>
                <a:cs typeface="+mn-cs"/>
              </a:rPr>
              <a:t>Tasks are created as a group, in a team meeting where the team can give feedback to one another. One team member will think of a task to be done that other members may not be aware. Or, a member may realize a particular task is incomplete, or is doable in some other way.</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622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Points form a Fibonacci sequence: {1, 2, 3, 5, 8, 13, 21, 34, 55, 89, 144, and ?}. Any number larger than 144 is meaningless. Most likely 89 and 144 are meaningless as well, and should be subdivided into multiple requirements.</a:t>
            </a:r>
          </a:p>
          <a:p>
            <a:pPr marL="171450" lvl="0" indent="-171450" defTabSz="914400">
              <a:spcBef>
                <a:spcPct val="0"/>
              </a:spcBef>
              <a:buFontTx/>
              <a:buChar char="•"/>
            </a:pPr>
            <a:r>
              <a:rPr lang="en-US">
                <a:solidFill>
                  <a:prstClr val="black"/>
                </a:solidFill>
                <a:latin typeface="Calibri" panose="020F0502020204030204"/>
                <a:ea typeface="+mn-ea"/>
                <a:cs typeface="+mn-cs"/>
              </a:rPr>
              <a:t>When all tasks have received points, points are summed to a total for the requirement.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3372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812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1895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hvh2e0NkUMiqidFEvhKpW3k8r0iWVNnHeWzxkfMDPh0/edit?pli=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programmers.stackexchange.com/questions/167246/difference-between-unified-process-model-and-agile-development" TargetMode="External"/><Relationship Id="rId2" Type="http://schemas.openxmlformats.org/officeDocument/2006/relationships/hyperlink" Target="http://www.tutorialspoint.com/sdlc/sdlc_rad_model.htm" TargetMode="External"/><Relationship Id="rId1" Type="http://schemas.openxmlformats.org/officeDocument/2006/relationships/slideLayout" Target="../slideLayouts/slideLayout3.xml"/><Relationship Id="rId4" Type="http://schemas.openxmlformats.org/officeDocument/2006/relationships/hyperlink" Target="http://www.extremeprogramming.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r>
              <a:rPr lang="en-US" b="1" dirty="0">
                <a:latin typeface="+mn-lt"/>
              </a:rPr>
              <a:t>Chapter Extension 17</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Agile Development</a:t>
            </a:r>
          </a:p>
        </p:txBody>
      </p:sp>
      <p:pic>
        <p:nvPicPr>
          <p:cNvPr id="8" name="Picture 7" descr="Image of cover art for Experiencing MIS, 9th Edition, by David M. Kroenke and Randall J. Boyle">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810375" y="4831865"/>
            <a:ext cx="314325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Key Roles</a:t>
            </a:r>
          </a:p>
        </p:txBody>
      </p:sp>
      <p:sp>
        <p:nvSpPr>
          <p:cNvPr id="4" name="Text Placeholder 3"/>
          <p:cNvSpPr>
            <a:spLocks noGrp="1"/>
          </p:cNvSpPr>
          <p:nvPr>
            <p:ph type="body" idx="2"/>
          </p:nvPr>
        </p:nvSpPr>
        <p:spPr>
          <a:xfrm>
            <a:off x="1981200" y="1600205"/>
            <a:ext cx="8229600" cy="4662573"/>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17-3 What is the scrum process?</a:t>
            </a:r>
            <a:endParaRPr lang="en-US" sz="1400" kern="1200" dirty="0">
              <a:solidFill>
                <a:srgbClr val="000000"/>
              </a:solidFill>
              <a:latin typeface="+mn-lt"/>
              <a:ea typeface="+mn-ea"/>
              <a:cs typeface="+mn-cs"/>
            </a:endParaRPr>
          </a:p>
          <a:p>
            <a:pPr marL="255651" indent="-255651" defTabSz="685800">
              <a:spcAft>
                <a:spcPct val="0"/>
              </a:spcAft>
            </a:pPr>
            <a:r>
              <a:rPr lang="en-US" sz="2000" kern="1200" dirty="0">
                <a:solidFill>
                  <a:srgbClr val="000000"/>
                </a:solidFill>
                <a:latin typeface="+mn-lt"/>
                <a:ea typeface="+mn-ea"/>
                <a:cs typeface="+mn-cs"/>
              </a:rPr>
              <a:t>Product owner (user, business professional)</a:t>
            </a:r>
          </a:p>
          <a:p>
            <a:pPr marL="741600" lvl="1" indent="-284400" defTabSz="685800">
              <a:spcAft>
                <a:spcPct val="0"/>
              </a:spcAft>
              <a:buFontTx/>
              <a:buChar char="–"/>
            </a:pPr>
            <a:r>
              <a:rPr lang="en-US" sz="2000" kern="1200" dirty="0">
                <a:solidFill>
                  <a:srgbClr val="000000"/>
                </a:solidFill>
                <a:latin typeface="+mn-lt"/>
                <a:ea typeface="+mn-ea"/>
                <a:cs typeface="+mn-cs"/>
              </a:rPr>
              <a:t>Provides requirements, clarification, testing</a:t>
            </a:r>
          </a:p>
          <a:p>
            <a:pPr marL="255651" indent="-255651" defTabSz="685800">
              <a:spcAft>
                <a:spcPct val="0"/>
              </a:spcAft>
            </a:pPr>
            <a:r>
              <a:rPr lang="en-US" sz="2000" kern="1200" dirty="0">
                <a:solidFill>
                  <a:srgbClr val="000000"/>
                </a:solidFill>
                <a:latin typeface="+mn-lt"/>
                <a:ea typeface="+mn-ea"/>
                <a:cs typeface="+mn-cs"/>
              </a:rPr>
              <a:t>Scrum master</a:t>
            </a:r>
          </a:p>
          <a:p>
            <a:pPr marL="741600" lvl="1" indent="-284400" defTabSz="685800">
              <a:spcAft>
                <a:spcPct val="0"/>
              </a:spcAft>
              <a:buFontTx/>
              <a:buChar char="–"/>
            </a:pPr>
            <a:r>
              <a:rPr lang="en-US" sz="2000" kern="1200" dirty="0">
                <a:solidFill>
                  <a:srgbClr val="000000"/>
                </a:solidFill>
                <a:latin typeface="+mn-lt"/>
                <a:ea typeface="+mn-ea"/>
                <a:cs typeface="+mn-cs"/>
              </a:rPr>
              <a:t>Expert in scrum processes, keeps process organized and working</a:t>
            </a:r>
          </a:p>
          <a:p>
            <a:pPr marL="741600" lvl="1" indent="-284400" defTabSz="685800">
              <a:spcAft>
                <a:spcPct val="0"/>
              </a:spcAft>
              <a:buFontTx/>
              <a:buChar char="–"/>
            </a:pPr>
            <a:r>
              <a:rPr lang="en-US" sz="2000" kern="1200" dirty="0">
                <a:solidFill>
                  <a:srgbClr val="000000"/>
                </a:solidFill>
                <a:latin typeface="+mn-lt"/>
                <a:ea typeface="+mn-ea"/>
                <a:cs typeface="+mn-cs"/>
              </a:rPr>
              <a:t>Coach or referee, guardian of team members’ time</a:t>
            </a:r>
          </a:p>
          <a:p>
            <a:pPr marL="255651" indent="-255651" defTabSz="685800">
              <a:spcAft>
                <a:spcPct val="0"/>
              </a:spcAft>
            </a:pPr>
            <a:r>
              <a:rPr lang="en-US" sz="2000" kern="1200" dirty="0">
                <a:solidFill>
                  <a:srgbClr val="000000"/>
                </a:solidFill>
                <a:latin typeface="+mn-lt"/>
                <a:ea typeface="+mn-ea"/>
                <a:cs typeface="+mn-cs"/>
              </a:rPr>
              <a:t>Team members</a:t>
            </a:r>
          </a:p>
          <a:p>
            <a:pPr marL="741600" lvl="1" indent="-284400" defTabSz="685800">
              <a:spcAft>
                <a:spcPct val="0"/>
              </a:spcAft>
              <a:buFontTx/>
              <a:buChar char="–"/>
            </a:pPr>
            <a:r>
              <a:rPr lang="en-US" sz="2000" kern="1200" dirty="0">
                <a:solidFill>
                  <a:srgbClr val="000000"/>
                </a:solidFill>
                <a:latin typeface="+mn-lt"/>
                <a:ea typeface="+mn-ea"/>
                <a:cs typeface="+mn-cs"/>
              </a:rPr>
              <a:t>5–9 on team</a:t>
            </a:r>
          </a:p>
          <a:p>
            <a:pPr marL="741600" lvl="1" indent="-284400" defTabSz="685800">
              <a:spcAft>
                <a:spcPct val="0"/>
              </a:spcAft>
              <a:buFontTx/>
              <a:buChar char="–"/>
            </a:pPr>
            <a:r>
              <a:rPr lang="en-US" sz="2000" kern="1200" dirty="0">
                <a:solidFill>
                  <a:srgbClr val="000000"/>
                </a:solidFill>
                <a:latin typeface="+mn-lt"/>
                <a:ea typeface="+mn-ea"/>
                <a:cs typeface="+mn-cs"/>
              </a:rPr>
              <a:t>Programmers, systems analysts, business analysts, database designers, cloud engineers, P</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Q</a:t>
            </a:r>
            <a:r>
              <a:rPr lang="en-US" sz="100" kern="1200" dirty="0">
                <a:solidFill>
                  <a:srgbClr val="000000"/>
                </a:solidFill>
                <a:latin typeface="+mn-lt"/>
                <a:ea typeface="+mn-ea"/>
                <a:cs typeface="+mn-cs"/>
              </a:rPr>
              <a:t> </a:t>
            </a:r>
            <a:r>
              <a:rPr lang="en-US" sz="2000" kern="1200" dirty="0">
                <a:solidFill>
                  <a:srgbClr val="000000"/>
                </a:solidFill>
                <a:latin typeface="+mn-lt"/>
                <a:ea typeface="+mn-ea"/>
                <a:cs typeface="+mn-cs"/>
              </a:rPr>
              <a:t>A testing personnel, others as needed</a:t>
            </a:r>
          </a:p>
        </p:txBody>
      </p:sp>
    </p:spTree>
    <p:extLst>
      <p:ext uri="{BB962C8B-B14F-4D97-AF65-F5344CB8AC3E}">
        <p14:creationId xmlns:p14="http://schemas.microsoft.com/office/powerpoint/2010/main" val="19216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Stand-Up Meetings</a:t>
            </a:r>
          </a:p>
        </p:txBody>
      </p:sp>
      <p:sp>
        <p:nvSpPr>
          <p:cNvPr id="3" name="Text Placeholder 2"/>
          <p:cNvSpPr>
            <a:spLocks noGrp="1"/>
          </p:cNvSpPr>
          <p:nvPr>
            <p:ph type="body" idx="1"/>
          </p:nvPr>
        </p:nvSpPr>
        <p:spPr>
          <a:xfrm>
            <a:off x="1981200" y="1600201"/>
            <a:ext cx="8229600" cy="3610154"/>
          </a:xfrm>
        </p:spPr>
        <p:txBody>
          <a:bodyPr/>
          <a:lstStyle/>
          <a:p>
            <a:pPr marL="0" indent="0" defTabSz="685800">
              <a:spcAft>
                <a:spcPct val="0"/>
              </a:spcAft>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17-3 What is the scrum process?</a:t>
            </a:r>
          </a:p>
          <a:p>
            <a:pPr marL="255651" indent="-255651" defTabSz="685800">
              <a:spcAft>
                <a:spcPct val="0"/>
              </a:spcAft>
              <a:buSzPts val="2400"/>
            </a:pPr>
            <a:r>
              <a:rPr lang="en-US" sz="2400" kern="1200" dirty="0">
                <a:solidFill>
                  <a:srgbClr val="000000"/>
                </a:solidFill>
                <a:latin typeface="+mn-lt"/>
              </a:rPr>
              <a:t>15-minute meetings where each team member states:</a:t>
            </a:r>
          </a:p>
          <a:p>
            <a:pPr marL="741600" lvl="1" indent="-284400" defTabSz="685800">
              <a:spcAft>
                <a:spcPct val="0"/>
              </a:spcAft>
              <a:buSzPts val="2400"/>
              <a:buFontTx/>
              <a:buChar char="–"/>
            </a:pPr>
            <a:r>
              <a:rPr lang="en-US" sz="2400" kern="1200" dirty="0">
                <a:solidFill>
                  <a:srgbClr val="000000"/>
                </a:solidFill>
                <a:latin typeface="+mn-lt"/>
              </a:rPr>
              <a:t>What he or she has done in past day</a:t>
            </a:r>
          </a:p>
          <a:p>
            <a:pPr marL="741600" lvl="1" indent="-284400" defTabSz="685800">
              <a:spcAft>
                <a:spcPct val="0"/>
              </a:spcAft>
              <a:buSzPts val="2400"/>
              <a:buFontTx/>
              <a:buChar char="–"/>
            </a:pPr>
            <a:r>
              <a:rPr lang="en-US" sz="2400" kern="1200" dirty="0">
                <a:solidFill>
                  <a:srgbClr val="000000"/>
                </a:solidFill>
                <a:latin typeface="+mn-lt"/>
              </a:rPr>
              <a:t>What he or she will do in coming day</a:t>
            </a:r>
          </a:p>
          <a:p>
            <a:pPr marL="741600" lvl="1" indent="-284400" defTabSz="685800">
              <a:spcAft>
                <a:spcPct val="0"/>
              </a:spcAft>
              <a:buSzPts val="2400"/>
              <a:buFontTx/>
              <a:buChar char="–"/>
            </a:pPr>
            <a:r>
              <a:rPr lang="en-US" sz="2400" kern="1200" dirty="0">
                <a:solidFill>
                  <a:srgbClr val="000000"/>
                </a:solidFill>
                <a:latin typeface="+mn-lt"/>
              </a:rPr>
              <a:t>Any factors blocking progress</a:t>
            </a:r>
          </a:p>
          <a:p>
            <a:pPr marL="255651" indent="-255651" defTabSz="685800">
              <a:spcAft>
                <a:spcPct val="0"/>
              </a:spcAft>
              <a:buSzPts val="2400"/>
            </a:pPr>
            <a:r>
              <a:rPr lang="en-US" sz="2400" kern="1200" dirty="0">
                <a:solidFill>
                  <a:srgbClr val="000000"/>
                </a:solidFill>
                <a:latin typeface="+mn-lt"/>
              </a:rPr>
              <a:t>Purpose</a:t>
            </a:r>
          </a:p>
          <a:p>
            <a:pPr marL="741600" lvl="1" indent="-284400" defTabSz="685800">
              <a:spcAft>
                <a:spcPct val="0"/>
              </a:spcAft>
              <a:buSzPts val="2400"/>
              <a:buFontTx/>
              <a:buChar char="–"/>
            </a:pPr>
            <a:r>
              <a:rPr lang="en-US" sz="2400" kern="1200" dirty="0">
                <a:solidFill>
                  <a:srgbClr val="000000"/>
                </a:solidFill>
                <a:latin typeface="+mn-lt"/>
              </a:rPr>
              <a:t>Accountability for progress and give public forum for blocking factors</a:t>
            </a:r>
            <a:endParaRPr lang="en-US" dirty="0">
              <a:latin typeface="+mn-lt"/>
            </a:endParaRPr>
          </a:p>
        </p:txBody>
      </p:sp>
    </p:spTree>
    <p:extLst>
      <p:ext uri="{BB962C8B-B14F-4D97-AF65-F5344CB8AC3E}">
        <p14:creationId xmlns:p14="http://schemas.microsoft.com/office/powerpoint/2010/main" val="210504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Paired Programming</a:t>
            </a:r>
          </a:p>
        </p:txBody>
      </p:sp>
      <p:sp>
        <p:nvSpPr>
          <p:cNvPr id="4" name="Text Placeholder 3"/>
          <p:cNvSpPr>
            <a:spLocks noGrp="1"/>
          </p:cNvSpPr>
          <p:nvPr>
            <p:ph type="body" idx="1"/>
          </p:nvPr>
        </p:nvSpPr>
        <p:spPr>
          <a:xfrm>
            <a:off x="1981200" y="1600201"/>
            <a:ext cx="8229600" cy="3696419"/>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17-3 What is the scrum process?</a:t>
            </a:r>
          </a:p>
          <a:p>
            <a:pPr defTabSz="685800">
              <a:spcAft>
                <a:spcPct val="0"/>
              </a:spcAft>
              <a:buSzPts val="2400"/>
            </a:pPr>
            <a:r>
              <a:rPr lang="en-US" sz="2400" kern="1200" dirty="0">
                <a:solidFill>
                  <a:srgbClr val="000000"/>
                </a:solidFill>
                <a:latin typeface="Arial (Body)"/>
                <a:ea typeface="+mn-ea"/>
                <a:cs typeface="+mn-cs"/>
              </a:rPr>
              <a:t>Two programmers share a computer and write a program together</a:t>
            </a:r>
          </a:p>
          <a:p>
            <a:pPr defTabSz="685800">
              <a:spcAft>
                <a:spcPct val="0"/>
              </a:spcAft>
              <a:buSzPts val="2400"/>
            </a:pPr>
            <a:r>
              <a:rPr lang="en-US" sz="2400" kern="1200" dirty="0">
                <a:solidFill>
                  <a:srgbClr val="000000"/>
                </a:solidFill>
                <a:latin typeface="Arial (Body)"/>
                <a:ea typeface="+mn-ea"/>
                <a:cs typeface="+mn-cs"/>
              </a:rPr>
              <a:t>One provides a test, other demonstrates code passes test or changes code</a:t>
            </a:r>
          </a:p>
          <a:p>
            <a:pPr defTabSz="685800">
              <a:spcAft>
                <a:spcPct val="0"/>
              </a:spcAft>
              <a:buSzPts val="2400"/>
            </a:pPr>
            <a:r>
              <a:rPr lang="en-US" sz="2400" kern="1200" dirty="0">
                <a:solidFill>
                  <a:srgbClr val="000000"/>
                </a:solidFill>
                <a:latin typeface="Arial (Body)"/>
                <a:ea typeface="+mn-ea"/>
                <a:cs typeface="+mn-cs"/>
              </a:rPr>
              <a:t>Minimal documentation created</a:t>
            </a:r>
          </a:p>
          <a:p>
            <a:pPr defTabSz="685800">
              <a:spcAft>
                <a:spcPct val="0"/>
              </a:spcAft>
              <a:buSzPts val="2400"/>
            </a:pPr>
            <a:r>
              <a:rPr lang="en-US" sz="2400" kern="1200" dirty="0">
                <a:solidFill>
                  <a:srgbClr val="000000"/>
                </a:solidFill>
                <a:latin typeface="Arial (Body)"/>
                <a:ea typeface="+mn-ea"/>
                <a:cs typeface="+mn-cs"/>
              </a:rPr>
              <a:t>Team’s job to create working version of the requirements selected at start of scrum period</a:t>
            </a:r>
          </a:p>
        </p:txBody>
      </p:sp>
    </p:spTree>
    <p:extLst>
      <p:ext uri="{BB962C8B-B14F-4D97-AF65-F5344CB8AC3E}">
        <p14:creationId xmlns:p14="http://schemas.microsoft.com/office/powerpoint/2010/main" val="246637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When Are We Done?</a:t>
            </a:r>
          </a:p>
        </p:txBody>
      </p:sp>
      <p:sp>
        <p:nvSpPr>
          <p:cNvPr id="4" name="Text Placeholder 3"/>
          <p:cNvSpPr>
            <a:spLocks noGrp="1"/>
          </p:cNvSpPr>
          <p:nvPr>
            <p:ph type="body" idx="1"/>
          </p:nvPr>
        </p:nvSpPr>
        <p:spPr>
          <a:xfrm>
            <a:off x="1981200" y="1600201"/>
            <a:ext cx="8229600" cy="2419709"/>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17-3 What is the scrum process?</a:t>
            </a:r>
          </a:p>
          <a:p>
            <a:pPr defTabSz="685800">
              <a:spcAft>
                <a:spcPct val="0"/>
              </a:spcAft>
              <a:buSzPts val="2400"/>
            </a:pPr>
            <a:r>
              <a:rPr lang="en-US" sz="2400" kern="1200" dirty="0">
                <a:solidFill>
                  <a:srgbClr val="000000"/>
                </a:solidFill>
                <a:latin typeface="Arial (Body)"/>
                <a:ea typeface="+mn-ea"/>
                <a:cs typeface="+mn-cs"/>
              </a:rPr>
              <a:t>Customer satisfied with product created and accepts it, even if some requirements left unfinished</a:t>
            </a:r>
          </a:p>
          <a:p>
            <a:pPr defTabSz="685800">
              <a:spcAft>
                <a:spcPct val="0"/>
              </a:spcAft>
              <a:buSzPts val="2400"/>
            </a:pPr>
            <a:r>
              <a:rPr lang="en-US" sz="2400" kern="1200" dirty="0">
                <a:solidFill>
                  <a:srgbClr val="000000"/>
                </a:solidFill>
                <a:latin typeface="Arial (Body)"/>
                <a:ea typeface="+mn-ea"/>
                <a:cs typeface="+mn-cs"/>
              </a:rPr>
              <a:t>Project runs out of time</a:t>
            </a:r>
          </a:p>
          <a:p>
            <a:pPr defTabSz="685800">
              <a:spcAft>
                <a:spcPct val="0"/>
              </a:spcAft>
              <a:buSzPts val="2400"/>
            </a:pPr>
            <a:r>
              <a:rPr lang="en-US" sz="2400" kern="1200" dirty="0">
                <a:solidFill>
                  <a:srgbClr val="000000"/>
                </a:solidFill>
                <a:latin typeface="Arial (Body)"/>
                <a:ea typeface="+mn-ea"/>
                <a:cs typeface="+mn-cs"/>
              </a:rPr>
              <a:t>Money runs out</a:t>
            </a:r>
          </a:p>
        </p:txBody>
      </p:sp>
    </p:spTree>
    <p:extLst>
      <p:ext uri="{BB962C8B-B14F-4D97-AF65-F5344CB8AC3E}">
        <p14:creationId xmlns:p14="http://schemas.microsoft.com/office/powerpoint/2010/main" val="180737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 Requirements Drive the Scrum Process?</a:t>
            </a:r>
          </a:p>
        </p:txBody>
      </p:sp>
      <p:sp>
        <p:nvSpPr>
          <p:cNvPr id="4" name="Text Placeholder 3"/>
          <p:cNvSpPr>
            <a:spLocks noGrp="1"/>
          </p:cNvSpPr>
          <p:nvPr>
            <p:ph type="body" idx="1"/>
          </p:nvPr>
        </p:nvSpPr>
        <p:spPr>
          <a:xfrm>
            <a:off x="1981200" y="1600201"/>
            <a:ext cx="8229600" cy="3796393"/>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spcAft>
                <a:spcPct val="0"/>
              </a:spcAft>
              <a:buSzPts val="2400"/>
            </a:pPr>
            <a:r>
              <a:rPr lang="en-US" sz="2400" kern="1200" dirty="0">
                <a:solidFill>
                  <a:srgbClr val="000000"/>
                </a:solidFill>
                <a:latin typeface="Arial (Body)"/>
                <a:ea typeface="+mn-ea"/>
                <a:cs typeface="+mn-cs"/>
              </a:rPr>
              <a:t>Scrum is unique from other Agile methods</a:t>
            </a:r>
          </a:p>
          <a:p>
            <a:pPr defTabSz="685800">
              <a:spcAft>
                <a:spcPct val="0"/>
              </a:spcAft>
              <a:buSzPts val="2400"/>
            </a:pPr>
            <a:r>
              <a:rPr lang="en-US" sz="2400" kern="1200" dirty="0">
                <a:solidFill>
                  <a:srgbClr val="000000"/>
                </a:solidFill>
                <a:latin typeface="Arial (Body)"/>
                <a:ea typeface="+mn-ea"/>
                <a:cs typeface="+mn-cs"/>
              </a:rPr>
              <a:t>Scrum uses requirements to drive planning and scheduling</a:t>
            </a:r>
          </a:p>
          <a:p>
            <a:pPr defTabSz="685800">
              <a:spcAft>
                <a:spcPct val="0"/>
              </a:spcAft>
              <a:buSzPts val="2400"/>
            </a:pPr>
            <a:r>
              <a:rPr lang="en-US" sz="2400" kern="1200" dirty="0">
                <a:solidFill>
                  <a:srgbClr val="000000"/>
                </a:solidFill>
                <a:latin typeface="Arial (Body)"/>
                <a:ea typeface="+mn-ea"/>
                <a:cs typeface="+mn-cs"/>
              </a:rPr>
              <a:t>Express requirements in terms of “</a:t>
            </a:r>
            <a:r>
              <a:rPr lang="en-US" sz="2400" b="1" kern="1200" dirty="0">
                <a:solidFill>
                  <a:srgbClr val="000000"/>
                </a:solidFill>
                <a:latin typeface="Arial (Body)"/>
                <a:ea typeface="+mn-ea"/>
                <a:cs typeface="+mn-cs"/>
              </a:rPr>
              <a:t>Who </a:t>
            </a:r>
            <a:r>
              <a:rPr lang="en-US" sz="2400" kern="1200" dirty="0">
                <a:solidFill>
                  <a:srgbClr val="000000"/>
                </a:solidFill>
                <a:latin typeface="Arial (Body)"/>
                <a:ea typeface="+mn-ea"/>
                <a:cs typeface="+mn-cs"/>
              </a:rPr>
              <a:t>does</a:t>
            </a:r>
            <a:r>
              <a:rPr lang="en-US" sz="2400" b="1" kern="1200" dirty="0">
                <a:solidFill>
                  <a:srgbClr val="000000"/>
                </a:solidFill>
                <a:latin typeface="Arial (Body)"/>
                <a:ea typeface="+mn-ea"/>
                <a:cs typeface="+mn-cs"/>
              </a:rPr>
              <a:t> what </a:t>
            </a:r>
            <a:r>
              <a:rPr lang="en-US" sz="2400" kern="1200" dirty="0">
                <a:solidFill>
                  <a:srgbClr val="000000"/>
                </a:solidFill>
                <a:latin typeface="Arial (Body)"/>
                <a:ea typeface="+mn-ea"/>
                <a:cs typeface="+mn-cs"/>
              </a:rPr>
              <a:t>and</a:t>
            </a:r>
            <a:r>
              <a:rPr lang="en-US" sz="2400" b="1" kern="1200" dirty="0">
                <a:solidFill>
                  <a:srgbClr val="000000"/>
                </a:solidFill>
                <a:latin typeface="Arial (Body)"/>
                <a:ea typeface="+mn-ea"/>
                <a:cs typeface="+mn-cs"/>
              </a:rPr>
              <a:t> why?</a:t>
            </a:r>
            <a:r>
              <a:rPr lang="en-US" sz="2400" kern="1200" dirty="0">
                <a:solidFill>
                  <a:srgbClr val="000000"/>
                </a:solidFill>
                <a:latin typeface="Arial (Body)"/>
                <a:ea typeface="+mn-ea"/>
                <a:cs typeface="+mn-cs"/>
              </a:rPr>
              <a:t>”</a:t>
            </a:r>
          </a:p>
          <a:p>
            <a:pPr defTabSz="685800">
              <a:spcAft>
                <a:spcPct val="0"/>
              </a:spcAft>
              <a:buSzPts val="2400"/>
            </a:pPr>
            <a:r>
              <a:rPr lang="en-US" sz="2400" kern="1200" dirty="0">
                <a:solidFill>
                  <a:srgbClr val="000000"/>
                </a:solidFill>
                <a:latin typeface="Arial (Body)"/>
                <a:ea typeface="+mn-ea"/>
                <a:cs typeface="+mn-cs"/>
              </a:rPr>
              <a:t>Product owner creates requirements and prioritizes them</a:t>
            </a:r>
          </a:p>
        </p:txBody>
      </p:sp>
    </p:spTree>
    <p:extLst>
      <p:ext uri="{BB962C8B-B14F-4D97-AF65-F5344CB8AC3E}">
        <p14:creationId xmlns:p14="http://schemas.microsoft.com/office/powerpoint/2010/main" val="4189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 of “Who Does What and Why?” Using the </a:t>
            </a:r>
            <a:r>
              <a:rPr lang="pt-BR" kern="1200" dirty="0">
                <a:latin typeface="Times New Roman" panose="02020603050405020304" pitchFamily="18" charset="0"/>
                <a:ea typeface="+mj-ea"/>
                <a:cs typeface="Times New Roman" panose="02020603050405020304" pitchFamily="18" charset="0"/>
              </a:rPr>
              <a:t>P</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R</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I</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D</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E </a:t>
            </a:r>
            <a:r>
              <a:rPr lang="en-US" kern="1200" dirty="0">
                <a:latin typeface="Times New Roman" panose="02020603050405020304" pitchFamily="18" charset="0"/>
                <a:ea typeface="+mj-ea"/>
                <a:cs typeface="Times New Roman" panose="02020603050405020304" pitchFamily="18" charset="0"/>
              </a:rPr>
              <a:t>System</a:t>
            </a:r>
          </a:p>
        </p:txBody>
      </p:sp>
      <p:sp>
        <p:nvSpPr>
          <p:cNvPr id="4" name="Text Placeholder 3"/>
          <p:cNvSpPr>
            <a:spLocks noGrp="1"/>
          </p:cNvSpPr>
          <p:nvPr>
            <p:ph type="body" idx="1"/>
          </p:nvPr>
        </p:nvSpPr>
        <p:spPr>
          <a:xfrm>
            <a:off x="1981200" y="1600200"/>
            <a:ext cx="8229600" cy="4351564"/>
          </a:xfrm>
        </p:spPr>
        <p:txBody>
          <a:bodyPr wrap="square" lIns="91425" tIns="91425" rIns="91425" bIns="91425" anchor="t" anchorCtr="0">
            <a:noAutofit/>
          </a:bodyPr>
          <a:lstStyle/>
          <a:p>
            <a:pPr marL="0" indent="0" defTabSz="685800">
              <a:spcBef>
                <a:spcPts val="1125"/>
              </a:spcBef>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buSzPts val="2400"/>
            </a:pPr>
            <a:r>
              <a:rPr lang="en-US" sz="2400" kern="1200" dirty="0">
                <a:solidFill>
                  <a:srgbClr val="000000"/>
                </a:solidFill>
                <a:latin typeface="Arial (Body)"/>
                <a:ea typeface="+mn-ea"/>
                <a:cs typeface="+mn-cs"/>
              </a:rPr>
              <a:t>A requirement could be expressed as: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“As a personal trainer, I want to view the client’s exercise records so I can make sure he is not doing too much.” Or</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“As a personal trainer, I want to view the client’s exercise records so I can make sure she is still actively involved in her exercise program.”</a:t>
            </a:r>
          </a:p>
          <a:p>
            <a:pPr marL="312750" indent="-342900" defTabSz="685800">
              <a:spcAft>
                <a:spcPct val="0"/>
              </a:spcAft>
              <a:buSzPts val="2400"/>
            </a:pPr>
            <a:r>
              <a:rPr lang="en-US" sz="2400" kern="1200" dirty="0">
                <a:solidFill>
                  <a:srgbClr val="000000"/>
                </a:solidFill>
                <a:latin typeface="Arial (Body)"/>
                <a:ea typeface="+mn-ea"/>
                <a:cs typeface="+mn-cs"/>
              </a:rPr>
              <a:t>What different things do the two statements above tell us about the system to be built?</a:t>
            </a:r>
          </a:p>
        </p:txBody>
      </p:sp>
    </p:spTree>
    <p:extLst>
      <p:ext uri="{BB962C8B-B14F-4D97-AF65-F5344CB8AC3E}">
        <p14:creationId xmlns:p14="http://schemas.microsoft.com/office/powerpoint/2010/main" val="3666161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 Requirement and Tasks</a:t>
            </a:r>
          </a:p>
        </p:txBody>
      </p:sp>
      <p:sp>
        <p:nvSpPr>
          <p:cNvPr id="5" name="Text Placeholder 4"/>
          <p:cNvSpPr>
            <a:spLocks noGrp="1"/>
          </p:cNvSpPr>
          <p:nvPr>
            <p:ph type="body" idx="1"/>
          </p:nvPr>
        </p:nvSpPr>
        <p:spPr>
          <a:xfrm>
            <a:off x="1981200" y="1600201"/>
            <a:ext cx="8229600" cy="832757"/>
          </a:xfrm>
        </p:spPr>
        <p:txBody>
          <a:bodyPr/>
          <a:lstStyle/>
          <a:p>
            <a:pPr marL="0" indent="0">
              <a:spcBef>
                <a:spcPts val="0"/>
              </a:spcBef>
              <a:buSzPts val="2400"/>
              <a:buNone/>
            </a:pPr>
            <a:r>
              <a:rPr lang="en-US" sz="1400" kern="1200" dirty="0">
                <a:solidFill>
                  <a:srgbClr val="000000"/>
                </a:solidFill>
                <a:latin typeface="+mn-lt"/>
              </a:rPr>
              <a:t>CE</a:t>
            </a:r>
            <a:r>
              <a:rPr lang="en-US" sz="100" kern="1200" dirty="0">
                <a:solidFill>
                  <a:srgbClr val="000000"/>
                </a:solidFill>
                <a:latin typeface="+mn-lt"/>
              </a:rPr>
              <a:t> </a:t>
            </a:r>
            <a:r>
              <a:rPr lang="en-US" sz="1400" kern="1200" dirty="0">
                <a:solidFill>
                  <a:srgbClr val="000000"/>
                </a:solidFill>
                <a:latin typeface="+mn-lt"/>
              </a:rPr>
              <a:t>17-4 How do requirements drive the scrum process?</a:t>
            </a:r>
          </a:p>
          <a:p>
            <a:pPr marL="0" indent="0">
              <a:spcBef>
                <a:spcPts val="1000"/>
              </a:spcBef>
              <a:buSzPts val="2400"/>
              <a:buNone/>
            </a:pPr>
            <a:r>
              <a:rPr lang="en-US" sz="1800" b="1" dirty="0">
                <a:latin typeface="+mn-lt"/>
              </a:rPr>
              <a:t>Figure C</a:t>
            </a:r>
            <a:r>
              <a:rPr lang="en-US" sz="100" b="1" dirty="0">
                <a:latin typeface="+mn-lt"/>
              </a:rPr>
              <a:t> </a:t>
            </a:r>
            <a:r>
              <a:rPr lang="en-US" sz="1800" b="1" dirty="0">
                <a:latin typeface="+mn-lt"/>
              </a:rPr>
              <a:t>E</a:t>
            </a:r>
            <a:r>
              <a:rPr lang="en-US" sz="100" b="1" dirty="0">
                <a:latin typeface="+mn-lt"/>
              </a:rPr>
              <a:t> </a:t>
            </a:r>
            <a:r>
              <a:rPr lang="en-US" sz="1800" b="1" dirty="0">
                <a:latin typeface="+mn-lt"/>
              </a:rPr>
              <a:t>17-6</a:t>
            </a:r>
            <a:r>
              <a:rPr lang="en-US" sz="1800" dirty="0">
                <a:latin typeface="+mn-lt"/>
              </a:rPr>
              <a:t> Example Requirement and Tasks</a:t>
            </a:r>
            <a:endParaRPr lang="en-US" sz="2200" dirty="0">
              <a:latin typeface="+mn-lt"/>
            </a:endParaRPr>
          </a:p>
        </p:txBody>
      </p:sp>
      <p:pic>
        <p:nvPicPr>
          <p:cNvPr id="4" name="Picture 3" descr="Listing of example requirement and its underlying tasks. The requirement is expressed as a user story, which decomposes into a number of more specific tasks">
            <a:extLst>
              <a:ext uri="{FF2B5EF4-FFF2-40B4-BE49-F238E27FC236}">
                <a16:creationId xmlns:a16="http://schemas.microsoft.com/office/drawing/2014/main" id="{1CE86F87-4618-4547-BA22-9DD8F1F2845D}"/>
              </a:ext>
            </a:extLst>
          </p:cNvPr>
          <p:cNvPicPr>
            <a:picLocks noChangeAspect="1"/>
          </p:cNvPicPr>
          <p:nvPr/>
        </p:nvPicPr>
        <p:blipFill>
          <a:blip r:embed="rId3"/>
          <a:stretch>
            <a:fillRect/>
          </a:stretch>
        </p:blipFill>
        <p:spPr>
          <a:xfrm>
            <a:off x="2356757" y="2368444"/>
            <a:ext cx="7094764" cy="3888209"/>
          </a:xfrm>
          <a:prstGeom prst="rect">
            <a:avLst/>
          </a:prstGeom>
        </p:spPr>
      </p:pic>
    </p:spTree>
    <p:extLst>
      <p:ext uri="{BB962C8B-B14F-4D97-AF65-F5344CB8AC3E}">
        <p14:creationId xmlns:p14="http://schemas.microsoft.com/office/powerpoint/2010/main" val="415595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Scheduling Tasks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spcAft>
                <a:spcPct val="0"/>
              </a:spcAft>
              <a:buSzPts val="2400"/>
            </a:pPr>
            <a:r>
              <a:rPr lang="en-US" sz="2400" kern="1200" dirty="0">
                <a:solidFill>
                  <a:srgbClr val="000000"/>
                </a:solidFill>
                <a:latin typeface="Arial (Body)"/>
                <a:ea typeface="+mn-ea"/>
                <a:cs typeface="+mn-cs"/>
              </a:rPr>
              <a:t>Way tasks are scheduled makes scrum innovative</a:t>
            </a:r>
          </a:p>
          <a:p>
            <a:pPr defTabSz="685800">
              <a:spcAft>
                <a:spcPct val="0"/>
              </a:spcAft>
              <a:buSzPts val="2400"/>
            </a:pPr>
            <a:r>
              <a:rPr lang="en-US" sz="2400" kern="1200" dirty="0">
                <a:solidFill>
                  <a:srgbClr val="000000"/>
                </a:solidFill>
                <a:latin typeface="Arial (Body)"/>
                <a:ea typeface="+mn-ea"/>
                <a:cs typeface="+mn-cs"/>
              </a:rPr>
              <a:t>Developers terrible at determining how long a task will take, good at how long something will take in comparison to something else</a:t>
            </a:r>
          </a:p>
          <a:p>
            <a:pPr defTabSz="685800">
              <a:spcAft>
                <a:spcPct val="0"/>
              </a:spcAft>
              <a:buSzPts val="2400"/>
            </a:pPr>
            <a:r>
              <a:rPr lang="en-US" sz="2400" kern="1200" dirty="0">
                <a:solidFill>
                  <a:srgbClr val="000000"/>
                </a:solidFill>
                <a:latin typeface="Arial (Body)"/>
                <a:ea typeface="+mn-ea"/>
                <a:cs typeface="+mn-cs"/>
              </a:rPr>
              <a:t>Assign each task a difficulty score, called </a:t>
            </a:r>
            <a:r>
              <a:rPr lang="en-US" sz="2400" b="1" kern="1200" dirty="0">
                <a:solidFill>
                  <a:srgbClr val="000000"/>
                </a:solidFill>
                <a:latin typeface="Arial (Body)"/>
                <a:ea typeface="+mn-ea"/>
                <a:cs typeface="+mn-cs"/>
              </a:rPr>
              <a:t>points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Points form a Fibonacci sequence: {1, 2, 3, 5, 8, 13, 21, 34, 55, ...}</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Points summed to total for requirement</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Team estimation and planning poker</a:t>
            </a:r>
          </a:p>
        </p:txBody>
      </p:sp>
    </p:spTree>
    <p:extLst>
      <p:ext uri="{BB962C8B-B14F-4D97-AF65-F5344CB8AC3E}">
        <p14:creationId xmlns:p14="http://schemas.microsoft.com/office/powerpoint/2010/main" val="185991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Techniques for Assigning Points</a:t>
            </a:r>
          </a:p>
        </p:txBody>
      </p:sp>
      <p:sp>
        <p:nvSpPr>
          <p:cNvPr id="4" name="Text Placeholder 3"/>
          <p:cNvSpPr>
            <a:spLocks noGrp="1"/>
          </p:cNvSpPr>
          <p:nvPr>
            <p:ph type="body" idx="1"/>
          </p:nvPr>
        </p:nvSpPr>
        <p:spPr>
          <a:xfrm>
            <a:off x="1981200" y="1600201"/>
            <a:ext cx="8229600" cy="2393830"/>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spcAft>
                <a:spcPct val="0"/>
              </a:spcAft>
              <a:buSzPts val="2400"/>
            </a:pPr>
            <a:r>
              <a:rPr lang="en-US" sz="2400" kern="1200" dirty="0">
                <a:solidFill>
                  <a:srgbClr val="000000"/>
                </a:solidFill>
                <a:latin typeface="Arial (Body)"/>
                <a:ea typeface="+mn-ea"/>
                <a:cs typeface="+mn-cs"/>
              </a:rPr>
              <a:t>Team estimation and planning poker</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Iterative, feedback-generating process to obtain team scores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Learn more at </a:t>
            </a:r>
            <a:r>
              <a:rPr lang="en-US" sz="2400" kern="1200" dirty="0">
                <a:solidFill>
                  <a:srgbClr val="000000"/>
                </a:solidFill>
                <a:latin typeface="Arial (Body)"/>
                <a:ea typeface="+mn-ea"/>
                <a:cs typeface="+mn-cs"/>
                <a:hlinkClick r:id="rId2"/>
              </a:rPr>
              <a:t>The Elements of Scrum</a:t>
            </a:r>
            <a:r>
              <a:rPr 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374134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Committing to Finish Tasks</a:t>
            </a:r>
          </a:p>
        </p:txBody>
      </p:sp>
      <p:sp>
        <p:nvSpPr>
          <p:cNvPr id="4" name="Text Placeholder 3"/>
          <p:cNvSpPr>
            <a:spLocks noGrp="1"/>
          </p:cNvSpPr>
          <p:nvPr>
            <p:ph type="body" idx="1"/>
          </p:nvPr>
        </p:nvSpPr>
        <p:spPr>
          <a:xfrm>
            <a:off x="1981200" y="1600201"/>
            <a:ext cx="8229600" cy="2514600"/>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spcAft>
                <a:spcPct val="0"/>
              </a:spcAft>
              <a:buSzPts val="2400"/>
            </a:pPr>
            <a:r>
              <a:rPr lang="en-US" sz="2400" kern="1200" dirty="0">
                <a:solidFill>
                  <a:srgbClr val="000000"/>
                </a:solidFill>
                <a:latin typeface="Arial (Body)"/>
                <a:ea typeface="+mn-ea"/>
                <a:cs typeface="+mn-cs"/>
              </a:rPr>
              <a:t>Team </a:t>
            </a:r>
            <a:r>
              <a:rPr lang="en-US" sz="2400" b="1" kern="1200" dirty="0">
                <a:solidFill>
                  <a:srgbClr val="000000"/>
                </a:solidFill>
                <a:latin typeface="Arial (Body)"/>
                <a:ea typeface="+mn-ea"/>
                <a:cs typeface="+mn-cs"/>
              </a:rPr>
              <a:t>velocity</a:t>
            </a:r>
            <a:endParaRPr lang="en-US" sz="2400" kern="1200" dirty="0">
              <a:solidFill>
                <a:srgbClr val="000000"/>
              </a:solidFill>
              <a:latin typeface="Arial (Body)"/>
              <a:ea typeface="+mn-ea"/>
              <a:cs typeface="+mn-cs"/>
            </a:endParaRPr>
          </a:p>
          <a:p>
            <a:pPr marL="741600" lvl="1" indent="-284400" defTabSz="685800">
              <a:spcAft>
                <a:spcPct val="0"/>
              </a:spcAft>
              <a:buSzPts val="2400"/>
              <a:buFontTx/>
              <a:buChar char="–"/>
            </a:pPr>
            <a:r>
              <a:rPr lang="en-US" sz="2400" kern="1200" dirty="0">
                <a:solidFill>
                  <a:srgbClr val="000000"/>
                </a:solidFill>
                <a:latin typeface="Arial (Body)"/>
                <a:ea typeface="+mn-ea"/>
                <a:cs typeface="+mn-cs"/>
              </a:rPr>
              <a:t>Total number of work points team can accomplish in each scrum period</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Determines how many requirements team can commit to in next scrum period</a:t>
            </a:r>
          </a:p>
        </p:txBody>
      </p:sp>
    </p:spTree>
    <p:extLst>
      <p:ext uri="{BB962C8B-B14F-4D97-AF65-F5344CB8AC3E}">
        <p14:creationId xmlns:p14="http://schemas.microsoft.com/office/powerpoint/2010/main" val="9401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17-1 </a:t>
            </a:r>
            <a:r>
              <a:rPr lang="en-US" sz="2400" kern="1200" dirty="0">
                <a:solidFill>
                  <a:srgbClr val="000000"/>
                </a:solidFill>
                <a:latin typeface="Arial (Body)"/>
                <a:ea typeface="+mn-ea"/>
                <a:cs typeface="+mn-cs"/>
              </a:rPr>
              <a:t>Why is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 losing credibility?</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17-2 </a:t>
            </a:r>
            <a:r>
              <a:rPr lang="en-US" sz="2400" kern="1200" dirty="0">
                <a:solidFill>
                  <a:srgbClr val="000000"/>
                </a:solidFill>
                <a:latin typeface="Arial (Body)"/>
                <a:ea typeface="+mn-ea"/>
                <a:cs typeface="+mn-cs"/>
              </a:rPr>
              <a:t>What are the principles of agile development methodologies?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17-3 </a:t>
            </a:r>
            <a:r>
              <a:rPr lang="en-US" sz="2400" kern="1200" dirty="0">
                <a:solidFill>
                  <a:srgbClr val="000000"/>
                </a:solidFill>
                <a:latin typeface="Arial (Body)"/>
                <a:ea typeface="+mn-ea"/>
                <a:cs typeface="+mn-cs"/>
              </a:rPr>
              <a:t>What is the scrum process?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17-4 </a:t>
            </a:r>
            <a:r>
              <a:rPr lang="en-US" sz="2400" kern="1200" dirty="0">
                <a:solidFill>
                  <a:srgbClr val="000000"/>
                </a:solidFill>
                <a:latin typeface="Arial (Body)"/>
                <a:ea typeface="+mn-ea"/>
                <a:cs typeface="+mn-cs"/>
              </a:rPr>
              <a:t>How do requirements drive the scrum process?</a:t>
            </a:r>
          </a:p>
        </p:txBody>
      </p:sp>
    </p:spTree>
    <p:extLst>
      <p:ext uri="{BB962C8B-B14F-4D97-AF65-F5344CB8AC3E}">
        <p14:creationId xmlns:p14="http://schemas.microsoft.com/office/powerpoint/2010/main" val="2174519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Summary of Scrum Estimation Technique</a:t>
            </a:r>
          </a:p>
        </p:txBody>
      </p:sp>
      <p:sp>
        <p:nvSpPr>
          <p:cNvPr id="3" name="Content Placeholder 2"/>
          <p:cNvSpPr>
            <a:spLocks noGrp="1"/>
          </p:cNvSpPr>
          <p:nvPr>
            <p:ph idx="1"/>
          </p:nvPr>
        </p:nvSpPr>
        <p:spPr>
          <a:xfrm>
            <a:off x="1981200" y="1600200"/>
            <a:ext cx="8229600" cy="190245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17-4 How do requirements drive the scrum process?</a:t>
            </a:r>
          </a:p>
          <a:p>
            <a:pPr marL="0" indent="0">
              <a:spcBef>
                <a:spcPts val="6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17-7 </a:t>
            </a:r>
            <a:r>
              <a:rPr lang="en-US" sz="2200" kern="1200" dirty="0">
                <a:solidFill>
                  <a:srgbClr val="000000"/>
                </a:solidFill>
                <a:latin typeface="Arial (Body)"/>
              </a:rPr>
              <a:t>Summary of Scrum Estimation Technique</a:t>
            </a:r>
          </a:p>
        </p:txBody>
      </p:sp>
      <p:pic>
        <p:nvPicPr>
          <p:cNvPr id="11" name="Picture 10" descr="Listing of Scrum Estimation techniques. The team assigns points to each task by comparing them to each other, from simplest to more complex. Team estimates its velocity based on how many points worth of tasks it has completed in previous work cycles. Team then selects tasks that its velocity predicts it will be able to finish.">
            <a:extLst>
              <a:ext uri="{FF2B5EF4-FFF2-40B4-BE49-F238E27FC236}">
                <a16:creationId xmlns:a16="http://schemas.microsoft.com/office/drawing/2014/main" id="{A03BE6DD-46E7-401F-BC93-115DAA3B2D3E}"/>
              </a:ext>
            </a:extLst>
          </p:cNvPr>
          <p:cNvPicPr>
            <a:picLocks noChangeAspect="1"/>
          </p:cNvPicPr>
          <p:nvPr/>
        </p:nvPicPr>
        <p:blipFill>
          <a:blip r:embed="rId2"/>
          <a:stretch>
            <a:fillRect/>
          </a:stretch>
        </p:blipFill>
        <p:spPr>
          <a:xfrm>
            <a:off x="2446565" y="2355797"/>
            <a:ext cx="7298871" cy="4007223"/>
          </a:xfrm>
          <a:prstGeom prst="rect">
            <a:avLst/>
          </a:prstGeom>
        </p:spPr>
      </p:pic>
    </p:spTree>
    <p:extLst>
      <p:ext uri="{BB962C8B-B14F-4D97-AF65-F5344CB8AC3E}">
        <p14:creationId xmlns:p14="http://schemas.microsoft.com/office/powerpoint/2010/main" val="38232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Hocus-Pocus?</a:t>
            </a:r>
          </a:p>
        </p:txBody>
      </p:sp>
      <p:sp>
        <p:nvSpPr>
          <p:cNvPr id="4" name="Text Placeholder 3"/>
          <p:cNvSpPr>
            <a:spLocks noGrp="1"/>
          </p:cNvSpPr>
          <p:nvPr>
            <p:ph type="body" idx="1"/>
          </p:nvPr>
        </p:nvSpPr>
        <p:spPr>
          <a:xfrm>
            <a:off x="1981200" y="1600201"/>
            <a:ext cx="8229600" cy="4727120"/>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17-4 How do requirements drive the scrum process?</a:t>
            </a:r>
          </a:p>
          <a:p>
            <a:pPr defTabSz="685800">
              <a:spcAft>
                <a:spcPct val="0"/>
              </a:spcAft>
              <a:buSzPts val="2400"/>
            </a:pPr>
            <a:r>
              <a:rPr lang="en-US" sz="2400" kern="1200" dirty="0">
                <a:solidFill>
                  <a:srgbClr val="000000"/>
                </a:solidFill>
                <a:latin typeface="Arial (Body)"/>
                <a:ea typeface="+mn-ea"/>
                <a:cs typeface="+mn-cs"/>
              </a:rPr>
              <a:t>Incorporates team iteration and feedback for scheduling and tasking</a:t>
            </a:r>
          </a:p>
          <a:p>
            <a:pPr defTabSz="685800">
              <a:spcAft>
                <a:spcPct val="0"/>
              </a:spcAft>
              <a:buSzPts val="2400"/>
            </a:pPr>
            <a:r>
              <a:rPr lang="en-US" sz="2400" kern="1200" dirty="0">
                <a:solidFill>
                  <a:srgbClr val="000000"/>
                </a:solidFill>
                <a:latin typeface="Arial (Body)"/>
                <a:ea typeface="+mn-ea"/>
                <a:cs typeface="+mn-cs"/>
              </a:rPr>
              <a:t>Team creates something that far exceeds what each member can do individually</a:t>
            </a:r>
          </a:p>
          <a:p>
            <a:pPr defTabSz="685800">
              <a:spcAft>
                <a:spcPct val="0"/>
              </a:spcAft>
              <a:buSzPts val="2400"/>
            </a:pPr>
            <a:r>
              <a:rPr lang="en-US" sz="2400" kern="1200" dirty="0">
                <a:solidFill>
                  <a:srgbClr val="000000"/>
                </a:solidFill>
                <a:latin typeface="Arial (Body)"/>
                <a:ea typeface="+mn-ea"/>
                <a:cs typeface="+mn-cs"/>
              </a:rPr>
              <a:t>Team learns to assign points more accurately, and knows its true velocity</a:t>
            </a:r>
          </a:p>
          <a:p>
            <a:pPr defTabSz="685800">
              <a:spcAft>
                <a:spcPct val="0"/>
              </a:spcAft>
              <a:buSzPts val="2400"/>
            </a:pPr>
            <a:r>
              <a:rPr lang="en-US" sz="2400" kern="1200" dirty="0">
                <a:solidFill>
                  <a:srgbClr val="000000"/>
                </a:solidFill>
                <a:latin typeface="Arial (Body)"/>
                <a:ea typeface="+mn-ea"/>
                <a:cs typeface="+mn-cs"/>
              </a:rPr>
              <a:t>Scrum a good technique, but not magic</a:t>
            </a:r>
          </a:p>
          <a:p>
            <a:pPr defTabSz="685800">
              <a:spcAft>
                <a:spcPct val="0"/>
              </a:spcAft>
              <a:buSzPts val="2400"/>
            </a:pPr>
            <a:r>
              <a:rPr lang="en-US" sz="2400" kern="1200" dirty="0">
                <a:solidFill>
                  <a:srgbClr val="000000"/>
                </a:solidFill>
                <a:latin typeface="Arial (Body)"/>
                <a:ea typeface="+mn-ea"/>
                <a:cs typeface="+mn-cs"/>
              </a:rPr>
              <a:t>Scrum helps limit potential financial losses and help produce substantial results quickly</a:t>
            </a:r>
          </a:p>
        </p:txBody>
      </p:sp>
    </p:spTree>
    <p:extLst>
      <p:ext uri="{BB962C8B-B14F-4D97-AF65-F5344CB8AC3E}">
        <p14:creationId xmlns:p14="http://schemas.microsoft.com/office/powerpoint/2010/main" val="85552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600201"/>
            <a:ext cx="8229600" cy="2626743"/>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is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 losing credibility?</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principles of agile development methodologies?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the scrum process?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17-4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requirements drive the scrum process?</a:t>
            </a:r>
          </a:p>
        </p:txBody>
      </p:sp>
    </p:spTree>
    <p:extLst>
      <p:ext uri="{BB962C8B-B14F-4D97-AF65-F5344CB8AC3E}">
        <p14:creationId xmlns:p14="http://schemas.microsoft.com/office/powerpoint/2010/main" val="385482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S</a:t>
            </a:r>
            <a:r>
              <a:rPr lang="en-US" sz="100" dirty="0"/>
              <a:t> </a:t>
            </a:r>
            <a:r>
              <a:rPr lang="en-US" dirty="0"/>
              <a:t>D</a:t>
            </a:r>
            <a:r>
              <a:rPr lang="en-US" sz="100" dirty="0"/>
              <a:t> </a:t>
            </a:r>
            <a:r>
              <a:rPr lang="en-US" dirty="0"/>
              <a:t>L</a:t>
            </a:r>
            <a:r>
              <a:rPr lang="en-US" sz="100" dirty="0"/>
              <a:t> </a:t>
            </a:r>
            <a:r>
              <a:rPr lang="en-US" dirty="0"/>
              <a:t>C Credibility</a:t>
            </a:r>
          </a:p>
        </p:txBody>
      </p:sp>
      <p:sp>
        <p:nvSpPr>
          <p:cNvPr id="4" name="Text Placeholder 3"/>
          <p:cNvSpPr>
            <a:spLocks noGrp="1"/>
          </p:cNvSpPr>
          <p:nvPr>
            <p:ph type="body" idx="1"/>
          </p:nvPr>
        </p:nvSpPr>
        <p:spPr>
          <a:xfrm>
            <a:off x="1981200" y="1600201"/>
            <a:ext cx="8229600" cy="3981091"/>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17-1 Why is the S</a:t>
            </a:r>
            <a:r>
              <a:rPr lang="en-US" sz="100" dirty="0">
                <a:latin typeface="+mn-lt"/>
              </a:rPr>
              <a:t> </a:t>
            </a:r>
            <a:r>
              <a:rPr lang="en-US" sz="1400" dirty="0">
                <a:latin typeface="+mn-lt"/>
              </a:rPr>
              <a:t>D</a:t>
            </a:r>
            <a:r>
              <a:rPr lang="en-US" sz="100" dirty="0">
                <a:latin typeface="+mn-lt"/>
              </a:rPr>
              <a:t> </a:t>
            </a:r>
            <a:r>
              <a:rPr lang="en-US" sz="1400" dirty="0">
                <a:latin typeface="+mn-lt"/>
              </a:rPr>
              <a:t>L</a:t>
            </a:r>
            <a:r>
              <a:rPr lang="en-US" sz="100" dirty="0">
                <a:latin typeface="+mn-lt"/>
              </a:rPr>
              <a:t> </a:t>
            </a:r>
            <a:r>
              <a:rPr lang="en-US" sz="1400" dirty="0">
                <a:latin typeface="+mn-lt"/>
              </a:rPr>
              <a:t>C losing credibility?</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Arial (Body)"/>
              </a:rPr>
              <a:t>S</a:t>
            </a:r>
            <a:r>
              <a:rPr lang="en-US" sz="2400" kern="1200" dirty="0">
                <a:solidFill>
                  <a:srgbClr val="000000"/>
                </a:solidFill>
                <a:latin typeface="Arial (Body)"/>
                <a:ea typeface="+mn-ea"/>
                <a:cs typeface="+mn-cs"/>
              </a:rPr>
              <a:t>ystems requirements fuzzy and always changing</a:t>
            </a:r>
          </a:p>
          <a:p>
            <a:pPr marL="255651" indent="-255651" defTabSz="685800">
              <a:spcAft>
                <a:spcPct val="0"/>
              </a:spcAft>
              <a:buSzPts val="2400"/>
            </a:pPr>
            <a:r>
              <a:rPr lang="en-US" sz="2400" b="1" kern="1200" dirty="0">
                <a:solidFill>
                  <a:srgbClr val="000000"/>
                </a:solidFill>
                <a:latin typeface="Arial (Body)"/>
                <a:ea typeface="+mn-ea"/>
                <a:cs typeface="+mn-cs"/>
              </a:rPr>
              <a:t>Waterfall</a:t>
            </a:r>
            <a:r>
              <a:rPr lang="en-US" sz="2400"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method</a:t>
            </a:r>
            <a:r>
              <a:rPr lang="en-US" sz="2400" kern="1200" dirty="0">
                <a:solidFill>
                  <a:srgbClr val="000000"/>
                </a:solidFill>
                <a:latin typeface="Arial (Body)"/>
                <a:ea typeface="+mn-ea"/>
                <a:cs typeface="+mn-cs"/>
              </a:rPr>
              <a:t> not work well for “social” processes</a:t>
            </a:r>
          </a:p>
          <a:p>
            <a:pPr marL="741553" lvl="1" indent="-284353" defTabSz="685800">
              <a:spcAft>
                <a:spcPct val="0"/>
              </a:spcAft>
              <a:buSzPts val="2400"/>
            </a:pPr>
            <a:r>
              <a:rPr lang="en-US" sz="2400" kern="1200" dirty="0">
                <a:solidFill>
                  <a:srgbClr val="000000"/>
                </a:solidFill>
                <a:latin typeface="Arial (Body)"/>
                <a:ea typeface="+mn-ea"/>
                <a:cs typeface="+mn-cs"/>
              </a:rPr>
              <a:t>Assumes linear sequence from requirements to design to implementation</a:t>
            </a:r>
          </a:p>
          <a:p>
            <a:pPr marL="255651" indent="-255651" defTabSz="685800">
              <a:spcAft>
                <a:spcPct val="0"/>
              </a:spcAft>
              <a:buSzPts val="2400"/>
            </a:pPr>
            <a:r>
              <a:rPr lang="en-US" sz="2400" kern="1200" dirty="0">
                <a:solidFill>
                  <a:srgbClr val="000000"/>
                </a:solidFill>
                <a:latin typeface="Arial (Body)"/>
                <a:ea typeface="+mn-ea"/>
                <a:cs typeface="+mn-cs"/>
              </a:rPr>
              <a:t>Assumes requirements don’t change</a:t>
            </a:r>
          </a:p>
          <a:p>
            <a:pPr marL="255651" indent="-255651" defTabSz="685800">
              <a:spcAft>
                <a:spcPct val="0"/>
              </a:spcAft>
              <a:buSzPts val="2400"/>
            </a:pPr>
            <a:r>
              <a:rPr lang="en-US" sz="2400" kern="1200" dirty="0">
                <a:solidFill>
                  <a:srgbClr val="000000"/>
                </a:solidFill>
                <a:latin typeface="Arial (Body)"/>
                <a:ea typeface="+mn-ea"/>
                <a:cs typeface="+mn-cs"/>
              </a:rPr>
              <a:t>Very risky—users do not see system until end</a:t>
            </a:r>
          </a:p>
          <a:p>
            <a:pPr marL="255651" indent="-255651" defTabSz="685800">
              <a:spcAft>
                <a:spcPct val="0"/>
              </a:spcAft>
              <a:buSzPts val="2400"/>
            </a:pPr>
            <a:r>
              <a:rPr lang="en-US" sz="2400" kern="1200" dirty="0">
                <a:solidFill>
                  <a:srgbClr val="000000"/>
                </a:solidFill>
                <a:latin typeface="Arial (Body)"/>
                <a:ea typeface="+mn-ea"/>
                <a:cs typeface="+mn-cs"/>
              </a:rPr>
              <a:t>Projects often run out of money or time before completion</a:t>
            </a:r>
          </a:p>
        </p:txBody>
      </p:sp>
    </p:spTree>
    <p:extLst>
      <p:ext uri="{BB962C8B-B14F-4D97-AF65-F5344CB8AC3E}">
        <p14:creationId xmlns:p14="http://schemas.microsoft.com/office/powerpoint/2010/main" val="102014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Agile Development Methods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17-1 Why is the S</a:t>
            </a:r>
            <a:r>
              <a:rPr lang="en-US" sz="100" dirty="0">
                <a:latin typeface="+mn-lt"/>
              </a:rPr>
              <a:t> </a:t>
            </a:r>
            <a:r>
              <a:rPr lang="en-US" sz="1400" dirty="0">
                <a:latin typeface="+mn-lt"/>
              </a:rPr>
              <a:t>D</a:t>
            </a:r>
            <a:r>
              <a:rPr lang="en-US" sz="100" dirty="0">
                <a:latin typeface="+mn-lt"/>
              </a:rPr>
              <a:t> </a:t>
            </a:r>
            <a:r>
              <a:rPr lang="en-US" sz="1400" dirty="0">
                <a:latin typeface="+mn-lt"/>
              </a:rPr>
              <a:t>L</a:t>
            </a:r>
            <a:r>
              <a:rPr lang="en-US" sz="100" dirty="0">
                <a:latin typeface="+mn-lt"/>
              </a:rPr>
              <a:t> </a:t>
            </a:r>
            <a:r>
              <a:rPr lang="en-US" sz="1400" dirty="0">
                <a:latin typeface="+mn-lt"/>
              </a:rPr>
              <a:t>C losing credibility?</a:t>
            </a:r>
          </a:p>
          <a:p>
            <a:r>
              <a:rPr lang="en-US" sz="2400" dirty="0">
                <a:latin typeface="+mn-lt"/>
              </a:rPr>
              <a:t>Rapid application development (</a:t>
            </a:r>
            <a:r>
              <a:rPr lang="en-US" sz="2400" dirty="0">
                <a:latin typeface="+mn-lt"/>
                <a:hlinkClick r:id="rId2" tooltip="http://www.tutorialspoint.com/sdlc/sdlc_rad_model.htm"/>
              </a:rPr>
              <a:t>R</a:t>
            </a:r>
            <a:r>
              <a:rPr lang="en-US" sz="100" dirty="0">
                <a:latin typeface="+mn-lt"/>
                <a:hlinkClick r:id="rId2" tooltip="http://www.tutorialspoint.com/sdlc/sdlc_rad_model.htm"/>
              </a:rPr>
              <a:t> </a:t>
            </a:r>
            <a:r>
              <a:rPr lang="en-US" sz="2400" dirty="0">
                <a:latin typeface="+mn-lt"/>
                <a:hlinkClick r:id="rId2" tooltip="http://www.tutorialspoint.com/sdlc/sdlc_rad_model.htm"/>
              </a:rPr>
              <a:t>A</a:t>
            </a:r>
            <a:r>
              <a:rPr lang="en-US" sz="100" dirty="0">
                <a:latin typeface="+mn-lt"/>
                <a:hlinkClick r:id="rId2" tooltip="http://www.tutorialspoint.com/sdlc/sdlc_rad_model.htm"/>
              </a:rPr>
              <a:t> </a:t>
            </a:r>
            <a:r>
              <a:rPr lang="en-US" sz="2400" dirty="0">
                <a:latin typeface="+mn-lt"/>
                <a:hlinkClick r:id="rId2" tooltip="http://www.tutorialspoint.com/sdlc/sdlc_rad_model.htm"/>
              </a:rPr>
              <a:t>D</a:t>
            </a:r>
            <a:r>
              <a:rPr lang="en-US" sz="2400" dirty="0">
                <a:latin typeface="+mn-lt"/>
              </a:rPr>
              <a:t>)</a:t>
            </a:r>
          </a:p>
          <a:p>
            <a:r>
              <a:rPr lang="en-US" sz="2400" dirty="0">
                <a:latin typeface="+mn-lt"/>
              </a:rPr>
              <a:t>Unified process (</a:t>
            </a:r>
            <a:r>
              <a:rPr lang="en-US" sz="2400" dirty="0">
                <a:latin typeface="+mn-lt"/>
                <a:hlinkClick r:id="rId3"/>
              </a:rPr>
              <a:t>U</a:t>
            </a:r>
            <a:r>
              <a:rPr lang="en-US" sz="100" dirty="0">
                <a:latin typeface="+mn-lt"/>
                <a:hlinkClick r:id="rId3"/>
              </a:rPr>
              <a:t> </a:t>
            </a:r>
            <a:r>
              <a:rPr lang="en-US" sz="2400" dirty="0">
                <a:latin typeface="+mn-lt"/>
                <a:hlinkClick r:id="rId3"/>
              </a:rPr>
              <a:t>P</a:t>
            </a:r>
            <a:r>
              <a:rPr lang="en-US" sz="2400" dirty="0">
                <a:latin typeface="+mn-lt"/>
              </a:rPr>
              <a:t>)</a:t>
            </a:r>
          </a:p>
          <a:p>
            <a:r>
              <a:rPr lang="en-US" sz="2400" dirty="0">
                <a:latin typeface="+mn-lt"/>
              </a:rPr>
              <a:t>Extreme programming (</a:t>
            </a:r>
            <a:r>
              <a:rPr lang="en-US" sz="2400" dirty="0">
                <a:latin typeface="+mn-lt"/>
                <a:hlinkClick r:id="rId4" tooltip="http://www.extremeprogramming.org/"/>
              </a:rPr>
              <a:t>X</a:t>
            </a:r>
            <a:r>
              <a:rPr lang="en-US" sz="100" dirty="0">
                <a:latin typeface="+mn-lt"/>
                <a:hlinkClick r:id="rId4" tooltip="http://www.extremeprogramming.org/"/>
              </a:rPr>
              <a:t> </a:t>
            </a:r>
            <a:r>
              <a:rPr lang="en-US" sz="2400" dirty="0">
                <a:latin typeface="+mn-lt"/>
                <a:hlinkClick r:id="rId4" tooltip="http://www.extremeprogramming.org/"/>
              </a:rPr>
              <a:t>P</a:t>
            </a:r>
            <a:r>
              <a:rPr lang="en-US" sz="2400" dirty="0">
                <a:latin typeface="+mn-lt"/>
              </a:rPr>
              <a:t>)</a:t>
            </a:r>
          </a:p>
          <a:p>
            <a:r>
              <a:rPr lang="en-US" sz="2400" dirty="0">
                <a:latin typeface="+mn-lt"/>
              </a:rPr>
              <a:t>Scrum</a:t>
            </a:r>
          </a:p>
          <a:p>
            <a:r>
              <a:rPr lang="en-US" sz="2400" dirty="0">
                <a:latin typeface="+mn-lt"/>
              </a:rPr>
              <a:t>and others</a:t>
            </a:r>
          </a:p>
        </p:txBody>
      </p:sp>
    </p:spTree>
    <p:extLst>
      <p:ext uri="{BB962C8B-B14F-4D97-AF65-F5344CB8AC3E}">
        <p14:creationId xmlns:p14="http://schemas.microsoft.com/office/powerpoint/2010/main" val="45653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Principles of Agile Development</a:t>
            </a:r>
          </a:p>
        </p:txBody>
      </p:sp>
      <p:sp>
        <p:nvSpPr>
          <p:cNvPr id="3" name="Content Placeholder 2"/>
          <p:cNvSpPr>
            <a:spLocks noGrp="1"/>
          </p:cNvSpPr>
          <p:nvPr>
            <p:ph type="body" idx="1"/>
          </p:nvPr>
        </p:nvSpPr>
        <p:spPr>
          <a:xfrm>
            <a:off x="1981200" y="1600201"/>
            <a:ext cx="8229600" cy="840921"/>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17-2 What are the principles of agile development methodologies?</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17-1</a:t>
            </a:r>
            <a:r>
              <a:rPr lang="en-US" sz="2200" dirty="0">
                <a:latin typeface="+mn-lt"/>
              </a:rPr>
              <a:t> Principles of Agile Development</a:t>
            </a:r>
          </a:p>
        </p:txBody>
      </p:sp>
      <p:pic>
        <p:nvPicPr>
          <p:cNvPr id="5" name="Picture 4" descr="Listing of the principles of Agile development:&#10;Expect requirements changes.&#10;Deliver working versions of product frequently.&#10;work closely with customer.&#10;Design as you go.&#10;Test as you go.&#10;The team knows best how it's doing and how to change.&#10;">
            <a:extLst>
              <a:ext uri="{FF2B5EF4-FFF2-40B4-BE49-F238E27FC236}">
                <a16:creationId xmlns:a16="http://schemas.microsoft.com/office/drawing/2014/main" id="{FD940797-98A2-481C-96ED-A6952D5929D6}"/>
              </a:ext>
            </a:extLst>
          </p:cNvPr>
          <p:cNvPicPr>
            <a:picLocks noChangeAspect="1"/>
          </p:cNvPicPr>
          <p:nvPr/>
        </p:nvPicPr>
        <p:blipFill>
          <a:blip r:embed="rId3"/>
          <a:stretch>
            <a:fillRect/>
          </a:stretch>
        </p:blipFill>
        <p:spPr>
          <a:xfrm>
            <a:off x="2487385" y="2441121"/>
            <a:ext cx="7419679" cy="3869872"/>
          </a:xfrm>
          <a:prstGeom prst="rect">
            <a:avLst/>
          </a:prstGeom>
        </p:spPr>
      </p:pic>
    </p:spTree>
    <p:extLst>
      <p:ext uri="{BB962C8B-B14F-4D97-AF65-F5344CB8AC3E}">
        <p14:creationId xmlns:p14="http://schemas.microsoft.com/office/powerpoint/2010/main" val="33346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Size of Organizations Using Agile</a:t>
            </a:r>
          </a:p>
        </p:txBody>
      </p:sp>
      <p:sp>
        <p:nvSpPr>
          <p:cNvPr id="3" name="Content Placeholder 2"/>
          <p:cNvSpPr>
            <a:spLocks noGrp="1"/>
          </p:cNvSpPr>
          <p:nvPr>
            <p:ph type="body" idx="1"/>
          </p:nvPr>
        </p:nvSpPr>
        <p:spPr>
          <a:xfrm>
            <a:off x="1981200" y="1600201"/>
            <a:ext cx="8229600" cy="76343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17-2 What are the principles of agile development methodologies?</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17-2 </a:t>
            </a:r>
            <a:r>
              <a:rPr lang="en-US" sz="2200" dirty="0">
                <a:latin typeface="+mn-lt"/>
              </a:rPr>
              <a:t>Size of Organizations Using Agile (2018)</a:t>
            </a:r>
          </a:p>
        </p:txBody>
      </p:sp>
      <p:pic>
        <p:nvPicPr>
          <p:cNvPr id="5" name="Picture 4" descr="Chart showing the distribution of organizations using Agile by size. About 37% of smaller organizations (&lt;=1,000) are using Agile. About 28% of very large organizations (&gt;20,000) are using Agile. Around 17-18% of organizations in the middle have adopted Agile. "/>
          <p:cNvPicPr>
            <a:picLocks noChangeAspect="1"/>
          </p:cNvPicPr>
          <p:nvPr/>
        </p:nvPicPr>
        <p:blipFill>
          <a:blip r:embed="rId2"/>
          <a:srcRect/>
          <a:stretch/>
        </p:blipFill>
        <p:spPr>
          <a:xfrm>
            <a:off x="2383076" y="2547045"/>
            <a:ext cx="6748848" cy="3698634"/>
          </a:xfrm>
          <a:prstGeom prst="rect">
            <a:avLst/>
          </a:prstGeom>
        </p:spPr>
      </p:pic>
    </p:spTree>
    <p:extLst>
      <p:ext uri="{BB962C8B-B14F-4D97-AF65-F5344CB8AC3E}">
        <p14:creationId xmlns:p14="http://schemas.microsoft.com/office/powerpoint/2010/main" val="353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Agile Methodology Used</a:t>
            </a:r>
          </a:p>
        </p:txBody>
      </p:sp>
      <p:sp>
        <p:nvSpPr>
          <p:cNvPr id="3" name="Content Placeholder 2"/>
          <p:cNvSpPr>
            <a:spLocks noGrp="1"/>
          </p:cNvSpPr>
          <p:nvPr>
            <p:ph type="body" idx="1"/>
          </p:nvPr>
        </p:nvSpPr>
        <p:spPr>
          <a:xfrm>
            <a:off x="1981200" y="1600201"/>
            <a:ext cx="8229600" cy="754811"/>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17-2 What are the principles of agile development methodologies?</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17-3</a:t>
            </a:r>
            <a:r>
              <a:rPr lang="en-US" sz="2200" dirty="0">
                <a:latin typeface="+mn-lt"/>
              </a:rPr>
              <a:t> Agile Methodology Used</a:t>
            </a:r>
          </a:p>
        </p:txBody>
      </p:sp>
      <p:pic>
        <p:nvPicPr>
          <p:cNvPr id="5" name="Picture 4" descr="Chart showing Agile methodologies used over time. Key insights from the chart suggest that Scrum usage predominates over the past seven years, but has declined slightly in the most recent two years. There are slight increases in the most recent two years of a custom hybrid blend of Agile methodologies."/>
          <p:cNvPicPr>
            <a:picLocks noChangeAspect="1"/>
          </p:cNvPicPr>
          <p:nvPr/>
        </p:nvPicPr>
        <p:blipFill>
          <a:blip r:embed="rId2"/>
          <a:srcRect/>
          <a:stretch/>
        </p:blipFill>
        <p:spPr>
          <a:xfrm>
            <a:off x="2314223" y="2586081"/>
            <a:ext cx="7112806" cy="3695870"/>
          </a:xfrm>
          <a:prstGeom prst="rect">
            <a:avLst/>
          </a:prstGeom>
        </p:spPr>
      </p:pic>
    </p:spTree>
    <p:extLst>
      <p:ext uri="{BB962C8B-B14F-4D97-AF65-F5344CB8AC3E}">
        <p14:creationId xmlns:p14="http://schemas.microsoft.com/office/powerpoint/2010/main" val="204372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Scrum Essentials</a:t>
            </a:r>
          </a:p>
        </p:txBody>
      </p:sp>
      <p:sp>
        <p:nvSpPr>
          <p:cNvPr id="3" name="Content Placeholder 2"/>
          <p:cNvSpPr>
            <a:spLocks noGrp="1"/>
          </p:cNvSpPr>
          <p:nvPr>
            <p:ph type="body" idx="1"/>
          </p:nvPr>
        </p:nvSpPr>
        <p:spPr>
          <a:xfrm>
            <a:off x="1981201" y="1600199"/>
            <a:ext cx="3069772" cy="488686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17-3 What is the scrum process?</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17-4</a:t>
            </a:r>
            <a:r>
              <a:rPr lang="en-US" sz="2200" dirty="0">
                <a:latin typeface="+mn-lt"/>
              </a:rPr>
              <a:t> Scrum Essentials</a:t>
            </a:r>
          </a:p>
        </p:txBody>
      </p:sp>
      <p:pic>
        <p:nvPicPr>
          <p:cNvPr id="9" name="Picture 8" descr="List of essential elements of Scrum:&#10;Requirements list drives the process.&#10;Each work period focuses on a small subset of features.&#10;Repeat work periods until customer says we're done or we're out of money.">
            <a:extLst>
              <a:ext uri="{FF2B5EF4-FFF2-40B4-BE49-F238E27FC236}">
                <a16:creationId xmlns:a16="http://schemas.microsoft.com/office/drawing/2014/main" id="{707C1443-8240-4330-8518-2E1FC88F6E74}"/>
              </a:ext>
            </a:extLst>
          </p:cNvPr>
          <p:cNvPicPr>
            <a:picLocks noChangeAspect="1"/>
          </p:cNvPicPr>
          <p:nvPr/>
        </p:nvPicPr>
        <p:blipFill>
          <a:blip r:embed="rId3"/>
          <a:stretch>
            <a:fillRect/>
          </a:stretch>
        </p:blipFill>
        <p:spPr>
          <a:xfrm>
            <a:off x="5124449" y="1312651"/>
            <a:ext cx="5155164" cy="4886865"/>
          </a:xfrm>
          <a:prstGeom prst="rect">
            <a:avLst/>
          </a:prstGeom>
        </p:spPr>
      </p:pic>
    </p:spTree>
    <p:extLst>
      <p:ext uri="{BB962C8B-B14F-4D97-AF65-F5344CB8AC3E}">
        <p14:creationId xmlns:p14="http://schemas.microsoft.com/office/powerpoint/2010/main" val="114552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Scrum Process</a:t>
            </a:r>
          </a:p>
        </p:txBody>
      </p:sp>
      <p:sp>
        <p:nvSpPr>
          <p:cNvPr id="3" name="Content Placeholder 2"/>
          <p:cNvSpPr>
            <a:spLocks noGrp="1"/>
          </p:cNvSpPr>
          <p:nvPr>
            <p:ph type="body" idx="1"/>
          </p:nvPr>
        </p:nvSpPr>
        <p:spPr>
          <a:xfrm>
            <a:off x="1981200" y="1600201"/>
            <a:ext cx="8229600" cy="73755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17-3 What is the scrum process?</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17-5</a:t>
            </a:r>
            <a:r>
              <a:rPr lang="en-US" sz="2200" dirty="0">
                <a:latin typeface="+mn-lt"/>
              </a:rPr>
              <a:t> Scrum Process</a:t>
            </a:r>
          </a:p>
        </p:txBody>
      </p:sp>
      <p:pic>
        <p:nvPicPr>
          <p:cNvPr id="6" name="Picture 5" descr="Figure depicting the Scrum process: product owner defines prioritized requirements list. The team decides which requirements to implement in a work cycle. At the work cycle completion, the completed product is delivered and the team work process is assessed before moving on.">
            <a:extLst>
              <a:ext uri="{FF2B5EF4-FFF2-40B4-BE49-F238E27FC236}">
                <a16:creationId xmlns:a16="http://schemas.microsoft.com/office/drawing/2014/main" id="{517F6170-1985-4BC4-9DB3-0D549B18CB1A}"/>
              </a:ext>
            </a:extLst>
          </p:cNvPr>
          <p:cNvPicPr>
            <a:picLocks noChangeAspect="1"/>
          </p:cNvPicPr>
          <p:nvPr/>
        </p:nvPicPr>
        <p:blipFill>
          <a:blip r:embed="rId3"/>
          <a:srcRect/>
          <a:stretch/>
        </p:blipFill>
        <p:spPr>
          <a:xfrm>
            <a:off x="2499333" y="2528483"/>
            <a:ext cx="6738927" cy="3607308"/>
          </a:xfrm>
          <a:prstGeom prst="rect">
            <a:avLst/>
          </a:prstGeom>
        </p:spPr>
      </p:pic>
    </p:spTree>
    <p:extLst>
      <p:ext uri="{BB962C8B-B14F-4D97-AF65-F5344CB8AC3E}">
        <p14:creationId xmlns:p14="http://schemas.microsoft.com/office/powerpoint/2010/main" val="264961693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1510</Words>
  <Application>Microsoft Macintosh PowerPoint</Application>
  <PresentationFormat>Breitbild</PresentationFormat>
  <Paragraphs>151</Paragraphs>
  <Slides>23</Slides>
  <Notes>12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23</vt:i4>
      </vt:variant>
    </vt:vector>
  </HeadingPairs>
  <TitlesOfParts>
    <vt:vector size="31"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S D L C Credibility</vt:lpstr>
      <vt:lpstr>Agile Development Methods</vt:lpstr>
      <vt:lpstr>Principles of Agile Development</vt:lpstr>
      <vt:lpstr>Size of Organizations Using Agile</vt:lpstr>
      <vt:lpstr>Agile Methodology Used</vt:lpstr>
      <vt:lpstr>Scrum Essentials</vt:lpstr>
      <vt:lpstr>Scrum Process</vt:lpstr>
      <vt:lpstr>Key Roles</vt:lpstr>
      <vt:lpstr>Stand-Up Meetings</vt:lpstr>
      <vt:lpstr>Paired Programming</vt:lpstr>
      <vt:lpstr>When Are We Done?</vt:lpstr>
      <vt:lpstr>How Do Requirements Drive the Scrum Process?</vt:lpstr>
      <vt:lpstr>Example of “Who Does What and Why?” Using the P R I D E System</vt:lpstr>
      <vt:lpstr>Example Requirement and Tasks</vt:lpstr>
      <vt:lpstr>Scheduling Tasks</vt:lpstr>
      <vt:lpstr>Techniques for Assigning Points</vt:lpstr>
      <vt:lpstr>Committing to Finish Tasks</vt:lpstr>
      <vt:lpstr>Summary of Scrum Estimation Technique</vt:lpstr>
      <vt:lpstr>Hocus-Pocus?</vt:lpstr>
      <vt:lpstr>Active Review</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8e</dc:title>
  <dc:subject>BC3-MIS</dc:subject>
  <dc:creator>Kroenke/Boyle</dc:creator>
  <cp:keywords>Experiencing MIS</cp:keywords>
  <cp:lastModifiedBy>Dominik Böhler</cp:lastModifiedBy>
  <cp:revision>709</cp:revision>
  <dcterms:modified xsi:type="dcterms:W3CDTF">2021-02-17T10:45:47Z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