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7"/>
  </p:notesMasterIdLst>
  <p:handoutMasterIdLst>
    <p:handoutMasterId r:id="rId28"/>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04"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5"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5"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599" autoAdjust="0"/>
    <p:restoredTop sz="76764" autoAdjust="0"/>
  </p:normalViewPr>
  <p:slideViewPr>
    <p:cSldViewPr snapToGrid="0" snapToObjects="1">
      <p:cViewPr varScale="1">
        <p:scale>
          <a:sx n="132" d="100"/>
          <a:sy n="132" d="100"/>
        </p:scale>
        <p:origin x="576" y="176"/>
      </p:cViewPr>
      <p:guideLst>
        <p:guide orient="horz" pos="2160"/>
        <p:guide pos="3840"/>
      </p:guideLst>
    </p:cSldViewPr>
  </p:slideViewPr>
  <p:outlineViewPr>
    <p:cViewPr>
      <p:scale>
        <a:sx n="66" d="100"/>
        <a:sy n="66" d="100"/>
      </p:scale>
      <p:origin x="0" y="-2767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6C92896F-0875-48DE-B64C-CCE4A6CE2C0F}"/>
    <pc:docChg chg="custSel modSld">
      <pc:chgData name="Robby Roth" userId="47608e0cc0708d8b" providerId="LiveId" clId="{6C92896F-0875-48DE-B64C-CCE4A6CE2C0F}" dt="2020-02-08T22:23:02.718" v="13" actId="1589"/>
      <pc:docMkLst>
        <pc:docMk/>
      </pc:docMkLst>
      <pc:sldChg chg="modSp addCm">
        <pc:chgData name="Robby Roth" userId="47608e0cc0708d8b" providerId="LiveId" clId="{6C92896F-0875-48DE-B64C-CCE4A6CE2C0F}" dt="2020-02-08T22:21:36.978" v="2" actId="1589"/>
        <pc:sldMkLst>
          <pc:docMk/>
          <pc:sldMk cId="98719405" sldId="305"/>
        </pc:sldMkLst>
        <pc:spChg chg="mod">
          <ac:chgData name="Robby Roth" userId="47608e0cc0708d8b" providerId="LiveId" clId="{6C92896F-0875-48DE-B64C-CCE4A6CE2C0F}" dt="2020-02-08T22:21:31.648" v="1" actId="20577"/>
          <ac:spMkLst>
            <pc:docMk/>
            <pc:sldMk cId="98719405" sldId="305"/>
            <ac:spMk id="3" creationId="{00000000-0000-0000-0000-000000000000}"/>
          </ac:spMkLst>
        </pc:spChg>
      </pc:sldChg>
      <pc:sldChg chg="modSp addCm">
        <pc:chgData name="Robby Roth" userId="47608e0cc0708d8b" providerId="LiveId" clId="{6C92896F-0875-48DE-B64C-CCE4A6CE2C0F}" dt="2020-02-08T22:21:51.798" v="4" actId="1589"/>
        <pc:sldMkLst>
          <pc:docMk/>
          <pc:sldMk cId="3917601052" sldId="310"/>
        </pc:sldMkLst>
        <pc:spChg chg="mod">
          <ac:chgData name="Robby Roth" userId="47608e0cc0708d8b" providerId="LiveId" clId="{6C92896F-0875-48DE-B64C-CCE4A6CE2C0F}" dt="2020-02-08T22:21:45.638" v="3" actId="255"/>
          <ac:spMkLst>
            <pc:docMk/>
            <pc:sldMk cId="3917601052" sldId="310"/>
            <ac:spMk id="2" creationId="{00000000-0000-0000-0000-000000000000}"/>
          </ac:spMkLst>
        </pc:spChg>
      </pc:sldChg>
      <pc:sldChg chg="modSp addCm">
        <pc:chgData name="Robby Roth" userId="47608e0cc0708d8b" providerId="LiveId" clId="{6C92896F-0875-48DE-B64C-CCE4A6CE2C0F}" dt="2020-02-08T22:22:27.097" v="9" actId="1589"/>
        <pc:sldMkLst>
          <pc:docMk/>
          <pc:sldMk cId="4238088408" sldId="311"/>
        </pc:sldMkLst>
        <pc:spChg chg="mod">
          <ac:chgData name="Robby Roth" userId="47608e0cc0708d8b" providerId="LiveId" clId="{6C92896F-0875-48DE-B64C-CCE4A6CE2C0F}" dt="2020-02-08T22:22:02.668" v="6" actId="20577"/>
          <ac:spMkLst>
            <pc:docMk/>
            <pc:sldMk cId="4238088408" sldId="311"/>
            <ac:spMk id="2" creationId="{00000000-0000-0000-0000-000000000000}"/>
          </ac:spMkLst>
        </pc:spChg>
        <pc:spChg chg="mod">
          <ac:chgData name="Robby Roth" userId="47608e0cc0708d8b" providerId="LiveId" clId="{6C92896F-0875-48DE-B64C-CCE4A6CE2C0F}" dt="2020-02-08T22:22:06.358" v="8" actId="20577"/>
          <ac:spMkLst>
            <pc:docMk/>
            <pc:sldMk cId="4238088408" sldId="311"/>
            <ac:spMk id="3" creationId="{00000000-0000-0000-0000-000000000000}"/>
          </ac:spMkLst>
        </pc:spChg>
      </pc:sldChg>
      <pc:sldChg chg="addCm modNotesTx">
        <pc:chgData name="Robby Roth" userId="47608e0cc0708d8b" providerId="LiveId" clId="{6C92896F-0875-48DE-B64C-CCE4A6CE2C0F}" dt="2020-02-08T22:22:48.888" v="11" actId="1589"/>
        <pc:sldMkLst>
          <pc:docMk/>
          <pc:sldMk cId="155470510" sldId="314"/>
        </pc:sldMkLst>
      </pc:sldChg>
      <pc:sldChg chg="modSp addCm">
        <pc:chgData name="Robby Roth" userId="47608e0cc0708d8b" providerId="LiveId" clId="{6C92896F-0875-48DE-B64C-CCE4A6CE2C0F}" dt="2020-02-08T22:23:02.718" v="13" actId="1589"/>
        <pc:sldMkLst>
          <pc:docMk/>
          <pc:sldMk cId="2231082706" sldId="326"/>
        </pc:sldMkLst>
        <pc:spChg chg="mod">
          <ac:chgData name="Robby Roth" userId="47608e0cc0708d8b" providerId="LiveId" clId="{6C92896F-0875-48DE-B64C-CCE4A6CE2C0F}" dt="2020-02-08T22:22:57.248" v="12" actId="20577"/>
          <ac:spMkLst>
            <pc:docMk/>
            <pc:sldMk cId="2231082706" sldId="326"/>
            <ac:spMk id="3" creationId="{00000000-0000-0000-0000-000000000000}"/>
          </ac:spMkLst>
        </pc:spChg>
      </pc:sldChg>
    </pc:docChg>
  </pc:docChgLst>
  <pc:docChgLst>
    <pc:chgData name="Dominik Böhler" userId="d6f71161-d1cb-4399-82c4-d80fb5b4761d" providerId="ADAL" clId="{E6A058DC-83A4-F348-BB87-CDD0B6FDD932}"/>
    <pc:docChg chg="custSel modSld modMainMaster modNotesMaster">
      <pc:chgData name="Dominik Böhler" userId="d6f71161-d1cb-4399-82c4-d80fb5b4761d" providerId="ADAL" clId="{E6A058DC-83A4-F348-BB87-CDD0B6FDD932}" dt="2021-02-17T10:46:19.332" v="3" actId="478"/>
      <pc:docMkLst>
        <pc:docMk/>
      </pc:docMkLst>
      <pc:sldChg chg="modSp modNotes">
        <pc:chgData name="Dominik Böhler" userId="d6f71161-d1cb-4399-82c4-d80fb5b4761d" providerId="ADAL" clId="{E6A058DC-83A4-F348-BB87-CDD0B6FDD932}" dt="2021-02-17T10:46:09.215" v="0"/>
        <pc:sldMkLst>
          <pc:docMk/>
          <pc:sldMk cId="4140415912" sldId="301"/>
        </pc:sldMkLst>
        <pc:spChg chg="mod">
          <ac:chgData name="Dominik Böhler" userId="d6f71161-d1cb-4399-82c4-d80fb5b4761d" providerId="ADAL" clId="{E6A058DC-83A4-F348-BB87-CDD0B6FDD932}" dt="2021-02-17T10:46:09.215" v="0"/>
          <ac:spMkLst>
            <pc:docMk/>
            <pc:sldMk cId="4140415912" sldId="301"/>
            <ac:spMk id="2" creationId="{00000000-0000-0000-0000-000000000000}"/>
          </ac:spMkLst>
        </pc:spChg>
        <pc:spChg chg="mod">
          <ac:chgData name="Dominik Böhler" userId="d6f71161-d1cb-4399-82c4-d80fb5b4761d" providerId="ADAL" clId="{E6A058DC-83A4-F348-BB87-CDD0B6FDD932}" dt="2021-02-17T10:46:09.215" v="0"/>
          <ac:spMkLst>
            <pc:docMk/>
            <pc:sldMk cId="4140415912" sldId="301"/>
            <ac:spMk id="3" creationId="{00000000-0000-0000-0000-000000000000}"/>
          </ac:spMkLst>
        </pc:spChg>
        <pc:spChg chg="mod">
          <ac:chgData name="Dominik Böhler" userId="d6f71161-d1cb-4399-82c4-d80fb5b4761d" providerId="ADAL" clId="{E6A058DC-83A4-F348-BB87-CDD0B6FDD932}" dt="2021-02-17T10:46:09.215" v="0"/>
          <ac:spMkLst>
            <pc:docMk/>
            <pc:sldMk cId="4140415912" sldId="301"/>
            <ac:spMk id="4" creationId="{00000000-0000-0000-0000-000000000000}"/>
          </ac:spMkLst>
        </pc:spChg>
        <pc:spChg chg="mod">
          <ac:chgData name="Dominik Böhler" userId="d6f71161-d1cb-4399-82c4-d80fb5b4761d" providerId="ADAL" clId="{E6A058DC-83A4-F348-BB87-CDD0B6FDD932}" dt="2021-02-17T10:46:09.215" v="0"/>
          <ac:spMkLst>
            <pc:docMk/>
            <pc:sldMk cId="4140415912" sldId="301"/>
            <ac:spMk id="5" creationId="{00000000-0000-0000-0000-000000000000}"/>
          </ac:spMkLst>
        </pc:spChg>
        <pc:spChg chg="mod">
          <ac:chgData name="Dominik Böhler" userId="d6f71161-d1cb-4399-82c4-d80fb5b4761d" providerId="ADAL" clId="{E6A058DC-83A4-F348-BB87-CDD0B6FDD932}" dt="2021-02-17T10:46:09.215" v="0"/>
          <ac:spMkLst>
            <pc:docMk/>
            <pc:sldMk cId="4140415912" sldId="301"/>
            <ac:spMk id="6" creationId="{00000000-0000-0000-0000-000000000000}"/>
          </ac:spMkLst>
        </pc:spChg>
        <pc:picChg chg="mod">
          <ac:chgData name="Dominik Böhler" userId="d6f71161-d1cb-4399-82c4-d80fb5b4761d" providerId="ADAL" clId="{E6A058DC-83A4-F348-BB87-CDD0B6FDD932}" dt="2021-02-17T10:46:09.215" v="0"/>
          <ac:picMkLst>
            <pc:docMk/>
            <pc:sldMk cId="4140415912" sldId="301"/>
            <ac:picMk id="8" creationId="{66F68693-04B9-45A8-9FEE-D461A6FE8391}"/>
          </ac:picMkLst>
        </pc:picChg>
      </pc:sldChg>
      <pc:sldChg chg="modSp modNotes">
        <pc:chgData name="Dominik Böhler" userId="d6f71161-d1cb-4399-82c4-d80fb5b4761d" providerId="ADAL" clId="{E6A058DC-83A4-F348-BB87-CDD0B6FDD932}" dt="2021-02-17T10:46:09.215" v="0"/>
        <pc:sldMkLst>
          <pc:docMk/>
          <pc:sldMk cId="3346985317" sldId="304"/>
        </pc:sldMkLst>
        <pc:spChg chg="mod">
          <ac:chgData name="Dominik Böhler" userId="d6f71161-d1cb-4399-82c4-d80fb5b4761d" providerId="ADAL" clId="{E6A058DC-83A4-F348-BB87-CDD0B6FDD932}" dt="2021-02-17T10:46:09.215" v="0"/>
          <ac:spMkLst>
            <pc:docMk/>
            <pc:sldMk cId="3346985317" sldId="304"/>
            <ac:spMk id="8" creationId="{00000000-0000-0000-0000-000000000000}"/>
          </ac:spMkLst>
        </pc:spChg>
        <pc:picChg chg="mod">
          <ac:chgData name="Dominik Böhler" userId="d6f71161-d1cb-4399-82c4-d80fb5b4761d" providerId="ADAL" clId="{E6A058DC-83A4-F348-BB87-CDD0B6FDD932}" dt="2021-02-17T10:46:09.215" v="0"/>
          <ac:picMkLst>
            <pc:docMk/>
            <pc:sldMk cId="3346985317" sldId="304"/>
            <ac:picMk id="4" creationId="{00000000-0000-0000-0000-000000000000}"/>
          </ac:picMkLst>
        </pc:picChg>
      </pc:sldChg>
      <pc:sldChg chg="modSp">
        <pc:chgData name="Dominik Böhler" userId="d6f71161-d1cb-4399-82c4-d80fb5b4761d" providerId="ADAL" clId="{E6A058DC-83A4-F348-BB87-CDD0B6FDD932}" dt="2021-02-17T10:46:09.215" v="0"/>
        <pc:sldMkLst>
          <pc:docMk/>
          <pc:sldMk cId="1931946300" sldId="307"/>
        </pc:sldMkLst>
        <pc:spChg chg="mod">
          <ac:chgData name="Dominik Böhler" userId="d6f71161-d1cb-4399-82c4-d80fb5b4761d" providerId="ADAL" clId="{E6A058DC-83A4-F348-BB87-CDD0B6FDD932}" dt="2021-02-17T10:46:09.215" v="0"/>
          <ac:spMkLst>
            <pc:docMk/>
            <pc:sldMk cId="1931946300" sldId="307"/>
            <ac:spMk id="4" creationId="{00000000-0000-0000-0000-000000000000}"/>
          </ac:spMkLst>
        </pc:spChg>
      </pc:sldChg>
      <pc:sldChg chg="modSp modNotes">
        <pc:chgData name="Dominik Böhler" userId="d6f71161-d1cb-4399-82c4-d80fb5b4761d" providerId="ADAL" clId="{E6A058DC-83A4-F348-BB87-CDD0B6FDD932}" dt="2021-02-17T10:46:09.215" v="0"/>
        <pc:sldMkLst>
          <pc:docMk/>
          <pc:sldMk cId="3906282006" sldId="308"/>
        </pc:sldMkLst>
        <pc:spChg chg="mod">
          <ac:chgData name="Dominik Böhler" userId="d6f71161-d1cb-4399-82c4-d80fb5b4761d" providerId="ADAL" clId="{E6A058DC-83A4-F348-BB87-CDD0B6FDD932}" dt="2021-02-17T10:46:09.215" v="0"/>
          <ac:spMkLst>
            <pc:docMk/>
            <pc:sldMk cId="3906282006" sldId="308"/>
            <ac:spMk id="3" creationId="{00000000-0000-0000-0000-000000000000}"/>
          </ac:spMkLst>
        </pc:spChg>
        <pc:picChg chg="mod">
          <ac:chgData name="Dominik Böhler" userId="d6f71161-d1cb-4399-82c4-d80fb5b4761d" providerId="ADAL" clId="{E6A058DC-83A4-F348-BB87-CDD0B6FDD932}" dt="2021-02-17T10:46:09.215" v="0"/>
          <ac:picMkLst>
            <pc:docMk/>
            <pc:sldMk cId="3906282006" sldId="308"/>
            <ac:picMk id="4" creationId="{5EECDC36-08F5-497C-8C0B-22EF599BDACA}"/>
          </ac:picMkLst>
        </pc:picChg>
      </pc:sldChg>
      <pc:sldChg chg="modSp modNotes">
        <pc:chgData name="Dominik Böhler" userId="d6f71161-d1cb-4399-82c4-d80fb5b4761d" providerId="ADAL" clId="{E6A058DC-83A4-F348-BB87-CDD0B6FDD932}" dt="2021-02-17T10:46:09.215" v="0"/>
        <pc:sldMkLst>
          <pc:docMk/>
          <pc:sldMk cId="3163157736" sldId="309"/>
        </pc:sldMkLst>
        <pc:spChg chg="mod">
          <ac:chgData name="Dominik Böhler" userId="d6f71161-d1cb-4399-82c4-d80fb5b4761d" providerId="ADAL" clId="{E6A058DC-83A4-F348-BB87-CDD0B6FDD932}" dt="2021-02-17T10:46:09.215" v="0"/>
          <ac:spMkLst>
            <pc:docMk/>
            <pc:sldMk cId="3163157736" sldId="309"/>
            <ac:spMk id="4" creationId="{00000000-0000-0000-0000-000000000000}"/>
          </ac:spMkLst>
        </pc:spChg>
      </pc:sldChg>
      <pc:sldChg chg="modSp">
        <pc:chgData name="Dominik Böhler" userId="d6f71161-d1cb-4399-82c4-d80fb5b4761d" providerId="ADAL" clId="{E6A058DC-83A4-F348-BB87-CDD0B6FDD932}" dt="2021-02-17T10:46:09.215" v="0"/>
        <pc:sldMkLst>
          <pc:docMk/>
          <pc:sldMk cId="3917601052" sldId="310"/>
        </pc:sldMkLst>
        <pc:spChg chg="mod">
          <ac:chgData name="Dominik Böhler" userId="d6f71161-d1cb-4399-82c4-d80fb5b4761d" providerId="ADAL" clId="{E6A058DC-83A4-F348-BB87-CDD0B6FDD932}" dt="2021-02-17T10:46:09.215" v="0"/>
          <ac:spMkLst>
            <pc:docMk/>
            <pc:sldMk cId="3917601052" sldId="310"/>
            <ac:spMk id="4" creationId="{00000000-0000-0000-0000-000000000000}"/>
          </ac:spMkLst>
        </pc:spChg>
      </pc:sldChg>
      <pc:sldChg chg="modSp modNotes">
        <pc:chgData name="Dominik Böhler" userId="d6f71161-d1cb-4399-82c4-d80fb5b4761d" providerId="ADAL" clId="{E6A058DC-83A4-F348-BB87-CDD0B6FDD932}" dt="2021-02-17T10:46:09.215" v="0"/>
        <pc:sldMkLst>
          <pc:docMk/>
          <pc:sldMk cId="4238088408" sldId="311"/>
        </pc:sldMkLst>
        <pc:spChg chg="mod">
          <ac:chgData name="Dominik Böhler" userId="d6f71161-d1cb-4399-82c4-d80fb5b4761d" providerId="ADAL" clId="{E6A058DC-83A4-F348-BB87-CDD0B6FDD932}" dt="2021-02-17T10:46:09.215" v="0"/>
          <ac:spMkLst>
            <pc:docMk/>
            <pc:sldMk cId="4238088408" sldId="311"/>
            <ac:spMk id="3" creationId="{00000000-0000-0000-0000-000000000000}"/>
          </ac:spMkLst>
        </pc:spChg>
        <pc:picChg chg="mod">
          <ac:chgData name="Dominik Böhler" userId="d6f71161-d1cb-4399-82c4-d80fb5b4761d" providerId="ADAL" clId="{E6A058DC-83A4-F348-BB87-CDD0B6FDD932}" dt="2021-02-17T10:46:09.215" v="0"/>
          <ac:picMkLst>
            <pc:docMk/>
            <pc:sldMk cId="4238088408" sldId="311"/>
            <ac:picMk id="4" creationId="{9D33F841-A0D4-4445-ACD2-4A36991895F3}"/>
          </ac:picMkLst>
        </pc:picChg>
      </pc:sldChg>
      <pc:sldChg chg="modSp modNotes">
        <pc:chgData name="Dominik Böhler" userId="d6f71161-d1cb-4399-82c4-d80fb5b4761d" providerId="ADAL" clId="{E6A058DC-83A4-F348-BB87-CDD0B6FDD932}" dt="2021-02-17T10:46:09.215" v="0"/>
        <pc:sldMkLst>
          <pc:docMk/>
          <pc:sldMk cId="430591432" sldId="312"/>
        </pc:sldMkLst>
        <pc:spChg chg="mod">
          <ac:chgData name="Dominik Böhler" userId="d6f71161-d1cb-4399-82c4-d80fb5b4761d" providerId="ADAL" clId="{E6A058DC-83A4-F348-BB87-CDD0B6FDD932}" dt="2021-02-17T10:46:09.215" v="0"/>
          <ac:spMkLst>
            <pc:docMk/>
            <pc:sldMk cId="430591432" sldId="312"/>
            <ac:spMk id="3" creationId="{00000000-0000-0000-0000-000000000000}"/>
          </ac:spMkLst>
        </pc:spChg>
        <pc:picChg chg="mod">
          <ac:chgData name="Dominik Böhler" userId="d6f71161-d1cb-4399-82c4-d80fb5b4761d" providerId="ADAL" clId="{E6A058DC-83A4-F348-BB87-CDD0B6FDD932}" dt="2021-02-17T10:46:09.215" v="0"/>
          <ac:picMkLst>
            <pc:docMk/>
            <pc:sldMk cId="430591432" sldId="312"/>
            <ac:picMk id="6" creationId="{6B0AC92E-AC76-437F-9B10-9C83AA8850CC}"/>
          </ac:picMkLst>
        </pc:picChg>
      </pc:sldChg>
      <pc:sldChg chg="modSp modNotes">
        <pc:chgData name="Dominik Böhler" userId="d6f71161-d1cb-4399-82c4-d80fb5b4761d" providerId="ADAL" clId="{E6A058DC-83A4-F348-BB87-CDD0B6FDD932}" dt="2021-02-17T10:46:09.215" v="0"/>
        <pc:sldMkLst>
          <pc:docMk/>
          <pc:sldMk cId="577199446" sldId="313"/>
        </pc:sldMkLst>
        <pc:spChg chg="mod">
          <ac:chgData name="Dominik Böhler" userId="d6f71161-d1cb-4399-82c4-d80fb5b4761d" providerId="ADAL" clId="{E6A058DC-83A4-F348-BB87-CDD0B6FDD932}" dt="2021-02-17T10:46:09.215" v="0"/>
          <ac:spMkLst>
            <pc:docMk/>
            <pc:sldMk cId="577199446" sldId="313"/>
            <ac:spMk id="3" creationId="{00000000-0000-0000-0000-000000000000}"/>
          </ac:spMkLst>
        </pc:spChg>
        <pc:picChg chg="mod">
          <ac:chgData name="Dominik Böhler" userId="d6f71161-d1cb-4399-82c4-d80fb5b4761d" providerId="ADAL" clId="{E6A058DC-83A4-F348-BB87-CDD0B6FDD932}" dt="2021-02-17T10:46:09.215" v="0"/>
          <ac:picMkLst>
            <pc:docMk/>
            <pc:sldMk cId="577199446" sldId="313"/>
            <ac:picMk id="4" creationId="{7A125B40-4B43-4447-A0BC-D1375E6F9791}"/>
          </ac:picMkLst>
        </pc:picChg>
      </pc:sldChg>
      <pc:sldChg chg="modSp modNotes">
        <pc:chgData name="Dominik Böhler" userId="d6f71161-d1cb-4399-82c4-d80fb5b4761d" providerId="ADAL" clId="{E6A058DC-83A4-F348-BB87-CDD0B6FDD932}" dt="2021-02-17T10:46:09.215" v="0"/>
        <pc:sldMkLst>
          <pc:docMk/>
          <pc:sldMk cId="155470510" sldId="314"/>
        </pc:sldMkLst>
        <pc:spChg chg="mod">
          <ac:chgData name="Dominik Böhler" userId="d6f71161-d1cb-4399-82c4-d80fb5b4761d" providerId="ADAL" clId="{E6A058DC-83A4-F348-BB87-CDD0B6FDD932}" dt="2021-02-17T10:46:09.215" v="0"/>
          <ac:spMkLst>
            <pc:docMk/>
            <pc:sldMk cId="155470510" sldId="314"/>
            <ac:spMk id="3" creationId="{00000000-0000-0000-0000-000000000000}"/>
          </ac:spMkLst>
        </pc:spChg>
        <pc:picChg chg="mod">
          <ac:chgData name="Dominik Böhler" userId="d6f71161-d1cb-4399-82c4-d80fb5b4761d" providerId="ADAL" clId="{E6A058DC-83A4-F348-BB87-CDD0B6FDD932}" dt="2021-02-17T10:46:09.215" v="0"/>
          <ac:picMkLst>
            <pc:docMk/>
            <pc:sldMk cId="155470510" sldId="314"/>
            <ac:picMk id="4" creationId="{6DBCA426-BAFE-4DF6-843B-0238D8C5FE6B}"/>
          </ac:picMkLst>
        </pc:picChg>
      </pc:sldChg>
      <pc:sldChg chg="modSp modNotes">
        <pc:chgData name="Dominik Böhler" userId="d6f71161-d1cb-4399-82c4-d80fb5b4761d" providerId="ADAL" clId="{E6A058DC-83A4-F348-BB87-CDD0B6FDD932}" dt="2021-02-17T10:46:09.215" v="0"/>
        <pc:sldMkLst>
          <pc:docMk/>
          <pc:sldMk cId="134534061" sldId="315"/>
        </pc:sldMkLst>
        <pc:spChg chg="mod">
          <ac:chgData name="Dominik Böhler" userId="d6f71161-d1cb-4399-82c4-d80fb5b4761d" providerId="ADAL" clId="{E6A058DC-83A4-F348-BB87-CDD0B6FDD932}" dt="2021-02-17T10:46:09.215" v="0"/>
          <ac:spMkLst>
            <pc:docMk/>
            <pc:sldMk cId="134534061" sldId="315"/>
            <ac:spMk id="3" creationId="{00000000-0000-0000-0000-000000000000}"/>
          </ac:spMkLst>
        </pc:spChg>
        <pc:picChg chg="mod">
          <ac:chgData name="Dominik Böhler" userId="d6f71161-d1cb-4399-82c4-d80fb5b4761d" providerId="ADAL" clId="{E6A058DC-83A4-F348-BB87-CDD0B6FDD932}" dt="2021-02-17T10:46:09.215" v="0"/>
          <ac:picMkLst>
            <pc:docMk/>
            <pc:sldMk cId="134534061" sldId="315"/>
            <ac:picMk id="4" creationId="{66D52616-0A73-4C7E-A683-5DEF6225B136}"/>
          </ac:picMkLst>
        </pc:picChg>
      </pc:sldChg>
      <pc:sldChg chg="modSp modNotes">
        <pc:chgData name="Dominik Böhler" userId="d6f71161-d1cb-4399-82c4-d80fb5b4761d" providerId="ADAL" clId="{E6A058DC-83A4-F348-BB87-CDD0B6FDD932}" dt="2021-02-17T10:46:09.215" v="0"/>
        <pc:sldMkLst>
          <pc:docMk/>
          <pc:sldMk cId="1220419252" sldId="316"/>
        </pc:sldMkLst>
        <pc:spChg chg="mod">
          <ac:chgData name="Dominik Böhler" userId="d6f71161-d1cb-4399-82c4-d80fb5b4761d" providerId="ADAL" clId="{E6A058DC-83A4-F348-BB87-CDD0B6FDD932}" dt="2021-02-17T10:46:09.215" v="0"/>
          <ac:spMkLst>
            <pc:docMk/>
            <pc:sldMk cId="1220419252" sldId="316"/>
            <ac:spMk id="3" creationId="{00000000-0000-0000-0000-000000000000}"/>
          </ac:spMkLst>
        </pc:spChg>
        <pc:picChg chg="mod">
          <ac:chgData name="Dominik Böhler" userId="d6f71161-d1cb-4399-82c4-d80fb5b4761d" providerId="ADAL" clId="{E6A058DC-83A4-F348-BB87-CDD0B6FDD932}" dt="2021-02-17T10:46:09.215" v="0"/>
          <ac:picMkLst>
            <pc:docMk/>
            <pc:sldMk cId="1220419252" sldId="316"/>
            <ac:picMk id="4" creationId="{3B4592FE-1929-4010-9423-5C598096EEAC}"/>
          </ac:picMkLst>
        </pc:picChg>
      </pc:sldChg>
      <pc:sldChg chg="modSp">
        <pc:chgData name="Dominik Böhler" userId="d6f71161-d1cb-4399-82c4-d80fb5b4761d" providerId="ADAL" clId="{E6A058DC-83A4-F348-BB87-CDD0B6FDD932}" dt="2021-02-17T10:46:09.215" v="0"/>
        <pc:sldMkLst>
          <pc:docMk/>
          <pc:sldMk cId="360873138" sldId="317"/>
        </pc:sldMkLst>
        <pc:spChg chg="mod">
          <ac:chgData name="Dominik Böhler" userId="d6f71161-d1cb-4399-82c4-d80fb5b4761d" providerId="ADAL" clId="{E6A058DC-83A4-F348-BB87-CDD0B6FDD932}" dt="2021-02-17T10:46:09.215" v="0"/>
          <ac:spMkLst>
            <pc:docMk/>
            <pc:sldMk cId="360873138" sldId="317"/>
            <ac:spMk id="4" creationId="{00000000-0000-0000-0000-000000000000}"/>
          </ac:spMkLst>
        </pc:spChg>
      </pc:sldChg>
      <pc:sldChg chg="modSp modNotes">
        <pc:chgData name="Dominik Böhler" userId="d6f71161-d1cb-4399-82c4-d80fb5b4761d" providerId="ADAL" clId="{E6A058DC-83A4-F348-BB87-CDD0B6FDD932}" dt="2021-02-17T10:46:09.215" v="0"/>
        <pc:sldMkLst>
          <pc:docMk/>
          <pc:sldMk cId="257018267" sldId="318"/>
        </pc:sldMkLst>
        <pc:spChg chg="mod">
          <ac:chgData name="Dominik Böhler" userId="d6f71161-d1cb-4399-82c4-d80fb5b4761d" providerId="ADAL" clId="{E6A058DC-83A4-F348-BB87-CDD0B6FDD932}" dt="2021-02-17T10:46:09.215" v="0"/>
          <ac:spMkLst>
            <pc:docMk/>
            <pc:sldMk cId="257018267" sldId="318"/>
            <ac:spMk id="4" creationId="{00000000-0000-0000-0000-000000000000}"/>
          </ac:spMkLst>
        </pc:spChg>
      </pc:sldChg>
      <pc:sldChg chg="modNotes">
        <pc:chgData name="Dominik Böhler" userId="d6f71161-d1cb-4399-82c4-d80fb5b4761d" providerId="ADAL" clId="{E6A058DC-83A4-F348-BB87-CDD0B6FDD932}" dt="2021-02-17T10:46:09.215" v="0"/>
        <pc:sldMkLst>
          <pc:docMk/>
          <pc:sldMk cId="3057350081" sldId="319"/>
        </pc:sldMkLst>
      </pc:sldChg>
      <pc:sldChg chg="modSp modNotes">
        <pc:chgData name="Dominik Böhler" userId="d6f71161-d1cb-4399-82c4-d80fb5b4761d" providerId="ADAL" clId="{E6A058DC-83A4-F348-BB87-CDD0B6FDD932}" dt="2021-02-17T10:46:09.215" v="0"/>
        <pc:sldMkLst>
          <pc:docMk/>
          <pc:sldMk cId="3995699664" sldId="320"/>
        </pc:sldMkLst>
        <pc:spChg chg="mod">
          <ac:chgData name="Dominik Böhler" userId="d6f71161-d1cb-4399-82c4-d80fb5b4761d" providerId="ADAL" clId="{E6A058DC-83A4-F348-BB87-CDD0B6FDD932}" dt="2021-02-17T10:46:09.215" v="0"/>
          <ac:spMkLst>
            <pc:docMk/>
            <pc:sldMk cId="3995699664" sldId="320"/>
            <ac:spMk id="3" creationId="{00000000-0000-0000-0000-000000000000}"/>
          </ac:spMkLst>
        </pc:spChg>
        <pc:picChg chg="mod">
          <ac:chgData name="Dominik Böhler" userId="d6f71161-d1cb-4399-82c4-d80fb5b4761d" providerId="ADAL" clId="{E6A058DC-83A4-F348-BB87-CDD0B6FDD932}" dt="2021-02-17T10:46:09.215" v="0"/>
          <ac:picMkLst>
            <pc:docMk/>
            <pc:sldMk cId="3995699664" sldId="320"/>
            <ac:picMk id="4" creationId="{8ADD06F7-0DE1-4BD6-A9A4-B32F1F992D19}"/>
          </ac:picMkLst>
        </pc:picChg>
      </pc:sldChg>
      <pc:sldChg chg="modSp modNotes">
        <pc:chgData name="Dominik Böhler" userId="d6f71161-d1cb-4399-82c4-d80fb5b4761d" providerId="ADAL" clId="{E6A058DC-83A4-F348-BB87-CDD0B6FDD932}" dt="2021-02-17T10:46:09.215" v="0"/>
        <pc:sldMkLst>
          <pc:docMk/>
          <pc:sldMk cId="1249123593" sldId="321"/>
        </pc:sldMkLst>
        <pc:spChg chg="mod">
          <ac:chgData name="Dominik Böhler" userId="d6f71161-d1cb-4399-82c4-d80fb5b4761d" providerId="ADAL" clId="{E6A058DC-83A4-F348-BB87-CDD0B6FDD932}" dt="2021-02-17T10:46:09.215" v="0"/>
          <ac:spMkLst>
            <pc:docMk/>
            <pc:sldMk cId="1249123593" sldId="321"/>
            <ac:spMk id="3" creationId="{00000000-0000-0000-0000-000000000000}"/>
          </ac:spMkLst>
        </pc:spChg>
        <pc:picChg chg="mod">
          <ac:chgData name="Dominik Böhler" userId="d6f71161-d1cb-4399-82c4-d80fb5b4761d" providerId="ADAL" clId="{E6A058DC-83A4-F348-BB87-CDD0B6FDD932}" dt="2021-02-17T10:46:09.215" v="0"/>
          <ac:picMkLst>
            <pc:docMk/>
            <pc:sldMk cId="1249123593" sldId="321"/>
            <ac:picMk id="6" creationId="{A5C6C09E-6459-4CA6-831F-26D94C466E70}"/>
          </ac:picMkLst>
        </pc:picChg>
      </pc:sldChg>
      <pc:sldChg chg="modSp">
        <pc:chgData name="Dominik Böhler" userId="d6f71161-d1cb-4399-82c4-d80fb5b4761d" providerId="ADAL" clId="{E6A058DC-83A4-F348-BB87-CDD0B6FDD932}" dt="2021-02-17T10:46:09.215" v="0"/>
        <pc:sldMkLst>
          <pc:docMk/>
          <pc:sldMk cId="3599307426" sldId="322"/>
        </pc:sldMkLst>
        <pc:spChg chg="mod">
          <ac:chgData name="Dominik Böhler" userId="d6f71161-d1cb-4399-82c4-d80fb5b4761d" providerId="ADAL" clId="{E6A058DC-83A4-F348-BB87-CDD0B6FDD932}" dt="2021-02-17T10:46:09.215" v="0"/>
          <ac:spMkLst>
            <pc:docMk/>
            <pc:sldMk cId="3599307426" sldId="322"/>
            <ac:spMk id="4" creationId="{00000000-0000-0000-0000-000000000000}"/>
          </ac:spMkLst>
        </pc:spChg>
        <pc:spChg chg="mod">
          <ac:chgData name="Dominik Böhler" userId="d6f71161-d1cb-4399-82c4-d80fb5b4761d" providerId="ADAL" clId="{E6A058DC-83A4-F348-BB87-CDD0B6FDD932}" dt="2021-02-17T10:46:09.215" v="0"/>
          <ac:spMkLst>
            <pc:docMk/>
            <pc:sldMk cId="3599307426" sldId="322"/>
            <ac:spMk id="5" creationId="{00000000-0000-0000-0000-000000000000}"/>
          </ac:spMkLst>
        </pc:spChg>
        <pc:spChg chg="mod">
          <ac:chgData name="Dominik Böhler" userId="d6f71161-d1cb-4399-82c4-d80fb5b4761d" providerId="ADAL" clId="{E6A058DC-83A4-F348-BB87-CDD0B6FDD932}" dt="2021-02-17T10:46:09.215" v="0"/>
          <ac:spMkLst>
            <pc:docMk/>
            <pc:sldMk cId="3599307426" sldId="322"/>
            <ac:spMk id="6" creationId="{00000000-0000-0000-0000-000000000000}"/>
          </ac:spMkLst>
        </pc:spChg>
      </pc:sldChg>
      <pc:sldChg chg="modSp">
        <pc:chgData name="Dominik Böhler" userId="d6f71161-d1cb-4399-82c4-d80fb5b4761d" providerId="ADAL" clId="{E6A058DC-83A4-F348-BB87-CDD0B6FDD932}" dt="2021-02-17T10:46:09.215" v="0"/>
        <pc:sldMkLst>
          <pc:docMk/>
          <pc:sldMk cId="2946879438" sldId="323"/>
        </pc:sldMkLst>
        <pc:spChg chg="mod">
          <ac:chgData name="Dominik Böhler" userId="d6f71161-d1cb-4399-82c4-d80fb5b4761d" providerId="ADAL" clId="{E6A058DC-83A4-F348-BB87-CDD0B6FDD932}" dt="2021-02-17T10:46:09.215" v="0"/>
          <ac:spMkLst>
            <pc:docMk/>
            <pc:sldMk cId="2946879438" sldId="323"/>
            <ac:spMk id="3" creationId="{00000000-0000-0000-0000-000000000000}"/>
          </ac:spMkLst>
        </pc:spChg>
        <pc:spChg chg="mod">
          <ac:chgData name="Dominik Böhler" userId="d6f71161-d1cb-4399-82c4-d80fb5b4761d" providerId="ADAL" clId="{E6A058DC-83A4-F348-BB87-CDD0B6FDD932}" dt="2021-02-17T10:46:09.215" v="0"/>
          <ac:spMkLst>
            <pc:docMk/>
            <pc:sldMk cId="2946879438" sldId="323"/>
            <ac:spMk id="4" creationId="{00000000-0000-0000-0000-000000000000}"/>
          </ac:spMkLst>
        </pc:spChg>
        <pc:spChg chg="mod">
          <ac:chgData name="Dominik Böhler" userId="d6f71161-d1cb-4399-82c4-d80fb5b4761d" providerId="ADAL" clId="{E6A058DC-83A4-F348-BB87-CDD0B6FDD932}" dt="2021-02-17T10:46:09.215" v="0"/>
          <ac:spMkLst>
            <pc:docMk/>
            <pc:sldMk cId="2946879438" sldId="323"/>
            <ac:spMk id="5" creationId="{00000000-0000-0000-0000-000000000000}"/>
          </ac:spMkLst>
        </pc:spChg>
        <pc:spChg chg="mod">
          <ac:chgData name="Dominik Böhler" userId="d6f71161-d1cb-4399-82c4-d80fb5b4761d" providerId="ADAL" clId="{E6A058DC-83A4-F348-BB87-CDD0B6FDD932}" dt="2021-02-17T10:46:09.215" v="0"/>
          <ac:spMkLst>
            <pc:docMk/>
            <pc:sldMk cId="2946879438" sldId="323"/>
            <ac:spMk id="7" creationId="{00000000-0000-0000-0000-000000000000}"/>
          </ac:spMkLst>
        </pc:spChg>
        <pc:spChg chg="mod">
          <ac:chgData name="Dominik Böhler" userId="d6f71161-d1cb-4399-82c4-d80fb5b4761d" providerId="ADAL" clId="{E6A058DC-83A4-F348-BB87-CDD0B6FDD932}" dt="2021-02-17T10:46:09.215" v="0"/>
          <ac:spMkLst>
            <pc:docMk/>
            <pc:sldMk cId="2946879438" sldId="323"/>
            <ac:spMk id="8" creationId="{00000000-0000-0000-0000-000000000000}"/>
          </ac:spMkLst>
        </pc:spChg>
      </pc:sldChg>
      <pc:sldChg chg="modSp">
        <pc:chgData name="Dominik Böhler" userId="d6f71161-d1cb-4399-82c4-d80fb5b4761d" providerId="ADAL" clId="{E6A058DC-83A4-F348-BB87-CDD0B6FDD932}" dt="2021-02-17T10:46:09.215" v="0"/>
        <pc:sldMkLst>
          <pc:docMk/>
          <pc:sldMk cId="2581251573" sldId="325"/>
        </pc:sldMkLst>
        <pc:spChg chg="mod">
          <ac:chgData name="Dominik Böhler" userId="d6f71161-d1cb-4399-82c4-d80fb5b4761d" providerId="ADAL" clId="{E6A058DC-83A4-F348-BB87-CDD0B6FDD932}" dt="2021-02-17T10:46:09.215" v="0"/>
          <ac:spMkLst>
            <pc:docMk/>
            <pc:sldMk cId="2581251573" sldId="325"/>
            <ac:spMk id="4" creationId="{00000000-0000-0000-0000-000000000000}"/>
          </ac:spMkLst>
        </pc:spChg>
      </pc:sldChg>
      <pc:sldChg chg="modSp">
        <pc:chgData name="Dominik Böhler" userId="d6f71161-d1cb-4399-82c4-d80fb5b4761d" providerId="ADAL" clId="{E6A058DC-83A4-F348-BB87-CDD0B6FDD932}" dt="2021-02-17T10:46:09.215" v="0"/>
        <pc:sldMkLst>
          <pc:docMk/>
          <pc:sldMk cId="2231082706" sldId="326"/>
        </pc:sldMkLst>
        <pc:spChg chg="mod">
          <ac:chgData name="Dominik Böhler" userId="d6f71161-d1cb-4399-82c4-d80fb5b4761d" providerId="ADAL" clId="{E6A058DC-83A4-F348-BB87-CDD0B6FDD932}" dt="2021-02-17T10:46:09.215" v="0"/>
          <ac:spMkLst>
            <pc:docMk/>
            <pc:sldMk cId="2231082706" sldId="326"/>
            <ac:spMk id="3" creationId="{00000000-0000-0000-0000-000000000000}"/>
          </ac:spMkLst>
        </pc:spChg>
      </pc:sldChg>
      <pc:sldMasterChg chg="delSp modSp mod modSldLayout">
        <pc:chgData name="Dominik Böhler" userId="d6f71161-d1cb-4399-82c4-d80fb5b4761d" providerId="ADAL" clId="{E6A058DC-83A4-F348-BB87-CDD0B6FDD932}" dt="2021-02-17T10:46:19.332" v="3" actId="478"/>
        <pc:sldMasterMkLst>
          <pc:docMk/>
          <pc:sldMasterMk cId="0" sldId="2147483659"/>
        </pc:sldMasterMkLst>
        <pc:spChg chg="mod">
          <ac:chgData name="Dominik Böhler" userId="d6f71161-d1cb-4399-82c4-d80fb5b4761d" providerId="ADAL" clId="{E6A058DC-83A4-F348-BB87-CDD0B6FDD932}" dt="2021-02-17T10:46:09.215" v="0"/>
          <ac:spMkLst>
            <pc:docMk/>
            <pc:sldMasterMk cId="0" sldId="2147483659"/>
            <ac:spMk id="10" creationId="{00000000-0000-0000-0000-000000000000}"/>
          </ac:spMkLst>
        </pc:spChg>
        <pc:spChg chg="mod">
          <ac:chgData name="Dominik Böhler" userId="d6f71161-d1cb-4399-82c4-d80fb5b4761d" providerId="ADAL" clId="{E6A058DC-83A4-F348-BB87-CDD0B6FDD932}" dt="2021-02-17T10:46:09.215" v="0"/>
          <ac:spMkLst>
            <pc:docMk/>
            <pc:sldMasterMk cId="0" sldId="2147483659"/>
            <ac:spMk id="11" creationId="{00000000-0000-0000-0000-000000000000}"/>
          </ac:spMkLst>
        </pc:spChg>
        <pc:spChg chg="mod">
          <ac:chgData name="Dominik Böhler" userId="d6f71161-d1cb-4399-82c4-d80fb5b4761d" providerId="ADAL" clId="{E6A058DC-83A4-F348-BB87-CDD0B6FDD932}" dt="2021-02-17T10:46:09.215" v="0"/>
          <ac:spMkLst>
            <pc:docMk/>
            <pc:sldMasterMk cId="0" sldId="2147483659"/>
            <ac:spMk id="12" creationId="{00000000-0000-0000-0000-000000000000}"/>
          </ac:spMkLst>
        </pc:spChg>
        <pc:spChg chg="mod">
          <ac:chgData name="Dominik Böhler" userId="d6f71161-d1cb-4399-82c4-d80fb5b4761d" providerId="ADAL" clId="{E6A058DC-83A4-F348-BB87-CDD0B6FDD932}" dt="2021-02-17T10:46:09.215" v="0"/>
          <ac:spMkLst>
            <pc:docMk/>
            <pc:sldMasterMk cId="0" sldId="2147483659"/>
            <ac:spMk id="13" creationId="{00000000-0000-0000-0000-000000000000}"/>
          </ac:spMkLst>
        </pc:spChg>
        <pc:spChg chg="mod">
          <ac:chgData name="Dominik Böhler" userId="d6f71161-d1cb-4399-82c4-d80fb5b4761d" providerId="ADAL" clId="{E6A058DC-83A4-F348-BB87-CDD0B6FDD932}" dt="2021-02-17T10:46:09.215" v="0"/>
          <ac:spMkLst>
            <pc:docMk/>
            <pc:sldMasterMk cId="0" sldId="2147483659"/>
            <ac:spMk id="14" creationId="{00000000-0000-0000-0000-000000000000}"/>
          </ac:spMkLst>
        </pc:spChg>
        <pc:spChg chg="del mod">
          <ac:chgData name="Dominik Böhler" userId="d6f71161-d1cb-4399-82c4-d80fb5b4761d" providerId="ADAL" clId="{E6A058DC-83A4-F348-BB87-CDD0B6FDD932}" dt="2021-02-17T10:46:19.332" v="3" actId="478"/>
          <ac:spMkLst>
            <pc:docMk/>
            <pc:sldMasterMk cId="0" sldId="2147483659"/>
            <ac:spMk id="16" creationId="{00000000-0000-0000-0000-000000000000}"/>
          </ac:spMkLst>
        </pc:spChg>
        <pc:picChg chg="del mod">
          <ac:chgData name="Dominik Böhler" userId="d6f71161-d1cb-4399-82c4-d80fb5b4761d" providerId="ADAL" clId="{E6A058DC-83A4-F348-BB87-CDD0B6FDD932}" dt="2021-02-17T10:46:17.796" v="2" actId="478"/>
          <ac:picMkLst>
            <pc:docMk/>
            <pc:sldMasterMk cId="0" sldId="2147483659"/>
            <ac:picMk id="15" creationId="{00000000-0000-0000-0000-000000000000}"/>
          </ac:picMkLst>
        </pc:picChg>
        <pc:sldLayoutChg chg="modSp">
          <pc:chgData name="Dominik Böhler" userId="d6f71161-d1cb-4399-82c4-d80fb5b4761d" providerId="ADAL" clId="{E6A058DC-83A4-F348-BB87-CDD0B6FDD932}" dt="2021-02-17T10:46:09.215" v="0"/>
          <pc:sldLayoutMkLst>
            <pc:docMk/>
            <pc:sldMasterMk cId="0" sldId="2147483659"/>
            <pc:sldLayoutMk cId="0" sldId="2147483649"/>
          </pc:sldLayoutMkLst>
          <pc:spChg chg="mod">
            <ac:chgData name="Dominik Böhler" userId="d6f71161-d1cb-4399-82c4-d80fb5b4761d" providerId="ADAL" clId="{E6A058DC-83A4-F348-BB87-CDD0B6FDD932}" dt="2021-02-17T10:46:09.215" v="0"/>
            <ac:spMkLst>
              <pc:docMk/>
              <pc:sldMasterMk cId="0" sldId="2147483659"/>
              <pc:sldLayoutMk cId="0" sldId="2147483649"/>
              <ac:spMk id="2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0" sldId="2147483651"/>
          </pc:sldLayoutMkLst>
          <pc:spChg chg="mod">
            <ac:chgData name="Dominik Böhler" userId="d6f71161-d1cb-4399-82c4-d80fb5b4761d" providerId="ADAL" clId="{E6A058DC-83A4-F348-BB87-CDD0B6FDD932}" dt="2021-02-17T10:46:09.215" v="0"/>
            <ac:spMkLst>
              <pc:docMk/>
              <pc:sldMasterMk cId="0" sldId="2147483659"/>
              <pc:sldLayoutMk cId="0" sldId="2147483651"/>
              <ac:spMk id="38"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1"/>
              <ac:spMk id="39"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1"/>
              <ac:spMk id="40"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1"/>
              <ac:spMk id="4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1"/>
              <ac:spMk id="42"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1"/>
              <ac:spMk id="43"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0" sldId="2147483654"/>
          </pc:sldLayoutMkLst>
          <pc:spChg chg="mod">
            <ac:chgData name="Dominik Böhler" userId="d6f71161-d1cb-4399-82c4-d80fb5b4761d" providerId="ADAL" clId="{E6A058DC-83A4-F348-BB87-CDD0B6FDD932}" dt="2021-02-17T10:46:09.215" v="0"/>
            <ac:spMkLst>
              <pc:docMk/>
              <pc:sldMasterMk cId="0" sldId="2147483659"/>
              <pc:sldLayoutMk cId="0" sldId="2147483654"/>
              <ac:spMk id="62"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4"/>
              <ac:spMk id="63"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4"/>
              <ac:spMk id="64"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4"/>
              <ac:spMk id="6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4"/>
              <ac:spMk id="66"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0" sldId="2147483655"/>
          </pc:sldLayoutMkLst>
          <pc:spChg chg="mod">
            <ac:chgData name="Dominik Böhler" userId="d6f71161-d1cb-4399-82c4-d80fb5b4761d" providerId="ADAL" clId="{E6A058DC-83A4-F348-BB87-CDD0B6FDD932}" dt="2021-02-17T10:46:09.215" v="0"/>
            <ac:spMkLst>
              <pc:docMk/>
              <pc:sldMasterMk cId="0" sldId="2147483659"/>
              <pc:sldLayoutMk cId="0" sldId="2147483655"/>
              <ac:spMk id="69"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5"/>
              <ac:spMk id="70"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5"/>
              <ac:spMk id="7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5"/>
              <ac:spMk id="72"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0" sldId="2147483656"/>
          </pc:sldLayoutMkLst>
          <pc:spChg chg="mod">
            <ac:chgData name="Dominik Böhler" userId="d6f71161-d1cb-4399-82c4-d80fb5b4761d" providerId="ADAL" clId="{E6A058DC-83A4-F348-BB87-CDD0B6FDD932}" dt="2021-02-17T10:46:09.215" v="0"/>
            <ac:spMkLst>
              <pc:docMk/>
              <pc:sldMasterMk cId="0" sldId="2147483659"/>
              <pc:sldLayoutMk cId="0" sldId="2147483656"/>
              <ac:spMk id="7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6"/>
              <ac:spMk id="76"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6"/>
              <ac:spMk id="77"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0" sldId="2147483657"/>
          </pc:sldLayoutMkLst>
          <pc:spChg chg="mod">
            <ac:chgData name="Dominik Böhler" userId="d6f71161-d1cb-4399-82c4-d80fb5b4761d" providerId="ADAL" clId="{E6A058DC-83A4-F348-BB87-CDD0B6FDD932}" dt="2021-02-17T10:46:09.215" v="0"/>
            <ac:spMkLst>
              <pc:docMk/>
              <pc:sldMasterMk cId="0" sldId="2147483659"/>
              <pc:sldLayoutMk cId="0" sldId="2147483657"/>
              <ac:spMk id="80"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7"/>
              <ac:spMk id="8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3245734942" sldId="2147483665"/>
          </pc:sldLayoutMkLst>
          <pc:spChg chg="mod">
            <ac:chgData name="Dominik Böhler" userId="d6f71161-d1cb-4399-82c4-d80fb5b4761d" providerId="ADAL" clId="{E6A058DC-83A4-F348-BB87-CDD0B6FDD932}" dt="2021-02-17T10:46:09.215" v="0"/>
            <ac:spMkLst>
              <pc:docMk/>
              <pc:sldMasterMk cId="0" sldId="2147483659"/>
              <pc:sldLayoutMk cId="3245734942" sldId="2147483665"/>
              <ac:spMk id="18"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245734942" sldId="2147483665"/>
              <ac:spMk id="19"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245734942" sldId="2147483665"/>
              <ac:spMk id="20"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245734942" sldId="2147483665"/>
              <ac:spMk id="2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245734942" sldId="2147483665"/>
              <ac:spMk id="22"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2826302669" sldId="2147483666"/>
          </pc:sldLayoutMkLst>
          <pc:spChg chg="mod">
            <ac:chgData name="Dominik Böhler" userId="d6f71161-d1cb-4399-82c4-d80fb5b4761d" providerId="ADAL" clId="{E6A058DC-83A4-F348-BB87-CDD0B6FDD932}" dt="2021-02-17T10:46:09.215" v="0"/>
            <ac:spMkLst>
              <pc:docMk/>
              <pc:sldMasterMk cId="0" sldId="2147483659"/>
              <pc:sldLayoutMk cId="2826302669" sldId="2147483666"/>
              <ac:spMk id="54"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2826302669" sldId="2147483666"/>
              <ac:spMk id="5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2826302669" sldId="2147483666"/>
              <ac:spMk id="56"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2826302669" sldId="2147483666"/>
              <ac:spMk id="57"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146176256" sldId="2147483667"/>
          </pc:sldLayoutMkLst>
          <pc:spChg chg="mod">
            <ac:chgData name="Dominik Böhler" userId="d6f71161-d1cb-4399-82c4-d80fb5b4761d" providerId="ADAL" clId="{E6A058DC-83A4-F348-BB87-CDD0B6FDD932}" dt="2021-02-17T10:46:09.215" v="0"/>
            <ac:spMkLst>
              <pc:docMk/>
              <pc:sldMasterMk cId="0" sldId="2147483659"/>
              <pc:sldLayoutMk cId="146176256" sldId="2147483667"/>
              <ac:spMk id="3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146176256" sldId="2147483667"/>
              <ac:spMk id="32"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146176256" sldId="2147483667"/>
              <ac:spMk id="33"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146176256" sldId="2147483667"/>
              <ac:spMk id="34"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146176256" sldId="2147483667"/>
              <ac:spMk id="3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3428980213" sldId="2147483668"/>
          </pc:sldLayoutMkLst>
          <pc:spChg chg="mod">
            <ac:chgData name="Dominik Böhler" userId="d6f71161-d1cb-4399-82c4-d80fb5b4761d" providerId="ADAL" clId="{E6A058DC-83A4-F348-BB87-CDD0B6FDD932}" dt="2021-02-17T10:46:09.215" v="0"/>
            <ac:spMkLst>
              <pc:docMk/>
              <pc:sldMasterMk cId="0" sldId="2147483659"/>
              <pc:sldLayoutMk cId="3428980213" sldId="2147483668"/>
              <ac:spMk id="3"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428980213" sldId="2147483668"/>
              <ac:spMk id="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428980213" sldId="2147483668"/>
              <ac:spMk id="7"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428980213" sldId="2147483668"/>
              <ac:spMk id="9"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428980213" sldId="2147483668"/>
              <ac:spMk id="1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428980213" sldId="2147483668"/>
              <ac:spMk id="2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E6A058DC-83A4-F348-BB87-CDD0B6FDD932}" dt="2021-02-17T10:46:09.215" v="0"/>
          <pc:sldLayoutMkLst>
            <pc:docMk/>
            <pc:sldMasterMk cId="0" sldId="2147483659"/>
            <pc:sldLayoutMk cId="4044794982" sldId="2147483669"/>
          </pc:sldLayoutMkLst>
          <pc:spChg chg="mod">
            <ac:chgData name="Dominik Böhler" userId="d6f71161-d1cb-4399-82c4-d80fb5b4761d" providerId="ADAL" clId="{E6A058DC-83A4-F348-BB87-CDD0B6FDD932}" dt="2021-02-17T10:46:09.215" v="0"/>
            <ac:spMkLst>
              <pc:docMk/>
              <pc:sldMasterMk cId="0" sldId="2147483659"/>
              <pc:sldLayoutMk cId="4044794982" sldId="2147483669"/>
              <ac:spMk id="3"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4"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6"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7"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8"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9"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11"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12"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14"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25" creationId="{00000000-0000-0000-0000-000000000000}"/>
            </ac:spMkLst>
          </pc:spChg>
          <pc:spChg chg="mod">
            <ac:chgData name="Dominik Böhler" userId="d6f71161-d1cb-4399-82c4-d80fb5b4761d" providerId="ADAL" clId="{E6A058DC-83A4-F348-BB87-CDD0B6FDD932}" dt="2021-02-17T10:46:09.215" v="0"/>
            <ac:spMkLst>
              <pc:docMk/>
              <pc:sldMasterMk cId="0" sldId="2147483659"/>
              <pc:sldLayoutMk cId="4044794982" sldId="2147483669"/>
              <ac:spMk id="26" creationId="{00000000-0000-0000-0000-000000000000}"/>
            </ac:spMkLst>
          </pc:spChg>
        </pc:sldLayoutChg>
      </pc:sldMasterChg>
      <pc:sldMasterChg chg="delSp modSp mod modSldLayout">
        <pc:chgData name="Dominik Böhler" userId="d6f71161-d1cb-4399-82c4-d80fb5b4761d" providerId="ADAL" clId="{E6A058DC-83A4-F348-BB87-CDD0B6FDD932}" dt="2021-02-17T10:46:13.783" v="1" actId="478"/>
        <pc:sldMasterMkLst>
          <pc:docMk/>
          <pc:sldMasterMk cId="200283969" sldId="2147483660"/>
        </pc:sldMasterMkLst>
        <pc:spChg chg="mod">
          <ac:chgData name="Dominik Böhler" userId="d6f71161-d1cb-4399-82c4-d80fb5b4761d" providerId="ADAL" clId="{E6A058DC-83A4-F348-BB87-CDD0B6FDD932}" dt="2021-02-17T10:46:09.215" v="0"/>
          <ac:spMkLst>
            <pc:docMk/>
            <pc:sldMasterMk cId="200283969" sldId="2147483660"/>
            <ac:spMk id="10"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ac:spMk id="11"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ac:spMk id="12"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ac:spMk id="13"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ac:spMk id="14" creationId="{00000000-0000-0000-0000-000000000000}"/>
          </ac:spMkLst>
        </pc:spChg>
        <pc:picChg chg="del mod">
          <ac:chgData name="Dominik Böhler" userId="d6f71161-d1cb-4399-82c4-d80fb5b4761d" providerId="ADAL" clId="{E6A058DC-83A4-F348-BB87-CDD0B6FDD932}" dt="2021-02-17T10:46:13.783" v="1" actId="478"/>
          <ac:picMkLst>
            <pc:docMk/>
            <pc:sldMasterMk cId="200283969" sldId="2147483660"/>
            <ac:picMk id="15" creationId="{00000000-0000-0000-0000-000000000000}"/>
          </ac:picMkLst>
        </pc:picChg>
        <pc:sldLayoutChg chg="modSp">
          <pc:chgData name="Dominik Böhler" userId="d6f71161-d1cb-4399-82c4-d80fb5b4761d" providerId="ADAL" clId="{E6A058DC-83A4-F348-BB87-CDD0B6FDD932}" dt="2021-02-17T10:46:09.215" v="0"/>
          <pc:sldLayoutMkLst>
            <pc:docMk/>
            <pc:sldMasterMk cId="200283969" sldId="2147483660"/>
            <pc:sldLayoutMk cId="3068857950" sldId="2147483664"/>
          </pc:sldLayoutMkLst>
          <pc:spChg chg="mod">
            <ac:chgData name="Dominik Böhler" userId="d6f71161-d1cb-4399-82c4-d80fb5b4761d" providerId="ADAL" clId="{E6A058DC-83A4-F348-BB87-CDD0B6FDD932}" dt="2021-02-17T10:46:09.215"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E6A058DC-83A4-F348-BB87-CDD0B6FDD932}" dt="2021-02-17T10:46:09.215"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5A74D51C-1B12-43DD-ABD5-DC13D24AF388}"/>
    <pc:docChg chg="modSld">
      <pc:chgData name="Robby Roth" userId="47608e0cc0708d8b" providerId="LiveId" clId="{5A74D51C-1B12-43DD-ABD5-DC13D24AF388}" dt="2020-02-09T21:39:35.781" v="2" actId="962"/>
      <pc:docMkLst>
        <pc:docMk/>
      </pc:docMkLst>
      <pc:sldChg chg="modSp">
        <pc:chgData name="Robby Roth" userId="47608e0cc0708d8b" providerId="LiveId" clId="{5A74D51C-1B12-43DD-ABD5-DC13D24AF388}" dt="2020-02-09T21:39:35.781" v="2" actId="962"/>
        <pc:sldMkLst>
          <pc:docMk/>
          <pc:sldMk cId="4140415912" sldId="301"/>
        </pc:sldMkLst>
        <pc:picChg chg="mod">
          <ac:chgData name="Robby Roth" userId="47608e0cc0708d8b" providerId="LiveId" clId="{5A74D51C-1B12-43DD-ABD5-DC13D24AF388}" dt="2020-02-09T21:39:35.781" v="2" actId="962"/>
          <ac:picMkLst>
            <pc:docMk/>
            <pc:sldMk cId="4140415912" sldId="301"/>
            <ac:picMk id="8" creationId="{66F68693-04B9-45A8-9FEE-D461A6FE8391}"/>
          </ac:picMkLst>
        </pc:picChg>
      </pc:sldChg>
    </pc:docChg>
  </pc:docChgLst>
  <pc:docChgLst>
    <pc:chgData name="Robby Roth" userId="47608e0cc0708d8b" providerId="LiveId" clId="{0760D84A-938B-49D0-8C25-4C783B386052}"/>
    <pc:docChg chg="modSld">
      <pc:chgData name="Robby Roth" userId="47608e0cc0708d8b" providerId="LiveId" clId="{0760D84A-938B-49D0-8C25-4C783B386052}" dt="2020-02-10T01:11:30.535" v="2459" actId="962"/>
      <pc:docMkLst>
        <pc:docMk/>
      </pc:docMkLst>
      <pc:sldChg chg="modSp">
        <pc:chgData name="Robby Roth" userId="47608e0cc0708d8b" providerId="LiveId" clId="{0760D84A-938B-49D0-8C25-4C783B386052}" dt="2020-02-10T01:01:00.813" v="251" actId="962"/>
        <pc:sldMkLst>
          <pc:docMk/>
          <pc:sldMk cId="4238088408" sldId="311"/>
        </pc:sldMkLst>
        <pc:picChg chg="mod">
          <ac:chgData name="Robby Roth" userId="47608e0cc0708d8b" providerId="LiveId" clId="{0760D84A-938B-49D0-8C25-4C783B386052}" dt="2020-02-10T01:01:00.813" v="251" actId="962"/>
          <ac:picMkLst>
            <pc:docMk/>
            <pc:sldMk cId="4238088408" sldId="311"/>
            <ac:picMk id="4" creationId="{9D33F841-A0D4-4445-ACD2-4A36991895F3}"/>
          </ac:picMkLst>
        </pc:picChg>
      </pc:sldChg>
      <pc:sldChg chg="modSp">
        <pc:chgData name="Robby Roth" userId="47608e0cc0708d8b" providerId="LiveId" clId="{0760D84A-938B-49D0-8C25-4C783B386052}" dt="2020-02-10T01:01:23.417" v="349" actId="962"/>
        <pc:sldMkLst>
          <pc:docMk/>
          <pc:sldMk cId="430591432" sldId="312"/>
        </pc:sldMkLst>
        <pc:picChg chg="mod">
          <ac:chgData name="Robby Roth" userId="47608e0cc0708d8b" providerId="LiveId" clId="{0760D84A-938B-49D0-8C25-4C783B386052}" dt="2020-02-10T01:01:23.417" v="349" actId="962"/>
          <ac:picMkLst>
            <pc:docMk/>
            <pc:sldMk cId="430591432" sldId="312"/>
            <ac:picMk id="6" creationId="{6B0AC92E-AC76-437F-9B10-9C83AA8850CC}"/>
          </ac:picMkLst>
        </pc:picChg>
      </pc:sldChg>
      <pc:sldChg chg="modSp">
        <pc:chgData name="Robby Roth" userId="47608e0cc0708d8b" providerId="LiveId" clId="{0760D84A-938B-49D0-8C25-4C783B386052}" dt="2020-02-10T01:05:53.536" v="849" actId="962"/>
        <pc:sldMkLst>
          <pc:docMk/>
          <pc:sldMk cId="577199446" sldId="313"/>
        </pc:sldMkLst>
        <pc:picChg chg="mod">
          <ac:chgData name="Robby Roth" userId="47608e0cc0708d8b" providerId="LiveId" clId="{0760D84A-938B-49D0-8C25-4C783B386052}" dt="2020-02-10T01:05:53.536" v="849" actId="962"/>
          <ac:picMkLst>
            <pc:docMk/>
            <pc:sldMk cId="577199446" sldId="313"/>
            <ac:picMk id="4" creationId="{7A125B40-4B43-4447-A0BC-D1375E6F9791}"/>
          </ac:picMkLst>
        </pc:picChg>
      </pc:sldChg>
      <pc:sldChg chg="modSp">
        <pc:chgData name="Robby Roth" userId="47608e0cc0708d8b" providerId="LiveId" clId="{0760D84A-938B-49D0-8C25-4C783B386052}" dt="2020-02-10T01:06:58.741" v="1069" actId="962"/>
        <pc:sldMkLst>
          <pc:docMk/>
          <pc:sldMk cId="155470510" sldId="314"/>
        </pc:sldMkLst>
        <pc:picChg chg="mod">
          <ac:chgData name="Robby Roth" userId="47608e0cc0708d8b" providerId="LiveId" clId="{0760D84A-938B-49D0-8C25-4C783B386052}" dt="2020-02-10T01:06:58.741" v="1069" actId="962"/>
          <ac:picMkLst>
            <pc:docMk/>
            <pc:sldMk cId="155470510" sldId="314"/>
            <ac:picMk id="4" creationId="{6DBCA426-BAFE-4DF6-843B-0238D8C5FE6B}"/>
          </ac:picMkLst>
        </pc:picChg>
      </pc:sldChg>
      <pc:sldChg chg="modSp">
        <pc:chgData name="Robby Roth" userId="47608e0cc0708d8b" providerId="LiveId" clId="{0760D84A-938B-49D0-8C25-4C783B386052}" dt="2020-02-10T01:08:16.031" v="1481" actId="962"/>
        <pc:sldMkLst>
          <pc:docMk/>
          <pc:sldMk cId="1220419252" sldId="316"/>
        </pc:sldMkLst>
        <pc:picChg chg="mod">
          <ac:chgData name="Robby Roth" userId="47608e0cc0708d8b" providerId="LiveId" clId="{0760D84A-938B-49D0-8C25-4C783B386052}" dt="2020-02-10T01:08:16.031" v="1481" actId="962"/>
          <ac:picMkLst>
            <pc:docMk/>
            <pc:sldMk cId="1220419252" sldId="316"/>
            <ac:picMk id="4" creationId="{3B4592FE-1929-4010-9423-5C598096EEAC}"/>
          </ac:picMkLst>
        </pc:picChg>
      </pc:sldChg>
      <pc:sldChg chg="modSp">
        <pc:chgData name="Robby Roth" userId="47608e0cc0708d8b" providerId="LiveId" clId="{0760D84A-938B-49D0-8C25-4C783B386052}" dt="2020-02-10T01:10:10.785" v="2105" actId="962"/>
        <pc:sldMkLst>
          <pc:docMk/>
          <pc:sldMk cId="3995699664" sldId="320"/>
        </pc:sldMkLst>
        <pc:picChg chg="mod">
          <ac:chgData name="Robby Roth" userId="47608e0cc0708d8b" providerId="LiveId" clId="{0760D84A-938B-49D0-8C25-4C783B386052}" dt="2020-02-10T01:10:10.785" v="2105" actId="962"/>
          <ac:picMkLst>
            <pc:docMk/>
            <pc:sldMk cId="3995699664" sldId="320"/>
            <ac:picMk id="4" creationId="{8ADD06F7-0DE1-4BD6-A9A4-B32F1F992D19}"/>
          </ac:picMkLst>
        </pc:picChg>
      </pc:sldChg>
      <pc:sldChg chg="modSp">
        <pc:chgData name="Robby Roth" userId="47608e0cc0708d8b" providerId="LiveId" clId="{0760D84A-938B-49D0-8C25-4C783B386052}" dt="2020-02-10T01:11:30.535" v="2459" actId="962"/>
        <pc:sldMkLst>
          <pc:docMk/>
          <pc:sldMk cId="1249123593" sldId="321"/>
        </pc:sldMkLst>
        <pc:picChg chg="mod">
          <ac:chgData name="Robby Roth" userId="47608e0cc0708d8b" providerId="LiveId" clId="{0760D84A-938B-49D0-8C25-4C783B386052}" dt="2020-02-10T01:11:30.535" v="2459" actId="962"/>
          <ac:picMkLst>
            <pc:docMk/>
            <pc:sldMk cId="1249123593" sldId="321"/>
            <ac:picMk id="6" creationId="{A5C6C09E-6459-4CA6-831F-26D94C466E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Develop IS in-house because the procedures and employees that use that application are in-house. </a:t>
            </a:r>
          </a:p>
          <a:p>
            <a:pPr marL="171450" lvl="0" indent="-171450" defTabSz="914400">
              <a:spcBef>
                <a:spcPct val="0"/>
              </a:spcBef>
              <a:buFontTx/>
              <a:buChar char="•"/>
            </a:pPr>
            <a:r>
              <a:rPr lang="en-US" dirty="0">
                <a:solidFill>
                  <a:prstClr val="black"/>
                </a:solidFill>
                <a:latin typeface="Calibri" panose="020F0502020204030204"/>
                <a:ea typeface="+mn-ea"/>
                <a:cs typeface="+mn-cs"/>
              </a:rPr>
              <a:t>Even if the vendor of application includes business processes as part of package, as ERP vendors do, those business processes are not yours until you have integrated them into your business and trained your employees.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8704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Develop IS in-house because the procedures and employees that use that application are in-house. </a:t>
            </a:r>
          </a:p>
          <a:p>
            <a:pPr marL="171450" lvl="0" indent="-171450" defTabSz="914400">
              <a:spcBef>
                <a:spcPct val="0"/>
              </a:spcBef>
              <a:buFontTx/>
              <a:buChar char="•"/>
            </a:pPr>
            <a:r>
              <a:rPr lang="en-US" dirty="0">
                <a:solidFill>
                  <a:prstClr val="black"/>
                </a:solidFill>
                <a:latin typeface="Calibri" panose="020F0502020204030204"/>
                <a:ea typeface="+mn-ea"/>
                <a:cs typeface="+mn-cs"/>
              </a:rPr>
              <a:t>Even if the vendor of application includes business processes as part of package, as ERP vendors do, those business processes are not yours until you have integrated them into your business and trained your employees.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503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Assume processes are to be created first, with systems developed during process creation.</a:t>
            </a:r>
          </a:p>
          <a:p>
            <a:pPr marL="171450" lvl="0" indent="-171450" defTabSz="914400">
              <a:spcBef>
                <a:spcPct val="0"/>
              </a:spcBef>
              <a:buFontTx/>
              <a:buChar char="•"/>
            </a:pPr>
            <a:r>
              <a:rPr lang="en-US" dirty="0">
                <a:solidFill>
                  <a:prstClr val="black"/>
                </a:solidFill>
                <a:latin typeface="Calibri" panose="020F0502020204030204"/>
                <a:ea typeface="+mn-ea"/>
                <a:cs typeface="+mn-cs"/>
              </a:rPr>
              <a:t>This figure implies an organization has a group of business professionals who perpetually assess processes and wait to pounce on any process judged to need improvement.</a:t>
            </a:r>
          </a:p>
          <a:p>
            <a:pPr marL="171450" lvl="0" indent="-171450" defTabSz="914400">
              <a:spcBef>
                <a:spcPct val="0"/>
              </a:spcBef>
              <a:buFontTx/>
              <a:buChar char="•"/>
            </a:pPr>
            <a:r>
              <a:rPr lang="en-US" dirty="0">
                <a:solidFill>
                  <a:prstClr val="black"/>
                </a:solidFill>
                <a:latin typeface="Calibri" panose="020F0502020204030204"/>
                <a:ea typeface="+mn-ea"/>
                <a:cs typeface="+mn-cs"/>
              </a:rPr>
              <a:t>If the process problem involves information systems, BPM team is augmented with systems analysts and technical personnel as they are needed. Figure CE18-8 shows the focus of these job categories.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4769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Most companies form a team to develop and evaluate alternatives. Most promising alternative is chosen for implementation by discussion among the team members.</a:t>
            </a:r>
          </a:p>
          <a:p>
            <a:pPr marL="171450" lvl="0" indent="-171450" defTabSz="914400">
              <a:spcBef>
                <a:spcPct val="0"/>
              </a:spcBef>
              <a:buFontTx/>
              <a:buChar char="•"/>
            </a:pPr>
            <a:r>
              <a:rPr lang="en-US" dirty="0">
                <a:solidFill>
                  <a:prstClr val="black"/>
                </a:solidFill>
                <a:latin typeface="Calibri" panose="020F0502020204030204"/>
                <a:ea typeface="+mn-ea"/>
                <a:cs typeface="+mn-cs"/>
              </a:rPr>
              <a:t>Four dimensions of feasibility used in SDLC (cost, technical, schedule, and organizational) can help to eliminate some alternatives.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0630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Steps in Processing an Order</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Ensure operations department verifies product is available and can be delivered on requested schedule. </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Check with Accounting to verify credit required to process the order.</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Check with your boss, a sales manager, to approve any special terms the customer might request (discounts, free shipping, extended return policy, and so forth).</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697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Need to monitor process quality and adjust process design, as appropriate.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1609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Business process management (BPM) is a cyclical process for systematically creating, assessing, and altering business processes.</a:t>
            </a:r>
          </a:p>
          <a:p>
            <a:pPr marL="171450" lvl="0" indent="-171450" defTabSz="914400">
              <a:spcBef>
                <a:spcPct val="0"/>
              </a:spcBef>
              <a:buFontTx/>
              <a:buChar char="•"/>
            </a:pPr>
            <a:r>
              <a:rPr lang="en-US" dirty="0">
                <a:solidFill>
                  <a:prstClr val="black"/>
                </a:solidFill>
                <a:latin typeface="Calibri" panose="020F0502020204030204"/>
                <a:ea typeface="+mn-ea"/>
                <a:cs typeface="+mn-cs"/>
              </a:rPr>
              <a:t>Cycle begins by creating models of business processes.</a:t>
            </a:r>
          </a:p>
          <a:p>
            <a:pPr marL="171450" lvl="0" indent="-171450" defTabSz="914400">
              <a:spcBef>
                <a:spcPct val="0"/>
              </a:spcBef>
              <a:buFontTx/>
              <a:buChar char="•"/>
            </a:pPr>
            <a:r>
              <a:rPr lang="en-US" dirty="0">
                <a:solidFill>
                  <a:prstClr val="black"/>
                </a:solidFill>
                <a:latin typeface="Calibri" panose="020F0502020204030204"/>
                <a:ea typeface="+mn-ea"/>
                <a:cs typeface="+mn-cs"/>
              </a:rPr>
              <a:t>Usually teams build an </a:t>
            </a:r>
            <a:r>
              <a:rPr lang="en-US" b="1" dirty="0">
                <a:solidFill>
                  <a:prstClr val="black"/>
                </a:solidFill>
                <a:latin typeface="Calibri" panose="020F0502020204030204"/>
                <a:ea typeface="+mn-ea"/>
                <a:cs typeface="+mn-cs"/>
              </a:rPr>
              <a:t>as-is model </a:t>
            </a:r>
            <a:r>
              <a:rPr lang="en-US" dirty="0">
                <a:solidFill>
                  <a:prstClr val="black"/>
                </a:solidFill>
                <a:latin typeface="Calibri" panose="020F0502020204030204"/>
                <a:ea typeface="+mn-ea"/>
                <a:cs typeface="+mn-cs"/>
              </a:rPr>
              <a:t>that documents the current situation.</a:t>
            </a:r>
          </a:p>
          <a:p>
            <a:pPr marL="171450" lvl="0" indent="-171450" defTabSz="914400">
              <a:spcBef>
                <a:spcPct val="0"/>
              </a:spcBef>
              <a:buFontTx/>
              <a:buChar char="•"/>
            </a:pPr>
            <a:r>
              <a:rPr lang="en-US" dirty="0">
                <a:solidFill>
                  <a:prstClr val="black"/>
                </a:solidFill>
                <a:latin typeface="Calibri" panose="020F0502020204030204"/>
                <a:ea typeface="+mn-ea"/>
                <a:cs typeface="+mn-cs"/>
              </a:rPr>
              <a:t>See </a:t>
            </a:r>
            <a:r>
              <a:rPr lang="en-US" i="1" dirty="0">
                <a:solidFill>
                  <a:prstClr val="black"/>
                </a:solidFill>
                <a:latin typeface="Calibri" panose="020F0502020204030204"/>
                <a:ea typeface="+mn-ea"/>
                <a:cs typeface="+mn-cs"/>
              </a:rPr>
              <a:t>www.isaca.org/cobit/ </a:t>
            </a:r>
            <a:r>
              <a:rPr lang="en-US" dirty="0">
                <a:solidFill>
                  <a:prstClr val="black"/>
                </a:solidFill>
                <a:latin typeface="Calibri" panose="020F0502020204030204"/>
                <a:ea typeface="+mn-ea"/>
                <a:cs typeface="+mn-cs"/>
              </a:rPr>
              <a:t>for more information.</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6567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Nonprofit and government organizations have all three types of processes shown in Figure CE18-3, but most of these processes are service-oriented rather than revenue-oriented.</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8635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dirty="0">
                <a:solidFill>
                  <a:prstClr val="black"/>
                </a:solidFill>
                <a:latin typeface="Calibri" panose="020F0502020204030204"/>
                <a:ea typeface="+mn-ea"/>
                <a:cs typeface="+mn-cs"/>
              </a:rPr>
              <a:t>We can deduce three important principles from this figure. </a:t>
            </a:r>
          </a:p>
          <a:p>
            <a:pPr marL="274320" lvl="1" indent="-228600" defTabSz="914400">
              <a:spcBef>
                <a:spcPct val="0"/>
              </a:spcBef>
              <a:buFont typeface="Calibri" pitchFamily="34" charset="0"/>
              <a:buAutoNum type="arabicPeriod"/>
            </a:pPr>
            <a:r>
              <a:rPr lang="en-US" dirty="0">
                <a:solidFill>
                  <a:prstClr val="black"/>
                </a:solidFill>
                <a:latin typeface="Calibri" panose="020F0502020204030204"/>
                <a:ea typeface="+mn-ea"/>
                <a:cs typeface="+mn-cs"/>
              </a:rPr>
              <a:t>Information system elements are embedded within business processes, but some activities in business processes are not part of any information system.</a:t>
            </a:r>
          </a:p>
          <a:p>
            <a:pPr marL="274320" lvl="1" indent="-228600" defTabSz="914400">
              <a:spcBef>
                <a:spcPct val="0"/>
              </a:spcBef>
              <a:buFont typeface="Calibri" pitchFamily="34" charset="0"/>
              <a:buAutoNum type="arabicPeriod"/>
            </a:pPr>
            <a:r>
              <a:rPr lang="en-US" dirty="0">
                <a:solidFill>
                  <a:prstClr val="black"/>
                </a:solidFill>
                <a:latin typeface="Calibri" panose="020F0502020204030204"/>
                <a:ea typeface="+mn-ea"/>
                <a:cs typeface="+mn-cs"/>
              </a:rPr>
              <a:t>This business process uses two separate information systems, and, in general, a business process can utilize zero, one, or more information systems.</a:t>
            </a:r>
          </a:p>
          <a:p>
            <a:pPr marL="274320" lvl="1" indent="-228600" defTabSz="914400">
              <a:spcBef>
                <a:spcPct val="0"/>
              </a:spcBef>
              <a:buFont typeface="Calibri" pitchFamily="34" charset="0"/>
              <a:buAutoNum type="arabicPeriod"/>
            </a:pPr>
            <a:r>
              <a:rPr lang="en-US" dirty="0">
                <a:solidFill>
                  <a:prstClr val="black"/>
                </a:solidFill>
                <a:latin typeface="Calibri" panose="020F0502020204030204"/>
                <a:ea typeface="+mn-ea"/>
                <a:cs typeface="+mn-cs"/>
              </a:rPr>
              <a:t>The information system that processes Customer Database will be used by other business processes.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21692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Recalling the cardinality principles from Chapter Extension 6, we can say that the relationship of business processes and information systems is many-to-many. Best Bikes sales process uses two information systems (many), and, at the same time, the General Ledger IS used by three different processes (also many).</a:t>
            </a:r>
          </a:p>
          <a:p>
            <a:pPr lvl="0" defTabSz="914400"/>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2438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The organization will engage in business process management and construct system components in the create process components stage of the BPM cycle.</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Starting from processes and working toward information systems is likely to work well for business processes under consideration but will cause problems later for other processes that use the same information systems.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6647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The processes that use this system are designed as part of Design System Components. This development process makes business processes a poor stepchild of the information systems development process.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Some aspects of business processes will be constructed as part of system implementation, which makes business processes a poor stepchild of the information systems development process. </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137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27944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79567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pPr algn="ctr"/>
            <a:r>
              <a:rPr lang="en-US" b="1" dirty="0">
                <a:latin typeface="+mn-lt"/>
              </a:rPr>
              <a:t>Chapter Extension 18</a:t>
            </a:r>
          </a:p>
        </p:txBody>
      </p:sp>
      <p:sp>
        <p:nvSpPr>
          <p:cNvPr id="5" name="Text Placeholder 4"/>
          <p:cNvSpPr>
            <a:spLocks noGrp="1"/>
          </p:cNvSpPr>
          <p:nvPr>
            <p:ph type="body" idx="3"/>
          </p:nvPr>
        </p:nvSpPr>
        <p:spPr>
          <a:xfrm>
            <a:off x="6553200" y="3114463"/>
            <a:ext cx="3657600" cy="853689"/>
          </a:xfrm>
        </p:spPr>
        <p:txBody>
          <a:bodyPr/>
          <a:lstStyle/>
          <a:p>
            <a:pPr algn="ctr"/>
            <a:r>
              <a:rPr lang="en-US" dirty="0">
                <a:latin typeface="+mn-lt"/>
              </a:rPr>
              <a:t>Business Process Management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Bikes Ordering Process</a:t>
            </a:r>
          </a:p>
        </p:txBody>
      </p:sp>
      <p:sp>
        <p:nvSpPr>
          <p:cNvPr id="3" name="Text Placeholder 2"/>
          <p:cNvSpPr>
            <a:spLocks noGrp="1"/>
          </p:cNvSpPr>
          <p:nvPr>
            <p:ph type="body" idx="1"/>
          </p:nvPr>
        </p:nvSpPr>
        <p:spPr>
          <a:xfrm>
            <a:off x="1981200" y="1600200"/>
            <a:ext cx="8229600" cy="815196"/>
          </a:xfrm>
        </p:spPr>
        <p:txBody>
          <a:bodyPr/>
          <a:lstStyle/>
          <a:p>
            <a:pPr marL="0" indent="0">
              <a:buNone/>
            </a:pPr>
            <a:r>
              <a:rPr lang="en-US" sz="1400" dirty="0">
                <a:latin typeface="+mn-lt"/>
              </a:rPr>
              <a:t>CE</a:t>
            </a:r>
            <a:r>
              <a:rPr lang="en-US" sz="100" dirty="0">
                <a:latin typeface="+mn-lt"/>
              </a:rPr>
              <a:t> </a:t>
            </a:r>
            <a:r>
              <a:rPr lang="en-US" sz="1400" dirty="0">
                <a:latin typeface="+mn-lt"/>
              </a:rPr>
              <a:t>18-3 How do business processes and information systems relate?</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18-4</a:t>
            </a:r>
            <a:r>
              <a:rPr lang="en-US" sz="2200" dirty="0">
                <a:latin typeface="+mn-lt"/>
              </a:rPr>
              <a:t> Best Bikes Ordering Process</a:t>
            </a:r>
          </a:p>
        </p:txBody>
      </p:sp>
      <p:pic>
        <p:nvPicPr>
          <p:cNvPr id="4" name="Picture 3" descr="Swimlane diagram of Best Bikes ordering process. This figure shows how information systems and non-automated activities exist within a business process. In this diagram, two separate information systems are in use: customer orders and vendor data and performance data.">
            <a:extLst>
              <a:ext uri="{FF2B5EF4-FFF2-40B4-BE49-F238E27FC236}">
                <a16:creationId xmlns:a16="http://schemas.microsoft.com/office/drawing/2014/main" id="{7A125B40-4B43-4447-A0BC-D1375E6F9791}"/>
              </a:ext>
            </a:extLst>
          </p:cNvPr>
          <p:cNvPicPr>
            <a:picLocks noChangeAspect="1"/>
          </p:cNvPicPr>
          <p:nvPr/>
        </p:nvPicPr>
        <p:blipFill>
          <a:blip r:embed="rId3"/>
          <a:srcRect/>
          <a:stretch/>
        </p:blipFill>
        <p:spPr>
          <a:xfrm>
            <a:off x="3133752" y="2415396"/>
            <a:ext cx="4317519" cy="4057620"/>
          </a:xfrm>
          <a:prstGeom prst="rect">
            <a:avLst/>
          </a:prstGeom>
        </p:spPr>
      </p:pic>
    </p:spTree>
    <p:extLst>
      <p:ext uri="{BB962C8B-B14F-4D97-AF65-F5344CB8AC3E}">
        <p14:creationId xmlns:p14="http://schemas.microsoft.com/office/powerpoint/2010/main" val="57719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Relationship of Business Processes and Information Systems</a:t>
            </a:r>
          </a:p>
        </p:txBody>
      </p:sp>
      <p:sp>
        <p:nvSpPr>
          <p:cNvPr id="3" name="Text Placeholder 2"/>
          <p:cNvSpPr>
            <a:spLocks noGrp="1"/>
          </p:cNvSpPr>
          <p:nvPr>
            <p:ph type="body" idx="1"/>
          </p:nvPr>
        </p:nvSpPr>
        <p:spPr>
          <a:xfrm>
            <a:off x="1981200" y="1600201"/>
            <a:ext cx="8229600" cy="1089212"/>
          </a:xfrm>
        </p:spPr>
        <p:txBody>
          <a:bodyPr/>
          <a:lstStyle/>
          <a:p>
            <a:pPr marL="0" indent="0">
              <a:buNone/>
            </a:pPr>
            <a:r>
              <a:rPr lang="en-US" sz="1400" dirty="0">
                <a:latin typeface="+mn-lt"/>
              </a:rPr>
              <a:t>CE</a:t>
            </a:r>
            <a:r>
              <a:rPr lang="en-US" sz="100" dirty="0">
                <a:latin typeface="+mn-lt"/>
              </a:rPr>
              <a:t> </a:t>
            </a:r>
            <a:r>
              <a:rPr lang="en-US" sz="1400" dirty="0">
                <a:latin typeface="+mn-lt"/>
              </a:rPr>
              <a:t>18-3 How do business processes and information systems relate?</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18-5</a:t>
            </a:r>
            <a:r>
              <a:rPr lang="en-US" sz="2200" dirty="0">
                <a:latin typeface="+mn-lt"/>
              </a:rPr>
              <a:t> Many-to-Many Relationship of Business Processes and Information Systems</a:t>
            </a:r>
          </a:p>
        </p:txBody>
      </p:sp>
      <p:pic>
        <p:nvPicPr>
          <p:cNvPr id="4" name="Picture 3" descr="Diagram of the many-to-many relationship of business processes and information systems using the Best Bikes example. Vendor Data IS is used in all four business processes shown, for example.">
            <a:extLst>
              <a:ext uri="{FF2B5EF4-FFF2-40B4-BE49-F238E27FC236}">
                <a16:creationId xmlns:a16="http://schemas.microsoft.com/office/drawing/2014/main" id="{6DBCA426-BAFE-4DF6-843B-0238D8C5FE6B}"/>
              </a:ext>
            </a:extLst>
          </p:cNvPr>
          <p:cNvPicPr>
            <a:picLocks noChangeAspect="1"/>
          </p:cNvPicPr>
          <p:nvPr/>
        </p:nvPicPr>
        <p:blipFill>
          <a:blip r:embed="rId3"/>
          <a:srcRect/>
          <a:stretch/>
        </p:blipFill>
        <p:spPr>
          <a:xfrm>
            <a:off x="4082412" y="2761743"/>
            <a:ext cx="3911672" cy="3541337"/>
          </a:xfrm>
          <a:prstGeom prst="rect">
            <a:avLst/>
          </a:prstGeom>
        </p:spPr>
      </p:pic>
    </p:spTree>
    <p:extLst>
      <p:ext uri="{BB962C8B-B14F-4D97-AF65-F5344CB8AC3E}">
        <p14:creationId xmlns:p14="http://schemas.microsoft.com/office/powerpoint/2010/main" val="15547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sz="100" dirty="0"/>
              <a:t> </a:t>
            </a:r>
            <a:r>
              <a:rPr lang="en-US" dirty="0"/>
              <a:t>P</a:t>
            </a:r>
            <a:r>
              <a:rPr lang="en-US" sz="100" dirty="0"/>
              <a:t> </a:t>
            </a:r>
            <a:r>
              <a:rPr lang="en-US" dirty="0"/>
              <a:t>M and Systems Development</a:t>
            </a:r>
          </a:p>
        </p:txBody>
      </p:sp>
      <p:sp>
        <p:nvSpPr>
          <p:cNvPr id="3" name="Text Placeholder 2"/>
          <p:cNvSpPr>
            <a:spLocks noGrp="1"/>
          </p:cNvSpPr>
          <p:nvPr>
            <p:ph type="body" idx="1"/>
          </p:nvPr>
        </p:nvSpPr>
        <p:spPr>
          <a:xfrm>
            <a:off x="1981200" y="1600201"/>
            <a:ext cx="8229600" cy="739588"/>
          </a:xfrm>
        </p:spPr>
        <p:txBody>
          <a:bodyPr/>
          <a:lstStyle/>
          <a:p>
            <a:pPr marL="0" indent="0">
              <a:buNone/>
            </a:pPr>
            <a:r>
              <a:rPr lang="en-US" sz="1400" dirty="0">
                <a:latin typeface="+mn-lt"/>
              </a:rPr>
              <a:t>CE</a:t>
            </a:r>
            <a:r>
              <a:rPr lang="en-US" sz="100" dirty="0">
                <a:latin typeface="+mn-lt"/>
              </a:rPr>
              <a:t> </a:t>
            </a:r>
            <a:r>
              <a:rPr lang="en-US" sz="1400" dirty="0">
                <a:latin typeface="+mn-lt"/>
              </a:rPr>
              <a:t>18-4 Which comes first, business processes or information systems?</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18-6</a:t>
            </a:r>
            <a:r>
              <a:rPr lang="en-US" sz="2200" dirty="0">
                <a:latin typeface="+mn-lt"/>
              </a:rPr>
              <a:t> B</a:t>
            </a:r>
            <a:r>
              <a:rPr lang="en-US" sz="100" dirty="0">
                <a:latin typeface="+mn-lt"/>
              </a:rPr>
              <a:t> </a:t>
            </a:r>
            <a:r>
              <a:rPr lang="en-US" sz="2200" dirty="0">
                <a:latin typeface="+mn-lt"/>
              </a:rPr>
              <a:t>P</a:t>
            </a:r>
            <a:r>
              <a:rPr lang="en-US" sz="100" dirty="0">
                <a:latin typeface="+mn-lt"/>
              </a:rPr>
              <a:t> </a:t>
            </a:r>
            <a:r>
              <a:rPr lang="en-US" sz="2200" dirty="0">
                <a:latin typeface="+mn-lt"/>
              </a:rPr>
              <a:t>M and Systems Development</a:t>
            </a:r>
          </a:p>
        </p:txBody>
      </p:sp>
      <p:pic>
        <p:nvPicPr>
          <p:cNvPr id="4" name="Picture 3" descr="The diagram shows the four steps in the business process management (B P M) cycle connected to each other in a continuous manner. The steps are “Model Processes,” “Create Process Components,” “Implement Processes,” and “Assess Results.” The step “create process components” is connected to the “Systems Development Process.” The systems development process is further connected to the “implement processes” of B P M through information system components.">
            <a:extLst>
              <a:ext uri="{FF2B5EF4-FFF2-40B4-BE49-F238E27FC236}">
                <a16:creationId xmlns:a16="http://schemas.microsoft.com/office/drawing/2014/main" id="{66D52616-0A73-4C7E-A683-5DEF6225B136}"/>
              </a:ext>
            </a:extLst>
          </p:cNvPr>
          <p:cNvPicPr>
            <a:picLocks noChangeAspect="1"/>
          </p:cNvPicPr>
          <p:nvPr/>
        </p:nvPicPr>
        <p:blipFill>
          <a:blip r:embed="rId3"/>
          <a:srcRect/>
          <a:stretch/>
        </p:blipFill>
        <p:spPr>
          <a:xfrm>
            <a:off x="3278337" y="2551257"/>
            <a:ext cx="4886026" cy="3645359"/>
          </a:xfrm>
          <a:prstGeom prst="rect">
            <a:avLst/>
          </a:prstGeom>
        </p:spPr>
      </p:pic>
    </p:spTree>
    <p:extLst>
      <p:ext uri="{BB962C8B-B14F-4D97-AF65-F5344CB8AC3E}">
        <p14:creationId xmlns:p14="http://schemas.microsoft.com/office/powerpoint/2010/main" val="13453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Five-Step System Development Life Cycle</a:t>
            </a:r>
          </a:p>
        </p:txBody>
      </p:sp>
      <p:sp>
        <p:nvSpPr>
          <p:cNvPr id="3" name="Text Placeholder 2"/>
          <p:cNvSpPr>
            <a:spLocks noGrp="1"/>
          </p:cNvSpPr>
          <p:nvPr>
            <p:ph type="body" idx="1"/>
          </p:nvPr>
        </p:nvSpPr>
        <p:spPr>
          <a:xfrm>
            <a:off x="1981200" y="1600201"/>
            <a:ext cx="8367623" cy="832448"/>
          </a:xfrm>
        </p:spPr>
        <p:txBody>
          <a:bodyPr/>
          <a:lstStyle/>
          <a:p>
            <a:pPr marL="0" indent="0">
              <a:buNone/>
            </a:pPr>
            <a:r>
              <a:rPr lang="en-US" sz="1400" dirty="0">
                <a:latin typeface="+mn-lt"/>
              </a:rPr>
              <a:t>CE</a:t>
            </a:r>
            <a:r>
              <a:rPr lang="en-US" sz="100" dirty="0">
                <a:latin typeface="+mn-lt"/>
              </a:rPr>
              <a:t> </a:t>
            </a:r>
            <a:r>
              <a:rPr lang="en-US" sz="1400" dirty="0">
                <a:latin typeface="+mn-lt"/>
              </a:rPr>
              <a:t>18-4 Which comes first, business processes or information systems?</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18-7</a:t>
            </a:r>
            <a:r>
              <a:rPr lang="en-US" sz="2200" dirty="0">
                <a:latin typeface="+mn-lt"/>
              </a:rPr>
              <a:t> Classic Five-Step System Development Life Cycle</a:t>
            </a:r>
          </a:p>
        </p:txBody>
      </p:sp>
      <p:pic>
        <p:nvPicPr>
          <p:cNvPr id="4" name="Picture 3" descr="Figure of the classic five stage System Development Life Cycle: Define System, determine requirements, design system components, implement system, and maintain system. Business process design occurs in the phase of design system components.">
            <a:extLst>
              <a:ext uri="{FF2B5EF4-FFF2-40B4-BE49-F238E27FC236}">
                <a16:creationId xmlns:a16="http://schemas.microsoft.com/office/drawing/2014/main" id="{3B4592FE-1929-4010-9423-5C598096EEAC}"/>
              </a:ext>
            </a:extLst>
          </p:cNvPr>
          <p:cNvPicPr>
            <a:picLocks noChangeAspect="1"/>
          </p:cNvPicPr>
          <p:nvPr/>
        </p:nvPicPr>
        <p:blipFill>
          <a:blip r:embed="rId3"/>
          <a:srcRect/>
          <a:stretch/>
        </p:blipFill>
        <p:spPr>
          <a:xfrm>
            <a:off x="2998418" y="2546805"/>
            <a:ext cx="6195164" cy="3711025"/>
          </a:xfrm>
          <a:prstGeom prst="rect">
            <a:avLst/>
          </a:prstGeom>
        </p:spPr>
      </p:pic>
    </p:spTree>
    <p:extLst>
      <p:ext uri="{BB962C8B-B14F-4D97-AF65-F5344CB8AC3E}">
        <p14:creationId xmlns:p14="http://schemas.microsoft.com/office/powerpoint/2010/main" val="122041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Another Factor: Off-The-Shelf Software</a:t>
            </a:r>
          </a:p>
        </p:txBody>
      </p:sp>
      <p:sp>
        <p:nvSpPr>
          <p:cNvPr id="4" name="Text Placeholder 3"/>
          <p:cNvSpPr>
            <a:spLocks noGrp="1"/>
          </p:cNvSpPr>
          <p:nvPr>
            <p:ph type="body" idx="1"/>
          </p:nvPr>
        </p:nvSpPr>
        <p:spPr>
          <a:xfrm>
            <a:off x="1981200" y="1600201"/>
            <a:ext cx="8229600" cy="3420374"/>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18-4 Which comes first, business processes or information systems?</a:t>
            </a:r>
            <a:endParaRPr lang="en-US" sz="1400" kern="1200" dirty="0">
              <a:solidFill>
                <a:srgbClr val="000000"/>
              </a:solidFill>
              <a:latin typeface="Arial (Body)"/>
              <a:ea typeface="+mn-ea"/>
              <a:cs typeface="+mn-cs"/>
            </a:endParaRPr>
          </a:p>
          <a:p>
            <a:pPr defTabSz="685800">
              <a:spcAft>
                <a:spcPct val="0"/>
              </a:spcAft>
              <a:buSzPts val="2400"/>
            </a:pPr>
            <a:r>
              <a:rPr lang="en-US" sz="2400" kern="1200" dirty="0">
                <a:solidFill>
                  <a:srgbClr val="000000"/>
                </a:solidFill>
                <a:latin typeface="Arial (Body)"/>
                <a:ea typeface="+mn-ea"/>
                <a:cs typeface="+mn-cs"/>
              </a:rPr>
              <a:t>Start with business processes first:</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Likely to choose package that works well for processes being developed, but not work for processes that come later</a:t>
            </a:r>
          </a:p>
          <a:p>
            <a:pPr defTabSz="685800">
              <a:spcAft>
                <a:spcPct val="0"/>
              </a:spcAft>
              <a:buSzPts val="2400"/>
            </a:pPr>
            <a:r>
              <a:rPr lang="en-US" sz="2400" kern="1200" dirty="0">
                <a:solidFill>
                  <a:srgbClr val="000000"/>
                </a:solidFill>
                <a:latin typeface="Arial (Body)"/>
                <a:ea typeface="+mn-ea"/>
                <a:cs typeface="+mn-cs"/>
              </a:rPr>
              <a:t>Start with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and collect all requirements: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May find package works better for all users, but business processes receive short shrift</a:t>
            </a:r>
          </a:p>
        </p:txBody>
      </p:sp>
    </p:spTree>
    <p:extLst>
      <p:ext uri="{BB962C8B-B14F-4D97-AF65-F5344CB8AC3E}">
        <p14:creationId xmlns:p14="http://schemas.microsoft.com/office/powerpoint/2010/main" val="36087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And the Answer is…</a:t>
            </a:r>
          </a:p>
        </p:txBody>
      </p:sp>
      <p:sp>
        <p:nvSpPr>
          <p:cNvPr id="4" name="Text Placeholder 3"/>
          <p:cNvSpPr>
            <a:spLocks noGrp="1"/>
          </p:cNvSpPr>
          <p:nvPr>
            <p:ph type="body" idx="1"/>
          </p:nvPr>
        </p:nvSpPr>
        <p:spPr>
          <a:xfrm>
            <a:off x="1981200" y="1600201"/>
            <a:ext cx="8229600" cy="2876909"/>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18-4 Which comes first, business processes or information systems?</a:t>
            </a:r>
            <a:endParaRPr lang="en-US" sz="1400" kern="1200" dirty="0">
              <a:solidFill>
                <a:srgbClr val="000000"/>
              </a:solidFill>
              <a:latin typeface="+mn-lt"/>
              <a:ea typeface="+mn-ea"/>
              <a:cs typeface="+mn-cs"/>
            </a:endParaRPr>
          </a:p>
          <a:p>
            <a:pPr defTabSz="685800">
              <a:spcAft>
                <a:spcPct val="0"/>
              </a:spcAft>
              <a:buSzPts val="2400"/>
            </a:pPr>
            <a:r>
              <a:rPr lang="en-US" sz="2400" kern="1200" dirty="0">
                <a:solidFill>
                  <a:srgbClr val="000000"/>
                </a:solidFill>
                <a:latin typeface="Arial (Body)"/>
                <a:ea typeface="+mn-ea"/>
                <a:cs typeface="+mn-cs"/>
              </a:rPr>
              <a:t>In theory, better to start with business processes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More likely to result in processes and systems aligned with organization’s strategy and direction</a:t>
            </a:r>
          </a:p>
          <a:p>
            <a:pPr defTabSz="685800">
              <a:spcAft>
                <a:spcPct val="0"/>
              </a:spcAft>
              <a:buSzPts val="2400"/>
            </a:pPr>
            <a:r>
              <a:rPr lang="en-US" sz="2400" kern="1200" dirty="0">
                <a:solidFill>
                  <a:srgbClr val="000000"/>
                </a:solidFill>
                <a:latin typeface="Arial (Body)"/>
                <a:ea typeface="+mn-ea"/>
                <a:cs typeface="+mn-cs"/>
              </a:rPr>
              <a:t>In practice, no clear answer</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Organizations today take both approaches</a:t>
            </a:r>
          </a:p>
        </p:txBody>
      </p:sp>
    </p:spTree>
    <p:extLst>
      <p:ext uri="{BB962C8B-B14F-4D97-AF65-F5344CB8AC3E}">
        <p14:creationId xmlns:p14="http://schemas.microsoft.com/office/powerpoint/2010/main" val="25701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Not Possible to Buy Processes or Systems Off-the-Shelf</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18-4 Which comes first, business processes or information systems?</a:t>
            </a:r>
          </a:p>
          <a:p>
            <a:pPr defTabSz="685800">
              <a:spcAft>
                <a:spcPct val="0"/>
              </a:spcAft>
              <a:buSzPts val="2400"/>
            </a:pPr>
            <a:r>
              <a:rPr lang="en-US" sz="2400" kern="1200" dirty="0">
                <a:solidFill>
                  <a:srgbClr val="000000"/>
                </a:solidFill>
                <a:latin typeface="Arial (Body)"/>
                <a:ea typeface="+mn-ea"/>
                <a:cs typeface="+mn-cs"/>
              </a:rPr>
              <a:t>Neither information systems nor business processes can be purchased off-the-shelf</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Entire business processes unlikely to be part of vendor’s package</a:t>
            </a:r>
          </a:p>
          <a:p>
            <a:pPr defTabSz="685800">
              <a:spcAft>
                <a:spcPct val="0"/>
              </a:spcAft>
              <a:buSzPts val="2400"/>
            </a:pPr>
            <a:r>
              <a:rPr lang="en-US" sz="2400" kern="1200" dirty="0">
                <a:solidFill>
                  <a:srgbClr val="000000"/>
                </a:solidFill>
                <a:latin typeface="Arial (Body)"/>
                <a:ea typeface="+mn-ea"/>
                <a:cs typeface="+mn-cs"/>
              </a:rPr>
              <a:t>If likely to use license application, better to begin with processes (This rule is not ironclad)</a:t>
            </a:r>
          </a:p>
          <a:p>
            <a:pPr defTabSz="685800">
              <a:spcAft>
                <a:spcPct val="0"/>
              </a:spcAft>
              <a:buSzPts val="2400"/>
            </a:pPr>
            <a:r>
              <a:rPr lang="en-US" sz="2400" kern="1200" dirty="0">
                <a:solidFill>
                  <a:srgbClr val="000000"/>
                </a:solidFill>
                <a:latin typeface="Arial (Body)"/>
                <a:ea typeface="+mn-ea"/>
                <a:cs typeface="+mn-cs"/>
              </a:rPr>
              <a:t>Allow time for integration and training</a:t>
            </a:r>
          </a:p>
          <a:p>
            <a:pPr defTabSz="685800">
              <a:spcAft>
                <a:spcPct val="0"/>
              </a:spcAft>
              <a:buSzPts val="2400"/>
            </a:pPr>
            <a:r>
              <a:rPr lang="en-US" sz="2400" kern="1200" dirty="0">
                <a:solidFill>
                  <a:srgbClr val="000000"/>
                </a:solidFill>
                <a:latin typeface="Arial (Body)"/>
                <a:ea typeface="+mn-ea"/>
                <a:cs typeface="+mn-cs"/>
              </a:rPr>
              <a:t>Expect mistakes and problems as new application first put into use</a:t>
            </a:r>
          </a:p>
        </p:txBody>
      </p:sp>
    </p:spTree>
    <p:extLst>
      <p:ext uri="{BB962C8B-B14F-4D97-AF65-F5344CB8AC3E}">
        <p14:creationId xmlns:p14="http://schemas.microsoft.com/office/powerpoint/2010/main" val="305735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of Personnel Involved in B</a:t>
            </a:r>
            <a:r>
              <a:rPr lang="en-US" sz="100" dirty="0"/>
              <a:t> </a:t>
            </a:r>
            <a:r>
              <a:rPr lang="en-US" dirty="0"/>
              <a:t>P</a:t>
            </a:r>
            <a:r>
              <a:rPr lang="en-US" sz="100" dirty="0"/>
              <a:t> </a:t>
            </a:r>
            <a:r>
              <a:rPr lang="en-US" dirty="0"/>
              <a:t>M and Systems Development</a:t>
            </a:r>
          </a:p>
        </p:txBody>
      </p:sp>
      <p:sp>
        <p:nvSpPr>
          <p:cNvPr id="3" name="Text Placeholder 2"/>
          <p:cNvSpPr>
            <a:spLocks noGrp="1"/>
          </p:cNvSpPr>
          <p:nvPr>
            <p:ph type="body" idx="1"/>
          </p:nvPr>
        </p:nvSpPr>
        <p:spPr>
          <a:xfrm>
            <a:off x="1981200" y="1600201"/>
            <a:ext cx="8229600" cy="1142999"/>
          </a:xfrm>
        </p:spPr>
        <p:txBody>
          <a:bodyPr/>
          <a:lstStyle/>
          <a:p>
            <a:pPr marL="0" indent="0">
              <a:buNone/>
            </a:pPr>
            <a:r>
              <a:rPr lang="en-US" sz="1400" dirty="0">
                <a:latin typeface="+mn-lt"/>
              </a:rPr>
              <a:t>CE</a:t>
            </a:r>
            <a:r>
              <a:rPr lang="en-US" sz="100" dirty="0">
                <a:latin typeface="+mn-lt"/>
              </a:rPr>
              <a:t> </a:t>
            </a:r>
            <a:r>
              <a:rPr lang="en-US" sz="1400" dirty="0">
                <a:latin typeface="+mn-lt"/>
              </a:rPr>
              <a:t>18-5 How is B</a:t>
            </a:r>
            <a:r>
              <a:rPr lang="en-US" sz="100" dirty="0">
                <a:latin typeface="+mn-lt"/>
              </a:rPr>
              <a:t> </a:t>
            </a:r>
            <a:r>
              <a:rPr lang="en-US" sz="1400" dirty="0">
                <a:latin typeface="+mn-lt"/>
              </a:rPr>
              <a:t>P</a:t>
            </a:r>
            <a:r>
              <a:rPr lang="en-US" sz="100" dirty="0">
                <a:latin typeface="+mn-lt"/>
              </a:rPr>
              <a:t> </a:t>
            </a:r>
            <a:r>
              <a:rPr lang="en-US" sz="1400" dirty="0">
                <a:latin typeface="+mn-lt"/>
              </a:rPr>
              <a:t>M practiced in the real world?</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18-8 </a:t>
            </a:r>
            <a:r>
              <a:rPr lang="en-US" sz="2200" dirty="0">
                <a:latin typeface="+mn-lt"/>
              </a:rPr>
              <a:t>Focus of Personnel Involved in B</a:t>
            </a:r>
            <a:r>
              <a:rPr lang="en-US" sz="100" dirty="0">
                <a:latin typeface="+mn-lt"/>
              </a:rPr>
              <a:t> </a:t>
            </a:r>
            <a:r>
              <a:rPr lang="en-US" sz="2200" dirty="0">
                <a:latin typeface="+mn-lt"/>
              </a:rPr>
              <a:t>P</a:t>
            </a:r>
            <a:r>
              <a:rPr lang="en-US" sz="100" dirty="0">
                <a:latin typeface="+mn-lt"/>
              </a:rPr>
              <a:t> </a:t>
            </a:r>
            <a:r>
              <a:rPr lang="en-US" sz="2200" dirty="0">
                <a:latin typeface="+mn-lt"/>
              </a:rPr>
              <a:t>M and Systems Development</a:t>
            </a:r>
          </a:p>
        </p:txBody>
      </p:sp>
      <p:pic>
        <p:nvPicPr>
          <p:cNvPr id="4" name="Picture 3" descr="Figure depicting the focus of personnel involved in BPM and systems development. Business analysts are most involved in the business process management area. Systems analysts focus mostly on systems development. Database designers, programmers, testing specialists, and hardware and network specialists concentrate on database, software, and hardware development.">
            <a:extLst>
              <a:ext uri="{FF2B5EF4-FFF2-40B4-BE49-F238E27FC236}">
                <a16:creationId xmlns:a16="http://schemas.microsoft.com/office/drawing/2014/main" id="{8ADD06F7-0DE1-4BD6-A9A4-B32F1F992D19}"/>
              </a:ext>
            </a:extLst>
          </p:cNvPr>
          <p:cNvPicPr>
            <a:picLocks noChangeAspect="1"/>
          </p:cNvPicPr>
          <p:nvPr/>
        </p:nvPicPr>
        <p:blipFill>
          <a:blip r:embed="rId3"/>
          <a:srcRect/>
          <a:stretch/>
        </p:blipFill>
        <p:spPr>
          <a:xfrm>
            <a:off x="2969494" y="2825267"/>
            <a:ext cx="5656112" cy="3493481"/>
          </a:xfrm>
          <a:prstGeom prst="rect">
            <a:avLst/>
          </a:prstGeom>
        </p:spPr>
      </p:pic>
    </p:spTree>
    <p:extLst>
      <p:ext uri="{BB962C8B-B14F-4D97-AF65-F5344CB8AC3E}">
        <p14:creationId xmlns:p14="http://schemas.microsoft.com/office/powerpoint/2010/main" val="3995699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B</a:t>
            </a:r>
            <a:r>
              <a:rPr lang="en-US" sz="100" dirty="0"/>
              <a:t> </a:t>
            </a:r>
            <a:r>
              <a:rPr lang="en-US" dirty="0"/>
              <a:t>P</a:t>
            </a:r>
            <a:r>
              <a:rPr lang="en-US" sz="100" dirty="0"/>
              <a:t> </a:t>
            </a:r>
            <a:r>
              <a:rPr lang="en-US" dirty="0"/>
              <a:t>M Issues</a:t>
            </a:r>
          </a:p>
        </p:txBody>
      </p:sp>
      <p:sp>
        <p:nvSpPr>
          <p:cNvPr id="3" name="Text Placeholder 2"/>
          <p:cNvSpPr>
            <a:spLocks noGrp="1"/>
          </p:cNvSpPr>
          <p:nvPr>
            <p:ph type="body" idx="1"/>
          </p:nvPr>
        </p:nvSpPr>
        <p:spPr>
          <a:xfrm>
            <a:off x="1981200" y="1600201"/>
            <a:ext cx="8229600" cy="775447"/>
          </a:xfrm>
        </p:spPr>
        <p:txBody>
          <a:bodyPr/>
          <a:lstStyle/>
          <a:p>
            <a:pPr marL="0" indent="0">
              <a:buNone/>
            </a:pPr>
            <a:r>
              <a:rPr lang="en-US" sz="1400" dirty="0">
                <a:latin typeface="+mn-lt"/>
              </a:rPr>
              <a:t>CE</a:t>
            </a:r>
            <a:r>
              <a:rPr lang="en-US" sz="100" dirty="0">
                <a:latin typeface="+mn-lt"/>
              </a:rPr>
              <a:t> </a:t>
            </a:r>
            <a:r>
              <a:rPr lang="en-US" sz="1400" dirty="0">
                <a:latin typeface="+mn-lt"/>
              </a:rPr>
              <a:t>18-5 How is B</a:t>
            </a:r>
            <a:r>
              <a:rPr lang="en-US" sz="100" dirty="0">
                <a:latin typeface="+mn-lt"/>
              </a:rPr>
              <a:t> </a:t>
            </a:r>
            <a:r>
              <a:rPr lang="en-US" sz="1400" dirty="0">
                <a:latin typeface="+mn-lt"/>
              </a:rPr>
              <a:t>P</a:t>
            </a:r>
            <a:r>
              <a:rPr lang="en-US" sz="100" dirty="0">
                <a:latin typeface="+mn-lt"/>
              </a:rPr>
              <a:t> </a:t>
            </a:r>
            <a:r>
              <a:rPr lang="en-US" sz="1400" dirty="0">
                <a:latin typeface="+mn-lt"/>
              </a:rPr>
              <a:t>M practiced in the real world?</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18-9 </a:t>
            </a:r>
            <a:r>
              <a:rPr lang="en-US" sz="2200" dirty="0">
                <a:latin typeface="+mn-lt"/>
              </a:rPr>
              <a:t>Real-World B</a:t>
            </a:r>
            <a:r>
              <a:rPr lang="en-US" sz="100" dirty="0">
                <a:latin typeface="+mn-lt"/>
              </a:rPr>
              <a:t> </a:t>
            </a:r>
            <a:r>
              <a:rPr lang="en-US" sz="2200" dirty="0">
                <a:latin typeface="+mn-lt"/>
              </a:rPr>
              <a:t>P</a:t>
            </a:r>
            <a:r>
              <a:rPr lang="en-US" sz="100" dirty="0">
                <a:latin typeface="+mn-lt"/>
              </a:rPr>
              <a:t> </a:t>
            </a:r>
            <a:r>
              <a:rPr lang="en-US" sz="2200" dirty="0">
                <a:latin typeface="+mn-lt"/>
              </a:rPr>
              <a:t>M Issues</a:t>
            </a:r>
          </a:p>
        </p:txBody>
      </p:sp>
      <p:pic>
        <p:nvPicPr>
          <p:cNvPr id="6" name="Picture 5" descr="Table showing real world issues associated with BPM. four key areas have challenges: defining the process problem; designing the new process; creating the process components; and implementing new processes.">
            <a:extLst>
              <a:ext uri="{FF2B5EF4-FFF2-40B4-BE49-F238E27FC236}">
                <a16:creationId xmlns:a16="http://schemas.microsoft.com/office/drawing/2014/main" id="{A5C6C09E-6459-4CA6-831F-26D94C466E70}"/>
              </a:ext>
            </a:extLst>
          </p:cNvPr>
          <p:cNvPicPr>
            <a:picLocks noChangeAspect="1"/>
          </p:cNvPicPr>
          <p:nvPr/>
        </p:nvPicPr>
        <p:blipFill>
          <a:blip r:embed="rId3"/>
          <a:stretch>
            <a:fillRect/>
          </a:stretch>
        </p:blipFill>
        <p:spPr>
          <a:xfrm>
            <a:off x="2405743" y="2375648"/>
            <a:ext cx="6172200" cy="4005879"/>
          </a:xfrm>
          <a:prstGeom prst="rect">
            <a:avLst/>
          </a:prstGeom>
        </p:spPr>
      </p:pic>
    </p:spTree>
    <p:extLst>
      <p:ext uri="{BB962C8B-B14F-4D97-AF65-F5344CB8AC3E}">
        <p14:creationId xmlns:p14="http://schemas.microsoft.com/office/powerpoint/2010/main" val="124912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Defining the Process Problem</a:t>
            </a:r>
          </a:p>
        </p:txBody>
      </p:sp>
      <p:sp>
        <p:nvSpPr>
          <p:cNvPr id="4" name="Text Placeholder 3"/>
          <p:cNvSpPr>
            <a:spLocks noGrp="1"/>
          </p:cNvSpPr>
          <p:nvPr>
            <p:ph type="body" idx="1"/>
          </p:nvPr>
        </p:nvSpPr>
        <p:spPr>
          <a:xfrm>
            <a:off x="1981200" y="1600200"/>
            <a:ext cx="8229600" cy="1597862"/>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18-5 How is B</a:t>
            </a:r>
            <a:r>
              <a:rPr lang="en-US" sz="100" dirty="0">
                <a:latin typeface="+mn-lt"/>
              </a:rPr>
              <a:t> </a:t>
            </a:r>
            <a:r>
              <a:rPr lang="en-US" sz="1400" dirty="0">
                <a:latin typeface="+mn-lt"/>
              </a:rPr>
              <a:t>P</a:t>
            </a:r>
            <a:r>
              <a:rPr lang="en-US" sz="100" dirty="0">
                <a:latin typeface="+mn-lt"/>
              </a:rPr>
              <a:t> </a:t>
            </a:r>
            <a:r>
              <a:rPr lang="en-US" sz="1400" dirty="0">
                <a:latin typeface="+mn-lt"/>
              </a:rPr>
              <a:t>M practiced in the real world?</a:t>
            </a:r>
          </a:p>
          <a:p>
            <a:pPr defTabSz="685800">
              <a:spcAft>
                <a:spcPct val="0"/>
              </a:spcAft>
              <a:buSzPts val="2400"/>
            </a:pPr>
            <a:r>
              <a:rPr lang="en-US" sz="2400" kern="1200" dirty="0">
                <a:solidFill>
                  <a:srgbClr val="000000"/>
                </a:solidFill>
                <a:latin typeface="Arial (Body)"/>
                <a:ea typeface="+mn-ea"/>
                <a:cs typeface="+mn-cs"/>
              </a:rPr>
              <a:t>Business analysts well versed in Porter’s models, organizational strategy, and systems alignment theory like C</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O</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a:t>
            </a:r>
          </a:p>
        </p:txBody>
      </p:sp>
      <p:sp>
        <p:nvSpPr>
          <p:cNvPr id="5" name="Content Placeholder 4"/>
          <p:cNvSpPr>
            <a:spLocks noGrp="1"/>
          </p:cNvSpPr>
          <p:nvPr>
            <p:ph sz="quarter" idx="13"/>
          </p:nvPr>
        </p:nvSpPr>
        <p:spPr>
          <a:xfrm>
            <a:off x="1933073" y="3198063"/>
            <a:ext cx="8229600" cy="1317621"/>
          </a:xfrm>
        </p:spPr>
        <p:txBody>
          <a:bodyPr/>
          <a:lstStyle/>
          <a:p>
            <a:pPr marL="741600" lvl="1" indent="-428400" defTabSz="685800">
              <a:spcAft>
                <a:spcPct val="0"/>
              </a:spcAft>
              <a:buSzPts val="2400"/>
              <a:buFont typeface="+mj-lt"/>
              <a:buAutoNum type="arabicPeriod"/>
            </a:pPr>
            <a:r>
              <a:rPr lang="en-US" sz="2400" kern="1200" dirty="0">
                <a:solidFill>
                  <a:srgbClr val="000000"/>
                </a:solidFill>
                <a:latin typeface="Arial (Body)"/>
              </a:rPr>
              <a:t>Assess existing processes by creating an “as-is” model</a:t>
            </a:r>
          </a:p>
          <a:p>
            <a:pPr marL="741600" lvl="1" indent="-428400" defTabSz="685800">
              <a:spcAft>
                <a:spcPct val="0"/>
              </a:spcAft>
              <a:buSzPts val="2400"/>
              <a:buFont typeface="+mj-lt"/>
              <a:buAutoNum type="arabicPeriod"/>
            </a:pPr>
            <a:r>
              <a:rPr lang="en-US" sz="2400" kern="1200" dirty="0">
                <a:solidFill>
                  <a:srgbClr val="000000"/>
                </a:solidFill>
                <a:latin typeface="Arial (Body)"/>
              </a:rPr>
              <a:t>Specify alternatives for fixing the problem</a:t>
            </a:r>
          </a:p>
        </p:txBody>
      </p:sp>
      <p:sp>
        <p:nvSpPr>
          <p:cNvPr id="6" name="Content Placeholder 5"/>
          <p:cNvSpPr>
            <a:spLocks noGrp="1"/>
          </p:cNvSpPr>
          <p:nvPr>
            <p:ph sz="quarter" idx="14"/>
          </p:nvPr>
        </p:nvSpPr>
        <p:spPr>
          <a:xfrm>
            <a:off x="1981201" y="4482067"/>
            <a:ext cx="8232775" cy="1306734"/>
          </a:xfrm>
        </p:spPr>
        <p:txBody>
          <a:bodyPr/>
          <a:lstStyle/>
          <a:p>
            <a:pPr marL="1144800" lvl="2" indent="-230400" defTabSz="685800">
              <a:spcAft>
                <a:spcPct val="0"/>
              </a:spcAft>
              <a:buSzPts val="2400"/>
              <a:buFont typeface="Arial" panose="020B0604020202020204" pitchFamily="34" charset="0"/>
              <a:buChar char="▪"/>
            </a:pPr>
            <a:r>
              <a:rPr lang="en-US" sz="2400" kern="1200" dirty="0">
                <a:solidFill>
                  <a:srgbClr val="000000"/>
                </a:solidFill>
                <a:latin typeface="Arial (Body)"/>
              </a:rPr>
              <a:t>Adjust role resources</a:t>
            </a:r>
          </a:p>
          <a:p>
            <a:pPr marL="1144800" lvl="2" indent="-230400" defTabSz="685800">
              <a:spcAft>
                <a:spcPct val="0"/>
              </a:spcAft>
              <a:buSzPts val="2400"/>
              <a:buFont typeface="Arial" panose="020B0604020202020204" pitchFamily="34" charset="0"/>
              <a:buChar char="▪"/>
            </a:pPr>
            <a:r>
              <a:rPr lang="en-US" sz="2400" kern="1200" dirty="0">
                <a:solidFill>
                  <a:srgbClr val="000000"/>
                </a:solidFill>
                <a:latin typeface="Arial (Body)"/>
              </a:rPr>
              <a:t>Change process structure</a:t>
            </a:r>
          </a:p>
          <a:p>
            <a:pPr marL="1144800" lvl="2" indent="-230400" defTabSz="685800">
              <a:spcAft>
                <a:spcPct val="0"/>
              </a:spcAft>
              <a:buSzPts val="2400"/>
              <a:buFont typeface="Arial" panose="020B0604020202020204" pitchFamily="34" charset="0"/>
              <a:buChar char="▪"/>
            </a:pPr>
            <a:r>
              <a:rPr lang="en-US" sz="2400" kern="1200" dirty="0">
                <a:solidFill>
                  <a:srgbClr val="000000"/>
                </a:solidFill>
                <a:latin typeface="Arial (Body)"/>
              </a:rPr>
              <a:t>Do both</a:t>
            </a:r>
            <a:endParaRPr lang="en-US" dirty="0"/>
          </a:p>
        </p:txBody>
      </p:sp>
    </p:spTree>
    <p:extLst>
      <p:ext uri="{BB962C8B-B14F-4D97-AF65-F5344CB8AC3E}">
        <p14:creationId xmlns:p14="http://schemas.microsoft.com/office/powerpoint/2010/main" val="359930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18-1 </a:t>
            </a:r>
            <a:r>
              <a:rPr lang="en-US" sz="2400" kern="1200" dirty="0">
                <a:solidFill>
                  <a:srgbClr val="000000"/>
                </a:solidFill>
                <a:latin typeface="Arial (Body)"/>
              </a:rPr>
              <a:t>W</a:t>
            </a:r>
            <a:r>
              <a:rPr lang="en-US" sz="2400" kern="1200" dirty="0">
                <a:solidFill>
                  <a:srgbClr val="000000"/>
                </a:solidFill>
                <a:latin typeface="Arial (Body)"/>
                <a:ea typeface="+mn-ea"/>
                <a:cs typeface="+mn-cs"/>
              </a:rPr>
              <a:t>hy do organizations need to manage business processes?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18-2 </a:t>
            </a:r>
            <a:r>
              <a:rPr lang="en-US" sz="2400" kern="1200" dirty="0">
                <a:solidFill>
                  <a:srgbClr val="000000"/>
                </a:solidFill>
                <a:latin typeface="Arial (Body)"/>
                <a:ea typeface="+mn-ea"/>
                <a:cs typeface="+mn-cs"/>
              </a:rPr>
              <a:t>What are the stages of business process management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18-3 </a:t>
            </a:r>
            <a:r>
              <a:rPr lang="en-US" sz="2400" kern="1200" dirty="0">
                <a:solidFill>
                  <a:srgbClr val="000000"/>
                </a:solidFill>
                <a:latin typeface="Arial (Body)"/>
                <a:ea typeface="+mn-ea"/>
                <a:cs typeface="+mn-cs"/>
              </a:rPr>
              <a:t>How do business processes and information systems relate?</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18-4 </a:t>
            </a:r>
            <a:r>
              <a:rPr lang="en-US" sz="2400" kern="1200" dirty="0">
                <a:solidFill>
                  <a:srgbClr val="000000"/>
                </a:solidFill>
                <a:latin typeface="Arial (Body)"/>
                <a:ea typeface="+mn-ea"/>
                <a:cs typeface="+mn-cs"/>
              </a:rPr>
              <a:t>Which comes first: business processes or information systems?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18-5 </a:t>
            </a:r>
            <a:r>
              <a:rPr lang="en-US" sz="2400" kern="1200" dirty="0">
                <a:solidFill>
                  <a:srgbClr val="000000"/>
                </a:solidFill>
                <a:latin typeface="Arial (Body)"/>
                <a:ea typeface="+mn-ea"/>
                <a:cs typeface="+mn-cs"/>
              </a:rPr>
              <a:t>How is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 practiced in the real world?</a:t>
            </a:r>
          </a:p>
        </p:txBody>
      </p:sp>
    </p:spTree>
    <p:extLst>
      <p:ext uri="{BB962C8B-B14F-4D97-AF65-F5344CB8AC3E}">
        <p14:creationId xmlns:p14="http://schemas.microsoft.com/office/powerpoint/2010/main" val="9871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Designing the New Process</a:t>
            </a:r>
          </a:p>
        </p:txBody>
      </p:sp>
      <p:sp>
        <p:nvSpPr>
          <p:cNvPr id="4" name="Text Placeholder 3"/>
          <p:cNvSpPr>
            <a:spLocks noGrp="1"/>
          </p:cNvSpPr>
          <p:nvPr>
            <p:ph type="body" idx="1"/>
          </p:nvPr>
        </p:nvSpPr>
        <p:spPr>
          <a:xfrm>
            <a:off x="1981200" y="1600201"/>
            <a:ext cx="8229600" cy="838020"/>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18-5 How is B</a:t>
            </a:r>
            <a:r>
              <a:rPr lang="en-US" sz="100" kern="1200" dirty="0">
                <a:solidFill>
                  <a:srgbClr val="000000"/>
                </a:solidFill>
                <a:latin typeface="Arial (Body)"/>
              </a:rPr>
              <a:t> </a:t>
            </a:r>
            <a:r>
              <a:rPr lang="en-US" sz="1400" kern="1200" dirty="0">
                <a:solidFill>
                  <a:srgbClr val="000000"/>
                </a:solidFill>
                <a:latin typeface="Arial (Body)"/>
              </a:rPr>
              <a:t>P</a:t>
            </a:r>
            <a:r>
              <a:rPr lang="en-US" sz="100" kern="1200" dirty="0">
                <a:solidFill>
                  <a:srgbClr val="000000"/>
                </a:solidFill>
                <a:latin typeface="Arial (Body)"/>
              </a:rPr>
              <a:t> </a:t>
            </a:r>
            <a:r>
              <a:rPr lang="en-US" sz="1400" kern="1200" dirty="0">
                <a:solidFill>
                  <a:srgbClr val="000000"/>
                </a:solidFill>
                <a:latin typeface="Arial (Body)"/>
              </a:rPr>
              <a:t>M practiced in the real world?</a:t>
            </a:r>
          </a:p>
          <a:p>
            <a:pPr defTabSz="685800">
              <a:spcAft>
                <a:spcPct val="0"/>
              </a:spcAft>
              <a:buSzPts val="2400"/>
            </a:pPr>
            <a:r>
              <a:rPr lang="en-US" sz="2400" kern="1200" dirty="0">
                <a:solidFill>
                  <a:srgbClr val="000000"/>
                </a:solidFill>
                <a:latin typeface="Arial (Body)"/>
                <a:ea typeface="+mn-ea"/>
                <a:cs typeface="+mn-cs"/>
              </a:rPr>
              <a:t>Fundamental actions are possible:</a:t>
            </a:r>
          </a:p>
        </p:txBody>
      </p:sp>
      <p:sp>
        <p:nvSpPr>
          <p:cNvPr id="3" name="Content Placeholder 2"/>
          <p:cNvSpPr>
            <a:spLocks noGrp="1"/>
          </p:cNvSpPr>
          <p:nvPr>
            <p:ph sz="quarter" idx="13"/>
          </p:nvPr>
        </p:nvSpPr>
        <p:spPr>
          <a:xfrm>
            <a:off x="1981200" y="2438222"/>
            <a:ext cx="8229600" cy="508001"/>
          </a:xfrm>
        </p:spPr>
        <p:txBody>
          <a:bodyPr/>
          <a:lstStyle/>
          <a:p>
            <a:pPr marL="741553" lvl="1" indent="-428371" defTabSz="685800">
              <a:spcAft>
                <a:spcPct val="0"/>
              </a:spcAft>
              <a:buSzPts val="2400"/>
              <a:buFont typeface="+mj-lt"/>
              <a:buAutoNum type="arabicPeriod"/>
            </a:pPr>
            <a:r>
              <a:rPr lang="en-US" sz="2400" kern="1200" dirty="0">
                <a:solidFill>
                  <a:srgbClr val="000000"/>
                </a:solidFill>
                <a:latin typeface="Arial (Body)"/>
              </a:rPr>
              <a:t>Adjust role resources</a:t>
            </a:r>
          </a:p>
        </p:txBody>
      </p:sp>
      <p:sp>
        <p:nvSpPr>
          <p:cNvPr id="5" name="Content Placeholder 4"/>
          <p:cNvSpPr>
            <a:spLocks noGrp="1"/>
          </p:cNvSpPr>
          <p:nvPr>
            <p:ph sz="quarter" idx="14"/>
          </p:nvPr>
        </p:nvSpPr>
        <p:spPr>
          <a:xfrm>
            <a:off x="1981201" y="2896174"/>
            <a:ext cx="8232775" cy="1187940"/>
          </a:xfrm>
        </p:spPr>
        <p:txBody>
          <a:bodyPr/>
          <a:lstStyle/>
          <a:p>
            <a:pPr marL="1144800" lvl="2" indent="-230400" defTabSz="685800">
              <a:spcAft>
                <a:spcPct val="0"/>
              </a:spcAft>
              <a:buSzPts val="2400"/>
              <a:buFont typeface="Arial" panose="020B0604020202020204" pitchFamily="34" charset="0"/>
              <a:buChar char="▪"/>
            </a:pPr>
            <a:r>
              <a:rPr lang="en-US" sz="2400" kern="1200" dirty="0">
                <a:solidFill>
                  <a:srgbClr val="000000"/>
                </a:solidFill>
                <a:latin typeface="Arial (Body)"/>
              </a:rPr>
              <a:t>Adjust number of employees performing a role, give employees additional training, to change employee management, and so forth</a:t>
            </a:r>
          </a:p>
        </p:txBody>
      </p:sp>
      <p:sp>
        <p:nvSpPr>
          <p:cNvPr id="7" name="Content Placeholder 6"/>
          <p:cNvSpPr>
            <a:spLocks noGrp="1"/>
          </p:cNvSpPr>
          <p:nvPr>
            <p:ph sz="quarter" idx="15"/>
          </p:nvPr>
        </p:nvSpPr>
        <p:spPr>
          <a:xfrm>
            <a:off x="1981200" y="4076472"/>
            <a:ext cx="8229600" cy="500785"/>
          </a:xfrm>
        </p:spPr>
        <p:txBody>
          <a:bodyPr/>
          <a:lstStyle/>
          <a:p>
            <a:pPr marL="741600" lvl="1" indent="-428400" defTabSz="685800">
              <a:spcAft>
                <a:spcPct val="0"/>
              </a:spcAft>
              <a:buSzPts val="2400"/>
              <a:buFont typeface="+mj-lt"/>
              <a:buAutoNum type="arabicPeriod" startAt="2"/>
            </a:pPr>
            <a:r>
              <a:rPr lang="en-US" sz="2400" kern="1200" dirty="0">
                <a:solidFill>
                  <a:srgbClr val="000000"/>
                </a:solidFill>
                <a:latin typeface="Arial (Body)"/>
              </a:rPr>
              <a:t>Change process structure</a:t>
            </a:r>
          </a:p>
        </p:txBody>
      </p:sp>
      <p:sp>
        <p:nvSpPr>
          <p:cNvPr id="8" name="Content Placeholder 7"/>
          <p:cNvSpPr>
            <a:spLocks noGrp="1"/>
          </p:cNvSpPr>
          <p:nvPr>
            <p:ph sz="quarter" idx="16"/>
          </p:nvPr>
        </p:nvSpPr>
        <p:spPr>
          <a:xfrm>
            <a:off x="1981200" y="4577256"/>
            <a:ext cx="8229600" cy="652462"/>
          </a:xfrm>
        </p:spPr>
        <p:txBody>
          <a:bodyPr/>
          <a:lstStyle/>
          <a:p>
            <a:pPr marL="255600" indent="-255600" defTabSz="685800">
              <a:spcAft>
                <a:spcPct val="0"/>
              </a:spcAft>
              <a:buSzPts val="2400"/>
              <a:buFont typeface="Arial" panose="020B0604020202020204" pitchFamily="34" charset="0"/>
              <a:buChar char="•"/>
            </a:pPr>
            <a:r>
              <a:rPr lang="en-US" sz="2400" b="1" kern="1200" dirty="0">
                <a:solidFill>
                  <a:srgbClr val="000000"/>
                </a:solidFill>
                <a:latin typeface="Arial (Body)"/>
                <a:ea typeface="+mn-ea"/>
                <a:cs typeface="+mn-cs"/>
              </a:rPr>
              <a:t>Both can be done at the same time.</a:t>
            </a:r>
          </a:p>
        </p:txBody>
      </p:sp>
    </p:spTree>
    <p:extLst>
      <p:ext uri="{BB962C8B-B14F-4D97-AF65-F5344CB8AC3E}">
        <p14:creationId xmlns:p14="http://schemas.microsoft.com/office/powerpoint/2010/main" val="294687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 the Real World</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18-5 How is B</a:t>
            </a:r>
            <a:r>
              <a:rPr lang="en-US" sz="100" kern="1200" dirty="0">
                <a:solidFill>
                  <a:srgbClr val="000000"/>
                </a:solidFill>
                <a:latin typeface="Arial (Body)"/>
              </a:rPr>
              <a:t> </a:t>
            </a:r>
            <a:r>
              <a:rPr lang="en-US" sz="1400" kern="1200" dirty="0">
                <a:solidFill>
                  <a:srgbClr val="000000"/>
                </a:solidFill>
                <a:latin typeface="Arial (Body)"/>
              </a:rPr>
              <a:t>P</a:t>
            </a:r>
            <a:r>
              <a:rPr lang="en-US" sz="100" kern="1200" dirty="0">
                <a:solidFill>
                  <a:srgbClr val="000000"/>
                </a:solidFill>
                <a:latin typeface="Arial (Body)"/>
              </a:rPr>
              <a:t> </a:t>
            </a:r>
            <a:r>
              <a:rPr lang="en-US" sz="1400" kern="1200" dirty="0">
                <a:solidFill>
                  <a:srgbClr val="000000"/>
                </a:solidFill>
                <a:latin typeface="Arial (Body)"/>
              </a:rPr>
              <a:t>M practiced in the real world?</a:t>
            </a:r>
          </a:p>
          <a:p>
            <a:pPr defTabSz="685800">
              <a:spcAft>
                <a:spcPct val="0"/>
              </a:spcAft>
              <a:buSzPts val="2400"/>
            </a:pPr>
            <a:r>
              <a:rPr lang="en-US" sz="2400" kern="1200" dirty="0">
                <a:solidFill>
                  <a:srgbClr val="000000"/>
                </a:solidFill>
                <a:latin typeface="Arial (Body)"/>
                <a:ea typeface="+mn-ea"/>
                <a:cs typeface="+mn-cs"/>
              </a:rPr>
              <a:t>Most companies form a team to develop and evaluate alternatives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Most promising alternative chosen for implementation by discussion among the team members</a:t>
            </a:r>
          </a:p>
          <a:p>
            <a:pPr defTabSz="685800">
              <a:spcAft>
                <a:spcPct val="0"/>
              </a:spcAft>
              <a:buSzPts val="2400"/>
            </a:pPr>
            <a:r>
              <a:rPr lang="en-US" sz="2400" kern="1200" dirty="0">
                <a:solidFill>
                  <a:srgbClr val="000000"/>
                </a:solidFill>
                <a:latin typeface="Arial (Body)"/>
                <a:ea typeface="+mn-ea"/>
                <a:cs typeface="+mn-cs"/>
              </a:rPr>
              <a:t>Four dimensions of feasibility eliminate some alternatives</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Cost</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Technical</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Schedule</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Organizational</a:t>
            </a:r>
          </a:p>
        </p:txBody>
      </p:sp>
    </p:spTree>
    <p:extLst>
      <p:ext uri="{BB962C8B-B14F-4D97-AF65-F5344CB8AC3E}">
        <p14:creationId xmlns:p14="http://schemas.microsoft.com/office/powerpoint/2010/main" val="66458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Implement New Processes</a:t>
            </a:r>
          </a:p>
        </p:txBody>
      </p:sp>
      <p:sp>
        <p:nvSpPr>
          <p:cNvPr id="4" name="Text Placeholder 3"/>
          <p:cNvSpPr>
            <a:spLocks noGrp="1"/>
          </p:cNvSpPr>
          <p:nvPr>
            <p:ph type="body" idx="1"/>
          </p:nvPr>
        </p:nvSpPr>
        <p:spPr>
          <a:xfrm>
            <a:off x="1981200" y="1600200"/>
            <a:ext cx="8050306" cy="4603376"/>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18-5 How is B</a:t>
            </a:r>
            <a:r>
              <a:rPr lang="en-US" sz="100" kern="1200" dirty="0">
                <a:solidFill>
                  <a:srgbClr val="000000"/>
                </a:solidFill>
                <a:latin typeface="Arial (Body)"/>
              </a:rPr>
              <a:t> </a:t>
            </a:r>
            <a:r>
              <a:rPr lang="en-US" sz="1400" kern="1200" dirty="0">
                <a:solidFill>
                  <a:srgbClr val="000000"/>
                </a:solidFill>
                <a:latin typeface="Arial (Body)"/>
              </a:rPr>
              <a:t>P</a:t>
            </a:r>
            <a:r>
              <a:rPr lang="en-US" sz="100" kern="1200" dirty="0">
                <a:solidFill>
                  <a:srgbClr val="000000"/>
                </a:solidFill>
                <a:latin typeface="Arial (Body)"/>
              </a:rPr>
              <a:t> </a:t>
            </a:r>
            <a:r>
              <a:rPr lang="en-US" sz="1400" kern="1200" dirty="0">
                <a:solidFill>
                  <a:srgbClr val="000000"/>
                </a:solidFill>
                <a:latin typeface="Arial (Body)"/>
              </a:rPr>
              <a:t>M practiced in the real world?</a:t>
            </a:r>
          </a:p>
          <a:p>
            <a:pPr defTabSz="685800">
              <a:spcAft>
                <a:spcPct val="0"/>
              </a:spcAft>
              <a:buSzPts val="2400"/>
            </a:pPr>
            <a:r>
              <a:rPr lang="en-US" sz="2400" kern="1200" dirty="0">
                <a:solidFill>
                  <a:srgbClr val="000000"/>
                </a:solidFill>
                <a:latin typeface="Arial (Body)"/>
                <a:ea typeface="+mn-ea"/>
                <a:cs typeface="+mn-cs"/>
              </a:rPr>
              <a:t>Problems of implementing new or changed process similar, possibly greater, to those for implementing a new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p>
          <a:p>
            <a:pPr defTabSz="685800">
              <a:spcAft>
                <a:spcPct val="0"/>
              </a:spcAft>
              <a:buSzPts val="2400"/>
            </a:pPr>
            <a:r>
              <a:rPr lang="en-US" sz="2400" kern="1200" dirty="0">
                <a:solidFill>
                  <a:srgbClr val="000000"/>
                </a:solidFill>
                <a:latin typeface="Arial (Body)"/>
                <a:ea typeface="+mn-ea"/>
                <a:cs typeface="+mn-cs"/>
              </a:rPr>
              <a:t>Employees unsure exactly what to do</a:t>
            </a:r>
          </a:p>
          <a:p>
            <a:pPr defTabSz="685800">
              <a:spcAft>
                <a:spcPct val="0"/>
              </a:spcAft>
              <a:buSzPts val="2400"/>
            </a:pPr>
            <a:r>
              <a:rPr lang="en-US" sz="2400" kern="1200" dirty="0">
                <a:solidFill>
                  <a:srgbClr val="000000"/>
                </a:solidFill>
                <a:latin typeface="Arial (Body)"/>
                <a:ea typeface="+mn-ea"/>
                <a:cs typeface="+mn-cs"/>
              </a:rPr>
              <a:t>Old habits die hard</a:t>
            </a:r>
          </a:p>
          <a:p>
            <a:pPr defTabSz="685800">
              <a:spcAft>
                <a:spcPct val="0"/>
              </a:spcAft>
              <a:buSzPts val="2400"/>
            </a:pPr>
            <a:r>
              <a:rPr lang="en-US" sz="2400" kern="1200" dirty="0">
                <a:solidFill>
                  <a:srgbClr val="000000"/>
                </a:solidFill>
                <a:latin typeface="Arial (Body)"/>
                <a:ea typeface="+mn-ea"/>
                <a:cs typeface="+mn-cs"/>
              </a:rPr>
              <a:t>Some employees actively resist change, or comply viciously</a:t>
            </a:r>
          </a:p>
          <a:p>
            <a:pPr defTabSz="685800">
              <a:spcAft>
                <a:spcPct val="0"/>
              </a:spcAft>
              <a:buSzPts val="2400"/>
            </a:pPr>
            <a:r>
              <a:rPr lang="en-US" sz="2400" kern="1200" dirty="0">
                <a:solidFill>
                  <a:srgbClr val="000000"/>
                </a:solidFill>
                <a:latin typeface="Arial (Body)"/>
                <a:ea typeface="+mn-ea"/>
                <a:cs typeface="+mn-cs"/>
              </a:rPr>
              <a:t>Authority uncertainty problem with inter-enterprise processes</a:t>
            </a:r>
          </a:p>
        </p:txBody>
      </p:sp>
    </p:spTree>
    <p:extLst>
      <p:ext uri="{BB962C8B-B14F-4D97-AF65-F5344CB8AC3E}">
        <p14:creationId xmlns:p14="http://schemas.microsoft.com/office/powerpoint/2010/main" val="2581251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600201"/>
            <a:ext cx="8229600" cy="4208929"/>
          </a:xfrm>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18-1 </a:t>
            </a:r>
            <a:r>
              <a:rPr lang="en-US" sz="2400" kern="1200" dirty="0">
                <a:solidFill>
                  <a:srgbClr val="000000"/>
                </a:solidFill>
                <a:latin typeface="Arial (Body)"/>
                <a:ea typeface="+mn-ea"/>
                <a:cs typeface="+mn-cs"/>
              </a:rPr>
              <a:t>Why do organizations need to manage business processes?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18-2 </a:t>
            </a:r>
            <a:r>
              <a:rPr lang="en-US" sz="2400" kern="1200" dirty="0">
                <a:solidFill>
                  <a:srgbClr val="000000"/>
                </a:solidFill>
                <a:latin typeface="Arial (Body)"/>
                <a:ea typeface="+mn-ea"/>
                <a:cs typeface="+mn-cs"/>
              </a:rPr>
              <a:t>What are the stages of business process management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18-3 </a:t>
            </a:r>
            <a:r>
              <a:rPr lang="en-US" sz="2400" kern="1200" dirty="0">
                <a:solidFill>
                  <a:srgbClr val="000000"/>
                </a:solidFill>
                <a:latin typeface="Arial (Body)"/>
                <a:ea typeface="+mn-ea"/>
                <a:cs typeface="+mn-cs"/>
              </a:rPr>
              <a:t>How do business processes and information systems relate?</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18-4 </a:t>
            </a:r>
            <a:r>
              <a:rPr lang="en-US" sz="2400" kern="1200" dirty="0">
                <a:solidFill>
                  <a:srgbClr val="000000"/>
                </a:solidFill>
                <a:latin typeface="Arial (Body)"/>
                <a:ea typeface="+mn-ea"/>
                <a:cs typeface="+mn-cs"/>
              </a:rPr>
              <a:t>Which comes first: business processes or information systems?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18-5 </a:t>
            </a:r>
            <a:r>
              <a:rPr lang="en-US" sz="2400" kern="1200" dirty="0">
                <a:solidFill>
                  <a:srgbClr val="000000"/>
                </a:solidFill>
                <a:latin typeface="Arial (Body)"/>
                <a:ea typeface="+mn-ea"/>
                <a:cs typeface="+mn-cs"/>
              </a:rPr>
              <a:t>How is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 practiced in the real world?</a:t>
            </a:r>
          </a:p>
        </p:txBody>
      </p:sp>
    </p:spTree>
    <p:extLst>
      <p:ext uri="{BB962C8B-B14F-4D97-AF65-F5344CB8AC3E}">
        <p14:creationId xmlns:p14="http://schemas.microsoft.com/office/powerpoint/2010/main" val="2231082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Review of Chapter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18-1 Why do organizations need to manage business processes?</a:t>
            </a:r>
            <a:endParaRPr lang="en-US" sz="1400" kern="1200" dirty="0">
              <a:solidFill>
                <a:srgbClr val="000000"/>
              </a:solidFill>
              <a:latin typeface="Arial (Body)"/>
              <a:ea typeface="+mn-ea"/>
              <a:cs typeface="+mn-cs"/>
            </a:endParaRPr>
          </a:p>
          <a:p>
            <a:pPr defTabSz="685800">
              <a:spcAft>
                <a:spcPct val="0"/>
              </a:spcAft>
            </a:pPr>
            <a:r>
              <a:rPr lang="en-US" sz="2200" kern="1200" dirty="0">
                <a:solidFill>
                  <a:srgbClr val="000000"/>
                </a:solidFill>
                <a:latin typeface="Arial (Body)"/>
                <a:ea typeface="+mn-ea"/>
                <a:cs typeface="+mn-cs"/>
              </a:rPr>
              <a:t>Activities: something actors perform as part of a business function</a:t>
            </a:r>
          </a:p>
          <a:p>
            <a:pPr defTabSz="685800">
              <a:spcAft>
                <a:spcPct val="0"/>
              </a:spcAft>
            </a:pPr>
            <a:r>
              <a:rPr lang="en-US" sz="2200" kern="1200" dirty="0">
                <a:solidFill>
                  <a:srgbClr val="000000"/>
                </a:solidFill>
                <a:latin typeface="Arial (Body)"/>
                <a:ea typeface="+mn-ea"/>
                <a:cs typeface="+mn-cs"/>
              </a:rPr>
              <a:t>Actors: people, computer programs, or both</a:t>
            </a:r>
          </a:p>
          <a:p>
            <a:pPr defTabSz="685800">
              <a:spcAft>
                <a:spcPct val="0"/>
              </a:spcAft>
            </a:pPr>
            <a:r>
              <a:rPr lang="en-US" sz="2200" kern="1200" dirty="0">
                <a:solidFill>
                  <a:srgbClr val="000000"/>
                </a:solidFill>
                <a:latin typeface="Arial (Body)"/>
                <a:ea typeface="+mn-ea"/>
                <a:cs typeface="+mn-cs"/>
              </a:rPr>
              <a:t>Roles: job titles</a:t>
            </a:r>
          </a:p>
          <a:p>
            <a:pPr defTabSz="685800">
              <a:spcAft>
                <a:spcPct val="0"/>
              </a:spcAft>
            </a:pPr>
            <a:r>
              <a:rPr lang="en-US" sz="2200" kern="1200" dirty="0">
                <a:solidFill>
                  <a:srgbClr val="000000"/>
                </a:solidFill>
                <a:latin typeface="Arial (Body)"/>
                <a:ea typeface="+mn-ea"/>
                <a:cs typeface="+mn-cs"/>
              </a:rPr>
              <a:t>Repositories: collections of something of value (e.g., data)</a:t>
            </a:r>
          </a:p>
          <a:p>
            <a:pPr defTabSz="685800">
              <a:spcAft>
                <a:spcPct val="0"/>
              </a:spcAft>
            </a:pPr>
            <a:r>
              <a:rPr lang="en-US" sz="2200" kern="1200" dirty="0">
                <a:solidFill>
                  <a:srgbClr val="000000"/>
                </a:solidFill>
                <a:latin typeface="Arial (Body)"/>
                <a:ea typeface="+mn-ea"/>
                <a:cs typeface="+mn-cs"/>
              </a:rPr>
              <a:t>Data flows: movement of data among activities and repositories</a:t>
            </a:r>
          </a:p>
          <a:p>
            <a:pPr defTabSz="685800">
              <a:spcAft>
                <a:spcPct val="0"/>
              </a:spcAft>
            </a:pPr>
            <a:r>
              <a:rPr lang="en-US" sz="2200" kern="1200" dirty="0">
                <a:solidFill>
                  <a:srgbClr val="000000"/>
                </a:solidFill>
                <a:latin typeface="Arial (Body)"/>
                <a:ea typeface="+mn-ea"/>
                <a:cs typeface="+mn-cs"/>
              </a:rPr>
              <a:t>Logical flow: sequence of flows from one activity to another</a:t>
            </a:r>
          </a:p>
        </p:txBody>
      </p:sp>
    </p:spTree>
    <p:extLst>
      <p:ext uri="{BB962C8B-B14F-4D97-AF65-F5344CB8AC3E}">
        <p14:creationId xmlns:p14="http://schemas.microsoft.com/office/powerpoint/2010/main" val="80236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Managing Business Processes</a:t>
            </a:r>
          </a:p>
        </p:txBody>
      </p:sp>
      <p:sp>
        <p:nvSpPr>
          <p:cNvPr id="4" name="Text Placeholder 3"/>
          <p:cNvSpPr>
            <a:spLocks noGrp="1"/>
          </p:cNvSpPr>
          <p:nvPr>
            <p:ph type="body" idx="1"/>
          </p:nvPr>
        </p:nvSpPr>
        <p:spPr>
          <a:xfrm>
            <a:off x="1981200" y="1600201"/>
            <a:ext cx="8229600" cy="3385868"/>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18-1 Why do organizations need to manage business processes?</a:t>
            </a:r>
            <a:endParaRPr lang="en-US" sz="1400" kern="1200" dirty="0">
              <a:solidFill>
                <a:srgbClr val="000000"/>
              </a:solidFill>
              <a:latin typeface="Arial (Body)"/>
              <a:ea typeface="+mn-ea"/>
              <a:cs typeface="Arial" charset="0"/>
            </a:endParaRPr>
          </a:p>
          <a:p>
            <a:pPr defTabSz="685800">
              <a:spcAft>
                <a:spcPct val="0"/>
              </a:spcAft>
              <a:buSzPts val="2400"/>
            </a:pPr>
            <a:r>
              <a:rPr lang="en-US" sz="2400" kern="1200" dirty="0">
                <a:solidFill>
                  <a:srgbClr val="000000"/>
                </a:solidFill>
                <a:latin typeface="Arial (Body)"/>
                <a:ea typeface="+mn-ea"/>
                <a:cs typeface="Arial" charset="0"/>
              </a:rPr>
              <a:t>Assume you work in sales, selling equipment and supplies to hotel industry</a:t>
            </a:r>
          </a:p>
          <a:p>
            <a:pPr defTabSz="685800">
              <a:spcAft>
                <a:spcPct val="0"/>
              </a:spcAft>
              <a:buSzPts val="2400"/>
            </a:pPr>
            <a:r>
              <a:rPr lang="en-US" sz="2400" kern="1200" dirty="0">
                <a:solidFill>
                  <a:srgbClr val="000000"/>
                </a:solidFill>
                <a:latin typeface="Arial (Body)"/>
                <a:ea typeface="+mn-ea"/>
                <a:cs typeface="Arial" charset="0"/>
              </a:rPr>
              <a:t>Products include hotel furniture, cleaning equipment, and supplies (towels, linens, and staff uniforms)</a:t>
            </a:r>
          </a:p>
          <a:p>
            <a:pPr defTabSz="685800">
              <a:spcAft>
                <a:spcPct val="0"/>
              </a:spcAft>
              <a:buSzPts val="2400"/>
            </a:pPr>
            <a:r>
              <a:rPr lang="en-US" sz="2400" kern="1200" dirty="0">
                <a:solidFill>
                  <a:srgbClr val="000000"/>
                </a:solidFill>
                <a:latin typeface="Arial (Body)"/>
                <a:ea typeface="+mn-ea"/>
                <a:cs typeface="Arial" charset="0"/>
              </a:rPr>
              <a:t>You are the customer’s representative </a:t>
            </a:r>
            <a:r>
              <a:rPr lang="en-US" sz="2400" kern="1200" dirty="0">
                <a:solidFill>
                  <a:srgbClr val="000000"/>
                </a:solidFill>
                <a:latin typeface="Arial (Body)"/>
                <a:ea typeface="+mn-ea"/>
                <a:cs typeface="+mn-cs"/>
              </a:rPr>
              <a:t>within the firm</a:t>
            </a:r>
            <a:endParaRPr lang="en-US" sz="2400" kern="1200" dirty="0">
              <a:solidFill>
                <a:srgbClr val="000000"/>
              </a:solidFill>
              <a:latin typeface="Arial (Body)"/>
              <a:ea typeface="+mn-ea"/>
              <a:cs typeface="Arial" charset="0"/>
            </a:endParaRPr>
          </a:p>
          <a:p>
            <a:pPr defTabSz="685800">
              <a:spcAft>
                <a:spcPct val="0"/>
              </a:spcAft>
              <a:buSzPts val="2400"/>
            </a:pPr>
            <a:r>
              <a:rPr lang="en-US" sz="2400" kern="1200" dirty="0">
                <a:solidFill>
                  <a:srgbClr val="000000"/>
                </a:solidFill>
                <a:latin typeface="Arial (Body)"/>
                <a:ea typeface="+mn-ea"/>
                <a:cs typeface="Arial" charset="0"/>
              </a:rPr>
              <a:t>Processing an order involves five steps</a:t>
            </a:r>
          </a:p>
        </p:txBody>
      </p:sp>
    </p:spTree>
    <p:extLst>
      <p:ext uri="{BB962C8B-B14F-4D97-AF65-F5344CB8AC3E}">
        <p14:creationId xmlns:p14="http://schemas.microsoft.com/office/powerpoint/2010/main" val="193194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Processing an Order</a:t>
            </a:r>
          </a:p>
        </p:txBody>
      </p:sp>
      <p:sp>
        <p:nvSpPr>
          <p:cNvPr id="3" name="Text Placeholder 2"/>
          <p:cNvSpPr>
            <a:spLocks noGrp="1"/>
          </p:cNvSpPr>
          <p:nvPr>
            <p:ph type="body" idx="1"/>
          </p:nvPr>
        </p:nvSpPr>
        <p:spPr>
          <a:xfrm>
            <a:off x="1981200" y="1600201"/>
            <a:ext cx="8229600" cy="856129"/>
          </a:xfrm>
        </p:spPr>
        <p:txBody>
          <a:bodyPr/>
          <a:lstStyle/>
          <a:p>
            <a:pPr marL="0" indent="0">
              <a:buNone/>
            </a:pPr>
            <a:r>
              <a:rPr lang="en-US" sz="1400" dirty="0">
                <a:latin typeface="+mn-lt"/>
              </a:rPr>
              <a:t>CE</a:t>
            </a:r>
            <a:r>
              <a:rPr lang="en-US" sz="100" dirty="0">
                <a:latin typeface="+mn-lt"/>
              </a:rPr>
              <a:t> </a:t>
            </a:r>
            <a:r>
              <a:rPr lang="en-US" sz="1400" dirty="0">
                <a:latin typeface="+mn-lt"/>
              </a:rPr>
              <a:t>18-1 Why do organizations need to manage business processes?</a:t>
            </a:r>
          </a:p>
          <a:p>
            <a:pPr marL="0" indent="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18-1 </a:t>
            </a:r>
            <a:r>
              <a:rPr lang="en-US" sz="2200" dirty="0">
                <a:latin typeface="+mn-lt"/>
              </a:rPr>
              <a:t>Steps in Processing an Order</a:t>
            </a:r>
          </a:p>
        </p:txBody>
      </p:sp>
      <p:pic>
        <p:nvPicPr>
          <p:cNvPr id="4" name="Picture 3" descr="Figure depicting the steps followed in processing an order">
            <a:extLst>
              <a:ext uri="{FF2B5EF4-FFF2-40B4-BE49-F238E27FC236}">
                <a16:creationId xmlns:a16="http://schemas.microsoft.com/office/drawing/2014/main" id="{5EECDC36-08F5-497C-8C0B-22EF599BDACA}"/>
              </a:ext>
            </a:extLst>
          </p:cNvPr>
          <p:cNvPicPr>
            <a:picLocks noChangeAspect="1"/>
          </p:cNvPicPr>
          <p:nvPr/>
        </p:nvPicPr>
        <p:blipFill>
          <a:blip r:embed="rId3"/>
          <a:srcRect/>
          <a:stretch/>
        </p:blipFill>
        <p:spPr>
          <a:xfrm>
            <a:off x="2856665" y="2623616"/>
            <a:ext cx="5417312" cy="3574364"/>
          </a:xfrm>
          <a:prstGeom prst="rect">
            <a:avLst/>
          </a:prstGeom>
        </p:spPr>
      </p:pic>
    </p:spTree>
    <p:extLst>
      <p:ext uri="{BB962C8B-B14F-4D97-AF65-F5344CB8AC3E}">
        <p14:creationId xmlns:p14="http://schemas.microsoft.com/office/powerpoint/2010/main" val="390628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sz="3200" kern="1200" dirty="0">
                <a:latin typeface="Times New Roman" panose="02020603050405020304" pitchFamily="18" charset="0"/>
                <a:ea typeface="+mj-ea"/>
                <a:cs typeface="Times New Roman" panose="02020603050405020304" pitchFamily="18" charset="0"/>
              </a:rPr>
              <a:t>Why Does This Process Need Management?</a:t>
            </a:r>
          </a:p>
        </p:txBody>
      </p:sp>
      <p:sp>
        <p:nvSpPr>
          <p:cNvPr id="4" name="Text Placeholder 3"/>
          <p:cNvSpPr>
            <a:spLocks noGrp="1"/>
          </p:cNvSpPr>
          <p:nvPr>
            <p:ph type="body" idx="1"/>
          </p:nvPr>
        </p:nvSpPr>
        <p:spPr>
          <a:xfrm>
            <a:off x="1981200" y="1600201"/>
            <a:ext cx="8229600" cy="3118449"/>
          </a:xfrm>
        </p:spPr>
        <p:txBody>
          <a:bodyPr wrap="square" lIns="91425" tIns="91425" rIns="91425" bIns="91425" anchor="t" anchorCtr="0">
            <a:noAutofit/>
          </a:bodyPr>
          <a:lstStyle/>
          <a:p>
            <a:pPr marL="0" indent="0" defTabSz="685800">
              <a:spcBef>
                <a:spcPts val="1125"/>
              </a:spcBef>
              <a:buSzPts val="2400"/>
              <a:buNone/>
            </a:pPr>
            <a:r>
              <a:rPr lang="en-US" sz="1400" dirty="0">
                <a:latin typeface="+mn-lt"/>
              </a:rPr>
              <a:t>CE</a:t>
            </a:r>
            <a:r>
              <a:rPr lang="en-US" sz="100" dirty="0">
                <a:latin typeface="+mn-lt"/>
              </a:rPr>
              <a:t> </a:t>
            </a:r>
            <a:r>
              <a:rPr lang="en-US" sz="1400" dirty="0">
                <a:latin typeface="+mn-lt"/>
              </a:rPr>
              <a:t>18-1 Why do organizations need to manage business processes?</a:t>
            </a:r>
            <a:endParaRPr lang="en-US" sz="1400" kern="1200" dirty="0">
              <a:solidFill>
                <a:srgbClr val="000000"/>
              </a:solidFill>
              <a:latin typeface="+mn-lt"/>
              <a:ea typeface="+mn-ea"/>
              <a:cs typeface="+mn-cs"/>
            </a:endParaRPr>
          </a:p>
          <a:p>
            <a:pPr marL="255651" indent="-255651" defTabSz="685800">
              <a:buSzPts val="2400"/>
              <a:buNone/>
            </a:pPr>
            <a:r>
              <a:rPr lang="en-US" sz="2400" kern="1200" dirty="0">
                <a:solidFill>
                  <a:srgbClr val="000000"/>
                </a:solidFill>
                <a:latin typeface="Arial (Body)"/>
                <a:ea typeface="+mn-ea"/>
                <a:cs typeface="+mn-cs"/>
              </a:rPr>
              <a:t>Processes dynamic and need changing to:</a:t>
            </a:r>
          </a:p>
          <a:p>
            <a:pPr defTabSz="685800">
              <a:spcAft>
                <a:spcPct val="0"/>
              </a:spcAft>
              <a:buSzPts val="2400"/>
            </a:pPr>
            <a:r>
              <a:rPr lang="en-US" sz="2400" kern="1200" dirty="0">
                <a:solidFill>
                  <a:srgbClr val="000000"/>
                </a:solidFill>
                <a:latin typeface="Arial (Body)"/>
                <a:ea typeface="+mn-ea"/>
                <a:cs typeface="+mn-cs"/>
              </a:rPr>
              <a:t>Improve process quality</a:t>
            </a:r>
          </a:p>
          <a:p>
            <a:pPr marL="741600" lvl="1" indent="-284400" defTabSz="685800">
              <a:spcAft>
                <a:spcPct val="0"/>
              </a:spcAft>
              <a:buSzPts val="2400"/>
              <a:buFontTx/>
              <a:buChar char="–"/>
            </a:pPr>
            <a:r>
              <a:rPr lang="en-US" sz="2400" kern="1200" dirty="0">
                <a:solidFill>
                  <a:srgbClr val="000000"/>
                </a:solidFill>
                <a:latin typeface="Arial (Body)"/>
                <a:ea typeface="+mn-ea"/>
                <a:cs typeface="+mn-cs"/>
              </a:rPr>
              <a:t>Process uses resources inefficiently</a:t>
            </a:r>
          </a:p>
          <a:p>
            <a:pPr defTabSz="685800">
              <a:spcAft>
                <a:spcPct val="0"/>
              </a:spcAft>
              <a:buSzPts val="2400"/>
            </a:pPr>
            <a:r>
              <a:rPr lang="en-US" sz="2400" kern="1200" dirty="0">
                <a:solidFill>
                  <a:srgbClr val="000000"/>
                </a:solidFill>
                <a:latin typeface="Arial (Body)"/>
                <a:ea typeface="+mn-ea"/>
                <a:cs typeface="+mn-cs"/>
              </a:rPr>
              <a:t>Adapt to new technology</a:t>
            </a:r>
          </a:p>
          <a:p>
            <a:pPr defTabSz="685800">
              <a:spcAft>
                <a:spcPct val="0"/>
              </a:spcAft>
              <a:buSzPts val="2400"/>
            </a:pPr>
            <a:r>
              <a:rPr lang="en-US" sz="2400" kern="1200" dirty="0">
                <a:solidFill>
                  <a:srgbClr val="000000"/>
                </a:solidFill>
                <a:latin typeface="Arial (Body)"/>
                <a:ea typeface="+mn-ea"/>
                <a:cs typeface="+mn-cs"/>
              </a:rPr>
              <a:t>Adapt business fundamentals</a:t>
            </a:r>
          </a:p>
        </p:txBody>
      </p:sp>
    </p:spTree>
    <p:extLst>
      <p:ext uri="{BB962C8B-B14F-4D97-AF65-F5344CB8AC3E}">
        <p14:creationId xmlns:p14="http://schemas.microsoft.com/office/powerpoint/2010/main" val="316315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Examples of Change in Business Fundamentals</a:t>
            </a:r>
          </a:p>
        </p:txBody>
      </p:sp>
      <p:sp>
        <p:nvSpPr>
          <p:cNvPr id="4" name="Text Placeholder 3"/>
          <p:cNvSpPr>
            <a:spLocks noGrp="1"/>
          </p:cNvSpPr>
          <p:nvPr>
            <p:ph type="body" idx="1"/>
          </p:nvPr>
        </p:nvSpPr>
        <p:spPr>
          <a:xfrm>
            <a:off x="1981200" y="1600201"/>
            <a:ext cx="8229600" cy="4291642"/>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CE</a:t>
            </a:r>
            <a:r>
              <a:rPr lang="en-US" sz="100" kern="1200" dirty="0">
                <a:solidFill>
                  <a:srgbClr val="000000"/>
                </a:solidFill>
                <a:latin typeface="Arial (Body)"/>
              </a:rPr>
              <a:t> </a:t>
            </a:r>
            <a:r>
              <a:rPr lang="en-US" sz="1400" kern="1200" dirty="0">
                <a:solidFill>
                  <a:srgbClr val="000000"/>
                </a:solidFill>
                <a:latin typeface="Arial (Body)"/>
              </a:rPr>
              <a:t>18-1 Why do organizations need to manage business processes?</a:t>
            </a:r>
          </a:p>
          <a:p>
            <a:pPr defTabSz="685800">
              <a:spcAft>
                <a:spcPct val="0"/>
              </a:spcAft>
              <a:buSzPts val="2400"/>
            </a:pPr>
            <a:r>
              <a:rPr lang="en-US" sz="2400" kern="1200" dirty="0">
                <a:solidFill>
                  <a:srgbClr val="000000"/>
                </a:solidFill>
                <a:latin typeface="Arial (Body)"/>
                <a:ea typeface="+mn-ea"/>
                <a:cs typeface="+mn-cs"/>
              </a:rPr>
              <a:t>Market (e.g., new customer category, characteristics)</a:t>
            </a:r>
          </a:p>
          <a:p>
            <a:pPr defTabSz="685800">
              <a:spcAft>
                <a:spcPct val="0"/>
              </a:spcAft>
              <a:buSzPts val="2400"/>
            </a:pPr>
            <a:r>
              <a:rPr lang="en-US" sz="2400" kern="1200" dirty="0">
                <a:solidFill>
                  <a:srgbClr val="000000"/>
                </a:solidFill>
                <a:latin typeface="Arial (Body)"/>
                <a:ea typeface="+mn-ea"/>
                <a:cs typeface="+mn-cs"/>
              </a:rPr>
              <a:t>Product lines</a:t>
            </a:r>
          </a:p>
          <a:p>
            <a:pPr defTabSz="685800">
              <a:spcAft>
                <a:spcPct val="0"/>
              </a:spcAft>
              <a:buSzPts val="2400"/>
            </a:pPr>
            <a:r>
              <a:rPr lang="en-US" sz="2400" kern="1200" dirty="0">
                <a:solidFill>
                  <a:srgbClr val="000000"/>
                </a:solidFill>
                <a:latin typeface="Arial (Body)"/>
                <a:ea typeface="+mn-ea"/>
                <a:cs typeface="+mn-cs"/>
              </a:rPr>
              <a:t>Supply chain</a:t>
            </a:r>
          </a:p>
          <a:p>
            <a:pPr defTabSz="685800">
              <a:spcAft>
                <a:spcPct val="0"/>
              </a:spcAft>
              <a:buSzPts val="2400"/>
            </a:pPr>
            <a:r>
              <a:rPr lang="en-US" sz="2400" kern="1200" dirty="0">
                <a:solidFill>
                  <a:srgbClr val="000000"/>
                </a:solidFill>
                <a:latin typeface="Arial (Body)"/>
                <a:ea typeface="+mn-ea"/>
                <a:cs typeface="+mn-cs"/>
              </a:rPr>
              <a:t>Company policy</a:t>
            </a:r>
          </a:p>
          <a:p>
            <a:pPr defTabSz="685800">
              <a:spcAft>
                <a:spcPct val="0"/>
              </a:spcAft>
              <a:buSzPts val="2400"/>
            </a:pPr>
            <a:r>
              <a:rPr lang="en-US" sz="2400" kern="1200" dirty="0">
                <a:solidFill>
                  <a:srgbClr val="000000"/>
                </a:solidFill>
                <a:latin typeface="Arial (Body)"/>
                <a:ea typeface="+mn-ea"/>
                <a:cs typeface="+mn-cs"/>
              </a:rPr>
              <a:t>Company organization (e.g., mergers, acquisitions)</a:t>
            </a:r>
          </a:p>
          <a:p>
            <a:pPr defTabSz="685800">
              <a:spcAft>
                <a:spcPct val="0"/>
              </a:spcAft>
              <a:buSzPts val="2400"/>
            </a:pPr>
            <a:r>
              <a:rPr lang="en-US" sz="2400" kern="1200" dirty="0">
                <a:solidFill>
                  <a:srgbClr val="000000"/>
                </a:solidFill>
                <a:latin typeface="Arial (Body)"/>
                <a:ea typeface="+mn-ea"/>
                <a:cs typeface="+mn-cs"/>
              </a:rPr>
              <a:t>Internationalization</a:t>
            </a:r>
          </a:p>
          <a:p>
            <a:pPr defTabSz="685800">
              <a:spcAft>
                <a:spcPct val="0"/>
              </a:spcAft>
              <a:buSzPts val="2400"/>
            </a:pPr>
            <a:r>
              <a:rPr lang="en-US" sz="2400" kern="1200" dirty="0">
                <a:solidFill>
                  <a:srgbClr val="000000"/>
                </a:solidFill>
                <a:latin typeface="Arial (Body)"/>
                <a:ea typeface="+mn-ea"/>
                <a:cs typeface="+mn-cs"/>
              </a:rPr>
              <a:t>Business environment</a:t>
            </a:r>
          </a:p>
        </p:txBody>
      </p:sp>
    </p:spTree>
    <p:extLst>
      <p:ext uri="{BB962C8B-B14F-4D97-AF65-F5344CB8AC3E}">
        <p14:creationId xmlns:p14="http://schemas.microsoft.com/office/powerpoint/2010/main" val="391760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B</a:t>
            </a:r>
            <a:r>
              <a:rPr lang="en-US" sz="100" dirty="0"/>
              <a:t> </a:t>
            </a:r>
            <a:r>
              <a:rPr lang="en-US" dirty="0"/>
              <a:t>P</a:t>
            </a:r>
            <a:r>
              <a:rPr lang="en-US" sz="100" dirty="0"/>
              <a:t> </a:t>
            </a:r>
            <a:r>
              <a:rPr lang="en-US" dirty="0"/>
              <a:t>M Cycle</a:t>
            </a:r>
          </a:p>
        </p:txBody>
      </p:sp>
      <p:sp>
        <p:nvSpPr>
          <p:cNvPr id="3" name="Text Placeholder 2"/>
          <p:cNvSpPr>
            <a:spLocks noGrp="1"/>
          </p:cNvSpPr>
          <p:nvPr>
            <p:ph type="body" idx="1"/>
          </p:nvPr>
        </p:nvSpPr>
        <p:spPr>
          <a:xfrm>
            <a:off x="1981200" y="1600201"/>
            <a:ext cx="8229600" cy="847165"/>
          </a:xfrm>
        </p:spPr>
        <p:txBody>
          <a:bodyPr/>
          <a:lstStyle/>
          <a:p>
            <a:pPr marL="0" indent="0">
              <a:buNone/>
            </a:pPr>
            <a:r>
              <a:rPr lang="en-US" sz="1400" dirty="0">
                <a:latin typeface="+mn-lt"/>
              </a:rPr>
              <a:t>CE</a:t>
            </a:r>
            <a:r>
              <a:rPr lang="en-US" sz="100" dirty="0">
                <a:latin typeface="+mn-lt"/>
              </a:rPr>
              <a:t> </a:t>
            </a:r>
            <a:r>
              <a:rPr lang="en-US" sz="1400" dirty="0">
                <a:latin typeface="+mn-lt"/>
              </a:rPr>
              <a:t>18-2 What are the stages of business process management (B</a:t>
            </a:r>
            <a:r>
              <a:rPr lang="en-US" sz="100" dirty="0">
                <a:latin typeface="+mn-lt"/>
              </a:rPr>
              <a:t> </a:t>
            </a:r>
            <a:r>
              <a:rPr lang="en-US" sz="1400" dirty="0">
                <a:latin typeface="+mn-lt"/>
              </a:rPr>
              <a:t>P</a:t>
            </a:r>
            <a:r>
              <a:rPr lang="en-US" sz="100" dirty="0">
                <a:latin typeface="+mn-lt"/>
              </a:rPr>
              <a:t> </a:t>
            </a:r>
            <a:r>
              <a:rPr lang="en-US" sz="1400" dirty="0">
                <a:latin typeface="+mn-lt"/>
              </a:rPr>
              <a:t>M)?</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18-2</a:t>
            </a:r>
            <a:r>
              <a:rPr lang="en-US" sz="2200" dirty="0">
                <a:latin typeface="+mn-lt"/>
              </a:rPr>
              <a:t> Stages in the B</a:t>
            </a:r>
            <a:r>
              <a:rPr lang="en-US" sz="100" dirty="0">
                <a:latin typeface="+mn-lt"/>
              </a:rPr>
              <a:t> </a:t>
            </a:r>
            <a:r>
              <a:rPr lang="en-US" sz="2200" dirty="0">
                <a:latin typeface="+mn-lt"/>
              </a:rPr>
              <a:t>P</a:t>
            </a:r>
            <a:r>
              <a:rPr lang="en-US" sz="100" dirty="0">
                <a:latin typeface="+mn-lt"/>
              </a:rPr>
              <a:t> </a:t>
            </a:r>
            <a:r>
              <a:rPr lang="en-US" sz="2200" dirty="0">
                <a:latin typeface="+mn-lt"/>
              </a:rPr>
              <a:t>M Cycle</a:t>
            </a:r>
          </a:p>
        </p:txBody>
      </p:sp>
      <p:pic>
        <p:nvPicPr>
          <p:cNvPr id="4" name="Picture 3" descr="Figure depicting the stages of the BPM Cycle. The four stages are: model processses; create process components; implement processes; assess results.">
            <a:extLst>
              <a:ext uri="{FF2B5EF4-FFF2-40B4-BE49-F238E27FC236}">
                <a16:creationId xmlns:a16="http://schemas.microsoft.com/office/drawing/2014/main" id="{9D33F841-A0D4-4445-ACD2-4A36991895F3}"/>
              </a:ext>
            </a:extLst>
          </p:cNvPr>
          <p:cNvPicPr>
            <a:picLocks noChangeAspect="1"/>
          </p:cNvPicPr>
          <p:nvPr/>
        </p:nvPicPr>
        <p:blipFill>
          <a:blip r:embed="rId3"/>
          <a:srcRect/>
          <a:stretch/>
        </p:blipFill>
        <p:spPr>
          <a:xfrm>
            <a:off x="2650671" y="2490312"/>
            <a:ext cx="6210344" cy="3762738"/>
          </a:xfrm>
          <a:prstGeom prst="rect">
            <a:avLst/>
          </a:prstGeom>
        </p:spPr>
      </p:pic>
    </p:spTree>
    <p:extLst>
      <p:ext uri="{BB962C8B-B14F-4D97-AF65-F5344CB8AC3E}">
        <p14:creationId xmlns:p14="http://schemas.microsoft.com/office/powerpoint/2010/main" val="423808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Business Process Management</a:t>
            </a:r>
          </a:p>
        </p:txBody>
      </p:sp>
      <p:sp>
        <p:nvSpPr>
          <p:cNvPr id="3" name="Text Placeholder 2"/>
          <p:cNvSpPr>
            <a:spLocks noGrp="1"/>
          </p:cNvSpPr>
          <p:nvPr>
            <p:ph type="body" idx="1"/>
          </p:nvPr>
        </p:nvSpPr>
        <p:spPr>
          <a:xfrm>
            <a:off x="1981200" y="1600201"/>
            <a:ext cx="8229600" cy="865094"/>
          </a:xfrm>
        </p:spPr>
        <p:txBody>
          <a:bodyPr/>
          <a:lstStyle/>
          <a:p>
            <a:pPr marL="0" indent="0">
              <a:buNone/>
            </a:pPr>
            <a:r>
              <a:rPr lang="en-US" sz="1400" dirty="0">
                <a:latin typeface="+mn-lt"/>
              </a:rPr>
              <a:t>CE</a:t>
            </a:r>
            <a:r>
              <a:rPr lang="en-US" sz="100" dirty="0">
                <a:latin typeface="+mn-lt"/>
              </a:rPr>
              <a:t> </a:t>
            </a:r>
            <a:r>
              <a:rPr lang="en-US" sz="1400" dirty="0">
                <a:latin typeface="+mn-lt"/>
              </a:rPr>
              <a:t>18-2 What are the stages of business process management (B</a:t>
            </a:r>
            <a:r>
              <a:rPr lang="en-US" sz="100" dirty="0">
                <a:latin typeface="+mn-lt"/>
              </a:rPr>
              <a:t> </a:t>
            </a:r>
            <a:r>
              <a:rPr lang="en-US" sz="1400" dirty="0">
                <a:latin typeface="+mn-lt"/>
              </a:rPr>
              <a:t>P</a:t>
            </a:r>
            <a:r>
              <a:rPr lang="en-US" sz="100" dirty="0">
                <a:latin typeface="+mn-lt"/>
              </a:rPr>
              <a:t> </a:t>
            </a:r>
            <a:r>
              <a:rPr lang="en-US" sz="1400" dirty="0">
                <a:latin typeface="+mn-lt"/>
              </a:rPr>
              <a:t>M)?</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18-3</a:t>
            </a:r>
            <a:r>
              <a:rPr lang="en-US" sz="2200" dirty="0">
                <a:latin typeface="+mn-lt"/>
              </a:rPr>
              <a:t> Scope of Business Process Management</a:t>
            </a:r>
          </a:p>
        </p:txBody>
      </p:sp>
      <p:pic>
        <p:nvPicPr>
          <p:cNvPr id="6" name="Picture 5" descr="Table describing the levels of Business Process Management Scope: departmental, enterprise, and inter-enterprise.">
            <a:extLst>
              <a:ext uri="{FF2B5EF4-FFF2-40B4-BE49-F238E27FC236}">
                <a16:creationId xmlns:a16="http://schemas.microsoft.com/office/drawing/2014/main" id="{6B0AC92E-AC76-437F-9B10-9C83AA8850CC}"/>
              </a:ext>
            </a:extLst>
          </p:cNvPr>
          <p:cNvPicPr>
            <a:picLocks noChangeAspect="1"/>
          </p:cNvPicPr>
          <p:nvPr/>
        </p:nvPicPr>
        <p:blipFill>
          <a:blip r:embed="rId3"/>
          <a:stretch>
            <a:fillRect/>
          </a:stretch>
        </p:blipFill>
        <p:spPr>
          <a:xfrm>
            <a:off x="2087334" y="2663000"/>
            <a:ext cx="8229600" cy="3098202"/>
          </a:xfrm>
          <a:prstGeom prst="rect">
            <a:avLst/>
          </a:prstGeom>
        </p:spPr>
      </p:pic>
    </p:spTree>
    <p:extLst>
      <p:ext uri="{BB962C8B-B14F-4D97-AF65-F5344CB8AC3E}">
        <p14:creationId xmlns:p14="http://schemas.microsoft.com/office/powerpoint/2010/main" val="43059143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1756</Words>
  <Application>Microsoft Macintosh PowerPoint</Application>
  <PresentationFormat>Breitbild</PresentationFormat>
  <Paragraphs>171</Paragraphs>
  <Slides>24</Slides>
  <Notes>14</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24</vt:i4>
      </vt:variant>
    </vt:vector>
  </HeadingPairs>
  <TitlesOfParts>
    <vt:vector size="32"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Review of Chapter 2</vt:lpstr>
      <vt:lpstr>Managing Business Processes</vt:lpstr>
      <vt:lpstr>Steps in Processing an Order</vt:lpstr>
      <vt:lpstr>Why Does This Process Need Management?</vt:lpstr>
      <vt:lpstr>Examples of Change in Business Fundamentals</vt:lpstr>
      <vt:lpstr>Stages in the B P M Cycle</vt:lpstr>
      <vt:lpstr>Scope of Business Process Management</vt:lpstr>
      <vt:lpstr>Best Bikes Ordering Process</vt:lpstr>
      <vt:lpstr>Many-to-Many Relationship of Business Processes and Information Systems</vt:lpstr>
      <vt:lpstr>B P M and Systems Development</vt:lpstr>
      <vt:lpstr>Five-Step System Development Life Cycle</vt:lpstr>
      <vt:lpstr>Another Factor: Off-The-Shelf Software</vt:lpstr>
      <vt:lpstr>And the Answer is…</vt:lpstr>
      <vt:lpstr>Not Possible to Buy Processes or Systems Off-the-Shelf</vt:lpstr>
      <vt:lpstr>Focus of Personnel Involved in B P M and Systems Development</vt:lpstr>
      <vt:lpstr>Real-World B P M Issues</vt:lpstr>
      <vt:lpstr>Defining the Process Problem</vt:lpstr>
      <vt:lpstr>Designing the New Process</vt:lpstr>
      <vt:lpstr>In the Real World</vt:lpstr>
      <vt:lpstr>Implement New Processes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716</cp:revision>
  <dcterms:modified xsi:type="dcterms:W3CDTF">2021-02-17T10:46:22Z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