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7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y Roth" userId="47608e0cc0708d8b" providerId="LiveId" clId="{65BED9C8-0CB9-4C3F-8B43-02F086E7B32F}"/>
    <pc:docChg chg="modSld">
      <pc:chgData name="Robby Roth" userId="47608e0cc0708d8b" providerId="LiveId" clId="{65BED9C8-0CB9-4C3F-8B43-02F086E7B32F}" dt="2019-12-13T15:31:13.817" v="1" actId="20577"/>
      <pc:docMkLst>
        <pc:docMk/>
      </pc:docMkLst>
      <pc:sldChg chg="modSp">
        <pc:chgData name="Robby Roth" userId="47608e0cc0708d8b" providerId="LiveId" clId="{65BED9C8-0CB9-4C3F-8B43-02F086E7B32F}" dt="2019-12-13T15:31:13.817" v="1" actId="20577"/>
        <pc:sldMkLst>
          <pc:docMk/>
          <pc:sldMk cId="3089556781" sldId="260"/>
        </pc:sldMkLst>
        <pc:spChg chg="mod">
          <ac:chgData name="Robby Roth" userId="47608e0cc0708d8b" providerId="LiveId" clId="{65BED9C8-0CB9-4C3F-8B43-02F086E7B32F}" dt="2019-12-13T15:31:13.817" v="1" actId="20577"/>
          <ac:spMkLst>
            <pc:docMk/>
            <pc:sldMk cId="3089556781" sldId="260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3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1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5C93-EAB7-4D66-8548-26061571FE9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4.png"/><Relationship Id="rId7" Type="http://schemas.openxmlformats.org/officeDocument/2006/relationships/oleObject" Target="https://davidkroenke.sharepoint.com/EMIS4e/Work%20in%20Progress/Part%201/Chapter%202/EMIS4e%20Chapter%202.vsd/Drawing/~Page-1/Data.9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3.emf"/><Relationship Id="rId4" Type="http://schemas.openxmlformats.org/officeDocument/2006/relationships/image" Target="../media/image5.png"/><Relationship Id="rId9" Type="http://schemas.openxmlformats.org/officeDocument/2006/relationships/oleObject" Target="https://davidkroenke.sharepoint.com/EMIS4e/Work%20in%20Progress/Part%201/Chapter%202/EMIS4e%20Chapter%202.vsd/Drawing/~Page-1/Message%20Flow.1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83923" y="2209800"/>
            <a:ext cx="461665" cy="1800173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Copy of Figure 2-8</a:t>
            </a: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-76200"/>
            <a:ext cx="8229600" cy="69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955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828800"/>
            <a:ext cx="876301" cy="66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371600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667000"/>
            <a:ext cx="9239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81388"/>
              </p:ext>
            </p:extLst>
          </p:nvPr>
        </p:nvGraphicFramePr>
        <p:xfrm>
          <a:off x="381000" y="3657600"/>
          <a:ext cx="11811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7" imgW="1180451" imgH="728821" progId="Visio.Drawing.11">
                  <p:link updateAutomatic="1"/>
                </p:oleObj>
              </mc:Choice>
              <mc:Fallback>
                <p:oleObj name="Visio" r:id="rId7" imgW="1180451" imgH="728821" progId="Visio.Drawing.11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657600"/>
                        <a:ext cx="1181100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366659"/>
              </p:ext>
            </p:extLst>
          </p:nvPr>
        </p:nvGraphicFramePr>
        <p:xfrm>
          <a:off x="600075" y="4572000"/>
          <a:ext cx="669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9" imgW="670263" imgH="501807" progId="Visio.Drawing.11">
                  <p:link updateAutomatic="1"/>
                </p:oleObj>
              </mc:Choice>
              <mc:Fallback>
                <p:oleObj name="Visio" r:id="rId9" imgW="670263" imgH="501807" progId="Visio.Drawing.11">
                  <p:link updateAutomatic="1"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0075" y="4572000"/>
                        <a:ext cx="6699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0" y="5410200"/>
            <a:ext cx="66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10911" y="77770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6467" y="1295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0625" y="197652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799" y="2829996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9800" y="381000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 repository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9800" y="4659868"/>
            <a:ext cx="11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 flow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9800" y="5349359"/>
            <a:ext cx="15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5" y="6019800"/>
            <a:ext cx="340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Symbols (BPMN Standard)</a:t>
            </a:r>
          </a:p>
          <a:p>
            <a:r>
              <a:rPr lang="en-US"/>
              <a:t>Figure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4267200" y="6235679"/>
            <a:ext cx="1524000" cy="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3219450" y="2743200"/>
            <a:ext cx="1143000" cy="66478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Items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52800" y="1828800"/>
            <a:ext cx="876301" cy="664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Retrieve order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58828" y="3886200"/>
            <a:ext cx="876301" cy="664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Gather items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57142" y="4910359"/>
            <a:ext cx="876301" cy="664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Package shipment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63170" y="5894990"/>
            <a:ext cx="876301" cy="664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Convey to shipper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791200" y="5894990"/>
            <a:ext cx="876301" cy="6647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items ordered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838200" y="1828800"/>
            <a:ext cx="1143000" cy="664780"/>
          </a:xfrm>
          <a:prstGeom prst="parallelogram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Customer order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repository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136257" y="2362200"/>
            <a:ext cx="216543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36257" y="2362200"/>
            <a:ext cx="0" cy="18563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36257" y="4218590"/>
            <a:ext cx="222571" cy="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05200" y="3407980"/>
            <a:ext cx="6029" cy="47822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4487" y="1828799"/>
            <a:ext cx="11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Customer order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35886" y="2813218"/>
            <a:ext cx="59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</a:t>
            </a:r>
          </a:p>
          <a:p>
            <a:r>
              <a:rPr lang="en-US" sz="1200" dirty="0"/>
              <a:t>details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93176" y="3404043"/>
            <a:ext cx="54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</a:t>
            </a:r>
          </a:p>
          <a:p>
            <a:r>
              <a:rPr lang="en-US" sz="1200" dirty="0"/>
              <a:t>items</a:t>
            </a:r>
          </a:p>
        </p:txBody>
      </p:sp>
      <p:cxnSp>
        <p:nvCxnSpPr>
          <p:cNvPr id="33" name="Straight Arrow Connector 32"/>
          <p:cNvCxnSpPr>
            <a:stCxn id="12" idx="2"/>
            <a:endCxn id="13" idx="0"/>
          </p:cNvCxnSpPr>
          <p:nvPr/>
        </p:nvCxnSpPr>
        <p:spPr>
          <a:xfrm flipH="1">
            <a:off x="3795293" y="4550980"/>
            <a:ext cx="1686" cy="359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01320" y="5558742"/>
            <a:ext cx="1686" cy="359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2"/>
          </p:cNvCxnSpPr>
          <p:nvPr/>
        </p:nvCxnSpPr>
        <p:spPr>
          <a:xfrm flipV="1">
            <a:off x="1898103" y="2158115"/>
            <a:ext cx="1465067" cy="3075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67200" y="5894990"/>
            <a:ext cx="1412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Customer shipment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254178" y="2286000"/>
            <a:ext cx="216543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70721" y="2286000"/>
            <a:ext cx="0" cy="27432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205067" y="5029200"/>
            <a:ext cx="265654" cy="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70721" y="3290965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Shipping</a:t>
            </a:r>
          </a:p>
          <a:p>
            <a:r>
              <a:rPr lang="en-US" sz="1200" dirty="0"/>
              <a:t>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409700" y="6161379"/>
            <a:ext cx="1953471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409700" y="2493580"/>
            <a:ext cx="0" cy="3667799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38939" y="5664157"/>
            <a:ext cx="772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</a:t>
            </a:r>
          </a:p>
          <a:p>
            <a:r>
              <a:rPr lang="en-US" sz="1200" dirty="0"/>
              <a:t>complete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6935" y="821803"/>
            <a:ext cx="162553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Website Sales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222464" y="821803"/>
            <a:ext cx="3111535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335928" y="821803"/>
            <a:ext cx="162553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96935" y="1355203"/>
            <a:ext cx="0" cy="520118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0248" y="1355203"/>
            <a:ext cx="22216" cy="520456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23419" y="1355202"/>
            <a:ext cx="22216" cy="52011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61458" y="1351825"/>
            <a:ext cx="0" cy="520794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A741E637EDB742AEB5CA706EA2841B" ma:contentTypeVersion="0" ma:contentTypeDescription="Create a new document." ma:contentTypeScope="" ma:versionID="8d527cd4a9f62ce6a2c688b8dadc8f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236E74-D909-402C-9E03-08E7BD4B1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C67E6F-AE6C-4197-A573-AA8167D1BA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38E0C-D704-4DDA-9E10-E18E4FF467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Office Theme</vt:lpstr>
      <vt:lpstr>https://davidkroenke.sharepoint.com/EMIS4e/Work%20in%20Progress/Part%201/Chapter%202/EMIS4e%20Chapter%202.vsd/Drawing/~Page-1/Data.94</vt:lpstr>
      <vt:lpstr>https://davidkroenke.sharepoint.com/EMIS4e/Work%20in%20Progress/Part%201/Chapter%202/EMIS4e%20Chapter%202.vsd/Drawing/~Page-1/Message%20Flow.108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Robby Roth</cp:lastModifiedBy>
  <cp:revision>11</cp:revision>
  <dcterms:created xsi:type="dcterms:W3CDTF">2012-07-08T16:51:18Z</dcterms:created>
  <dcterms:modified xsi:type="dcterms:W3CDTF">2019-12-13T15:31:23Z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0x010100B6A741E637EDB742AEB5CA706EA2841B</vt:lpwstr>
  </property>
</Properties>
</file>