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C571-0D00-4C25-BA20-C21853792EA6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BD50-65C3-44DE-A9E1-5AFCD8E9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0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C571-0D00-4C25-BA20-C21853792EA6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BD50-65C3-44DE-A9E1-5AFCD8E9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7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C571-0D00-4C25-BA20-C21853792EA6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BD50-65C3-44DE-A9E1-5AFCD8E9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C571-0D00-4C25-BA20-C21853792EA6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BD50-65C3-44DE-A9E1-5AFCD8E9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0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C571-0D00-4C25-BA20-C21853792EA6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BD50-65C3-44DE-A9E1-5AFCD8E9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8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C571-0D00-4C25-BA20-C21853792EA6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BD50-65C3-44DE-A9E1-5AFCD8E9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C571-0D00-4C25-BA20-C21853792EA6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BD50-65C3-44DE-A9E1-5AFCD8E9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1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C571-0D00-4C25-BA20-C21853792EA6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BD50-65C3-44DE-A9E1-5AFCD8E9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6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C571-0D00-4C25-BA20-C21853792EA6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BD50-65C3-44DE-A9E1-5AFCD8E9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3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C571-0D00-4C25-BA20-C21853792EA6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BD50-65C3-44DE-A9E1-5AFCD8E9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7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C571-0D00-4C25-BA20-C21853792EA6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BD50-65C3-44DE-A9E1-5AFCD8E9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3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EC571-0D00-4C25-BA20-C21853792EA6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2BD50-65C3-44DE-A9E1-5AFCD8E9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4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24556" y="994004"/>
            <a:ext cx="1621766" cy="2234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24556" y="994004"/>
            <a:ext cx="1769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</a:t>
            </a:r>
          </a:p>
          <a:p>
            <a:endParaRPr lang="en-US" dirty="0"/>
          </a:p>
          <a:p>
            <a:r>
              <a:rPr lang="en-US" dirty="0"/>
              <a:t>*Team Name</a:t>
            </a:r>
          </a:p>
          <a:p>
            <a:r>
              <a:rPr lang="en-US" dirty="0"/>
              <a:t>  Captain</a:t>
            </a:r>
          </a:p>
          <a:p>
            <a:r>
              <a:rPr lang="en-US" dirty="0"/>
              <a:t>  Contact Phone</a:t>
            </a:r>
          </a:p>
          <a:p>
            <a:r>
              <a:rPr lang="en-US"/>
              <a:t>  Contact </a:t>
            </a:r>
            <a:r>
              <a:rPr lang="en-US" dirty="0"/>
              <a:t>Email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7588" y="994004"/>
            <a:ext cx="1769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Equipment</a:t>
            </a:r>
          </a:p>
          <a:p>
            <a:endParaRPr lang="en-US" dirty="0"/>
          </a:p>
          <a:p>
            <a:r>
              <a:rPr lang="en-US" dirty="0"/>
              <a:t>*Item ID</a:t>
            </a:r>
          </a:p>
          <a:p>
            <a:r>
              <a:rPr lang="en-US" dirty="0"/>
              <a:t>  Item</a:t>
            </a:r>
          </a:p>
          <a:p>
            <a:r>
              <a:rPr lang="en-US" dirty="0"/>
              <a:t>  Description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7588" y="981744"/>
            <a:ext cx="1577424" cy="2234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10" idx="6"/>
          </p:cNvCxnSpPr>
          <p:nvPr/>
        </p:nvCxnSpPr>
        <p:spPr>
          <a:xfrm>
            <a:off x="4218317" y="1828800"/>
            <a:ext cx="1837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071668" y="1759789"/>
            <a:ext cx="146649" cy="1380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058165" y="1768415"/>
            <a:ext cx="146649" cy="1380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4" idx="6"/>
            <a:endCxn id="6" idx="1"/>
          </p:cNvCxnSpPr>
          <p:nvPr/>
        </p:nvCxnSpPr>
        <p:spPr>
          <a:xfrm flipV="1">
            <a:off x="6204814" y="1732668"/>
            <a:ext cx="222774" cy="104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6"/>
          </p:cNvCxnSpPr>
          <p:nvPr/>
        </p:nvCxnSpPr>
        <p:spPr>
          <a:xfrm>
            <a:off x="6204814" y="1837426"/>
            <a:ext cx="222774" cy="104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847608" y="1836805"/>
            <a:ext cx="222774" cy="104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47608" y="1680289"/>
            <a:ext cx="222774" cy="104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224556" y="1319842"/>
            <a:ext cx="1621766" cy="1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427588" y="1357206"/>
            <a:ext cx="1577424" cy="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26732" y="1519852"/>
            <a:ext cx="1238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Checks Out</a:t>
            </a:r>
          </a:p>
        </p:txBody>
      </p:sp>
    </p:spTree>
    <p:extLst>
      <p:ext uri="{BB962C8B-B14F-4D97-AF65-F5344CB8AC3E}">
        <p14:creationId xmlns:p14="http://schemas.microsoft.com/office/powerpoint/2010/main" val="2575618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24556" y="994004"/>
            <a:ext cx="1621766" cy="2234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24556" y="994004"/>
            <a:ext cx="1769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</a:t>
            </a:r>
          </a:p>
          <a:p>
            <a:endParaRPr lang="en-US" dirty="0"/>
          </a:p>
          <a:p>
            <a:r>
              <a:rPr lang="en-US" dirty="0"/>
              <a:t>*Team Name</a:t>
            </a:r>
          </a:p>
          <a:p>
            <a:r>
              <a:rPr lang="en-US" dirty="0"/>
              <a:t>  Captain</a:t>
            </a:r>
          </a:p>
          <a:p>
            <a:r>
              <a:rPr lang="en-US" dirty="0"/>
              <a:t>  Contact Phone</a:t>
            </a:r>
          </a:p>
          <a:p>
            <a:r>
              <a:rPr lang="en-US" dirty="0"/>
              <a:t>  Contact Email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39246" y="1046383"/>
            <a:ext cx="1769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Equipment</a:t>
            </a:r>
          </a:p>
          <a:p>
            <a:endParaRPr lang="en-US" dirty="0"/>
          </a:p>
          <a:p>
            <a:r>
              <a:rPr lang="en-US" dirty="0"/>
              <a:t>*Item ID</a:t>
            </a:r>
          </a:p>
          <a:p>
            <a:r>
              <a:rPr lang="en-US" dirty="0"/>
              <a:t>  Item</a:t>
            </a:r>
          </a:p>
          <a:p>
            <a:r>
              <a:rPr lang="en-US" dirty="0"/>
              <a:t>  Description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8339246" y="1059382"/>
            <a:ext cx="1577424" cy="2234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853521" y="1924476"/>
            <a:ext cx="87655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730077" y="1855465"/>
            <a:ext cx="146649" cy="1380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368116" y="1886582"/>
            <a:ext cx="146649" cy="1380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4" idx="6"/>
          </p:cNvCxnSpPr>
          <p:nvPr/>
        </p:nvCxnSpPr>
        <p:spPr>
          <a:xfrm>
            <a:off x="7514765" y="1955593"/>
            <a:ext cx="813592" cy="12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69651" y="1803086"/>
            <a:ext cx="222774" cy="104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865191" y="1766409"/>
            <a:ext cx="222774" cy="104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46455" y="1968064"/>
            <a:ext cx="222774" cy="104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224556" y="1319842"/>
            <a:ext cx="1621766" cy="1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339246" y="1420761"/>
            <a:ext cx="1577424" cy="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44476" y="1430834"/>
            <a:ext cx="888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Checks Out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087965" y="1337094"/>
            <a:ext cx="2084519" cy="1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69230" y="994003"/>
            <a:ext cx="2103254" cy="2234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107484" y="1004780"/>
            <a:ext cx="21104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Checked Out Item</a:t>
            </a:r>
          </a:p>
          <a:p>
            <a:endParaRPr lang="en-US" dirty="0"/>
          </a:p>
          <a:p>
            <a:r>
              <a:rPr lang="en-US" dirty="0"/>
              <a:t>*Team Name</a:t>
            </a:r>
          </a:p>
          <a:p>
            <a:r>
              <a:rPr lang="en-US" dirty="0"/>
              <a:t>*Item ID</a:t>
            </a:r>
          </a:p>
          <a:p>
            <a:r>
              <a:rPr lang="en-US" dirty="0"/>
              <a:t>*Date Checked Out</a:t>
            </a:r>
          </a:p>
          <a:p>
            <a:r>
              <a:rPr lang="en-US" dirty="0"/>
              <a:t>    Check Out Period</a:t>
            </a:r>
          </a:p>
          <a:p>
            <a:r>
              <a:rPr lang="en-US" dirty="0"/>
              <a:t>  Date Returned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922533" y="1828800"/>
            <a:ext cx="0" cy="216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994484" y="1818788"/>
            <a:ext cx="0" cy="216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3"/>
          </p:cNvCxnSpPr>
          <p:nvPr/>
        </p:nvCxnSpPr>
        <p:spPr>
          <a:xfrm flipH="1">
            <a:off x="7172484" y="2004391"/>
            <a:ext cx="217108" cy="125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8255933" y="1847271"/>
            <a:ext cx="0" cy="216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8195548" y="1839628"/>
            <a:ext cx="0" cy="216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318548" y="1440217"/>
            <a:ext cx="888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Checks Out</a:t>
            </a:r>
          </a:p>
        </p:txBody>
      </p:sp>
    </p:spTree>
    <p:extLst>
      <p:ext uri="{BB962C8B-B14F-4D97-AF65-F5344CB8AC3E}">
        <p14:creationId xmlns:p14="http://schemas.microsoft.com/office/powerpoint/2010/main" val="799228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66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Robby</dc:creator>
  <cp:lastModifiedBy>Robby Roth</cp:lastModifiedBy>
  <cp:revision>3</cp:revision>
  <dcterms:created xsi:type="dcterms:W3CDTF">2013-12-27T16:13:26Z</dcterms:created>
  <dcterms:modified xsi:type="dcterms:W3CDTF">2017-12-10T16:14:26Z</dcterms:modified>
</cp:coreProperties>
</file>