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6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0674" y="994005"/>
            <a:ext cx="2065648" cy="223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8840" y="1004780"/>
            <a:ext cx="1995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  <a:p>
            <a:endParaRPr lang="en-US" dirty="0"/>
          </a:p>
          <a:p>
            <a:r>
              <a:rPr lang="en-US" dirty="0"/>
              <a:t>*Customer Name</a:t>
            </a:r>
          </a:p>
          <a:p>
            <a:r>
              <a:rPr lang="en-US" dirty="0"/>
              <a:t>  Address</a:t>
            </a:r>
          </a:p>
          <a:p>
            <a:r>
              <a:rPr lang="en-US" dirty="0"/>
              <a:t>  City</a:t>
            </a:r>
          </a:p>
          <a:p>
            <a:r>
              <a:rPr lang="en-US" dirty="0"/>
              <a:t>  State</a:t>
            </a:r>
          </a:p>
          <a:p>
            <a:r>
              <a:rPr lang="en-US" dirty="0"/>
              <a:t>  Zip</a:t>
            </a:r>
          </a:p>
          <a:p>
            <a:r>
              <a:rPr lang="en-US" dirty="0"/>
              <a:t>  Contact Phone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9246" y="1046383"/>
            <a:ext cx="1769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Bicycle</a:t>
            </a:r>
          </a:p>
          <a:p>
            <a:endParaRPr lang="en-US" dirty="0"/>
          </a:p>
          <a:p>
            <a:r>
              <a:rPr lang="en-US" dirty="0"/>
              <a:t>*Bicycle ID</a:t>
            </a:r>
          </a:p>
          <a:p>
            <a:r>
              <a:rPr lang="en-US" dirty="0"/>
              <a:t>  Make</a:t>
            </a:r>
          </a:p>
          <a:p>
            <a:r>
              <a:rPr lang="en-US" dirty="0"/>
              <a:t>  Model</a:t>
            </a:r>
          </a:p>
          <a:p>
            <a:r>
              <a:rPr lang="en-US" dirty="0"/>
              <a:t>  Rental Rate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246" y="1059382"/>
            <a:ext cx="1577424" cy="2234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853521" y="1907844"/>
            <a:ext cx="1226597" cy="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368116" y="1886582"/>
            <a:ext cx="146649" cy="138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6"/>
          </p:cNvCxnSpPr>
          <p:nvPr/>
        </p:nvCxnSpPr>
        <p:spPr>
          <a:xfrm>
            <a:off x="7514765" y="1955593"/>
            <a:ext cx="813592" cy="1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69651" y="1803086"/>
            <a:ext cx="222774" cy="10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66388" y="1803086"/>
            <a:ext cx="222774" cy="10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91685" y="1915685"/>
            <a:ext cx="173298" cy="9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80674" y="1319842"/>
            <a:ext cx="2065648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39246" y="1420761"/>
            <a:ext cx="1577424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06816" y="1525546"/>
            <a:ext cx="533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Rents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87965" y="1337094"/>
            <a:ext cx="2084519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69230" y="994003"/>
            <a:ext cx="2103254" cy="28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80118" y="1004780"/>
            <a:ext cx="2110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Bicycle Rental</a:t>
            </a:r>
          </a:p>
          <a:p>
            <a:endParaRPr lang="en-US" dirty="0"/>
          </a:p>
          <a:p>
            <a:r>
              <a:rPr lang="en-US" dirty="0"/>
              <a:t>*Customer Name</a:t>
            </a:r>
          </a:p>
          <a:p>
            <a:r>
              <a:rPr lang="en-US" dirty="0"/>
              <a:t>*Bicycle ID</a:t>
            </a:r>
          </a:p>
          <a:p>
            <a:r>
              <a:rPr lang="en-US" dirty="0"/>
              <a:t>*Rental Date/Time</a:t>
            </a:r>
          </a:p>
          <a:p>
            <a:r>
              <a:rPr lang="en-US" dirty="0"/>
              <a:t>  Rental Period</a:t>
            </a:r>
          </a:p>
          <a:p>
            <a:r>
              <a:rPr lang="en-US" dirty="0"/>
              <a:t>  Date/Time </a:t>
            </a:r>
          </a:p>
          <a:p>
            <a:r>
              <a:rPr lang="en-US" dirty="0"/>
              <a:t>  Returned</a:t>
            </a:r>
          </a:p>
          <a:p>
            <a:r>
              <a:rPr lang="en-US" dirty="0"/>
              <a:t>  </a:t>
            </a:r>
            <a:r>
              <a:rPr lang="en-US"/>
              <a:t>Total Rental </a:t>
            </a:r>
            <a:r>
              <a:rPr lang="en-US" dirty="0"/>
              <a:t>Fee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922533" y="1828800"/>
            <a:ext cx="0" cy="2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994484" y="1818788"/>
            <a:ext cx="0" cy="2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</p:cNvCxnSpPr>
          <p:nvPr/>
        </p:nvCxnSpPr>
        <p:spPr>
          <a:xfrm flipH="1">
            <a:off x="7172484" y="2004391"/>
            <a:ext cx="217108" cy="12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255933" y="1847271"/>
            <a:ext cx="0" cy="2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195548" y="1839628"/>
            <a:ext cx="0" cy="2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18548" y="1440217"/>
            <a:ext cx="9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rented by</a:t>
            </a:r>
          </a:p>
        </p:txBody>
      </p:sp>
    </p:spTree>
    <p:extLst>
      <p:ext uri="{BB962C8B-B14F-4D97-AF65-F5344CB8AC3E}">
        <p14:creationId xmlns:p14="http://schemas.microsoft.com/office/powerpoint/2010/main" val="79922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Robby</dc:creator>
  <cp:lastModifiedBy>Robby Roth</cp:lastModifiedBy>
  <cp:revision>4</cp:revision>
  <dcterms:created xsi:type="dcterms:W3CDTF">2013-12-27T16:13:26Z</dcterms:created>
  <dcterms:modified xsi:type="dcterms:W3CDTF">2017-12-10T16:15:43Z</dcterms:modified>
</cp:coreProperties>
</file>