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96" r:id="rId1"/>
    <p:sldMasterId id="2147483660" r:id="rId2"/>
  </p:sldMasterIdLst>
  <p:notesMasterIdLst>
    <p:notesMasterId r:id="rId36"/>
  </p:notesMasterIdLst>
  <p:handoutMasterIdLst>
    <p:handoutMasterId r:id="rId37"/>
  </p:handoutMasterIdLst>
  <p:sldIdLst>
    <p:sldId id="301" r:id="rId3"/>
    <p:sldId id="305" r:id="rId4"/>
    <p:sldId id="306" r:id="rId5"/>
    <p:sldId id="307" r:id="rId6"/>
    <p:sldId id="308" r:id="rId7"/>
    <p:sldId id="309" r:id="rId8"/>
    <p:sldId id="333" r:id="rId9"/>
    <p:sldId id="311" r:id="rId10"/>
    <p:sldId id="334" r:id="rId11"/>
    <p:sldId id="335" r:id="rId12"/>
    <p:sldId id="336" r:id="rId13"/>
    <p:sldId id="312" r:id="rId14"/>
    <p:sldId id="313" r:id="rId15"/>
    <p:sldId id="337" r:id="rId16"/>
    <p:sldId id="338" r:id="rId17"/>
    <p:sldId id="339" r:id="rId18"/>
    <p:sldId id="314" r:id="rId19"/>
    <p:sldId id="315" r:id="rId20"/>
    <p:sldId id="316" r:id="rId21"/>
    <p:sldId id="340" r:id="rId22"/>
    <p:sldId id="317" r:id="rId23"/>
    <p:sldId id="341" r:id="rId24"/>
    <p:sldId id="342" r:id="rId25"/>
    <p:sldId id="319" r:id="rId26"/>
    <p:sldId id="343" r:id="rId27"/>
    <p:sldId id="326" r:id="rId28"/>
    <p:sldId id="327" r:id="rId29"/>
    <p:sldId id="328" r:id="rId30"/>
    <p:sldId id="329" r:id="rId31"/>
    <p:sldId id="330" r:id="rId32"/>
    <p:sldId id="331" r:id="rId33"/>
    <p:sldId id="332" r:id="rId34"/>
    <p:sldId id="304" r:id="rId35"/>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effrey Holcomb" initials="" lastIdx="3" clrIdx="0"/>
  <p:cmAuthor id="7" name="Robby Roth" initials="RR" lastIdx="18" clrIdx="7">
    <p:extLst>
      <p:ext uri="{19B8F6BF-5375-455C-9EA6-DF929625EA0E}">
        <p15:presenceInfo xmlns:p15="http://schemas.microsoft.com/office/powerpoint/2012/main" userId="47608e0cc0708d8b" providerId="Windows Live"/>
      </p:ext>
    </p:extLst>
  </p:cmAuthor>
  <p:cmAuthor id="1" name="Ruchi Sachdev" initials="" lastIdx="8" clrIdx="1"/>
  <p:cmAuthor id="2" name="Sarah Reusché" initials="" lastIdx="13" clrIdx="2"/>
  <p:cmAuthor id="3" name="Nitin Shankar" initials="" lastIdx="6" clrIdx="3"/>
  <p:cmAuthor id="4" name="Kristen Flathman" initials="" lastIdx="1" clrIdx="4"/>
  <p:cmAuthor id="5" name="Ben Schroeter" initials="" lastIdx="0" clrIdx="5"/>
  <p:cmAuthor id="6" name="nancy lamm" initials="nl" lastIdx="18" clrIdx="6">
    <p:extLst>
      <p:ext uri="{19B8F6BF-5375-455C-9EA6-DF929625EA0E}">
        <p15:presenceInfo xmlns:p15="http://schemas.microsoft.com/office/powerpoint/2012/main" userId="077ab194c5a1412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FA3"/>
    <a:srgbClr val="0A4E8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0F9630F-82C1-40B7-BC3A-925EFCFF5E92}">
  <a:tblStyle styleId="{40F9630F-82C1-40B7-BC3A-925EFCFF5E92}"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12700" cap="flat" cmpd="sng">
              <a:solidFill>
                <a:schemeClr val="accent1"/>
              </a:solidFill>
              <a:prstDash val="solid"/>
              <a:round/>
              <a:headEnd type="none" w="med" len="med"/>
              <a:tailEnd type="none" w="med" len="med"/>
            </a:ln>
          </a:top>
          <a:bottom>
            <a:ln w="12700" cap="flat" cmpd="sng">
              <a:solidFill>
                <a:schemeClr val="accent1"/>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i="off"/>
      <a:tcStyle>
        <a:tcBdr/>
      </a:tcStyle>
    </a:lastCol>
    <a:firstCol>
      <a:tcTxStyle b="on" i="off"/>
      <a:tcStyle>
        <a:tcBdr/>
      </a:tcStyle>
    </a:firstCol>
    <a:lastRow>
      <a:tcTxStyle b="on" i="off"/>
      <a:tcStyle>
        <a:tcBdr>
          <a:top>
            <a:ln w="12700" cap="flat" cmpd="sng">
              <a:solidFill>
                <a:schemeClr val="accent1"/>
              </a:solidFill>
              <a:prstDash val="solid"/>
              <a:round/>
              <a:headEnd type="none" w="med" len="med"/>
              <a:tailEnd type="none" w="med" len="med"/>
            </a:ln>
          </a:top>
        </a:tcBdr>
        <a:fill>
          <a:solidFill>
            <a:srgbClr val="FFFFFF">
              <a:alpha val="0"/>
            </a:srgbClr>
          </a:solidFill>
        </a:fill>
      </a:tcStyle>
    </a:lastRow>
    <a:firstRow>
      <a:tcTxStyle b="on" i="off"/>
      <a:tcStyle>
        <a:tcBdr>
          <a:bottom>
            <a:ln w="12700" cap="flat" cmpd="sng">
              <a:solidFill>
                <a:schemeClr val="accent1"/>
              </a:solidFill>
              <a:prstDash val="solid"/>
              <a:round/>
              <a:headEnd type="none" w="med" len="med"/>
              <a:tailEnd type="none" w="med" len="med"/>
            </a:ln>
          </a:bottom>
        </a:tcBdr>
        <a:fill>
          <a:solidFill>
            <a:srgbClr val="FFFFFF">
              <a:alpha val="0"/>
            </a:srgb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6050" autoAdjust="0"/>
    <p:restoredTop sz="68109" autoAdjust="0"/>
  </p:normalViewPr>
  <p:slideViewPr>
    <p:cSldViewPr snapToGrid="0" snapToObjects="1">
      <p:cViewPr varScale="1">
        <p:scale>
          <a:sx n="87" d="100"/>
          <a:sy n="87" d="100"/>
        </p:scale>
        <p:origin x="1408" y="184"/>
      </p:cViewPr>
      <p:guideLst>
        <p:guide orient="horz" pos="2160"/>
        <p:guide pos="3840"/>
      </p:guideLst>
    </p:cSldViewPr>
  </p:slideViewPr>
  <p:outlineViewPr>
    <p:cViewPr>
      <p:scale>
        <a:sx n="100" d="100"/>
        <a:sy n="100"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presProps" Target="presProps.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handoutMaster" Target="handoutMasters/handoutMaster1.xml"/><Relationship Id="rId40"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microsoft.com/office/2016/11/relationships/changesInfo" Target="changesInfos/changesInfo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commentAuthors" Target="commen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bby Roth" userId="47608e0cc0708d8b" providerId="LiveId" clId="{6AF389AE-0F4B-46D1-A54A-DE9561080B58}"/>
    <pc:docChg chg="undo redo custSel modSld">
      <pc:chgData name="Robby Roth" userId="47608e0cc0708d8b" providerId="LiveId" clId="{6AF389AE-0F4B-46D1-A54A-DE9561080B58}" dt="2020-01-30T19:33:25.242" v="295" actId="1589"/>
      <pc:docMkLst>
        <pc:docMk/>
      </pc:docMkLst>
      <pc:sldChg chg="addCm modNotesTx">
        <pc:chgData name="Robby Roth" userId="47608e0cc0708d8b" providerId="LiveId" clId="{6AF389AE-0F4B-46D1-A54A-DE9561080B58}" dt="2020-01-30T19:12:58.424" v="1" actId="1589"/>
        <pc:sldMkLst>
          <pc:docMk/>
          <pc:sldMk cId="4140415912" sldId="301"/>
        </pc:sldMkLst>
      </pc:sldChg>
      <pc:sldChg chg="modSp addCm modNotesTx">
        <pc:chgData name="Robby Roth" userId="47608e0cc0708d8b" providerId="LiveId" clId="{6AF389AE-0F4B-46D1-A54A-DE9561080B58}" dt="2020-01-30T19:18:30.893" v="86" actId="20577"/>
        <pc:sldMkLst>
          <pc:docMk/>
          <pc:sldMk cId="2360874067" sldId="305"/>
        </pc:sldMkLst>
        <pc:spChg chg="mod">
          <ac:chgData name="Robby Roth" userId="47608e0cc0708d8b" providerId="LiveId" clId="{6AF389AE-0F4B-46D1-A54A-DE9561080B58}" dt="2020-01-30T19:13:46.487" v="4" actId="20577"/>
          <ac:spMkLst>
            <pc:docMk/>
            <pc:sldMk cId="2360874067" sldId="305"/>
            <ac:spMk id="2" creationId="{00000000-0000-0000-0000-000000000000}"/>
          </ac:spMkLst>
        </pc:spChg>
      </pc:sldChg>
      <pc:sldChg chg="addCm">
        <pc:chgData name="Robby Roth" userId="47608e0cc0708d8b" providerId="LiveId" clId="{6AF389AE-0F4B-46D1-A54A-DE9561080B58}" dt="2020-01-30T19:19:01.958" v="87" actId="1589"/>
        <pc:sldMkLst>
          <pc:docMk/>
          <pc:sldMk cId="390076704" sldId="306"/>
        </pc:sldMkLst>
      </pc:sldChg>
      <pc:sldChg chg="modSp addCm modNotesTx">
        <pc:chgData name="Robby Roth" userId="47608e0cc0708d8b" providerId="LiveId" clId="{6AF389AE-0F4B-46D1-A54A-DE9561080B58}" dt="2020-01-30T19:24:28.881" v="253" actId="1589"/>
        <pc:sldMkLst>
          <pc:docMk/>
          <pc:sldMk cId="4180948555" sldId="311"/>
        </pc:sldMkLst>
        <pc:spChg chg="mod">
          <ac:chgData name="Robby Roth" userId="47608e0cc0708d8b" providerId="LiveId" clId="{6AF389AE-0F4B-46D1-A54A-DE9561080B58}" dt="2020-01-30T19:24:16.208" v="251" actId="255"/>
          <ac:spMkLst>
            <pc:docMk/>
            <pc:sldMk cId="4180948555" sldId="311"/>
            <ac:spMk id="2" creationId="{00000000-0000-0000-0000-000000000000}"/>
          </ac:spMkLst>
        </pc:spChg>
        <pc:spChg chg="mod">
          <ac:chgData name="Robby Roth" userId="47608e0cc0708d8b" providerId="LiveId" clId="{6AF389AE-0F4B-46D1-A54A-DE9561080B58}" dt="2020-01-30T19:23:38.748" v="216" actId="20577"/>
          <ac:spMkLst>
            <pc:docMk/>
            <pc:sldMk cId="4180948555" sldId="311"/>
            <ac:spMk id="4" creationId="{00000000-0000-0000-0000-000000000000}"/>
          </ac:spMkLst>
        </pc:spChg>
      </pc:sldChg>
      <pc:sldChg chg="addCm modNotesTx">
        <pc:chgData name="Robby Roth" userId="47608e0cc0708d8b" providerId="LiveId" clId="{6AF389AE-0F4B-46D1-A54A-DE9561080B58}" dt="2020-01-30T19:28:16.415" v="282" actId="1589"/>
        <pc:sldMkLst>
          <pc:docMk/>
          <pc:sldMk cId="1820913742" sldId="312"/>
        </pc:sldMkLst>
      </pc:sldChg>
      <pc:sldChg chg="modSp addCm modNotesTx">
        <pc:chgData name="Robby Roth" userId="47608e0cc0708d8b" providerId="LiveId" clId="{6AF389AE-0F4B-46D1-A54A-DE9561080B58}" dt="2020-01-30T19:32:01.209" v="287" actId="313"/>
        <pc:sldMkLst>
          <pc:docMk/>
          <pc:sldMk cId="1314270689" sldId="317"/>
        </pc:sldMkLst>
        <pc:spChg chg="mod">
          <ac:chgData name="Robby Roth" userId="47608e0cc0708d8b" providerId="LiveId" clId="{6AF389AE-0F4B-46D1-A54A-DE9561080B58}" dt="2020-01-30T19:28:28.758" v="283" actId="255"/>
          <ac:spMkLst>
            <pc:docMk/>
            <pc:sldMk cId="1314270689" sldId="317"/>
            <ac:spMk id="2" creationId="{00000000-0000-0000-0000-000000000000}"/>
          </ac:spMkLst>
        </pc:spChg>
      </pc:sldChg>
      <pc:sldChg chg="modSp addCm">
        <pc:chgData name="Robby Roth" userId="47608e0cc0708d8b" providerId="LiveId" clId="{6AF389AE-0F4B-46D1-A54A-DE9561080B58}" dt="2020-01-30T19:32:53.786" v="291" actId="1589"/>
        <pc:sldMkLst>
          <pc:docMk/>
          <pc:sldMk cId="3208729599" sldId="330"/>
        </pc:sldMkLst>
        <pc:spChg chg="mod">
          <ac:chgData name="Robby Roth" userId="47608e0cc0708d8b" providerId="LiveId" clId="{6AF389AE-0F4B-46D1-A54A-DE9561080B58}" dt="2020-01-30T19:32:41.878" v="290" actId="20577"/>
          <ac:spMkLst>
            <pc:docMk/>
            <pc:sldMk cId="3208729599" sldId="330"/>
            <ac:spMk id="4" creationId="{00000000-0000-0000-0000-000000000000}"/>
          </ac:spMkLst>
        </pc:spChg>
      </pc:sldChg>
      <pc:sldChg chg="modSp addCm">
        <pc:chgData name="Robby Roth" userId="47608e0cc0708d8b" providerId="LiveId" clId="{6AF389AE-0F4B-46D1-A54A-DE9561080B58}" dt="2020-01-30T19:33:17.954" v="294" actId="1589"/>
        <pc:sldMkLst>
          <pc:docMk/>
          <pc:sldMk cId="1154403804" sldId="331"/>
        </pc:sldMkLst>
        <pc:spChg chg="mod">
          <ac:chgData name="Robby Roth" userId="47608e0cc0708d8b" providerId="LiveId" clId="{6AF389AE-0F4B-46D1-A54A-DE9561080B58}" dt="2020-01-30T19:33:01.017" v="292" actId="20577"/>
          <ac:spMkLst>
            <pc:docMk/>
            <pc:sldMk cId="1154403804" sldId="331"/>
            <ac:spMk id="4" creationId="{00000000-0000-0000-0000-000000000000}"/>
          </ac:spMkLst>
        </pc:spChg>
      </pc:sldChg>
      <pc:sldChg chg="modSp addCm">
        <pc:chgData name="Robby Roth" userId="47608e0cc0708d8b" providerId="LiveId" clId="{6AF389AE-0F4B-46D1-A54A-DE9561080B58}" dt="2020-01-30T19:33:25.242" v="295" actId="1589"/>
        <pc:sldMkLst>
          <pc:docMk/>
          <pc:sldMk cId="3276431718" sldId="332"/>
        </pc:sldMkLst>
        <pc:spChg chg="mod">
          <ac:chgData name="Robby Roth" userId="47608e0cc0708d8b" providerId="LiveId" clId="{6AF389AE-0F4B-46D1-A54A-DE9561080B58}" dt="2020-01-30T19:33:07.814" v="293" actId="20577"/>
          <ac:spMkLst>
            <pc:docMk/>
            <pc:sldMk cId="3276431718" sldId="332"/>
            <ac:spMk id="4" creationId="{00000000-0000-0000-0000-000000000000}"/>
          </ac:spMkLst>
        </pc:spChg>
      </pc:sldChg>
      <pc:sldChg chg="addCm modNotesTx">
        <pc:chgData name="Robby Roth" userId="47608e0cc0708d8b" providerId="LiveId" clId="{6AF389AE-0F4B-46D1-A54A-DE9561080B58}" dt="2020-01-30T19:22:36.387" v="146" actId="1589"/>
        <pc:sldMkLst>
          <pc:docMk/>
          <pc:sldMk cId="1031147783" sldId="333"/>
        </pc:sldMkLst>
      </pc:sldChg>
      <pc:sldChg chg="modSp addCm">
        <pc:chgData name="Robby Roth" userId="47608e0cc0708d8b" providerId="LiveId" clId="{6AF389AE-0F4B-46D1-A54A-DE9561080B58}" dt="2020-01-30T19:25:37.325" v="256" actId="1589"/>
        <pc:sldMkLst>
          <pc:docMk/>
          <pc:sldMk cId="1039339869" sldId="334"/>
        </pc:sldMkLst>
        <pc:spChg chg="mod">
          <ac:chgData name="Robby Roth" userId="47608e0cc0708d8b" providerId="LiveId" clId="{6AF389AE-0F4B-46D1-A54A-DE9561080B58}" dt="2020-01-30T19:24:42.640" v="254" actId="404"/>
          <ac:spMkLst>
            <pc:docMk/>
            <pc:sldMk cId="1039339869" sldId="334"/>
            <ac:spMk id="2" creationId="{00000000-0000-0000-0000-000000000000}"/>
          </ac:spMkLst>
        </pc:spChg>
      </pc:sldChg>
      <pc:sldChg chg="modSp addCm">
        <pc:chgData name="Robby Roth" userId="47608e0cc0708d8b" providerId="LiveId" clId="{6AF389AE-0F4B-46D1-A54A-DE9561080B58}" dt="2020-01-30T19:26:43.891" v="264" actId="1589"/>
        <pc:sldMkLst>
          <pc:docMk/>
          <pc:sldMk cId="2538991523" sldId="335"/>
        </pc:sldMkLst>
        <pc:spChg chg="mod">
          <ac:chgData name="Robby Roth" userId="47608e0cc0708d8b" providerId="LiveId" clId="{6AF389AE-0F4B-46D1-A54A-DE9561080B58}" dt="2020-01-30T19:25:49.971" v="257" actId="404"/>
          <ac:spMkLst>
            <pc:docMk/>
            <pc:sldMk cId="2538991523" sldId="335"/>
            <ac:spMk id="2" creationId="{00000000-0000-0000-0000-000000000000}"/>
          </ac:spMkLst>
        </pc:spChg>
        <pc:spChg chg="mod">
          <ac:chgData name="Robby Roth" userId="47608e0cc0708d8b" providerId="LiveId" clId="{6AF389AE-0F4B-46D1-A54A-DE9561080B58}" dt="2020-01-30T19:26:11.554" v="262" actId="20577"/>
          <ac:spMkLst>
            <pc:docMk/>
            <pc:sldMk cId="2538991523" sldId="335"/>
            <ac:spMk id="4" creationId="{00000000-0000-0000-0000-000000000000}"/>
          </ac:spMkLst>
        </pc:spChg>
      </pc:sldChg>
      <pc:sldChg chg="modSp addCm">
        <pc:chgData name="Robby Roth" userId="47608e0cc0708d8b" providerId="LiveId" clId="{6AF389AE-0F4B-46D1-A54A-DE9561080B58}" dt="2020-01-30T19:27:10.913" v="272" actId="1589"/>
        <pc:sldMkLst>
          <pc:docMk/>
          <pc:sldMk cId="2427744124" sldId="336"/>
        </pc:sldMkLst>
        <pc:spChg chg="mod">
          <ac:chgData name="Robby Roth" userId="47608e0cc0708d8b" providerId="LiveId" clId="{6AF389AE-0F4B-46D1-A54A-DE9561080B58}" dt="2020-01-30T19:26:51.645" v="265" actId="404"/>
          <ac:spMkLst>
            <pc:docMk/>
            <pc:sldMk cId="2427744124" sldId="336"/>
            <ac:spMk id="2" creationId="{00000000-0000-0000-0000-000000000000}"/>
          </ac:spMkLst>
        </pc:spChg>
        <pc:spChg chg="mod">
          <ac:chgData name="Robby Roth" userId="47608e0cc0708d8b" providerId="LiveId" clId="{6AF389AE-0F4B-46D1-A54A-DE9561080B58}" dt="2020-01-30T19:26:57.361" v="270" actId="20577"/>
          <ac:spMkLst>
            <pc:docMk/>
            <pc:sldMk cId="2427744124" sldId="336"/>
            <ac:spMk id="4" creationId="{00000000-0000-0000-0000-000000000000}"/>
          </ac:spMkLst>
        </pc:spChg>
      </pc:sldChg>
      <pc:sldChg chg="modSp addCm modNotesTx">
        <pc:chgData name="Robby Roth" userId="47608e0cc0708d8b" providerId="LiveId" clId="{6AF389AE-0F4B-46D1-A54A-DE9561080B58}" dt="2020-01-30T19:32:32.139" v="289" actId="1589"/>
        <pc:sldMkLst>
          <pc:docMk/>
          <pc:sldMk cId="2611146979" sldId="341"/>
        </pc:sldMkLst>
        <pc:spChg chg="mod">
          <ac:chgData name="Robby Roth" userId="47608e0cc0708d8b" providerId="LiveId" clId="{6AF389AE-0F4B-46D1-A54A-DE9561080B58}" dt="2020-01-30T19:28:43.282" v="285" actId="255"/>
          <ac:spMkLst>
            <pc:docMk/>
            <pc:sldMk cId="2611146979" sldId="341"/>
            <ac:spMk id="2" creationId="{00000000-0000-0000-0000-000000000000}"/>
          </ac:spMkLst>
        </pc:spChg>
      </pc:sldChg>
    </pc:docChg>
  </pc:docChgLst>
  <pc:docChgLst>
    <pc:chgData name="Dominik Böhler" userId="d6f71161-d1cb-4399-82c4-d80fb5b4761d" providerId="ADAL" clId="{81E042AD-E80A-804B-BBAA-EC7BCC4E92B4}"/>
    <pc:docChg chg="modSld modMainMaster modNotesMaster">
      <pc:chgData name="Dominik Böhler" userId="d6f71161-d1cb-4399-82c4-d80fb5b4761d" providerId="ADAL" clId="{81E042AD-E80A-804B-BBAA-EC7BCC4E92B4}" dt="2021-02-17T09:08:11.024" v="2"/>
      <pc:docMkLst>
        <pc:docMk/>
      </pc:docMkLst>
      <pc:sldChg chg="modSp modNotes">
        <pc:chgData name="Dominik Böhler" userId="d6f71161-d1cb-4399-82c4-d80fb5b4761d" providerId="ADAL" clId="{81E042AD-E80A-804B-BBAA-EC7BCC4E92B4}" dt="2021-02-17T09:08:11.024" v="2"/>
        <pc:sldMkLst>
          <pc:docMk/>
          <pc:sldMk cId="4140415912" sldId="301"/>
        </pc:sldMkLst>
        <pc:spChg chg="mod">
          <ac:chgData name="Dominik Böhler" userId="d6f71161-d1cb-4399-82c4-d80fb5b4761d" providerId="ADAL" clId="{81E042AD-E80A-804B-BBAA-EC7BCC4E92B4}" dt="2021-02-17T09:08:11.024" v="2"/>
          <ac:spMkLst>
            <pc:docMk/>
            <pc:sldMk cId="4140415912" sldId="301"/>
            <ac:spMk id="2" creationId="{00000000-0000-0000-0000-000000000000}"/>
          </ac:spMkLst>
        </pc:spChg>
        <pc:spChg chg="mod">
          <ac:chgData name="Dominik Böhler" userId="d6f71161-d1cb-4399-82c4-d80fb5b4761d" providerId="ADAL" clId="{81E042AD-E80A-804B-BBAA-EC7BCC4E92B4}" dt="2021-02-17T09:08:11.024" v="2"/>
          <ac:spMkLst>
            <pc:docMk/>
            <pc:sldMk cId="4140415912" sldId="301"/>
            <ac:spMk id="3" creationId="{00000000-0000-0000-0000-000000000000}"/>
          </ac:spMkLst>
        </pc:spChg>
        <pc:spChg chg="mod">
          <ac:chgData name="Dominik Böhler" userId="d6f71161-d1cb-4399-82c4-d80fb5b4761d" providerId="ADAL" clId="{81E042AD-E80A-804B-BBAA-EC7BCC4E92B4}" dt="2021-02-17T09:08:11.024" v="2"/>
          <ac:spMkLst>
            <pc:docMk/>
            <pc:sldMk cId="4140415912" sldId="301"/>
            <ac:spMk id="4" creationId="{00000000-0000-0000-0000-000000000000}"/>
          </ac:spMkLst>
        </pc:spChg>
        <pc:spChg chg="mod">
          <ac:chgData name="Dominik Böhler" userId="d6f71161-d1cb-4399-82c4-d80fb5b4761d" providerId="ADAL" clId="{81E042AD-E80A-804B-BBAA-EC7BCC4E92B4}" dt="2021-02-17T09:08:11.024" v="2"/>
          <ac:spMkLst>
            <pc:docMk/>
            <pc:sldMk cId="4140415912" sldId="301"/>
            <ac:spMk id="5" creationId="{00000000-0000-0000-0000-000000000000}"/>
          </ac:spMkLst>
        </pc:spChg>
        <pc:spChg chg="mod">
          <ac:chgData name="Dominik Böhler" userId="d6f71161-d1cb-4399-82c4-d80fb5b4761d" providerId="ADAL" clId="{81E042AD-E80A-804B-BBAA-EC7BCC4E92B4}" dt="2021-02-17T09:08:11.024" v="2"/>
          <ac:spMkLst>
            <pc:docMk/>
            <pc:sldMk cId="4140415912" sldId="301"/>
            <ac:spMk id="6" creationId="{00000000-0000-0000-0000-000000000000}"/>
          </ac:spMkLst>
        </pc:spChg>
        <pc:spChg chg="mod">
          <ac:chgData name="Dominik Böhler" userId="d6f71161-d1cb-4399-82c4-d80fb5b4761d" providerId="ADAL" clId="{81E042AD-E80A-804B-BBAA-EC7BCC4E92B4}" dt="2021-02-17T09:08:11.024" v="2"/>
          <ac:spMkLst>
            <pc:docMk/>
            <pc:sldMk cId="4140415912" sldId="301"/>
            <ac:spMk id="7" creationId="{00000000-0000-0000-0000-000000000000}"/>
          </ac:spMkLst>
        </pc:spChg>
        <pc:picChg chg="mod">
          <ac:chgData name="Dominik Böhler" userId="d6f71161-d1cb-4399-82c4-d80fb5b4761d" providerId="ADAL" clId="{81E042AD-E80A-804B-BBAA-EC7BCC4E92B4}" dt="2021-02-17T09:08:11.024" v="2"/>
          <ac:picMkLst>
            <pc:docMk/>
            <pc:sldMk cId="4140415912" sldId="301"/>
            <ac:picMk id="8" creationId="{66F68693-04B9-45A8-9FEE-D461A6FE8391}"/>
          </ac:picMkLst>
        </pc:picChg>
      </pc:sldChg>
      <pc:sldChg chg="modSp modNotes">
        <pc:chgData name="Dominik Böhler" userId="d6f71161-d1cb-4399-82c4-d80fb5b4761d" providerId="ADAL" clId="{81E042AD-E80A-804B-BBAA-EC7BCC4E92B4}" dt="2021-02-17T09:08:11.024" v="2"/>
        <pc:sldMkLst>
          <pc:docMk/>
          <pc:sldMk cId="3346985317" sldId="304"/>
        </pc:sldMkLst>
        <pc:spChg chg="mod">
          <ac:chgData name="Dominik Böhler" userId="d6f71161-d1cb-4399-82c4-d80fb5b4761d" providerId="ADAL" clId="{81E042AD-E80A-804B-BBAA-EC7BCC4E92B4}" dt="2021-02-17T09:08:11.024" v="2"/>
          <ac:spMkLst>
            <pc:docMk/>
            <pc:sldMk cId="3346985317" sldId="304"/>
            <ac:spMk id="8" creationId="{00000000-0000-0000-0000-000000000000}"/>
          </ac:spMkLst>
        </pc:spChg>
        <pc:picChg chg="mod">
          <ac:chgData name="Dominik Böhler" userId="d6f71161-d1cb-4399-82c4-d80fb5b4761d" providerId="ADAL" clId="{81E042AD-E80A-804B-BBAA-EC7BCC4E92B4}" dt="2021-02-17T09:08:11.024" v="2"/>
          <ac:picMkLst>
            <pc:docMk/>
            <pc:sldMk cId="3346985317" sldId="304"/>
            <ac:picMk id="4" creationId="{00000000-0000-0000-0000-000000000000}"/>
          </ac:picMkLst>
        </pc:picChg>
      </pc:sldChg>
      <pc:sldChg chg="modSp modNotes">
        <pc:chgData name="Dominik Böhler" userId="d6f71161-d1cb-4399-82c4-d80fb5b4761d" providerId="ADAL" clId="{81E042AD-E80A-804B-BBAA-EC7BCC4E92B4}" dt="2021-02-17T09:08:11.024" v="2"/>
        <pc:sldMkLst>
          <pc:docMk/>
          <pc:sldMk cId="2360874067" sldId="305"/>
        </pc:sldMkLst>
        <pc:spChg chg="mod">
          <ac:chgData name="Dominik Böhler" userId="d6f71161-d1cb-4399-82c4-d80fb5b4761d" providerId="ADAL" clId="{81E042AD-E80A-804B-BBAA-EC7BCC4E92B4}" dt="2021-02-17T09:08:11.024" v="2"/>
          <ac:spMkLst>
            <pc:docMk/>
            <pc:sldMk cId="2360874067" sldId="305"/>
            <ac:spMk id="2" creationId="{00000000-0000-0000-0000-000000000000}"/>
          </ac:spMkLst>
        </pc:spChg>
        <pc:spChg chg="mod">
          <ac:chgData name="Dominik Böhler" userId="d6f71161-d1cb-4399-82c4-d80fb5b4761d" providerId="ADAL" clId="{81E042AD-E80A-804B-BBAA-EC7BCC4E92B4}" dt="2021-02-17T09:08:02.288" v="1"/>
          <ac:spMkLst>
            <pc:docMk/>
            <pc:sldMk cId="2360874067" sldId="305"/>
            <ac:spMk id="3" creationId="{00000000-0000-0000-0000-000000000000}"/>
          </ac:spMkLst>
        </pc:spChg>
      </pc:sldChg>
      <pc:sldChg chg="modSp">
        <pc:chgData name="Dominik Böhler" userId="d6f71161-d1cb-4399-82c4-d80fb5b4761d" providerId="ADAL" clId="{81E042AD-E80A-804B-BBAA-EC7BCC4E92B4}" dt="2021-02-17T09:08:02.288" v="1"/>
        <pc:sldMkLst>
          <pc:docMk/>
          <pc:sldMk cId="390076704" sldId="306"/>
        </pc:sldMkLst>
        <pc:spChg chg="mod">
          <ac:chgData name="Dominik Böhler" userId="d6f71161-d1cb-4399-82c4-d80fb5b4761d" providerId="ADAL" clId="{81E042AD-E80A-804B-BBAA-EC7BCC4E92B4}" dt="2021-02-17T09:08:02.288" v="1"/>
          <ac:spMkLst>
            <pc:docMk/>
            <pc:sldMk cId="390076704" sldId="306"/>
            <ac:spMk id="2" creationId="{00000000-0000-0000-0000-000000000000}"/>
          </ac:spMkLst>
        </pc:spChg>
        <pc:spChg chg="mod">
          <ac:chgData name="Dominik Böhler" userId="d6f71161-d1cb-4399-82c4-d80fb5b4761d" providerId="ADAL" clId="{81E042AD-E80A-804B-BBAA-EC7BCC4E92B4}" dt="2021-02-17T09:08:02.288" v="1"/>
          <ac:spMkLst>
            <pc:docMk/>
            <pc:sldMk cId="390076704" sldId="306"/>
            <ac:spMk id="3" creationId="{00000000-0000-0000-0000-000000000000}"/>
          </ac:spMkLst>
        </pc:spChg>
      </pc:sldChg>
      <pc:sldChg chg="modSp modNotes">
        <pc:chgData name="Dominik Böhler" userId="d6f71161-d1cb-4399-82c4-d80fb5b4761d" providerId="ADAL" clId="{81E042AD-E80A-804B-BBAA-EC7BCC4E92B4}" dt="2021-02-17T09:08:11.024" v="2"/>
        <pc:sldMkLst>
          <pc:docMk/>
          <pc:sldMk cId="2787945129" sldId="307"/>
        </pc:sldMkLst>
        <pc:spChg chg="mod">
          <ac:chgData name="Dominik Böhler" userId="d6f71161-d1cb-4399-82c4-d80fb5b4761d" providerId="ADAL" clId="{81E042AD-E80A-804B-BBAA-EC7BCC4E92B4}" dt="2021-02-17T09:08:02.288" v="1"/>
          <ac:spMkLst>
            <pc:docMk/>
            <pc:sldMk cId="2787945129" sldId="307"/>
            <ac:spMk id="2" creationId="{00000000-0000-0000-0000-000000000000}"/>
          </ac:spMkLst>
        </pc:spChg>
        <pc:spChg chg="mod">
          <ac:chgData name="Dominik Böhler" userId="d6f71161-d1cb-4399-82c4-d80fb5b4761d" providerId="ADAL" clId="{81E042AD-E80A-804B-BBAA-EC7BCC4E92B4}" dt="2021-02-17T09:08:11.024" v="2"/>
          <ac:spMkLst>
            <pc:docMk/>
            <pc:sldMk cId="2787945129" sldId="307"/>
            <ac:spMk id="3" creationId="{00000000-0000-0000-0000-000000000000}"/>
          </ac:spMkLst>
        </pc:spChg>
        <pc:picChg chg="mod">
          <ac:chgData name="Dominik Böhler" userId="d6f71161-d1cb-4399-82c4-d80fb5b4761d" providerId="ADAL" clId="{81E042AD-E80A-804B-BBAA-EC7BCC4E92B4}" dt="2021-02-17T09:08:11.024" v="2"/>
          <ac:picMkLst>
            <pc:docMk/>
            <pc:sldMk cId="2787945129" sldId="307"/>
            <ac:picMk id="4" creationId="{00000000-0000-0000-0000-000000000000}"/>
          </ac:picMkLst>
        </pc:picChg>
      </pc:sldChg>
      <pc:sldChg chg="modSp modNotes">
        <pc:chgData name="Dominik Böhler" userId="d6f71161-d1cb-4399-82c4-d80fb5b4761d" providerId="ADAL" clId="{81E042AD-E80A-804B-BBAA-EC7BCC4E92B4}" dt="2021-02-17T09:08:11.024" v="2"/>
        <pc:sldMkLst>
          <pc:docMk/>
          <pc:sldMk cId="2581068" sldId="308"/>
        </pc:sldMkLst>
        <pc:spChg chg="mod">
          <ac:chgData name="Dominik Böhler" userId="d6f71161-d1cb-4399-82c4-d80fb5b4761d" providerId="ADAL" clId="{81E042AD-E80A-804B-BBAA-EC7BCC4E92B4}" dt="2021-02-17T09:08:02.288" v="1"/>
          <ac:spMkLst>
            <pc:docMk/>
            <pc:sldMk cId="2581068" sldId="308"/>
            <ac:spMk id="2" creationId="{00000000-0000-0000-0000-000000000000}"/>
          </ac:spMkLst>
        </pc:spChg>
        <pc:spChg chg="mod">
          <ac:chgData name="Dominik Böhler" userId="d6f71161-d1cb-4399-82c4-d80fb5b4761d" providerId="ADAL" clId="{81E042AD-E80A-804B-BBAA-EC7BCC4E92B4}" dt="2021-02-17T09:08:02.288" v="1"/>
          <ac:spMkLst>
            <pc:docMk/>
            <pc:sldMk cId="2581068" sldId="308"/>
            <ac:spMk id="4" creationId="{00000000-0000-0000-0000-000000000000}"/>
          </ac:spMkLst>
        </pc:spChg>
      </pc:sldChg>
      <pc:sldChg chg="modSp modNotes">
        <pc:chgData name="Dominik Böhler" userId="d6f71161-d1cb-4399-82c4-d80fb5b4761d" providerId="ADAL" clId="{81E042AD-E80A-804B-BBAA-EC7BCC4E92B4}" dt="2021-02-17T09:08:11.024" v="2"/>
        <pc:sldMkLst>
          <pc:docMk/>
          <pc:sldMk cId="4263003554" sldId="309"/>
        </pc:sldMkLst>
        <pc:spChg chg="mod">
          <ac:chgData name="Dominik Böhler" userId="d6f71161-d1cb-4399-82c4-d80fb5b4761d" providerId="ADAL" clId="{81E042AD-E80A-804B-BBAA-EC7BCC4E92B4}" dt="2021-02-17T09:08:02.288" v="1"/>
          <ac:spMkLst>
            <pc:docMk/>
            <pc:sldMk cId="4263003554" sldId="309"/>
            <ac:spMk id="2" creationId="{00000000-0000-0000-0000-000000000000}"/>
          </ac:spMkLst>
        </pc:spChg>
        <pc:spChg chg="mod">
          <ac:chgData name="Dominik Böhler" userId="d6f71161-d1cb-4399-82c4-d80fb5b4761d" providerId="ADAL" clId="{81E042AD-E80A-804B-BBAA-EC7BCC4E92B4}" dt="2021-02-17T09:08:11.024" v="2"/>
          <ac:spMkLst>
            <pc:docMk/>
            <pc:sldMk cId="4263003554" sldId="309"/>
            <ac:spMk id="4" creationId="{00000000-0000-0000-0000-000000000000}"/>
          </ac:spMkLst>
        </pc:spChg>
        <pc:picChg chg="mod">
          <ac:chgData name="Dominik Böhler" userId="d6f71161-d1cb-4399-82c4-d80fb5b4761d" providerId="ADAL" clId="{81E042AD-E80A-804B-BBAA-EC7BCC4E92B4}" dt="2021-02-17T09:08:11.024" v="2"/>
          <ac:picMkLst>
            <pc:docMk/>
            <pc:sldMk cId="4263003554" sldId="309"/>
            <ac:picMk id="5" creationId="{38B9397E-5103-4DBC-AC86-893E2F50AC61}"/>
          </ac:picMkLst>
        </pc:picChg>
      </pc:sldChg>
      <pc:sldChg chg="modSp modNotes">
        <pc:chgData name="Dominik Böhler" userId="d6f71161-d1cb-4399-82c4-d80fb5b4761d" providerId="ADAL" clId="{81E042AD-E80A-804B-BBAA-EC7BCC4E92B4}" dt="2021-02-17T09:08:11.024" v="2"/>
        <pc:sldMkLst>
          <pc:docMk/>
          <pc:sldMk cId="4180948555" sldId="311"/>
        </pc:sldMkLst>
        <pc:spChg chg="mod">
          <ac:chgData name="Dominik Böhler" userId="d6f71161-d1cb-4399-82c4-d80fb5b4761d" providerId="ADAL" clId="{81E042AD-E80A-804B-BBAA-EC7BCC4E92B4}" dt="2021-02-17T09:08:02.288" v="1"/>
          <ac:spMkLst>
            <pc:docMk/>
            <pc:sldMk cId="4180948555" sldId="311"/>
            <ac:spMk id="2" creationId="{00000000-0000-0000-0000-000000000000}"/>
          </ac:spMkLst>
        </pc:spChg>
        <pc:spChg chg="mod">
          <ac:chgData name="Dominik Böhler" userId="d6f71161-d1cb-4399-82c4-d80fb5b4761d" providerId="ADAL" clId="{81E042AD-E80A-804B-BBAA-EC7BCC4E92B4}" dt="2021-02-17T09:08:11.024" v="2"/>
          <ac:spMkLst>
            <pc:docMk/>
            <pc:sldMk cId="4180948555" sldId="311"/>
            <ac:spMk id="4" creationId="{00000000-0000-0000-0000-000000000000}"/>
          </ac:spMkLst>
        </pc:spChg>
        <pc:picChg chg="mod">
          <ac:chgData name="Dominik Böhler" userId="d6f71161-d1cb-4399-82c4-d80fb5b4761d" providerId="ADAL" clId="{81E042AD-E80A-804B-BBAA-EC7BCC4E92B4}" dt="2021-02-17T09:08:11.024" v="2"/>
          <ac:picMkLst>
            <pc:docMk/>
            <pc:sldMk cId="4180948555" sldId="311"/>
            <ac:picMk id="3" creationId="{00000000-0000-0000-0000-000000000000}"/>
          </ac:picMkLst>
        </pc:picChg>
      </pc:sldChg>
      <pc:sldChg chg="modSp modNotes">
        <pc:chgData name="Dominik Böhler" userId="d6f71161-d1cb-4399-82c4-d80fb5b4761d" providerId="ADAL" clId="{81E042AD-E80A-804B-BBAA-EC7BCC4E92B4}" dt="2021-02-17T09:08:11.024" v="2"/>
        <pc:sldMkLst>
          <pc:docMk/>
          <pc:sldMk cId="1820913742" sldId="312"/>
        </pc:sldMkLst>
        <pc:spChg chg="mod">
          <ac:chgData name="Dominik Böhler" userId="d6f71161-d1cb-4399-82c4-d80fb5b4761d" providerId="ADAL" clId="{81E042AD-E80A-804B-BBAA-EC7BCC4E92B4}" dt="2021-02-17T09:08:02.288" v="1"/>
          <ac:spMkLst>
            <pc:docMk/>
            <pc:sldMk cId="1820913742" sldId="312"/>
            <ac:spMk id="2" creationId="{00000000-0000-0000-0000-000000000000}"/>
          </ac:spMkLst>
        </pc:spChg>
        <pc:spChg chg="mod">
          <ac:chgData name="Dominik Böhler" userId="d6f71161-d1cb-4399-82c4-d80fb5b4761d" providerId="ADAL" clId="{81E042AD-E80A-804B-BBAA-EC7BCC4E92B4}" dt="2021-02-17T09:08:11.024" v="2"/>
          <ac:spMkLst>
            <pc:docMk/>
            <pc:sldMk cId="1820913742" sldId="312"/>
            <ac:spMk id="3" creationId="{00000000-0000-0000-0000-000000000000}"/>
          </ac:spMkLst>
        </pc:spChg>
        <pc:picChg chg="mod">
          <ac:chgData name="Dominik Böhler" userId="d6f71161-d1cb-4399-82c4-d80fb5b4761d" providerId="ADAL" clId="{81E042AD-E80A-804B-BBAA-EC7BCC4E92B4}" dt="2021-02-17T09:08:11.024" v="2"/>
          <ac:picMkLst>
            <pc:docMk/>
            <pc:sldMk cId="1820913742" sldId="312"/>
            <ac:picMk id="4" creationId="{00000000-0000-0000-0000-000000000000}"/>
          </ac:picMkLst>
        </pc:picChg>
      </pc:sldChg>
      <pc:sldChg chg="modSp modNotes">
        <pc:chgData name="Dominik Böhler" userId="d6f71161-d1cb-4399-82c4-d80fb5b4761d" providerId="ADAL" clId="{81E042AD-E80A-804B-BBAA-EC7BCC4E92B4}" dt="2021-02-17T09:08:11.024" v="2"/>
        <pc:sldMkLst>
          <pc:docMk/>
          <pc:sldMk cId="3784117351" sldId="313"/>
        </pc:sldMkLst>
        <pc:spChg chg="mod">
          <ac:chgData name="Dominik Böhler" userId="d6f71161-d1cb-4399-82c4-d80fb5b4761d" providerId="ADAL" clId="{81E042AD-E80A-804B-BBAA-EC7BCC4E92B4}" dt="2021-02-17T09:08:02.288" v="1"/>
          <ac:spMkLst>
            <pc:docMk/>
            <pc:sldMk cId="3784117351" sldId="313"/>
            <ac:spMk id="2" creationId="{00000000-0000-0000-0000-000000000000}"/>
          </ac:spMkLst>
        </pc:spChg>
        <pc:spChg chg="mod">
          <ac:chgData name="Dominik Böhler" userId="d6f71161-d1cb-4399-82c4-d80fb5b4761d" providerId="ADAL" clId="{81E042AD-E80A-804B-BBAA-EC7BCC4E92B4}" dt="2021-02-17T09:08:11.024" v="2"/>
          <ac:spMkLst>
            <pc:docMk/>
            <pc:sldMk cId="3784117351" sldId="313"/>
            <ac:spMk id="5" creationId="{00000000-0000-0000-0000-000000000000}"/>
          </ac:spMkLst>
        </pc:spChg>
        <pc:picChg chg="mod">
          <ac:chgData name="Dominik Böhler" userId="d6f71161-d1cb-4399-82c4-d80fb5b4761d" providerId="ADAL" clId="{81E042AD-E80A-804B-BBAA-EC7BCC4E92B4}" dt="2021-02-17T09:08:11.024" v="2"/>
          <ac:picMkLst>
            <pc:docMk/>
            <pc:sldMk cId="3784117351" sldId="313"/>
            <ac:picMk id="7" creationId="{4635AD8D-003C-449E-A8E4-72982BBE027B}"/>
          </ac:picMkLst>
        </pc:picChg>
      </pc:sldChg>
      <pc:sldChg chg="modSp modNotes">
        <pc:chgData name="Dominik Böhler" userId="d6f71161-d1cb-4399-82c4-d80fb5b4761d" providerId="ADAL" clId="{81E042AD-E80A-804B-BBAA-EC7BCC4E92B4}" dt="2021-02-17T09:08:11.024" v="2"/>
        <pc:sldMkLst>
          <pc:docMk/>
          <pc:sldMk cId="748329192" sldId="314"/>
        </pc:sldMkLst>
        <pc:spChg chg="mod">
          <ac:chgData name="Dominik Böhler" userId="d6f71161-d1cb-4399-82c4-d80fb5b4761d" providerId="ADAL" clId="{81E042AD-E80A-804B-BBAA-EC7BCC4E92B4}" dt="2021-02-17T09:08:02.288" v="1"/>
          <ac:spMkLst>
            <pc:docMk/>
            <pc:sldMk cId="748329192" sldId="314"/>
            <ac:spMk id="2" creationId="{00000000-0000-0000-0000-000000000000}"/>
          </ac:spMkLst>
        </pc:spChg>
        <pc:spChg chg="mod">
          <ac:chgData name="Dominik Böhler" userId="d6f71161-d1cb-4399-82c4-d80fb5b4761d" providerId="ADAL" clId="{81E042AD-E80A-804B-BBAA-EC7BCC4E92B4}" dt="2021-02-17T09:08:11.024" v="2"/>
          <ac:spMkLst>
            <pc:docMk/>
            <pc:sldMk cId="748329192" sldId="314"/>
            <ac:spMk id="4" creationId="{00000000-0000-0000-0000-000000000000}"/>
          </ac:spMkLst>
        </pc:spChg>
        <pc:picChg chg="mod">
          <ac:chgData name="Dominik Böhler" userId="d6f71161-d1cb-4399-82c4-d80fb5b4761d" providerId="ADAL" clId="{81E042AD-E80A-804B-BBAA-EC7BCC4E92B4}" dt="2021-02-17T09:08:11.024" v="2"/>
          <ac:picMkLst>
            <pc:docMk/>
            <pc:sldMk cId="748329192" sldId="314"/>
            <ac:picMk id="3" creationId="{00000000-0000-0000-0000-000000000000}"/>
          </ac:picMkLst>
        </pc:picChg>
      </pc:sldChg>
      <pc:sldChg chg="modSp modNotes">
        <pc:chgData name="Dominik Böhler" userId="d6f71161-d1cb-4399-82c4-d80fb5b4761d" providerId="ADAL" clId="{81E042AD-E80A-804B-BBAA-EC7BCC4E92B4}" dt="2021-02-17T09:08:11.024" v="2"/>
        <pc:sldMkLst>
          <pc:docMk/>
          <pc:sldMk cId="1834570577" sldId="315"/>
        </pc:sldMkLst>
        <pc:spChg chg="mod">
          <ac:chgData name="Dominik Böhler" userId="d6f71161-d1cb-4399-82c4-d80fb5b4761d" providerId="ADAL" clId="{81E042AD-E80A-804B-BBAA-EC7BCC4E92B4}" dt="2021-02-17T09:08:02.288" v="1"/>
          <ac:spMkLst>
            <pc:docMk/>
            <pc:sldMk cId="1834570577" sldId="315"/>
            <ac:spMk id="2" creationId="{00000000-0000-0000-0000-000000000000}"/>
          </ac:spMkLst>
        </pc:spChg>
        <pc:spChg chg="mod">
          <ac:chgData name="Dominik Böhler" userId="d6f71161-d1cb-4399-82c4-d80fb5b4761d" providerId="ADAL" clId="{81E042AD-E80A-804B-BBAA-EC7BCC4E92B4}" dt="2021-02-17T09:08:11.024" v="2"/>
          <ac:spMkLst>
            <pc:docMk/>
            <pc:sldMk cId="1834570577" sldId="315"/>
            <ac:spMk id="4" creationId="{00000000-0000-0000-0000-000000000000}"/>
          </ac:spMkLst>
        </pc:spChg>
        <pc:picChg chg="mod">
          <ac:chgData name="Dominik Böhler" userId="d6f71161-d1cb-4399-82c4-d80fb5b4761d" providerId="ADAL" clId="{81E042AD-E80A-804B-BBAA-EC7BCC4E92B4}" dt="2021-02-17T09:08:11.024" v="2"/>
          <ac:picMkLst>
            <pc:docMk/>
            <pc:sldMk cId="1834570577" sldId="315"/>
            <ac:picMk id="3" creationId="{00000000-0000-0000-0000-000000000000}"/>
          </ac:picMkLst>
        </pc:picChg>
      </pc:sldChg>
      <pc:sldChg chg="modSp modNotes">
        <pc:chgData name="Dominik Böhler" userId="d6f71161-d1cb-4399-82c4-d80fb5b4761d" providerId="ADAL" clId="{81E042AD-E80A-804B-BBAA-EC7BCC4E92B4}" dt="2021-02-17T09:08:11.024" v="2"/>
        <pc:sldMkLst>
          <pc:docMk/>
          <pc:sldMk cId="2585297519" sldId="316"/>
        </pc:sldMkLst>
        <pc:spChg chg="mod">
          <ac:chgData name="Dominik Böhler" userId="d6f71161-d1cb-4399-82c4-d80fb5b4761d" providerId="ADAL" clId="{81E042AD-E80A-804B-BBAA-EC7BCC4E92B4}" dt="2021-02-17T09:08:02.288" v="1"/>
          <ac:spMkLst>
            <pc:docMk/>
            <pc:sldMk cId="2585297519" sldId="316"/>
            <ac:spMk id="2" creationId="{00000000-0000-0000-0000-000000000000}"/>
          </ac:spMkLst>
        </pc:spChg>
        <pc:spChg chg="mod">
          <ac:chgData name="Dominik Böhler" userId="d6f71161-d1cb-4399-82c4-d80fb5b4761d" providerId="ADAL" clId="{81E042AD-E80A-804B-BBAA-EC7BCC4E92B4}" dt="2021-02-17T09:08:11.024" v="2"/>
          <ac:spMkLst>
            <pc:docMk/>
            <pc:sldMk cId="2585297519" sldId="316"/>
            <ac:spMk id="3" creationId="{00000000-0000-0000-0000-000000000000}"/>
          </ac:spMkLst>
        </pc:spChg>
        <pc:spChg chg="mod">
          <ac:chgData name="Dominik Böhler" userId="d6f71161-d1cb-4399-82c4-d80fb5b4761d" providerId="ADAL" clId="{81E042AD-E80A-804B-BBAA-EC7BCC4E92B4}" dt="2021-02-17T09:08:11.024" v="2"/>
          <ac:spMkLst>
            <pc:docMk/>
            <pc:sldMk cId="2585297519" sldId="316"/>
            <ac:spMk id="8" creationId="{00000000-0000-0000-0000-000000000000}"/>
          </ac:spMkLst>
        </pc:spChg>
      </pc:sldChg>
      <pc:sldChg chg="modSp modNotes">
        <pc:chgData name="Dominik Böhler" userId="d6f71161-d1cb-4399-82c4-d80fb5b4761d" providerId="ADAL" clId="{81E042AD-E80A-804B-BBAA-EC7BCC4E92B4}" dt="2021-02-17T09:08:11.024" v="2"/>
        <pc:sldMkLst>
          <pc:docMk/>
          <pc:sldMk cId="1314270689" sldId="317"/>
        </pc:sldMkLst>
        <pc:spChg chg="mod">
          <ac:chgData name="Dominik Böhler" userId="d6f71161-d1cb-4399-82c4-d80fb5b4761d" providerId="ADAL" clId="{81E042AD-E80A-804B-BBAA-EC7BCC4E92B4}" dt="2021-02-17T09:08:02.288" v="1"/>
          <ac:spMkLst>
            <pc:docMk/>
            <pc:sldMk cId="1314270689" sldId="317"/>
            <ac:spMk id="2" creationId="{00000000-0000-0000-0000-000000000000}"/>
          </ac:spMkLst>
        </pc:spChg>
        <pc:spChg chg="mod">
          <ac:chgData name="Dominik Böhler" userId="d6f71161-d1cb-4399-82c4-d80fb5b4761d" providerId="ADAL" clId="{81E042AD-E80A-804B-BBAA-EC7BCC4E92B4}" dt="2021-02-17T09:08:02.288" v="1"/>
          <ac:spMkLst>
            <pc:docMk/>
            <pc:sldMk cId="1314270689" sldId="317"/>
            <ac:spMk id="4" creationId="{00000000-0000-0000-0000-000000000000}"/>
          </ac:spMkLst>
        </pc:spChg>
      </pc:sldChg>
      <pc:sldChg chg="modSp">
        <pc:chgData name="Dominik Böhler" userId="d6f71161-d1cb-4399-82c4-d80fb5b4761d" providerId="ADAL" clId="{81E042AD-E80A-804B-BBAA-EC7BCC4E92B4}" dt="2021-02-17T09:08:02.288" v="1"/>
        <pc:sldMkLst>
          <pc:docMk/>
          <pc:sldMk cId="1144695241" sldId="319"/>
        </pc:sldMkLst>
        <pc:spChg chg="mod">
          <ac:chgData name="Dominik Böhler" userId="d6f71161-d1cb-4399-82c4-d80fb5b4761d" providerId="ADAL" clId="{81E042AD-E80A-804B-BBAA-EC7BCC4E92B4}" dt="2021-02-17T09:08:02.288" v="1"/>
          <ac:spMkLst>
            <pc:docMk/>
            <pc:sldMk cId="1144695241" sldId="319"/>
            <ac:spMk id="2" creationId="{00000000-0000-0000-0000-000000000000}"/>
          </ac:spMkLst>
        </pc:spChg>
        <pc:spChg chg="mod">
          <ac:chgData name="Dominik Böhler" userId="d6f71161-d1cb-4399-82c4-d80fb5b4761d" providerId="ADAL" clId="{81E042AD-E80A-804B-BBAA-EC7BCC4E92B4}" dt="2021-02-17T09:08:02.288" v="1"/>
          <ac:spMkLst>
            <pc:docMk/>
            <pc:sldMk cId="1144695241" sldId="319"/>
            <ac:spMk id="4" creationId="{00000000-0000-0000-0000-000000000000}"/>
          </ac:spMkLst>
        </pc:spChg>
      </pc:sldChg>
      <pc:sldChg chg="modSp modNotes">
        <pc:chgData name="Dominik Böhler" userId="d6f71161-d1cb-4399-82c4-d80fb5b4761d" providerId="ADAL" clId="{81E042AD-E80A-804B-BBAA-EC7BCC4E92B4}" dt="2021-02-17T09:08:11.024" v="2"/>
        <pc:sldMkLst>
          <pc:docMk/>
          <pc:sldMk cId="3944125744" sldId="326"/>
        </pc:sldMkLst>
        <pc:spChg chg="mod">
          <ac:chgData name="Dominik Böhler" userId="d6f71161-d1cb-4399-82c4-d80fb5b4761d" providerId="ADAL" clId="{81E042AD-E80A-804B-BBAA-EC7BCC4E92B4}" dt="2021-02-17T09:08:02.288" v="1"/>
          <ac:spMkLst>
            <pc:docMk/>
            <pc:sldMk cId="3944125744" sldId="326"/>
            <ac:spMk id="2" creationId="{00000000-0000-0000-0000-000000000000}"/>
          </ac:spMkLst>
        </pc:spChg>
        <pc:spChg chg="mod">
          <ac:chgData name="Dominik Böhler" userId="d6f71161-d1cb-4399-82c4-d80fb5b4761d" providerId="ADAL" clId="{81E042AD-E80A-804B-BBAA-EC7BCC4E92B4}" dt="2021-02-17T09:08:02.288" v="1"/>
          <ac:spMkLst>
            <pc:docMk/>
            <pc:sldMk cId="3944125744" sldId="326"/>
            <ac:spMk id="4" creationId="{00000000-0000-0000-0000-000000000000}"/>
          </ac:spMkLst>
        </pc:spChg>
      </pc:sldChg>
      <pc:sldChg chg="modSp">
        <pc:chgData name="Dominik Böhler" userId="d6f71161-d1cb-4399-82c4-d80fb5b4761d" providerId="ADAL" clId="{81E042AD-E80A-804B-BBAA-EC7BCC4E92B4}" dt="2021-02-17T09:08:11.024" v="2"/>
        <pc:sldMkLst>
          <pc:docMk/>
          <pc:sldMk cId="3039203381" sldId="327"/>
        </pc:sldMkLst>
        <pc:spChg chg="mod">
          <ac:chgData name="Dominik Böhler" userId="d6f71161-d1cb-4399-82c4-d80fb5b4761d" providerId="ADAL" clId="{81E042AD-E80A-804B-BBAA-EC7BCC4E92B4}" dt="2021-02-17T09:08:02.288" v="1"/>
          <ac:spMkLst>
            <pc:docMk/>
            <pc:sldMk cId="3039203381" sldId="327"/>
            <ac:spMk id="2" creationId="{00000000-0000-0000-0000-000000000000}"/>
          </ac:spMkLst>
        </pc:spChg>
        <pc:spChg chg="mod">
          <ac:chgData name="Dominik Böhler" userId="d6f71161-d1cb-4399-82c4-d80fb5b4761d" providerId="ADAL" clId="{81E042AD-E80A-804B-BBAA-EC7BCC4E92B4}" dt="2021-02-17T09:08:11.024" v="2"/>
          <ac:spMkLst>
            <pc:docMk/>
            <pc:sldMk cId="3039203381" sldId="327"/>
            <ac:spMk id="4" creationId="{00000000-0000-0000-0000-000000000000}"/>
          </ac:spMkLst>
        </pc:spChg>
      </pc:sldChg>
      <pc:sldChg chg="modSp">
        <pc:chgData name="Dominik Böhler" userId="d6f71161-d1cb-4399-82c4-d80fb5b4761d" providerId="ADAL" clId="{81E042AD-E80A-804B-BBAA-EC7BCC4E92B4}" dt="2021-02-17T09:08:11.024" v="2"/>
        <pc:sldMkLst>
          <pc:docMk/>
          <pc:sldMk cId="177662049" sldId="328"/>
        </pc:sldMkLst>
        <pc:spChg chg="mod">
          <ac:chgData name="Dominik Böhler" userId="d6f71161-d1cb-4399-82c4-d80fb5b4761d" providerId="ADAL" clId="{81E042AD-E80A-804B-BBAA-EC7BCC4E92B4}" dt="2021-02-17T09:08:02.288" v="1"/>
          <ac:spMkLst>
            <pc:docMk/>
            <pc:sldMk cId="177662049" sldId="328"/>
            <ac:spMk id="2" creationId="{00000000-0000-0000-0000-000000000000}"/>
          </ac:spMkLst>
        </pc:spChg>
        <pc:spChg chg="mod">
          <ac:chgData name="Dominik Böhler" userId="d6f71161-d1cb-4399-82c4-d80fb5b4761d" providerId="ADAL" clId="{81E042AD-E80A-804B-BBAA-EC7BCC4E92B4}" dt="2021-02-17T09:08:11.024" v="2"/>
          <ac:spMkLst>
            <pc:docMk/>
            <pc:sldMk cId="177662049" sldId="328"/>
            <ac:spMk id="3" creationId="{00000000-0000-0000-0000-000000000000}"/>
          </ac:spMkLst>
        </pc:spChg>
      </pc:sldChg>
      <pc:sldChg chg="modSp modNotes">
        <pc:chgData name="Dominik Böhler" userId="d6f71161-d1cb-4399-82c4-d80fb5b4761d" providerId="ADAL" clId="{81E042AD-E80A-804B-BBAA-EC7BCC4E92B4}" dt="2021-02-17T09:08:11.024" v="2"/>
        <pc:sldMkLst>
          <pc:docMk/>
          <pc:sldMk cId="655250675" sldId="329"/>
        </pc:sldMkLst>
        <pc:spChg chg="mod">
          <ac:chgData name="Dominik Böhler" userId="d6f71161-d1cb-4399-82c4-d80fb5b4761d" providerId="ADAL" clId="{81E042AD-E80A-804B-BBAA-EC7BCC4E92B4}" dt="2021-02-17T09:08:02.288" v="1"/>
          <ac:spMkLst>
            <pc:docMk/>
            <pc:sldMk cId="655250675" sldId="329"/>
            <ac:spMk id="2" creationId="{00000000-0000-0000-0000-000000000000}"/>
          </ac:spMkLst>
        </pc:spChg>
        <pc:spChg chg="mod">
          <ac:chgData name="Dominik Böhler" userId="d6f71161-d1cb-4399-82c4-d80fb5b4761d" providerId="ADAL" clId="{81E042AD-E80A-804B-BBAA-EC7BCC4E92B4}" dt="2021-02-17T09:08:11.024" v="2"/>
          <ac:spMkLst>
            <pc:docMk/>
            <pc:sldMk cId="655250675" sldId="329"/>
            <ac:spMk id="5" creationId="{00000000-0000-0000-0000-000000000000}"/>
          </ac:spMkLst>
        </pc:spChg>
        <pc:picChg chg="mod">
          <ac:chgData name="Dominik Böhler" userId="d6f71161-d1cb-4399-82c4-d80fb5b4761d" providerId="ADAL" clId="{81E042AD-E80A-804B-BBAA-EC7BCC4E92B4}" dt="2021-02-17T09:08:11.024" v="2"/>
          <ac:picMkLst>
            <pc:docMk/>
            <pc:sldMk cId="655250675" sldId="329"/>
            <ac:picMk id="3" creationId="{00000000-0000-0000-0000-000000000000}"/>
          </ac:picMkLst>
        </pc:picChg>
      </pc:sldChg>
      <pc:sldChg chg="modSp modNotes">
        <pc:chgData name="Dominik Böhler" userId="d6f71161-d1cb-4399-82c4-d80fb5b4761d" providerId="ADAL" clId="{81E042AD-E80A-804B-BBAA-EC7BCC4E92B4}" dt="2021-02-17T09:08:11.024" v="2"/>
        <pc:sldMkLst>
          <pc:docMk/>
          <pc:sldMk cId="3208729599" sldId="330"/>
        </pc:sldMkLst>
        <pc:spChg chg="mod">
          <ac:chgData name="Dominik Böhler" userId="d6f71161-d1cb-4399-82c4-d80fb5b4761d" providerId="ADAL" clId="{81E042AD-E80A-804B-BBAA-EC7BCC4E92B4}" dt="2021-02-17T09:08:02.288" v="1"/>
          <ac:spMkLst>
            <pc:docMk/>
            <pc:sldMk cId="3208729599" sldId="330"/>
            <ac:spMk id="2" creationId="{00000000-0000-0000-0000-000000000000}"/>
          </ac:spMkLst>
        </pc:spChg>
        <pc:spChg chg="mod">
          <ac:chgData name="Dominik Böhler" userId="d6f71161-d1cb-4399-82c4-d80fb5b4761d" providerId="ADAL" clId="{81E042AD-E80A-804B-BBAA-EC7BCC4E92B4}" dt="2021-02-17T09:08:02.288" v="1"/>
          <ac:spMkLst>
            <pc:docMk/>
            <pc:sldMk cId="3208729599" sldId="330"/>
            <ac:spMk id="4" creationId="{00000000-0000-0000-0000-000000000000}"/>
          </ac:spMkLst>
        </pc:spChg>
      </pc:sldChg>
      <pc:sldChg chg="modSp">
        <pc:chgData name="Dominik Böhler" userId="d6f71161-d1cb-4399-82c4-d80fb5b4761d" providerId="ADAL" clId="{81E042AD-E80A-804B-BBAA-EC7BCC4E92B4}" dt="2021-02-17T09:08:11.024" v="2"/>
        <pc:sldMkLst>
          <pc:docMk/>
          <pc:sldMk cId="1154403804" sldId="331"/>
        </pc:sldMkLst>
        <pc:spChg chg="mod">
          <ac:chgData name="Dominik Böhler" userId="d6f71161-d1cb-4399-82c4-d80fb5b4761d" providerId="ADAL" clId="{81E042AD-E80A-804B-BBAA-EC7BCC4E92B4}" dt="2021-02-17T09:08:02.288" v="1"/>
          <ac:spMkLst>
            <pc:docMk/>
            <pc:sldMk cId="1154403804" sldId="331"/>
            <ac:spMk id="2" creationId="{00000000-0000-0000-0000-000000000000}"/>
          </ac:spMkLst>
        </pc:spChg>
        <pc:spChg chg="mod">
          <ac:chgData name="Dominik Böhler" userId="d6f71161-d1cb-4399-82c4-d80fb5b4761d" providerId="ADAL" clId="{81E042AD-E80A-804B-BBAA-EC7BCC4E92B4}" dt="2021-02-17T09:08:11.024" v="2"/>
          <ac:spMkLst>
            <pc:docMk/>
            <pc:sldMk cId="1154403804" sldId="331"/>
            <ac:spMk id="4" creationId="{00000000-0000-0000-0000-000000000000}"/>
          </ac:spMkLst>
        </pc:spChg>
        <pc:picChg chg="mod">
          <ac:chgData name="Dominik Böhler" userId="d6f71161-d1cb-4399-82c4-d80fb5b4761d" providerId="ADAL" clId="{81E042AD-E80A-804B-BBAA-EC7BCC4E92B4}" dt="2021-02-17T09:08:11.024" v="2"/>
          <ac:picMkLst>
            <pc:docMk/>
            <pc:sldMk cId="1154403804" sldId="331"/>
            <ac:picMk id="5" creationId="{23FCB096-9D60-4DBA-B4AC-EE131E0C62D6}"/>
          </ac:picMkLst>
        </pc:picChg>
      </pc:sldChg>
      <pc:sldChg chg="modSp">
        <pc:chgData name="Dominik Böhler" userId="d6f71161-d1cb-4399-82c4-d80fb5b4761d" providerId="ADAL" clId="{81E042AD-E80A-804B-BBAA-EC7BCC4E92B4}" dt="2021-02-17T09:08:02.288" v="1"/>
        <pc:sldMkLst>
          <pc:docMk/>
          <pc:sldMk cId="3276431718" sldId="332"/>
        </pc:sldMkLst>
        <pc:spChg chg="mod">
          <ac:chgData name="Dominik Böhler" userId="d6f71161-d1cb-4399-82c4-d80fb5b4761d" providerId="ADAL" clId="{81E042AD-E80A-804B-BBAA-EC7BCC4E92B4}" dt="2021-02-17T09:08:02.288" v="1"/>
          <ac:spMkLst>
            <pc:docMk/>
            <pc:sldMk cId="3276431718" sldId="332"/>
            <ac:spMk id="2" creationId="{00000000-0000-0000-0000-000000000000}"/>
          </ac:spMkLst>
        </pc:spChg>
        <pc:spChg chg="mod">
          <ac:chgData name="Dominik Böhler" userId="d6f71161-d1cb-4399-82c4-d80fb5b4761d" providerId="ADAL" clId="{81E042AD-E80A-804B-BBAA-EC7BCC4E92B4}" dt="2021-02-17T09:08:02.288" v="1"/>
          <ac:spMkLst>
            <pc:docMk/>
            <pc:sldMk cId="3276431718" sldId="332"/>
            <ac:spMk id="4" creationId="{00000000-0000-0000-0000-000000000000}"/>
          </ac:spMkLst>
        </pc:spChg>
      </pc:sldChg>
      <pc:sldChg chg="modSp modNotes">
        <pc:chgData name="Dominik Böhler" userId="d6f71161-d1cb-4399-82c4-d80fb5b4761d" providerId="ADAL" clId="{81E042AD-E80A-804B-BBAA-EC7BCC4E92B4}" dt="2021-02-17T09:08:11.024" v="2"/>
        <pc:sldMkLst>
          <pc:docMk/>
          <pc:sldMk cId="1031147783" sldId="333"/>
        </pc:sldMkLst>
        <pc:spChg chg="mod">
          <ac:chgData name="Dominik Böhler" userId="d6f71161-d1cb-4399-82c4-d80fb5b4761d" providerId="ADAL" clId="{81E042AD-E80A-804B-BBAA-EC7BCC4E92B4}" dt="2021-02-17T09:08:02.288" v="1"/>
          <ac:spMkLst>
            <pc:docMk/>
            <pc:sldMk cId="1031147783" sldId="333"/>
            <ac:spMk id="2" creationId="{00000000-0000-0000-0000-000000000000}"/>
          </ac:spMkLst>
        </pc:spChg>
        <pc:spChg chg="mod">
          <ac:chgData name="Dominik Böhler" userId="d6f71161-d1cb-4399-82c4-d80fb5b4761d" providerId="ADAL" clId="{81E042AD-E80A-804B-BBAA-EC7BCC4E92B4}" dt="2021-02-17T09:08:11.024" v="2"/>
          <ac:spMkLst>
            <pc:docMk/>
            <pc:sldMk cId="1031147783" sldId="333"/>
            <ac:spMk id="4" creationId="{00000000-0000-0000-0000-000000000000}"/>
          </ac:spMkLst>
        </pc:spChg>
        <pc:picChg chg="mod">
          <ac:chgData name="Dominik Böhler" userId="d6f71161-d1cb-4399-82c4-d80fb5b4761d" providerId="ADAL" clId="{81E042AD-E80A-804B-BBAA-EC7BCC4E92B4}" dt="2021-02-17T09:08:11.024" v="2"/>
          <ac:picMkLst>
            <pc:docMk/>
            <pc:sldMk cId="1031147783" sldId="333"/>
            <ac:picMk id="5" creationId="{38B9397E-5103-4DBC-AC86-893E2F50AC61}"/>
          </ac:picMkLst>
        </pc:picChg>
      </pc:sldChg>
      <pc:sldChg chg="modSp modNotes">
        <pc:chgData name="Dominik Böhler" userId="d6f71161-d1cb-4399-82c4-d80fb5b4761d" providerId="ADAL" clId="{81E042AD-E80A-804B-BBAA-EC7BCC4E92B4}" dt="2021-02-17T09:08:11.024" v="2"/>
        <pc:sldMkLst>
          <pc:docMk/>
          <pc:sldMk cId="1039339869" sldId="334"/>
        </pc:sldMkLst>
        <pc:spChg chg="mod">
          <ac:chgData name="Dominik Böhler" userId="d6f71161-d1cb-4399-82c4-d80fb5b4761d" providerId="ADAL" clId="{81E042AD-E80A-804B-BBAA-EC7BCC4E92B4}" dt="2021-02-17T09:08:02.288" v="1"/>
          <ac:spMkLst>
            <pc:docMk/>
            <pc:sldMk cId="1039339869" sldId="334"/>
            <ac:spMk id="2" creationId="{00000000-0000-0000-0000-000000000000}"/>
          </ac:spMkLst>
        </pc:spChg>
        <pc:spChg chg="mod">
          <ac:chgData name="Dominik Böhler" userId="d6f71161-d1cb-4399-82c4-d80fb5b4761d" providerId="ADAL" clId="{81E042AD-E80A-804B-BBAA-EC7BCC4E92B4}" dt="2021-02-17T09:08:11.024" v="2"/>
          <ac:spMkLst>
            <pc:docMk/>
            <pc:sldMk cId="1039339869" sldId="334"/>
            <ac:spMk id="4" creationId="{00000000-0000-0000-0000-000000000000}"/>
          </ac:spMkLst>
        </pc:spChg>
      </pc:sldChg>
      <pc:sldChg chg="modSp modNotes">
        <pc:chgData name="Dominik Böhler" userId="d6f71161-d1cb-4399-82c4-d80fb5b4761d" providerId="ADAL" clId="{81E042AD-E80A-804B-BBAA-EC7BCC4E92B4}" dt="2021-02-17T09:08:11.024" v="2"/>
        <pc:sldMkLst>
          <pc:docMk/>
          <pc:sldMk cId="2538991523" sldId="335"/>
        </pc:sldMkLst>
        <pc:spChg chg="mod">
          <ac:chgData name="Dominik Böhler" userId="d6f71161-d1cb-4399-82c4-d80fb5b4761d" providerId="ADAL" clId="{81E042AD-E80A-804B-BBAA-EC7BCC4E92B4}" dt="2021-02-17T09:08:02.288" v="1"/>
          <ac:spMkLst>
            <pc:docMk/>
            <pc:sldMk cId="2538991523" sldId="335"/>
            <ac:spMk id="2" creationId="{00000000-0000-0000-0000-000000000000}"/>
          </ac:spMkLst>
        </pc:spChg>
        <pc:spChg chg="mod">
          <ac:chgData name="Dominik Böhler" userId="d6f71161-d1cb-4399-82c4-d80fb5b4761d" providerId="ADAL" clId="{81E042AD-E80A-804B-BBAA-EC7BCC4E92B4}" dt="2021-02-17T09:08:11.024" v="2"/>
          <ac:spMkLst>
            <pc:docMk/>
            <pc:sldMk cId="2538991523" sldId="335"/>
            <ac:spMk id="4" creationId="{00000000-0000-0000-0000-000000000000}"/>
          </ac:spMkLst>
        </pc:spChg>
      </pc:sldChg>
      <pc:sldChg chg="modSp modNotes">
        <pc:chgData name="Dominik Böhler" userId="d6f71161-d1cb-4399-82c4-d80fb5b4761d" providerId="ADAL" clId="{81E042AD-E80A-804B-BBAA-EC7BCC4E92B4}" dt="2021-02-17T09:08:11.024" v="2"/>
        <pc:sldMkLst>
          <pc:docMk/>
          <pc:sldMk cId="2427744124" sldId="336"/>
        </pc:sldMkLst>
        <pc:spChg chg="mod">
          <ac:chgData name="Dominik Böhler" userId="d6f71161-d1cb-4399-82c4-d80fb5b4761d" providerId="ADAL" clId="{81E042AD-E80A-804B-BBAA-EC7BCC4E92B4}" dt="2021-02-17T09:08:02.288" v="1"/>
          <ac:spMkLst>
            <pc:docMk/>
            <pc:sldMk cId="2427744124" sldId="336"/>
            <ac:spMk id="2" creationId="{00000000-0000-0000-0000-000000000000}"/>
          </ac:spMkLst>
        </pc:spChg>
        <pc:spChg chg="mod">
          <ac:chgData name="Dominik Böhler" userId="d6f71161-d1cb-4399-82c4-d80fb5b4761d" providerId="ADAL" clId="{81E042AD-E80A-804B-BBAA-EC7BCC4E92B4}" dt="2021-02-17T09:08:11.024" v="2"/>
          <ac:spMkLst>
            <pc:docMk/>
            <pc:sldMk cId="2427744124" sldId="336"/>
            <ac:spMk id="4" creationId="{00000000-0000-0000-0000-000000000000}"/>
          </ac:spMkLst>
        </pc:spChg>
      </pc:sldChg>
      <pc:sldChg chg="modSp modNotes">
        <pc:chgData name="Dominik Böhler" userId="d6f71161-d1cb-4399-82c4-d80fb5b4761d" providerId="ADAL" clId="{81E042AD-E80A-804B-BBAA-EC7BCC4E92B4}" dt="2021-02-17T09:08:11.024" v="2"/>
        <pc:sldMkLst>
          <pc:docMk/>
          <pc:sldMk cId="22553042" sldId="337"/>
        </pc:sldMkLst>
        <pc:spChg chg="mod">
          <ac:chgData name="Dominik Böhler" userId="d6f71161-d1cb-4399-82c4-d80fb5b4761d" providerId="ADAL" clId="{81E042AD-E80A-804B-BBAA-EC7BCC4E92B4}" dt="2021-02-17T09:08:02.288" v="1"/>
          <ac:spMkLst>
            <pc:docMk/>
            <pc:sldMk cId="22553042" sldId="337"/>
            <ac:spMk id="2" creationId="{00000000-0000-0000-0000-000000000000}"/>
          </ac:spMkLst>
        </pc:spChg>
        <pc:spChg chg="mod">
          <ac:chgData name="Dominik Böhler" userId="d6f71161-d1cb-4399-82c4-d80fb5b4761d" providerId="ADAL" clId="{81E042AD-E80A-804B-BBAA-EC7BCC4E92B4}" dt="2021-02-17T09:08:11.024" v="2"/>
          <ac:spMkLst>
            <pc:docMk/>
            <pc:sldMk cId="22553042" sldId="337"/>
            <ac:spMk id="4" creationId="{00000000-0000-0000-0000-000000000000}"/>
          </ac:spMkLst>
        </pc:spChg>
      </pc:sldChg>
      <pc:sldChg chg="modSp modNotes">
        <pc:chgData name="Dominik Böhler" userId="d6f71161-d1cb-4399-82c4-d80fb5b4761d" providerId="ADAL" clId="{81E042AD-E80A-804B-BBAA-EC7BCC4E92B4}" dt="2021-02-17T09:08:11.024" v="2"/>
        <pc:sldMkLst>
          <pc:docMk/>
          <pc:sldMk cId="2709908824" sldId="338"/>
        </pc:sldMkLst>
        <pc:spChg chg="mod">
          <ac:chgData name="Dominik Böhler" userId="d6f71161-d1cb-4399-82c4-d80fb5b4761d" providerId="ADAL" clId="{81E042AD-E80A-804B-BBAA-EC7BCC4E92B4}" dt="2021-02-17T09:08:02.288" v="1"/>
          <ac:spMkLst>
            <pc:docMk/>
            <pc:sldMk cId="2709908824" sldId="338"/>
            <ac:spMk id="2" creationId="{00000000-0000-0000-0000-000000000000}"/>
          </ac:spMkLst>
        </pc:spChg>
        <pc:spChg chg="mod">
          <ac:chgData name="Dominik Böhler" userId="d6f71161-d1cb-4399-82c4-d80fb5b4761d" providerId="ADAL" clId="{81E042AD-E80A-804B-BBAA-EC7BCC4E92B4}" dt="2021-02-17T09:08:11.024" v="2"/>
          <ac:spMkLst>
            <pc:docMk/>
            <pc:sldMk cId="2709908824" sldId="338"/>
            <ac:spMk id="5" creationId="{00000000-0000-0000-0000-000000000000}"/>
          </ac:spMkLst>
        </pc:spChg>
        <pc:picChg chg="mod">
          <ac:chgData name="Dominik Böhler" userId="d6f71161-d1cb-4399-82c4-d80fb5b4761d" providerId="ADAL" clId="{81E042AD-E80A-804B-BBAA-EC7BCC4E92B4}" dt="2021-02-17T09:08:11.024" v="2"/>
          <ac:picMkLst>
            <pc:docMk/>
            <pc:sldMk cId="2709908824" sldId="338"/>
            <ac:picMk id="7" creationId="{4635AD8D-003C-449E-A8E4-72982BBE027B}"/>
          </ac:picMkLst>
        </pc:picChg>
      </pc:sldChg>
      <pc:sldChg chg="modSp modNotes">
        <pc:chgData name="Dominik Böhler" userId="d6f71161-d1cb-4399-82c4-d80fb5b4761d" providerId="ADAL" clId="{81E042AD-E80A-804B-BBAA-EC7BCC4E92B4}" dt="2021-02-17T09:08:11.024" v="2"/>
        <pc:sldMkLst>
          <pc:docMk/>
          <pc:sldMk cId="1184825289" sldId="339"/>
        </pc:sldMkLst>
        <pc:spChg chg="mod">
          <ac:chgData name="Dominik Böhler" userId="d6f71161-d1cb-4399-82c4-d80fb5b4761d" providerId="ADAL" clId="{81E042AD-E80A-804B-BBAA-EC7BCC4E92B4}" dt="2021-02-17T09:08:02.288" v="1"/>
          <ac:spMkLst>
            <pc:docMk/>
            <pc:sldMk cId="1184825289" sldId="339"/>
            <ac:spMk id="2" creationId="{00000000-0000-0000-0000-000000000000}"/>
          </ac:spMkLst>
        </pc:spChg>
        <pc:spChg chg="mod">
          <ac:chgData name="Dominik Böhler" userId="d6f71161-d1cb-4399-82c4-d80fb5b4761d" providerId="ADAL" clId="{81E042AD-E80A-804B-BBAA-EC7BCC4E92B4}" dt="2021-02-17T09:08:11.024" v="2"/>
          <ac:spMkLst>
            <pc:docMk/>
            <pc:sldMk cId="1184825289" sldId="339"/>
            <ac:spMk id="5" creationId="{00000000-0000-0000-0000-000000000000}"/>
          </ac:spMkLst>
        </pc:spChg>
        <pc:picChg chg="mod">
          <ac:chgData name="Dominik Böhler" userId="d6f71161-d1cb-4399-82c4-d80fb5b4761d" providerId="ADAL" clId="{81E042AD-E80A-804B-BBAA-EC7BCC4E92B4}" dt="2021-02-17T09:08:11.024" v="2"/>
          <ac:picMkLst>
            <pc:docMk/>
            <pc:sldMk cId="1184825289" sldId="339"/>
            <ac:picMk id="7" creationId="{4635AD8D-003C-449E-A8E4-72982BBE027B}"/>
          </ac:picMkLst>
        </pc:picChg>
      </pc:sldChg>
      <pc:sldChg chg="modSp modNotes">
        <pc:chgData name="Dominik Böhler" userId="d6f71161-d1cb-4399-82c4-d80fb5b4761d" providerId="ADAL" clId="{81E042AD-E80A-804B-BBAA-EC7BCC4E92B4}" dt="2021-02-17T09:08:11.024" v="2"/>
        <pc:sldMkLst>
          <pc:docMk/>
          <pc:sldMk cId="1075882449" sldId="340"/>
        </pc:sldMkLst>
        <pc:spChg chg="mod">
          <ac:chgData name="Dominik Böhler" userId="d6f71161-d1cb-4399-82c4-d80fb5b4761d" providerId="ADAL" clId="{81E042AD-E80A-804B-BBAA-EC7BCC4E92B4}" dt="2021-02-17T09:08:02.288" v="1"/>
          <ac:spMkLst>
            <pc:docMk/>
            <pc:sldMk cId="1075882449" sldId="340"/>
            <ac:spMk id="2" creationId="{00000000-0000-0000-0000-000000000000}"/>
          </ac:spMkLst>
        </pc:spChg>
        <pc:spChg chg="mod">
          <ac:chgData name="Dominik Böhler" userId="d6f71161-d1cb-4399-82c4-d80fb5b4761d" providerId="ADAL" clId="{81E042AD-E80A-804B-BBAA-EC7BCC4E92B4}" dt="2021-02-17T09:08:11.024" v="2"/>
          <ac:spMkLst>
            <pc:docMk/>
            <pc:sldMk cId="1075882449" sldId="340"/>
            <ac:spMk id="4" creationId="{00000000-0000-0000-0000-000000000000}"/>
          </ac:spMkLst>
        </pc:spChg>
        <pc:picChg chg="mod">
          <ac:chgData name="Dominik Böhler" userId="d6f71161-d1cb-4399-82c4-d80fb5b4761d" providerId="ADAL" clId="{81E042AD-E80A-804B-BBAA-EC7BCC4E92B4}" dt="2021-02-17T09:08:11.024" v="2"/>
          <ac:picMkLst>
            <pc:docMk/>
            <pc:sldMk cId="1075882449" sldId="340"/>
            <ac:picMk id="3" creationId="{00000000-0000-0000-0000-000000000000}"/>
          </ac:picMkLst>
        </pc:picChg>
      </pc:sldChg>
      <pc:sldChg chg="modSp modNotes">
        <pc:chgData name="Dominik Böhler" userId="d6f71161-d1cb-4399-82c4-d80fb5b4761d" providerId="ADAL" clId="{81E042AD-E80A-804B-BBAA-EC7BCC4E92B4}" dt="2021-02-17T09:08:11.024" v="2"/>
        <pc:sldMkLst>
          <pc:docMk/>
          <pc:sldMk cId="2611146979" sldId="341"/>
        </pc:sldMkLst>
        <pc:spChg chg="mod">
          <ac:chgData name="Dominik Böhler" userId="d6f71161-d1cb-4399-82c4-d80fb5b4761d" providerId="ADAL" clId="{81E042AD-E80A-804B-BBAA-EC7BCC4E92B4}" dt="2021-02-17T09:08:02.288" v="1"/>
          <ac:spMkLst>
            <pc:docMk/>
            <pc:sldMk cId="2611146979" sldId="341"/>
            <ac:spMk id="2" creationId="{00000000-0000-0000-0000-000000000000}"/>
          </ac:spMkLst>
        </pc:spChg>
        <pc:spChg chg="mod">
          <ac:chgData name="Dominik Böhler" userId="d6f71161-d1cb-4399-82c4-d80fb5b4761d" providerId="ADAL" clId="{81E042AD-E80A-804B-BBAA-EC7BCC4E92B4}" dt="2021-02-17T09:08:02.288" v="1"/>
          <ac:spMkLst>
            <pc:docMk/>
            <pc:sldMk cId="2611146979" sldId="341"/>
            <ac:spMk id="4" creationId="{00000000-0000-0000-0000-000000000000}"/>
          </ac:spMkLst>
        </pc:spChg>
      </pc:sldChg>
      <pc:sldChg chg="modSp modNotes">
        <pc:chgData name="Dominik Böhler" userId="d6f71161-d1cb-4399-82c4-d80fb5b4761d" providerId="ADAL" clId="{81E042AD-E80A-804B-BBAA-EC7BCC4E92B4}" dt="2021-02-17T09:08:11.024" v="2"/>
        <pc:sldMkLst>
          <pc:docMk/>
          <pc:sldMk cId="3423672286" sldId="342"/>
        </pc:sldMkLst>
        <pc:spChg chg="mod">
          <ac:chgData name="Dominik Böhler" userId="d6f71161-d1cb-4399-82c4-d80fb5b4761d" providerId="ADAL" clId="{81E042AD-E80A-804B-BBAA-EC7BCC4E92B4}" dt="2021-02-17T09:08:02.288" v="1"/>
          <ac:spMkLst>
            <pc:docMk/>
            <pc:sldMk cId="3423672286" sldId="342"/>
            <ac:spMk id="2" creationId="{00000000-0000-0000-0000-000000000000}"/>
          </ac:spMkLst>
        </pc:spChg>
        <pc:spChg chg="mod">
          <ac:chgData name="Dominik Böhler" userId="d6f71161-d1cb-4399-82c4-d80fb5b4761d" providerId="ADAL" clId="{81E042AD-E80A-804B-BBAA-EC7BCC4E92B4}" dt="2021-02-17T09:08:11.024" v="2"/>
          <ac:spMkLst>
            <pc:docMk/>
            <pc:sldMk cId="3423672286" sldId="342"/>
            <ac:spMk id="4" creationId="{00000000-0000-0000-0000-000000000000}"/>
          </ac:spMkLst>
        </pc:spChg>
        <pc:picChg chg="mod">
          <ac:chgData name="Dominik Böhler" userId="d6f71161-d1cb-4399-82c4-d80fb5b4761d" providerId="ADAL" clId="{81E042AD-E80A-804B-BBAA-EC7BCC4E92B4}" dt="2021-02-17T09:08:11.024" v="2"/>
          <ac:picMkLst>
            <pc:docMk/>
            <pc:sldMk cId="3423672286" sldId="342"/>
            <ac:picMk id="3" creationId="{00000000-0000-0000-0000-000000000000}"/>
          </ac:picMkLst>
        </pc:picChg>
      </pc:sldChg>
      <pc:sldChg chg="modSp">
        <pc:chgData name="Dominik Böhler" userId="d6f71161-d1cb-4399-82c4-d80fb5b4761d" providerId="ADAL" clId="{81E042AD-E80A-804B-BBAA-EC7BCC4E92B4}" dt="2021-02-17T09:08:02.288" v="1"/>
        <pc:sldMkLst>
          <pc:docMk/>
          <pc:sldMk cId="1003868992" sldId="343"/>
        </pc:sldMkLst>
        <pc:spChg chg="mod">
          <ac:chgData name="Dominik Böhler" userId="d6f71161-d1cb-4399-82c4-d80fb5b4761d" providerId="ADAL" clId="{81E042AD-E80A-804B-BBAA-EC7BCC4E92B4}" dt="2021-02-17T09:08:02.288" v="1"/>
          <ac:spMkLst>
            <pc:docMk/>
            <pc:sldMk cId="1003868992" sldId="343"/>
            <ac:spMk id="2" creationId="{00000000-0000-0000-0000-000000000000}"/>
          </ac:spMkLst>
        </pc:spChg>
        <pc:spChg chg="mod">
          <ac:chgData name="Dominik Böhler" userId="d6f71161-d1cb-4399-82c4-d80fb5b4761d" providerId="ADAL" clId="{81E042AD-E80A-804B-BBAA-EC7BCC4E92B4}" dt="2021-02-17T09:08:02.288" v="1"/>
          <ac:spMkLst>
            <pc:docMk/>
            <pc:sldMk cId="1003868992" sldId="343"/>
            <ac:spMk id="4" creationId="{00000000-0000-0000-0000-000000000000}"/>
          </ac:spMkLst>
        </pc:spChg>
      </pc:sldChg>
      <pc:sldMasterChg chg="modSp addSldLayout modSldLayout">
        <pc:chgData name="Dominik Böhler" userId="d6f71161-d1cb-4399-82c4-d80fb5b4761d" providerId="ADAL" clId="{81E042AD-E80A-804B-BBAA-EC7BCC4E92B4}" dt="2021-02-17T09:08:11.024" v="2"/>
        <pc:sldMasterMkLst>
          <pc:docMk/>
          <pc:sldMasterMk cId="200283969" sldId="2147483660"/>
        </pc:sldMasterMkLst>
        <pc:spChg chg="mod">
          <ac:chgData name="Dominik Böhler" userId="d6f71161-d1cb-4399-82c4-d80fb5b4761d" providerId="ADAL" clId="{81E042AD-E80A-804B-BBAA-EC7BCC4E92B4}" dt="2021-02-17T09:08:11.024" v="2"/>
          <ac:spMkLst>
            <pc:docMk/>
            <pc:sldMasterMk cId="200283969" sldId="2147483660"/>
            <ac:spMk id="10" creationId="{00000000-0000-0000-0000-000000000000}"/>
          </ac:spMkLst>
        </pc:spChg>
        <pc:spChg chg="mod">
          <ac:chgData name="Dominik Böhler" userId="d6f71161-d1cb-4399-82c4-d80fb5b4761d" providerId="ADAL" clId="{81E042AD-E80A-804B-BBAA-EC7BCC4E92B4}" dt="2021-02-17T09:08:11.024" v="2"/>
          <ac:spMkLst>
            <pc:docMk/>
            <pc:sldMasterMk cId="200283969" sldId="2147483660"/>
            <ac:spMk id="11" creationId="{00000000-0000-0000-0000-000000000000}"/>
          </ac:spMkLst>
        </pc:spChg>
        <pc:spChg chg="mod">
          <ac:chgData name="Dominik Böhler" userId="d6f71161-d1cb-4399-82c4-d80fb5b4761d" providerId="ADAL" clId="{81E042AD-E80A-804B-BBAA-EC7BCC4E92B4}" dt="2021-02-17T09:08:11.024" v="2"/>
          <ac:spMkLst>
            <pc:docMk/>
            <pc:sldMasterMk cId="200283969" sldId="2147483660"/>
            <ac:spMk id="12" creationId="{00000000-0000-0000-0000-000000000000}"/>
          </ac:spMkLst>
        </pc:spChg>
        <pc:spChg chg="mod">
          <ac:chgData name="Dominik Böhler" userId="d6f71161-d1cb-4399-82c4-d80fb5b4761d" providerId="ADAL" clId="{81E042AD-E80A-804B-BBAA-EC7BCC4E92B4}" dt="2021-02-17T09:08:11.024" v="2"/>
          <ac:spMkLst>
            <pc:docMk/>
            <pc:sldMasterMk cId="200283969" sldId="2147483660"/>
            <ac:spMk id="13" creationId="{00000000-0000-0000-0000-000000000000}"/>
          </ac:spMkLst>
        </pc:spChg>
        <pc:spChg chg="mod">
          <ac:chgData name="Dominik Böhler" userId="d6f71161-d1cb-4399-82c4-d80fb5b4761d" providerId="ADAL" clId="{81E042AD-E80A-804B-BBAA-EC7BCC4E92B4}" dt="2021-02-17T09:08:11.024" v="2"/>
          <ac:spMkLst>
            <pc:docMk/>
            <pc:sldMasterMk cId="200283969" sldId="2147483660"/>
            <ac:spMk id="14" creationId="{00000000-0000-0000-0000-000000000000}"/>
          </ac:spMkLst>
        </pc:spChg>
        <pc:picChg chg="mod">
          <ac:chgData name="Dominik Böhler" userId="d6f71161-d1cb-4399-82c4-d80fb5b4761d" providerId="ADAL" clId="{81E042AD-E80A-804B-BBAA-EC7BCC4E92B4}" dt="2021-02-17T09:08:11.024" v="2"/>
          <ac:picMkLst>
            <pc:docMk/>
            <pc:sldMasterMk cId="200283969" sldId="2147483660"/>
            <ac:picMk id="15" creationId="{00000000-0000-0000-0000-000000000000}"/>
          </ac:picMkLst>
        </pc:picChg>
        <pc:sldLayoutChg chg="modSp">
          <pc:chgData name="Dominik Böhler" userId="d6f71161-d1cb-4399-82c4-d80fb5b4761d" providerId="ADAL" clId="{81E042AD-E80A-804B-BBAA-EC7BCC4E92B4}" dt="2021-02-17T09:08:11.024" v="2"/>
          <pc:sldLayoutMkLst>
            <pc:docMk/>
            <pc:sldMasterMk cId="200283969" sldId="2147483660"/>
            <pc:sldLayoutMk cId="3068857950" sldId="2147483664"/>
          </pc:sldLayoutMkLst>
          <pc:spChg chg="mod">
            <ac:chgData name="Dominik Böhler" userId="d6f71161-d1cb-4399-82c4-d80fb5b4761d" providerId="ADAL" clId="{81E042AD-E80A-804B-BBAA-EC7BCC4E92B4}" dt="2021-02-17T09:08:11.024" v="2"/>
            <ac:spMkLst>
              <pc:docMk/>
              <pc:sldMasterMk cId="200283969" sldId="2147483660"/>
              <pc:sldLayoutMk cId="3068857950" sldId="2147483664"/>
              <ac:spMk id="9" creationId="{00000000-0000-0000-0000-000000000000}"/>
            </ac:spMkLst>
          </pc:spChg>
          <pc:spChg chg="mod">
            <ac:chgData name="Dominik Böhler" userId="d6f71161-d1cb-4399-82c4-d80fb5b4761d" providerId="ADAL" clId="{81E042AD-E80A-804B-BBAA-EC7BCC4E92B4}" dt="2021-02-17T09:08:11.024" v="2"/>
            <ac:spMkLst>
              <pc:docMk/>
              <pc:sldMasterMk cId="200283969" sldId="2147483660"/>
              <pc:sldLayoutMk cId="3068857950" sldId="2147483664"/>
              <ac:spMk id="38" creationId="{00000000-0000-0000-0000-000000000000}"/>
            </ac:spMkLst>
          </pc:spChg>
          <pc:spChg chg="mod">
            <ac:chgData name="Dominik Böhler" userId="d6f71161-d1cb-4399-82c4-d80fb5b4761d" providerId="ADAL" clId="{81E042AD-E80A-804B-BBAA-EC7BCC4E92B4}" dt="2021-02-17T09:08:11.024" v="2"/>
            <ac:spMkLst>
              <pc:docMk/>
              <pc:sldMasterMk cId="200283969" sldId="2147483660"/>
              <pc:sldLayoutMk cId="3068857950" sldId="2147483664"/>
              <ac:spMk id="39" creationId="{00000000-0000-0000-0000-000000000000}"/>
            </ac:spMkLst>
          </pc:spChg>
          <pc:spChg chg="mod">
            <ac:chgData name="Dominik Böhler" userId="d6f71161-d1cb-4399-82c4-d80fb5b4761d" providerId="ADAL" clId="{81E042AD-E80A-804B-BBAA-EC7BCC4E92B4}" dt="2021-02-17T09:08:11.024" v="2"/>
            <ac:spMkLst>
              <pc:docMk/>
              <pc:sldMasterMk cId="200283969" sldId="2147483660"/>
              <pc:sldLayoutMk cId="3068857950" sldId="2147483664"/>
              <ac:spMk id="40" creationId="{00000000-0000-0000-0000-000000000000}"/>
            </ac:spMkLst>
          </pc:spChg>
          <pc:spChg chg="mod">
            <ac:chgData name="Dominik Böhler" userId="d6f71161-d1cb-4399-82c4-d80fb5b4761d" providerId="ADAL" clId="{81E042AD-E80A-804B-BBAA-EC7BCC4E92B4}" dt="2021-02-17T09:08:11.024" v="2"/>
            <ac:spMkLst>
              <pc:docMk/>
              <pc:sldMasterMk cId="200283969" sldId="2147483660"/>
              <pc:sldLayoutMk cId="3068857950" sldId="2147483664"/>
              <ac:spMk id="41" creationId="{00000000-0000-0000-0000-000000000000}"/>
            </ac:spMkLst>
          </pc:spChg>
          <pc:spChg chg="mod">
            <ac:chgData name="Dominik Böhler" userId="d6f71161-d1cb-4399-82c4-d80fb5b4761d" providerId="ADAL" clId="{81E042AD-E80A-804B-BBAA-EC7BCC4E92B4}" dt="2021-02-17T09:08:11.024" v="2"/>
            <ac:spMkLst>
              <pc:docMk/>
              <pc:sldMasterMk cId="200283969" sldId="2147483660"/>
              <pc:sldLayoutMk cId="3068857950" sldId="2147483664"/>
              <ac:spMk id="42" creationId="{00000000-0000-0000-0000-000000000000}"/>
            </ac:spMkLst>
          </pc:spChg>
          <pc:spChg chg="mod">
            <ac:chgData name="Dominik Böhler" userId="d6f71161-d1cb-4399-82c4-d80fb5b4761d" providerId="ADAL" clId="{81E042AD-E80A-804B-BBAA-EC7BCC4E92B4}" dt="2021-02-17T09:08:11.024" v="2"/>
            <ac:spMkLst>
              <pc:docMk/>
              <pc:sldMasterMk cId="200283969" sldId="2147483660"/>
              <pc:sldLayoutMk cId="3068857950" sldId="2147483664"/>
              <ac:spMk id="43" creationId="{00000000-0000-0000-0000-000000000000}"/>
            </ac:spMkLst>
          </pc:spChg>
          <pc:spChg chg="mod">
            <ac:chgData name="Dominik Böhler" userId="d6f71161-d1cb-4399-82c4-d80fb5b4761d" providerId="ADAL" clId="{81E042AD-E80A-804B-BBAA-EC7BCC4E92B4}" dt="2021-02-17T09:08:11.024" v="2"/>
            <ac:spMkLst>
              <pc:docMk/>
              <pc:sldMasterMk cId="200283969" sldId="2147483660"/>
              <pc:sldLayoutMk cId="3068857950" sldId="2147483664"/>
              <ac:spMk id="44" creationId="{00000000-0000-0000-0000-000000000000}"/>
            </ac:spMkLst>
          </pc:spChg>
        </pc:sldLayoutChg>
        <pc:sldLayoutChg chg="new mod replId">
          <pc:chgData name="Dominik Böhler" userId="d6f71161-d1cb-4399-82c4-d80fb5b4761d" providerId="ADAL" clId="{81E042AD-E80A-804B-BBAA-EC7BCC4E92B4}" dt="2021-02-17T09:06:06.681" v="0" actId="11236"/>
          <pc:sldLayoutMkLst>
            <pc:docMk/>
            <pc:sldMasterMk cId="200283969" sldId="2147483660"/>
            <pc:sldLayoutMk cId="2249183280" sldId="2147483695"/>
          </pc:sldLayoutMkLst>
        </pc:sldLayoutChg>
      </pc:sldMasterChg>
      <pc:sldMasterChg chg="modSp modSldLayout">
        <pc:chgData name="Dominik Böhler" userId="d6f71161-d1cb-4399-82c4-d80fb5b4761d" providerId="ADAL" clId="{81E042AD-E80A-804B-BBAA-EC7BCC4E92B4}" dt="2021-02-17T09:08:11.024" v="2"/>
        <pc:sldMasterMkLst>
          <pc:docMk/>
          <pc:sldMasterMk cId="3147102852" sldId="2147483696"/>
        </pc:sldMasterMkLst>
        <pc:spChg chg="mod">
          <ac:chgData name="Dominik Böhler" userId="d6f71161-d1cb-4399-82c4-d80fb5b4761d" providerId="ADAL" clId="{81E042AD-E80A-804B-BBAA-EC7BCC4E92B4}" dt="2021-02-17T09:08:11.024" v="2"/>
          <ac:spMkLst>
            <pc:docMk/>
            <pc:sldMasterMk cId="3147102852" sldId="2147483696"/>
            <ac:spMk id="10" creationId="{00000000-0000-0000-0000-000000000000}"/>
          </ac:spMkLst>
        </pc:spChg>
        <pc:spChg chg="mod">
          <ac:chgData name="Dominik Böhler" userId="d6f71161-d1cb-4399-82c4-d80fb5b4761d" providerId="ADAL" clId="{81E042AD-E80A-804B-BBAA-EC7BCC4E92B4}" dt="2021-02-17T09:08:11.024" v="2"/>
          <ac:spMkLst>
            <pc:docMk/>
            <pc:sldMasterMk cId="3147102852" sldId="2147483696"/>
            <ac:spMk id="11" creationId="{00000000-0000-0000-0000-000000000000}"/>
          </ac:spMkLst>
        </pc:spChg>
        <pc:spChg chg="mod">
          <ac:chgData name="Dominik Böhler" userId="d6f71161-d1cb-4399-82c4-d80fb5b4761d" providerId="ADAL" clId="{81E042AD-E80A-804B-BBAA-EC7BCC4E92B4}" dt="2021-02-17T09:08:11.024" v="2"/>
          <ac:spMkLst>
            <pc:docMk/>
            <pc:sldMasterMk cId="3147102852" sldId="2147483696"/>
            <ac:spMk id="12" creationId="{00000000-0000-0000-0000-000000000000}"/>
          </ac:spMkLst>
        </pc:spChg>
        <pc:spChg chg="mod">
          <ac:chgData name="Dominik Böhler" userId="d6f71161-d1cb-4399-82c4-d80fb5b4761d" providerId="ADAL" clId="{81E042AD-E80A-804B-BBAA-EC7BCC4E92B4}" dt="2021-02-17T09:08:11.024" v="2"/>
          <ac:spMkLst>
            <pc:docMk/>
            <pc:sldMasterMk cId="3147102852" sldId="2147483696"/>
            <ac:spMk id="13" creationId="{00000000-0000-0000-0000-000000000000}"/>
          </ac:spMkLst>
        </pc:spChg>
        <pc:spChg chg="mod">
          <ac:chgData name="Dominik Böhler" userId="d6f71161-d1cb-4399-82c4-d80fb5b4761d" providerId="ADAL" clId="{81E042AD-E80A-804B-BBAA-EC7BCC4E92B4}" dt="2021-02-17T09:08:11.024" v="2"/>
          <ac:spMkLst>
            <pc:docMk/>
            <pc:sldMasterMk cId="3147102852" sldId="2147483696"/>
            <ac:spMk id="14" creationId="{00000000-0000-0000-0000-000000000000}"/>
          </ac:spMkLst>
        </pc:spChg>
        <pc:sldLayoutChg chg="modSp">
          <pc:chgData name="Dominik Böhler" userId="d6f71161-d1cb-4399-82c4-d80fb5b4761d" providerId="ADAL" clId="{81E042AD-E80A-804B-BBAA-EC7BCC4E92B4}" dt="2021-02-17T09:08:11.024" v="2"/>
          <pc:sldLayoutMkLst>
            <pc:docMk/>
            <pc:sldMasterMk cId="3147102852" sldId="2147483696"/>
            <pc:sldLayoutMk cId="3428980213" sldId="2147483668"/>
          </pc:sldLayoutMkLst>
          <pc:spChg chg="mod">
            <ac:chgData name="Dominik Böhler" userId="d6f71161-d1cb-4399-82c4-d80fb5b4761d" providerId="ADAL" clId="{81E042AD-E80A-804B-BBAA-EC7BCC4E92B4}" dt="2021-02-17T09:08:11.024" v="2"/>
            <ac:spMkLst>
              <pc:docMk/>
              <pc:sldMasterMk cId="3147102852" sldId="2147483696"/>
              <pc:sldLayoutMk cId="3428980213" sldId="2147483668"/>
              <ac:spMk id="3" creationId="{00000000-0000-0000-0000-000000000000}"/>
            </ac:spMkLst>
          </pc:spChg>
          <pc:spChg chg="mod">
            <ac:chgData name="Dominik Böhler" userId="d6f71161-d1cb-4399-82c4-d80fb5b4761d" providerId="ADAL" clId="{81E042AD-E80A-804B-BBAA-EC7BCC4E92B4}" dt="2021-02-17T09:08:11.024" v="2"/>
            <ac:spMkLst>
              <pc:docMk/>
              <pc:sldMasterMk cId="3147102852" sldId="2147483696"/>
              <pc:sldLayoutMk cId="3428980213" sldId="2147483668"/>
              <ac:spMk id="5" creationId="{00000000-0000-0000-0000-000000000000}"/>
            </ac:spMkLst>
          </pc:spChg>
          <pc:spChg chg="mod">
            <ac:chgData name="Dominik Böhler" userId="d6f71161-d1cb-4399-82c4-d80fb5b4761d" providerId="ADAL" clId="{81E042AD-E80A-804B-BBAA-EC7BCC4E92B4}" dt="2021-02-17T09:08:11.024" v="2"/>
            <ac:spMkLst>
              <pc:docMk/>
              <pc:sldMasterMk cId="3147102852" sldId="2147483696"/>
              <pc:sldLayoutMk cId="3428980213" sldId="2147483668"/>
              <ac:spMk id="7" creationId="{00000000-0000-0000-0000-000000000000}"/>
            </ac:spMkLst>
          </pc:spChg>
          <pc:spChg chg="mod">
            <ac:chgData name="Dominik Böhler" userId="d6f71161-d1cb-4399-82c4-d80fb5b4761d" providerId="ADAL" clId="{81E042AD-E80A-804B-BBAA-EC7BCC4E92B4}" dt="2021-02-17T09:08:11.024" v="2"/>
            <ac:spMkLst>
              <pc:docMk/>
              <pc:sldMasterMk cId="3147102852" sldId="2147483696"/>
              <pc:sldLayoutMk cId="3428980213" sldId="2147483668"/>
              <ac:spMk id="9" creationId="{00000000-0000-0000-0000-000000000000}"/>
            </ac:spMkLst>
          </pc:spChg>
          <pc:spChg chg="mod">
            <ac:chgData name="Dominik Böhler" userId="d6f71161-d1cb-4399-82c4-d80fb5b4761d" providerId="ADAL" clId="{81E042AD-E80A-804B-BBAA-EC7BCC4E92B4}" dt="2021-02-17T09:08:11.024" v="2"/>
            <ac:spMkLst>
              <pc:docMk/>
              <pc:sldMasterMk cId="3147102852" sldId="2147483696"/>
              <pc:sldLayoutMk cId="3428980213" sldId="2147483668"/>
              <ac:spMk id="11" creationId="{00000000-0000-0000-0000-000000000000}"/>
            </ac:spMkLst>
          </pc:spChg>
          <pc:spChg chg="mod">
            <ac:chgData name="Dominik Böhler" userId="d6f71161-d1cb-4399-82c4-d80fb5b4761d" providerId="ADAL" clId="{81E042AD-E80A-804B-BBAA-EC7BCC4E92B4}" dt="2021-02-17T09:08:11.024" v="2"/>
            <ac:spMkLst>
              <pc:docMk/>
              <pc:sldMasterMk cId="3147102852" sldId="2147483696"/>
              <pc:sldLayoutMk cId="3428980213" sldId="2147483668"/>
              <ac:spMk id="25" creationId="{00000000-0000-0000-0000-000000000000}"/>
            </ac:spMkLst>
          </pc:spChg>
          <pc:spChg chg="mod">
            <ac:chgData name="Dominik Böhler" userId="d6f71161-d1cb-4399-82c4-d80fb5b4761d" providerId="ADAL" clId="{81E042AD-E80A-804B-BBAA-EC7BCC4E92B4}" dt="2021-02-17T09:08:11.024" v="2"/>
            <ac:spMkLst>
              <pc:docMk/>
              <pc:sldMasterMk cId="3147102852" sldId="2147483696"/>
              <pc:sldLayoutMk cId="3428980213" sldId="2147483668"/>
              <ac:spMk id="26" creationId="{00000000-0000-0000-0000-000000000000}"/>
            </ac:spMkLst>
          </pc:spChg>
        </pc:sldLayoutChg>
        <pc:sldLayoutChg chg="modSp">
          <pc:chgData name="Dominik Böhler" userId="d6f71161-d1cb-4399-82c4-d80fb5b4761d" providerId="ADAL" clId="{81E042AD-E80A-804B-BBAA-EC7BCC4E92B4}" dt="2021-02-17T09:08:11.024" v="2"/>
          <pc:sldLayoutMkLst>
            <pc:docMk/>
            <pc:sldMasterMk cId="3147102852" sldId="2147483696"/>
            <pc:sldLayoutMk cId="4044794982" sldId="2147483669"/>
          </pc:sldLayoutMkLst>
          <pc:spChg chg="mod">
            <ac:chgData name="Dominik Böhler" userId="d6f71161-d1cb-4399-82c4-d80fb5b4761d" providerId="ADAL" clId="{81E042AD-E80A-804B-BBAA-EC7BCC4E92B4}" dt="2021-02-17T09:08:11.024" v="2"/>
            <ac:spMkLst>
              <pc:docMk/>
              <pc:sldMasterMk cId="3147102852" sldId="2147483696"/>
              <pc:sldLayoutMk cId="4044794982" sldId="2147483669"/>
              <ac:spMk id="3" creationId="{00000000-0000-0000-0000-000000000000}"/>
            </ac:spMkLst>
          </pc:spChg>
          <pc:spChg chg="mod">
            <ac:chgData name="Dominik Böhler" userId="d6f71161-d1cb-4399-82c4-d80fb5b4761d" providerId="ADAL" clId="{81E042AD-E80A-804B-BBAA-EC7BCC4E92B4}" dt="2021-02-17T09:08:11.024" v="2"/>
            <ac:spMkLst>
              <pc:docMk/>
              <pc:sldMasterMk cId="3147102852" sldId="2147483696"/>
              <pc:sldLayoutMk cId="4044794982" sldId="2147483669"/>
              <ac:spMk id="4" creationId="{00000000-0000-0000-0000-000000000000}"/>
            </ac:spMkLst>
          </pc:spChg>
          <pc:spChg chg="mod">
            <ac:chgData name="Dominik Böhler" userId="d6f71161-d1cb-4399-82c4-d80fb5b4761d" providerId="ADAL" clId="{81E042AD-E80A-804B-BBAA-EC7BCC4E92B4}" dt="2021-02-17T09:08:11.024" v="2"/>
            <ac:spMkLst>
              <pc:docMk/>
              <pc:sldMasterMk cId="3147102852" sldId="2147483696"/>
              <pc:sldLayoutMk cId="4044794982" sldId="2147483669"/>
              <ac:spMk id="5" creationId="{00000000-0000-0000-0000-000000000000}"/>
            </ac:spMkLst>
          </pc:spChg>
          <pc:spChg chg="mod">
            <ac:chgData name="Dominik Böhler" userId="d6f71161-d1cb-4399-82c4-d80fb5b4761d" providerId="ADAL" clId="{81E042AD-E80A-804B-BBAA-EC7BCC4E92B4}" dt="2021-02-17T09:08:11.024" v="2"/>
            <ac:spMkLst>
              <pc:docMk/>
              <pc:sldMasterMk cId="3147102852" sldId="2147483696"/>
              <pc:sldLayoutMk cId="4044794982" sldId="2147483669"/>
              <ac:spMk id="6" creationId="{00000000-0000-0000-0000-000000000000}"/>
            </ac:spMkLst>
          </pc:spChg>
          <pc:spChg chg="mod">
            <ac:chgData name="Dominik Böhler" userId="d6f71161-d1cb-4399-82c4-d80fb5b4761d" providerId="ADAL" clId="{81E042AD-E80A-804B-BBAA-EC7BCC4E92B4}" dt="2021-02-17T09:08:11.024" v="2"/>
            <ac:spMkLst>
              <pc:docMk/>
              <pc:sldMasterMk cId="3147102852" sldId="2147483696"/>
              <pc:sldLayoutMk cId="4044794982" sldId="2147483669"/>
              <ac:spMk id="7" creationId="{00000000-0000-0000-0000-000000000000}"/>
            </ac:spMkLst>
          </pc:spChg>
          <pc:spChg chg="mod">
            <ac:chgData name="Dominik Böhler" userId="d6f71161-d1cb-4399-82c4-d80fb5b4761d" providerId="ADAL" clId="{81E042AD-E80A-804B-BBAA-EC7BCC4E92B4}" dt="2021-02-17T09:08:11.024" v="2"/>
            <ac:spMkLst>
              <pc:docMk/>
              <pc:sldMasterMk cId="3147102852" sldId="2147483696"/>
              <pc:sldLayoutMk cId="4044794982" sldId="2147483669"/>
              <ac:spMk id="8" creationId="{00000000-0000-0000-0000-000000000000}"/>
            </ac:spMkLst>
          </pc:spChg>
          <pc:spChg chg="mod">
            <ac:chgData name="Dominik Böhler" userId="d6f71161-d1cb-4399-82c4-d80fb5b4761d" providerId="ADAL" clId="{81E042AD-E80A-804B-BBAA-EC7BCC4E92B4}" dt="2021-02-17T09:08:11.024" v="2"/>
            <ac:spMkLst>
              <pc:docMk/>
              <pc:sldMasterMk cId="3147102852" sldId="2147483696"/>
              <pc:sldLayoutMk cId="4044794982" sldId="2147483669"/>
              <ac:spMk id="9" creationId="{00000000-0000-0000-0000-000000000000}"/>
            </ac:spMkLst>
          </pc:spChg>
          <pc:spChg chg="mod">
            <ac:chgData name="Dominik Böhler" userId="d6f71161-d1cb-4399-82c4-d80fb5b4761d" providerId="ADAL" clId="{81E042AD-E80A-804B-BBAA-EC7BCC4E92B4}" dt="2021-02-17T09:08:11.024" v="2"/>
            <ac:spMkLst>
              <pc:docMk/>
              <pc:sldMasterMk cId="3147102852" sldId="2147483696"/>
              <pc:sldLayoutMk cId="4044794982" sldId="2147483669"/>
              <ac:spMk id="11" creationId="{00000000-0000-0000-0000-000000000000}"/>
            </ac:spMkLst>
          </pc:spChg>
          <pc:spChg chg="mod">
            <ac:chgData name="Dominik Böhler" userId="d6f71161-d1cb-4399-82c4-d80fb5b4761d" providerId="ADAL" clId="{81E042AD-E80A-804B-BBAA-EC7BCC4E92B4}" dt="2021-02-17T09:08:11.024" v="2"/>
            <ac:spMkLst>
              <pc:docMk/>
              <pc:sldMasterMk cId="3147102852" sldId="2147483696"/>
              <pc:sldLayoutMk cId="4044794982" sldId="2147483669"/>
              <ac:spMk id="12" creationId="{00000000-0000-0000-0000-000000000000}"/>
            </ac:spMkLst>
          </pc:spChg>
          <pc:spChg chg="mod">
            <ac:chgData name="Dominik Böhler" userId="d6f71161-d1cb-4399-82c4-d80fb5b4761d" providerId="ADAL" clId="{81E042AD-E80A-804B-BBAA-EC7BCC4E92B4}" dt="2021-02-17T09:08:11.024" v="2"/>
            <ac:spMkLst>
              <pc:docMk/>
              <pc:sldMasterMk cId="3147102852" sldId="2147483696"/>
              <pc:sldLayoutMk cId="4044794982" sldId="2147483669"/>
              <ac:spMk id="14" creationId="{00000000-0000-0000-0000-000000000000}"/>
            </ac:spMkLst>
          </pc:spChg>
          <pc:spChg chg="mod">
            <ac:chgData name="Dominik Böhler" userId="d6f71161-d1cb-4399-82c4-d80fb5b4761d" providerId="ADAL" clId="{81E042AD-E80A-804B-BBAA-EC7BCC4E92B4}" dt="2021-02-17T09:08:11.024" v="2"/>
            <ac:spMkLst>
              <pc:docMk/>
              <pc:sldMasterMk cId="3147102852" sldId="2147483696"/>
              <pc:sldLayoutMk cId="4044794982" sldId="2147483669"/>
              <ac:spMk id="25" creationId="{00000000-0000-0000-0000-000000000000}"/>
            </ac:spMkLst>
          </pc:spChg>
          <pc:spChg chg="mod">
            <ac:chgData name="Dominik Böhler" userId="d6f71161-d1cb-4399-82c4-d80fb5b4761d" providerId="ADAL" clId="{81E042AD-E80A-804B-BBAA-EC7BCC4E92B4}" dt="2021-02-17T09:08:11.024" v="2"/>
            <ac:spMkLst>
              <pc:docMk/>
              <pc:sldMasterMk cId="3147102852" sldId="2147483696"/>
              <pc:sldLayoutMk cId="4044794982" sldId="2147483669"/>
              <ac:spMk id="26" creationId="{00000000-0000-0000-0000-000000000000}"/>
            </ac:spMkLst>
          </pc:spChg>
        </pc:sldLayoutChg>
        <pc:sldLayoutChg chg="modSp">
          <pc:chgData name="Dominik Böhler" userId="d6f71161-d1cb-4399-82c4-d80fb5b4761d" providerId="ADAL" clId="{81E042AD-E80A-804B-BBAA-EC7BCC4E92B4}" dt="2021-02-17T09:08:11.024" v="2"/>
          <pc:sldLayoutMkLst>
            <pc:docMk/>
            <pc:sldMasterMk cId="3147102852" sldId="2147483696"/>
            <pc:sldLayoutMk cId="592636257" sldId="2147483678"/>
          </pc:sldLayoutMkLst>
          <pc:spChg chg="mod">
            <ac:chgData name="Dominik Böhler" userId="d6f71161-d1cb-4399-82c4-d80fb5b4761d" providerId="ADAL" clId="{81E042AD-E80A-804B-BBAA-EC7BCC4E92B4}" dt="2021-02-17T09:08:11.024" v="2"/>
            <ac:spMkLst>
              <pc:docMk/>
              <pc:sldMasterMk cId="3147102852" sldId="2147483696"/>
              <pc:sldLayoutMk cId="592636257" sldId="2147483678"/>
              <ac:spMk id="3" creationId="{00000000-0000-0000-0000-000000000000}"/>
            </ac:spMkLst>
          </pc:spChg>
          <pc:spChg chg="mod">
            <ac:chgData name="Dominik Böhler" userId="d6f71161-d1cb-4399-82c4-d80fb5b4761d" providerId="ADAL" clId="{81E042AD-E80A-804B-BBAA-EC7BCC4E92B4}" dt="2021-02-17T09:08:11.024" v="2"/>
            <ac:spMkLst>
              <pc:docMk/>
              <pc:sldMasterMk cId="3147102852" sldId="2147483696"/>
              <pc:sldLayoutMk cId="592636257" sldId="2147483678"/>
              <ac:spMk id="9" creationId="{00000000-0000-0000-0000-000000000000}"/>
            </ac:spMkLst>
          </pc:spChg>
          <pc:spChg chg="mod">
            <ac:chgData name="Dominik Böhler" userId="d6f71161-d1cb-4399-82c4-d80fb5b4761d" providerId="ADAL" clId="{81E042AD-E80A-804B-BBAA-EC7BCC4E92B4}" dt="2021-02-17T09:08:11.024" v="2"/>
            <ac:spMkLst>
              <pc:docMk/>
              <pc:sldMasterMk cId="3147102852" sldId="2147483696"/>
              <pc:sldLayoutMk cId="592636257" sldId="2147483678"/>
              <ac:spMk id="11" creationId="{00000000-0000-0000-0000-000000000000}"/>
            </ac:spMkLst>
          </pc:spChg>
          <pc:spChg chg="mod">
            <ac:chgData name="Dominik Böhler" userId="d6f71161-d1cb-4399-82c4-d80fb5b4761d" providerId="ADAL" clId="{81E042AD-E80A-804B-BBAA-EC7BCC4E92B4}" dt="2021-02-17T09:08:11.024" v="2"/>
            <ac:spMkLst>
              <pc:docMk/>
              <pc:sldMasterMk cId="3147102852" sldId="2147483696"/>
              <pc:sldLayoutMk cId="592636257" sldId="2147483678"/>
              <ac:spMk id="13" creationId="{00000000-0000-0000-0000-000000000000}"/>
            </ac:spMkLst>
          </pc:spChg>
        </pc:sldLayoutChg>
        <pc:sldLayoutChg chg="modSp">
          <pc:chgData name="Dominik Böhler" userId="d6f71161-d1cb-4399-82c4-d80fb5b4761d" providerId="ADAL" clId="{81E042AD-E80A-804B-BBAA-EC7BCC4E92B4}" dt="2021-02-17T09:08:11.024" v="2"/>
          <pc:sldLayoutMkLst>
            <pc:docMk/>
            <pc:sldMasterMk cId="3147102852" sldId="2147483696"/>
            <pc:sldLayoutMk cId="4212652537" sldId="2147483697"/>
          </pc:sldLayoutMkLst>
          <pc:spChg chg="mod">
            <ac:chgData name="Dominik Böhler" userId="d6f71161-d1cb-4399-82c4-d80fb5b4761d" providerId="ADAL" clId="{81E042AD-E80A-804B-BBAA-EC7BCC4E92B4}" dt="2021-02-17T09:08:11.024" v="2"/>
            <ac:spMkLst>
              <pc:docMk/>
              <pc:sldMasterMk cId="3147102852" sldId="2147483696"/>
              <pc:sldLayoutMk cId="4212652537" sldId="2147483697"/>
              <ac:spMk id="18" creationId="{00000000-0000-0000-0000-000000000000}"/>
            </ac:spMkLst>
          </pc:spChg>
          <pc:spChg chg="mod">
            <ac:chgData name="Dominik Böhler" userId="d6f71161-d1cb-4399-82c4-d80fb5b4761d" providerId="ADAL" clId="{81E042AD-E80A-804B-BBAA-EC7BCC4E92B4}" dt="2021-02-17T09:08:11.024" v="2"/>
            <ac:spMkLst>
              <pc:docMk/>
              <pc:sldMasterMk cId="3147102852" sldId="2147483696"/>
              <pc:sldLayoutMk cId="4212652537" sldId="2147483697"/>
              <ac:spMk id="19" creationId="{00000000-0000-0000-0000-000000000000}"/>
            </ac:spMkLst>
          </pc:spChg>
          <pc:spChg chg="mod">
            <ac:chgData name="Dominik Böhler" userId="d6f71161-d1cb-4399-82c4-d80fb5b4761d" providerId="ADAL" clId="{81E042AD-E80A-804B-BBAA-EC7BCC4E92B4}" dt="2021-02-17T09:08:11.024" v="2"/>
            <ac:spMkLst>
              <pc:docMk/>
              <pc:sldMasterMk cId="3147102852" sldId="2147483696"/>
              <pc:sldLayoutMk cId="4212652537" sldId="2147483697"/>
              <ac:spMk id="20" creationId="{00000000-0000-0000-0000-000000000000}"/>
            </ac:spMkLst>
          </pc:spChg>
          <pc:spChg chg="mod">
            <ac:chgData name="Dominik Böhler" userId="d6f71161-d1cb-4399-82c4-d80fb5b4761d" providerId="ADAL" clId="{81E042AD-E80A-804B-BBAA-EC7BCC4E92B4}" dt="2021-02-17T09:08:11.024" v="2"/>
            <ac:spMkLst>
              <pc:docMk/>
              <pc:sldMasterMk cId="3147102852" sldId="2147483696"/>
              <pc:sldLayoutMk cId="4212652537" sldId="2147483697"/>
              <ac:spMk id="21" creationId="{00000000-0000-0000-0000-000000000000}"/>
            </ac:spMkLst>
          </pc:spChg>
          <pc:spChg chg="mod">
            <ac:chgData name="Dominik Böhler" userId="d6f71161-d1cb-4399-82c4-d80fb5b4761d" providerId="ADAL" clId="{81E042AD-E80A-804B-BBAA-EC7BCC4E92B4}" dt="2021-02-17T09:08:11.024" v="2"/>
            <ac:spMkLst>
              <pc:docMk/>
              <pc:sldMasterMk cId="3147102852" sldId="2147483696"/>
              <pc:sldLayoutMk cId="4212652537" sldId="2147483697"/>
              <ac:spMk id="22" creationId="{00000000-0000-0000-0000-000000000000}"/>
            </ac:spMkLst>
          </pc:spChg>
          <pc:spChg chg="mod">
            <ac:chgData name="Dominik Böhler" userId="d6f71161-d1cb-4399-82c4-d80fb5b4761d" providerId="ADAL" clId="{81E042AD-E80A-804B-BBAA-EC7BCC4E92B4}" dt="2021-02-17T09:08:11.024" v="2"/>
            <ac:spMkLst>
              <pc:docMk/>
              <pc:sldMasterMk cId="3147102852" sldId="2147483696"/>
              <pc:sldLayoutMk cId="4212652537" sldId="2147483697"/>
              <ac:spMk id="23" creationId="{00000000-0000-0000-0000-000000000000}"/>
            </ac:spMkLst>
          </pc:spChg>
        </pc:sldLayoutChg>
        <pc:sldLayoutChg chg="modSp">
          <pc:chgData name="Dominik Böhler" userId="d6f71161-d1cb-4399-82c4-d80fb5b4761d" providerId="ADAL" clId="{81E042AD-E80A-804B-BBAA-EC7BCC4E92B4}" dt="2021-02-17T09:08:11.024" v="2"/>
          <pc:sldLayoutMkLst>
            <pc:docMk/>
            <pc:sldMasterMk cId="3147102852" sldId="2147483696"/>
            <pc:sldLayoutMk cId="234954427" sldId="2147483698"/>
          </pc:sldLayoutMkLst>
          <pc:spChg chg="mod">
            <ac:chgData name="Dominik Böhler" userId="d6f71161-d1cb-4399-82c4-d80fb5b4761d" providerId="ADAL" clId="{81E042AD-E80A-804B-BBAA-EC7BCC4E92B4}" dt="2021-02-17T09:08:11.024" v="2"/>
            <ac:spMkLst>
              <pc:docMk/>
              <pc:sldMasterMk cId="3147102852" sldId="2147483696"/>
              <pc:sldLayoutMk cId="234954427" sldId="2147483698"/>
              <ac:spMk id="54" creationId="{00000000-0000-0000-0000-000000000000}"/>
            </ac:spMkLst>
          </pc:spChg>
          <pc:spChg chg="mod">
            <ac:chgData name="Dominik Böhler" userId="d6f71161-d1cb-4399-82c4-d80fb5b4761d" providerId="ADAL" clId="{81E042AD-E80A-804B-BBAA-EC7BCC4E92B4}" dt="2021-02-17T09:08:11.024" v="2"/>
            <ac:spMkLst>
              <pc:docMk/>
              <pc:sldMasterMk cId="3147102852" sldId="2147483696"/>
              <pc:sldLayoutMk cId="234954427" sldId="2147483698"/>
              <ac:spMk id="55" creationId="{00000000-0000-0000-0000-000000000000}"/>
            </ac:spMkLst>
          </pc:spChg>
          <pc:spChg chg="mod">
            <ac:chgData name="Dominik Böhler" userId="d6f71161-d1cb-4399-82c4-d80fb5b4761d" providerId="ADAL" clId="{81E042AD-E80A-804B-BBAA-EC7BCC4E92B4}" dt="2021-02-17T09:08:11.024" v="2"/>
            <ac:spMkLst>
              <pc:docMk/>
              <pc:sldMasterMk cId="3147102852" sldId="2147483696"/>
              <pc:sldLayoutMk cId="234954427" sldId="2147483698"/>
              <ac:spMk id="56" creationId="{00000000-0000-0000-0000-000000000000}"/>
            </ac:spMkLst>
          </pc:spChg>
          <pc:spChg chg="mod">
            <ac:chgData name="Dominik Böhler" userId="d6f71161-d1cb-4399-82c4-d80fb5b4761d" providerId="ADAL" clId="{81E042AD-E80A-804B-BBAA-EC7BCC4E92B4}" dt="2021-02-17T09:08:11.024" v="2"/>
            <ac:spMkLst>
              <pc:docMk/>
              <pc:sldMasterMk cId="3147102852" sldId="2147483696"/>
              <pc:sldLayoutMk cId="234954427" sldId="2147483698"/>
              <ac:spMk id="57" creationId="{00000000-0000-0000-0000-000000000000}"/>
            </ac:spMkLst>
          </pc:spChg>
          <pc:spChg chg="mod">
            <ac:chgData name="Dominik Böhler" userId="d6f71161-d1cb-4399-82c4-d80fb5b4761d" providerId="ADAL" clId="{81E042AD-E80A-804B-BBAA-EC7BCC4E92B4}" dt="2021-02-17T09:08:11.024" v="2"/>
            <ac:spMkLst>
              <pc:docMk/>
              <pc:sldMasterMk cId="3147102852" sldId="2147483696"/>
              <pc:sldLayoutMk cId="234954427" sldId="2147483698"/>
              <ac:spMk id="58" creationId="{00000000-0000-0000-0000-000000000000}"/>
            </ac:spMkLst>
          </pc:spChg>
        </pc:sldLayoutChg>
        <pc:sldLayoutChg chg="modSp">
          <pc:chgData name="Dominik Böhler" userId="d6f71161-d1cb-4399-82c4-d80fb5b4761d" providerId="ADAL" clId="{81E042AD-E80A-804B-BBAA-EC7BCC4E92B4}" dt="2021-02-17T09:08:11.024" v="2"/>
          <pc:sldLayoutMkLst>
            <pc:docMk/>
            <pc:sldMasterMk cId="3147102852" sldId="2147483696"/>
            <pc:sldLayoutMk cId="4018479476" sldId="2147483699"/>
          </pc:sldLayoutMkLst>
          <pc:spChg chg="mod">
            <ac:chgData name="Dominik Böhler" userId="d6f71161-d1cb-4399-82c4-d80fb5b4761d" providerId="ADAL" clId="{81E042AD-E80A-804B-BBAA-EC7BCC4E92B4}" dt="2021-02-17T09:08:11.024" v="2"/>
            <ac:spMkLst>
              <pc:docMk/>
              <pc:sldMasterMk cId="3147102852" sldId="2147483696"/>
              <pc:sldLayoutMk cId="4018479476" sldId="2147483699"/>
              <ac:spMk id="25" creationId="{00000000-0000-0000-0000-000000000000}"/>
            </ac:spMkLst>
          </pc:spChg>
          <pc:spChg chg="mod">
            <ac:chgData name="Dominik Böhler" userId="d6f71161-d1cb-4399-82c4-d80fb5b4761d" providerId="ADAL" clId="{81E042AD-E80A-804B-BBAA-EC7BCC4E92B4}" dt="2021-02-17T09:08:11.024" v="2"/>
            <ac:spMkLst>
              <pc:docMk/>
              <pc:sldMasterMk cId="3147102852" sldId="2147483696"/>
              <pc:sldLayoutMk cId="4018479476" sldId="2147483699"/>
              <ac:spMk id="26" creationId="{00000000-0000-0000-0000-000000000000}"/>
            </ac:spMkLst>
          </pc:spChg>
        </pc:sldLayoutChg>
        <pc:sldLayoutChg chg="modSp">
          <pc:chgData name="Dominik Böhler" userId="d6f71161-d1cb-4399-82c4-d80fb5b4761d" providerId="ADAL" clId="{81E042AD-E80A-804B-BBAA-EC7BCC4E92B4}" dt="2021-02-17T09:08:11.024" v="2"/>
          <pc:sldLayoutMkLst>
            <pc:docMk/>
            <pc:sldMasterMk cId="3147102852" sldId="2147483696"/>
            <pc:sldLayoutMk cId="365722861" sldId="2147483700"/>
          </pc:sldLayoutMkLst>
          <pc:spChg chg="mod">
            <ac:chgData name="Dominik Böhler" userId="d6f71161-d1cb-4399-82c4-d80fb5b4761d" providerId="ADAL" clId="{81E042AD-E80A-804B-BBAA-EC7BCC4E92B4}" dt="2021-02-17T09:08:11.024" v="2"/>
            <ac:spMkLst>
              <pc:docMk/>
              <pc:sldMasterMk cId="3147102852" sldId="2147483696"/>
              <pc:sldLayoutMk cId="365722861" sldId="2147483700"/>
              <ac:spMk id="3" creationId="{00000000-0000-0000-0000-000000000000}"/>
            </ac:spMkLst>
          </pc:spChg>
          <pc:spChg chg="mod">
            <ac:chgData name="Dominik Böhler" userId="d6f71161-d1cb-4399-82c4-d80fb5b4761d" providerId="ADAL" clId="{81E042AD-E80A-804B-BBAA-EC7BCC4E92B4}" dt="2021-02-17T09:08:11.024" v="2"/>
            <ac:spMkLst>
              <pc:docMk/>
              <pc:sldMasterMk cId="3147102852" sldId="2147483696"/>
              <pc:sldLayoutMk cId="365722861" sldId="2147483700"/>
              <ac:spMk id="5" creationId="{00000000-0000-0000-0000-000000000000}"/>
            </ac:spMkLst>
          </pc:spChg>
          <pc:spChg chg="mod">
            <ac:chgData name="Dominik Böhler" userId="d6f71161-d1cb-4399-82c4-d80fb5b4761d" providerId="ADAL" clId="{81E042AD-E80A-804B-BBAA-EC7BCC4E92B4}" dt="2021-02-17T09:08:11.024" v="2"/>
            <ac:spMkLst>
              <pc:docMk/>
              <pc:sldMasterMk cId="3147102852" sldId="2147483696"/>
              <pc:sldLayoutMk cId="365722861" sldId="2147483700"/>
              <ac:spMk id="7" creationId="{00000000-0000-0000-0000-000000000000}"/>
            </ac:spMkLst>
          </pc:spChg>
          <pc:spChg chg="mod">
            <ac:chgData name="Dominik Böhler" userId="d6f71161-d1cb-4399-82c4-d80fb5b4761d" providerId="ADAL" clId="{81E042AD-E80A-804B-BBAA-EC7BCC4E92B4}" dt="2021-02-17T09:08:11.024" v="2"/>
            <ac:spMkLst>
              <pc:docMk/>
              <pc:sldMasterMk cId="3147102852" sldId="2147483696"/>
              <pc:sldLayoutMk cId="365722861" sldId="2147483700"/>
              <ac:spMk id="9" creationId="{00000000-0000-0000-0000-000000000000}"/>
            </ac:spMkLst>
          </pc:spChg>
          <pc:spChg chg="mod">
            <ac:chgData name="Dominik Böhler" userId="d6f71161-d1cb-4399-82c4-d80fb5b4761d" providerId="ADAL" clId="{81E042AD-E80A-804B-BBAA-EC7BCC4E92B4}" dt="2021-02-17T09:08:11.024" v="2"/>
            <ac:spMkLst>
              <pc:docMk/>
              <pc:sldMasterMk cId="3147102852" sldId="2147483696"/>
              <pc:sldLayoutMk cId="365722861" sldId="2147483700"/>
              <ac:spMk id="11" creationId="{00000000-0000-0000-0000-000000000000}"/>
            </ac:spMkLst>
          </pc:spChg>
          <pc:spChg chg="mod">
            <ac:chgData name="Dominik Böhler" userId="d6f71161-d1cb-4399-82c4-d80fb5b4761d" providerId="ADAL" clId="{81E042AD-E80A-804B-BBAA-EC7BCC4E92B4}" dt="2021-02-17T09:08:11.024" v="2"/>
            <ac:spMkLst>
              <pc:docMk/>
              <pc:sldMasterMk cId="3147102852" sldId="2147483696"/>
              <pc:sldLayoutMk cId="365722861" sldId="2147483700"/>
              <ac:spMk id="25" creationId="{00000000-0000-0000-0000-000000000000}"/>
            </ac:spMkLst>
          </pc:spChg>
          <pc:spChg chg="mod">
            <ac:chgData name="Dominik Böhler" userId="d6f71161-d1cb-4399-82c4-d80fb5b4761d" providerId="ADAL" clId="{81E042AD-E80A-804B-BBAA-EC7BCC4E92B4}" dt="2021-02-17T09:08:11.024" v="2"/>
            <ac:spMkLst>
              <pc:docMk/>
              <pc:sldMasterMk cId="3147102852" sldId="2147483696"/>
              <pc:sldLayoutMk cId="365722861" sldId="2147483700"/>
              <ac:spMk id="26" creationId="{00000000-0000-0000-0000-000000000000}"/>
            </ac:spMkLst>
          </pc:spChg>
        </pc:sldLayoutChg>
        <pc:sldLayoutChg chg="modSp">
          <pc:chgData name="Dominik Böhler" userId="d6f71161-d1cb-4399-82c4-d80fb5b4761d" providerId="ADAL" clId="{81E042AD-E80A-804B-BBAA-EC7BCC4E92B4}" dt="2021-02-17T09:08:11.024" v="2"/>
          <pc:sldLayoutMkLst>
            <pc:docMk/>
            <pc:sldMasterMk cId="3147102852" sldId="2147483696"/>
            <pc:sldLayoutMk cId="3196801174" sldId="2147483701"/>
          </pc:sldLayoutMkLst>
          <pc:spChg chg="mod">
            <ac:chgData name="Dominik Böhler" userId="d6f71161-d1cb-4399-82c4-d80fb5b4761d" providerId="ADAL" clId="{81E042AD-E80A-804B-BBAA-EC7BCC4E92B4}" dt="2021-02-17T09:08:11.024" v="2"/>
            <ac:spMkLst>
              <pc:docMk/>
              <pc:sldMasterMk cId="3147102852" sldId="2147483696"/>
              <pc:sldLayoutMk cId="3196801174" sldId="2147483701"/>
              <ac:spMk id="3" creationId="{00000000-0000-0000-0000-000000000000}"/>
            </ac:spMkLst>
          </pc:spChg>
          <pc:spChg chg="mod">
            <ac:chgData name="Dominik Böhler" userId="d6f71161-d1cb-4399-82c4-d80fb5b4761d" providerId="ADAL" clId="{81E042AD-E80A-804B-BBAA-EC7BCC4E92B4}" dt="2021-02-17T09:08:11.024" v="2"/>
            <ac:spMkLst>
              <pc:docMk/>
              <pc:sldMasterMk cId="3147102852" sldId="2147483696"/>
              <pc:sldLayoutMk cId="3196801174" sldId="2147483701"/>
              <ac:spMk id="4" creationId="{00000000-0000-0000-0000-000000000000}"/>
            </ac:spMkLst>
          </pc:spChg>
          <pc:spChg chg="mod">
            <ac:chgData name="Dominik Böhler" userId="d6f71161-d1cb-4399-82c4-d80fb5b4761d" providerId="ADAL" clId="{81E042AD-E80A-804B-BBAA-EC7BCC4E92B4}" dt="2021-02-17T09:08:11.024" v="2"/>
            <ac:spMkLst>
              <pc:docMk/>
              <pc:sldMasterMk cId="3147102852" sldId="2147483696"/>
              <pc:sldLayoutMk cId="3196801174" sldId="2147483701"/>
              <ac:spMk id="5" creationId="{00000000-0000-0000-0000-000000000000}"/>
            </ac:spMkLst>
          </pc:spChg>
          <pc:spChg chg="mod">
            <ac:chgData name="Dominik Böhler" userId="d6f71161-d1cb-4399-82c4-d80fb5b4761d" providerId="ADAL" clId="{81E042AD-E80A-804B-BBAA-EC7BCC4E92B4}" dt="2021-02-17T09:08:11.024" v="2"/>
            <ac:spMkLst>
              <pc:docMk/>
              <pc:sldMasterMk cId="3147102852" sldId="2147483696"/>
              <pc:sldLayoutMk cId="3196801174" sldId="2147483701"/>
              <ac:spMk id="6" creationId="{00000000-0000-0000-0000-000000000000}"/>
            </ac:spMkLst>
          </pc:spChg>
          <pc:spChg chg="mod">
            <ac:chgData name="Dominik Böhler" userId="d6f71161-d1cb-4399-82c4-d80fb5b4761d" providerId="ADAL" clId="{81E042AD-E80A-804B-BBAA-EC7BCC4E92B4}" dt="2021-02-17T09:08:11.024" v="2"/>
            <ac:spMkLst>
              <pc:docMk/>
              <pc:sldMasterMk cId="3147102852" sldId="2147483696"/>
              <pc:sldLayoutMk cId="3196801174" sldId="2147483701"/>
              <ac:spMk id="7" creationId="{00000000-0000-0000-0000-000000000000}"/>
            </ac:spMkLst>
          </pc:spChg>
          <pc:spChg chg="mod">
            <ac:chgData name="Dominik Böhler" userId="d6f71161-d1cb-4399-82c4-d80fb5b4761d" providerId="ADAL" clId="{81E042AD-E80A-804B-BBAA-EC7BCC4E92B4}" dt="2021-02-17T09:08:11.024" v="2"/>
            <ac:spMkLst>
              <pc:docMk/>
              <pc:sldMasterMk cId="3147102852" sldId="2147483696"/>
              <pc:sldLayoutMk cId="3196801174" sldId="2147483701"/>
              <ac:spMk id="8" creationId="{00000000-0000-0000-0000-000000000000}"/>
            </ac:spMkLst>
          </pc:spChg>
          <pc:spChg chg="mod">
            <ac:chgData name="Dominik Böhler" userId="d6f71161-d1cb-4399-82c4-d80fb5b4761d" providerId="ADAL" clId="{81E042AD-E80A-804B-BBAA-EC7BCC4E92B4}" dt="2021-02-17T09:08:11.024" v="2"/>
            <ac:spMkLst>
              <pc:docMk/>
              <pc:sldMasterMk cId="3147102852" sldId="2147483696"/>
              <pc:sldLayoutMk cId="3196801174" sldId="2147483701"/>
              <ac:spMk id="9" creationId="{00000000-0000-0000-0000-000000000000}"/>
            </ac:spMkLst>
          </pc:spChg>
          <pc:spChg chg="mod">
            <ac:chgData name="Dominik Böhler" userId="d6f71161-d1cb-4399-82c4-d80fb5b4761d" providerId="ADAL" clId="{81E042AD-E80A-804B-BBAA-EC7BCC4E92B4}" dt="2021-02-17T09:08:11.024" v="2"/>
            <ac:spMkLst>
              <pc:docMk/>
              <pc:sldMasterMk cId="3147102852" sldId="2147483696"/>
              <pc:sldLayoutMk cId="3196801174" sldId="2147483701"/>
              <ac:spMk id="11" creationId="{00000000-0000-0000-0000-000000000000}"/>
            </ac:spMkLst>
          </pc:spChg>
          <pc:spChg chg="mod">
            <ac:chgData name="Dominik Böhler" userId="d6f71161-d1cb-4399-82c4-d80fb5b4761d" providerId="ADAL" clId="{81E042AD-E80A-804B-BBAA-EC7BCC4E92B4}" dt="2021-02-17T09:08:11.024" v="2"/>
            <ac:spMkLst>
              <pc:docMk/>
              <pc:sldMasterMk cId="3147102852" sldId="2147483696"/>
              <pc:sldLayoutMk cId="3196801174" sldId="2147483701"/>
              <ac:spMk id="12" creationId="{00000000-0000-0000-0000-000000000000}"/>
            </ac:spMkLst>
          </pc:spChg>
          <pc:spChg chg="mod">
            <ac:chgData name="Dominik Böhler" userId="d6f71161-d1cb-4399-82c4-d80fb5b4761d" providerId="ADAL" clId="{81E042AD-E80A-804B-BBAA-EC7BCC4E92B4}" dt="2021-02-17T09:08:11.024" v="2"/>
            <ac:spMkLst>
              <pc:docMk/>
              <pc:sldMasterMk cId="3147102852" sldId="2147483696"/>
              <pc:sldLayoutMk cId="3196801174" sldId="2147483701"/>
              <ac:spMk id="14" creationId="{00000000-0000-0000-0000-000000000000}"/>
            </ac:spMkLst>
          </pc:spChg>
          <pc:spChg chg="mod">
            <ac:chgData name="Dominik Böhler" userId="d6f71161-d1cb-4399-82c4-d80fb5b4761d" providerId="ADAL" clId="{81E042AD-E80A-804B-BBAA-EC7BCC4E92B4}" dt="2021-02-17T09:08:11.024" v="2"/>
            <ac:spMkLst>
              <pc:docMk/>
              <pc:sldMasterMk cId="3147102852" sldId="2147483696"/>
              <pc:sldLayoutMk cId="3196801174" sldId="2147483701"/>
              <ac:spMk id="25" creationId="{00000000-0000-0000-0000-000000000000}"/>
            </ac:spMkLst>
          </pc:spChg>
          <pc:spChg chg="mod">
            <ac:chgData name="Dominik Böhler" userId="d6f71161-d1cb-4399-82c4-d80fb5b4761d" providerId="ADAL" clId="{81E042AD-E80A-804B-BBAA-EC7BCC4E92B4}" dt="2021-02-17T09:08:11.024" v="2"/>
            <ac:spMkLst>
              <pc:docMk/>
              <pc:sldMasterMk cId="3147102852" sldId="2147483696"/>
              <pc:sldLayoutMk cId="3196801174" sldId="2147483701"/>
              <ac:spMk id="26" creationId="{00000000-0000-0000-0000-000000000000}"/>
            </ac:spMkLst>
          </pc:spChg>
        </pc:sldLayoutChg>
        <pc:sldLayoutChg chg="modSp">
          <pc:chgData name="Dominik Böhler" userId="d6f71161-d1cb-4399-82c4-d80fb5b4761d" providerId="ADAL" clId="{81E042AD-E80A-804B-BBAA-EC7BCC4E92B4}" dt="2021-02-17T09:08:11.024" v="2"/>
          <pc:sldLayoutMkLst>
            <pc:docMk/>
            <pc:sldMasterMk cId="3147102852" sldId="2147483696"/>
            <pc:sldLayoutMk cId="2990615183" sldId="2147483702"/>
          </pc:sldLayoutMkLst>
          <pc:spChg chg="mod">
            <ac:chgData name="Dominik Böhler" userId="d6f71161-d1cb-4399-82c4-d80fb5b4761d" providerId="ADAL" clId="{81E042AD-E80A-804B-BBAA-EC7BCC4E92B4}" dt="2021-02-17T09:08:11.024" v="2"/>
            <ac:spMkLst>
              <pc:docMk/>
              <pc:sldMasterMk cId="3147102852" sldId="2147483696"/>
              <pc:sldLayoutMk cId="2990615183" sldId="2147483702"/>
              <ac:spMk id="38" creationId="{00000000-0000-0000-0000-000000000000}"/>
            </ac:spMkLst>
          </pc:spChg>
          <pc:spChg chg="mod">
            <ac:chgData name="Dominik Böhler" userId="d6f71161-d1cb-4399-82c4-d80fb5b4761d" providerId="ADAL" clId="{81E042AD-E80A-804B-BBAA-EC7BCC4E92B4}" dt="2021-02-17T09:08:11.024" v="2"/>
            <ac:spMkLst>
              <pc:docMk/>
              <pc:sldMasterMk cId="3147102852" sldId="2147483696"/>
              <pc:sldLayoutMk cId="2990615183" sldId="2147483702"/>
              <ac:spMk id="39" creationId="{00000000-0000-0000-0000-000000000000}"/>
            </ac:spMkLst>
          </pc:spChg>
          <pc:spChg chg="mod">
            <ac:chgData name="Dominik Böhler" userId="d6f71161-d1cb-4399-82c4-d80fb5b4761d" providerId="ADAL" clId="{81E042AD-E80A-804B-BBAA-EC7BCC4E92B4}" dt="2021-02-17T09:08:11.024" v="2"/>
            <ac:spMkLst>
              <pc:docMk/>
              <pc:sldMasterMk cId="3147102852" sldId="2147483696"/>
              <pc:sldLayoutMk cId="2990615183" sldId="2147483702"/>
              <ac:spMk id="40" creationId="{00000000-0000-0000-0000-000000000000}"/>
            </ac:spMkLst>
          </pc:spChg>
          <pc:spChg chg="mod">
            <ac:chgData name="Dominik Böhler" userId="d6f71161-d1cb-4399-82c4-d80fb5b4761d" providerId="ADAL" clId="{81E042AD-E80A-804B-BBAA-EC7BCC4E92B4}" dt="2021-02-17T09:08:11.024" v="2"/>
            <ac:spMkLst>
              <pc:docMk/>
              <pc:sldMasterMk cId="3147102852" sldId="2147483696"/>
              <pc:sldLayoutMk cId="2990615183" sldId="2147483702"/>
              <ac:spMk id="41" creationId="{00000000-0000-0000-0000-000000000000}"/>
            </ac:spMkLst>
          </pc:spChg>
          <pc:spChg chg="mod">
            <ac:chgData name="Dominik Böhler" userId="d6f71161-d1cb-4399-82c4-d80fb5b4761d" providerId="ADAL" clId="{81E042AD-E80A-804B-BBAA-EC7BCC4E92B4}" dt="2021-02-17T09:08:11.024" v="2"/>
            <ac:spMkLst>
              <pc:docMk/>
              <pc:sldMasterMk cId="3147102852" sldId="2147483696"/>
              <pc:sldLayoutMk cId="2990615183" sldId="2147483702"/>
              <ac:spMk id="42" creationId="{00000000-0000-0000-0000-000000000000}"/>
            </ac:spMkLst>
          </pc:spChg>
          <pc:spChg chg="mod">
            <ac:chgData name="Dominik Böhler" userId="d6f71161-d1cb-4399-82c4-d80fb5b4761d" providerId="ADAL" clId="{81E042AD-E80A-804B-BBAA-EC7BCC4E92B4}" dt="2021-02-17T09:08:11.024" v="2"/>
            <ac:spMkLst>
              <pc:docMk/>
              <pc:sldMasterMk cId="3147102852" sldId="2147483696"/>
              <pc:sldLayoutMk cId="2990615183" sldId="2147483702"/>
              <ac:spMk id="43" creationId="{00000000-0000-0000-0000-000000000000}"/>
            </ac:spMkLst>
          </pc:spChg>
          <pc:spChg chg="mod">
            <ac:chgData name="Dominik Böhler" userId="d6f71161-d1cb-4399-82c4-d80fb5b4761d" providerId="ADAL" clId="{81E042AD-E80A-804B-BBAA-EC7BCC4E92B4}" dt="2021-02-17T09:08:11.024" v="2"/>
            <ac:spMkLst>
              <pc:docMk/>
              <pc:sldMasterMk cId="3147102852" sldId="2147483696"/>
              <pc:sldLayoutMk cId="2990615183" sldId="2147483702"/>
              <ac:spMk id="44" creationId="{00000000-0000-0000-0000-000000000000}"/>
            </ac:spMkLst>
          </pc:spChg>
        </pc:sldLayoutChg>
        <pc:sldLayoutChg chg="modSp">
          <pc:chgData name="Dominik Böhler" userId="d6f71161-d1cb-4399-82c4-d80fb5b4761d" providerId="ADAL" clId="{81E042AD-E80A-804B-BBAA-EC7BCC4E92B4}" dt="2021-02-17T09:08:11.024" v="2"/>
          <pc:sldLayoutMkLst>
            <pc:docMk/>
            <pc:sldMasterMk cId="3147102852" sldId="2147483696"/>
            <pc:sldLayoutMk cId="2594017281" sldId="2147483703"/>
          </pc:sldLayoutMkLst>
          <pc:spChg chg="mod">
            <ac:chgData name="Dominik Böhler" userId="d6f71161-d1cb-4399-82c4-d80fb5b4761d" providerId="ADAL" clId="{81E042AD-E80A-804B-BBAA-EC7BCC4E92B4}" dt="2021-02-17T09:08:11.024" v="2"/>
            <ac:spMkLst>
              <pc:docMk/>
              <pc:sldMasterMk cId="3147102852" sldId="2147483696"/>
              <pc:sldLayoutMk cId="2594017281" sldId="2147483703"/>
              <ac:spMk id="62" creationId="{00000000-0000-0000-0000-000000000000}"/>
            </ac:spMkLst>
          </pc:spChg>
          <pc:spChg chg="mod">
            <ac:chgData name="Dominik Böhler" userId="d6f71161-d1cb-4399-82c4-d80fb5b4761d" providerId="ADAL" clId="{81E042AD-E80A-804B-BBAA-EC7BCC4E92B4}" dt="2021-02-17T09:08:11.024" v="2"/>
            <ac:spMkLst>
              <pc:docMk/>
              <pc:sldMasterMk cId="3147102852" sldId="2147483696"/>
              <pc:sldLayoutMk cId="2594017281" sldId="2147483703"/>
              <ac:spMk id="63" creationId="{00000000-0000-0000-0000-000000000000}"/>
            </ac:spMkLst>
          </pc:spChg>
          <pc:spChg chg="mod">
            <ac:chgData name="Dominik Böhler" userId="d6f71161-d1cb-4399-82c4-d80fb5b4761d" providerId="ADAL" clId="{81E042AD-E80A-804B-BBAA-EC7BCC4E92B4}" dt="2021-02-17T09:08:11.024" v="2"/>
            <ac:spMkLst>
              <pc:docMk/>
              <pc:sldMasterMk cId="3147102852" sldId="2147483696"/>
              <pc:sldLayoutMk cId="2594017281" sldId="2147483703"/>
              <ac:spMk id="64" creationId="{00000000-0000-0000-0000-000000000000}"/>
            </ac:spMkLst>
          </pc:spChg>
          <pc:spChg chg="mod">
            <ac:chgData name="Dominik Böhler" userId="d6f71161-d1cb-4399-82c4-d80fb5b4761d" providerId="ADAL" clId="{81E042AD-E80A-804B-BBAA-EC7BCC4E92B4}" dt="2021-02-17T09:08:11.024" v="2"/>
            <ac:spMkLst>
              <pc:docMk/>
              <pc:sldMasterMk cId="3147102852" sldId="2147483696"/>
              <pc:sldLayoutMk cId="2594017281" sldId="2147483703"/>
              <ac:spMk id="65" creationId="{00000000-0000-0000-0000-000000000000}"/>
            </ac:spMkLst>
          </pc:spChg>
          <pc:spChg chg="mod">
            <ac:chgData name="Dominik Böhler" userId="d6f71161-d1cb-4399-82c4-d80fb5b4761d" providerId="ADAL" clId="{81E042AD-E80A-804B-BBAA-EC7BCC4E92B4}" dt="2021-02-17T09:08:11.024" v="2"/>
            <ac:spMkLst>
              <pc:docMk/>
              <pc:sldMasterMk cId="3147102852" sldId="2147483696"/>
              <pc:sldLayoutMk cId="2594017281" sldId="2147483703"/>
              <ac:spMk id="66" creationId="{00000000-0000-0000-0000-000000000000}"/>
            </ac:spMkLst>
          </pc:spChg>
          <pc:spChg chg="mod">
            <ac:chgData name="Dominik Böhler" userId="d6f71161-d1cb-4399-82c4-d80fb5b4761d" providerId="ADAL" clId="{81E042AD-E80A-804B-BBAA-EC7BCC4E92B4}" dt="2021-02-17T09:08:11.024" v="2"/>
            <ac:spMkLst>
              <pc:docMk/>
              <pc:sldMasterMk cId="3147102852" sldId="2147483696"/>
              <pc:sldLayoutMk cId="2594017281" sldId="2147483703"/>
              <ac:spMk id="67" creationId="{00000000-0000-0000-0000-000000000000}"/>
            </ac:spMkLst>
          </pc:spChg>
        </pc:sldLayoutChg>
        <pc:sldLayoutChg chg="modSp">
          <pc:chgData name="Dominik Böhler" userId="d6f71161-d1cb-4399-82c4-d80fb5b4761d" providerId="ADAL" clId="{81E042AD-E80A-804B-BBAA-EC7BCC4E92B4}" dt="2021-02-17T09:08:11.024" v="2"/>
          <pc:sldLayoutMkLst>
            <pc:docMk/>
            <pc:sldMasterMk cId="3147102852" sldId="2147483696"/>
            <pc:sldLayoutMk cId="1100044553" sldId="2147483704"/>
          </pc:sldLayoutMkLst>
          <pc:spChg chg="mod">
            <ac:chgData name="Dominik Böhler" userId="d6f71161-d1cb-4399-82c4-d80fb5b4761d" providerId="ADAL" clId="{81E042AD-E80A-804B-BBAA-EC7BCC4E92B4}" dt="2021-02-17T09:08:11.024" v="2"/>
            <ac:spMkLst>
              <pc:docMk/>
              <pc:sldMasterMk cId="3147102852" sldId="2147483696"/>
              <pc:sldLayoutMk cId="1100044553" sldId="2147483704"/>
              <ac:spMk id="69" creationId="{00000000-0000-0000-0000-000000000000}"/>
            </ac:spMkLst>
          </pc:spChg>
          <pc:spChg chg="mod">
            <ac:chgData name="Dominik Böhler" userId="d6f71161-d1cb-4399-82c4-d80fb5b4761d" providerId="ADAL" clId="{81E042AD-E80A-804B-BBAA-EC7BCC4E92B4}" dt="2021-02-17T09:08:11.024" v="2"/>
            <ac:spMkLst>
              <pc:docMk/>
              <pc:sldMasterMk cId="3147102852" sldId="2147483696"/>
              <pc:sldLayoutMk cId="1100044553" sldId="2147483704"/>
              <ac:spMk id="70" creationId="{00000000-0000-0000-0000-000000000000}"/>
            </ac:spMkLst>
          </pc:spChg>
          <pc:spChg chg="mod">
            <ac:chgData name="Dominik Böhler" userId="d6f71161-d1cb-4399-82c4-d80fb5b4761d" providerId="ADAL" clId="{81E042AD-E80A-804B-BBAA-EC7BCC4E92B4}" dt="2021-02-17T09:08:11.024" v="2"/>
            <ac:spMkLst>
              <pc:docMk/>
              <pc:sldMasterMk cId="3147102852" sldId="2147483696"/>
              <pc:sldLayoutMk cId="1100044553" sldId="2147483704"/>
              <ac:spMk id="71" creationId="{00000000-0000-0000-0000-000000000000}"/>
            </ac:spMkLst>
          </pc:spChg>
          <pc:spChg chg="mod">
            <ac:chgData name="Dominik Böhler" userId="d6f71161-d1cb-4399-82c4-d80fb5b4761d" providerId="ADAL" clId="{81E042AD-E80A-804B-BBAA-EC7BCC4E92B4}" dt="2021-02-17T09:08:11.024" v="2"/>
            <ac:spMkLst>
              <pc:docMk/>
              <pc:sldMasterMk cId="3147102852" sldId="2147483696"/>
              <pc:sldLayoutMk cId="1100044553" sldId="2147483704"/>
              <ac:spMk id="72" creationId="{00000000-0000-0000-0000-000000000000}"/>
            </ac:spMkLst>
          </pc:spChg>
          <pc:spChg chg="mod">
            <ac:chgData name="Dominik Böhler" userId="d6f71161-d1cb-4399-82c4-d80fb5b4761d" providerId="ADAL" clId="{81E042AD-E80A-804B-BBAA-EC7BCC4E92B4}" dt="2021-02-17T09:08:11.024" v="2"/>
            <ac:spMkLst>
              <pc:docMk/>
              <pc:sldMasterMk cId="3147102852" sldId="2147483696"/>
              <pc:sldLayoutMk cId="1100044553" sldId="2147483704"/>
              <ac:spMk id="73" creationId="{00000000-0000-0000-0000-000000000000}"/>
            </ac:spMkLst>
          </pc:spChg>
        </pc:sldLayoutChg>
        <pc:sldLayoutChg chg="modSp">
          <pc:chgData name="Dominik Böhler" userId="d6f71161-d1cb-4399-82c4-d80fb5b4761d" providerId="ADAL" clId="{81E042AD-E80A-804B-BBAA-EC7BCC4E92B4}" dt="2021-02-17T09:08:11.024" v="2"/>
          <pc:sldLayoutMkLst>
            <pc:docMk/>
            <pc:sldMasterMk cId="3147102852" sldId="2147483696"/>
            <pc:sldLayoutMk cId="3208205735" sldId="2147483705"/>
          </pc:sldLayoutMkLst>
          <pc:spChg chg="mod">
            <ac:chgData name="Dominik Böhler" userId="d6f71161-d1cb-4399-82c4-d80fb5b4761d" providerId="ADAL" clId="{81E042AD-E80A-804B-BBAA-EC7BCC4E92B4}" dt="2021-02-17T09:08:11.024" v="2"/>
            <ac:spMkLst>
              <pc:docMk/>
              <pc:sldMasterMk cId="3147102852" sldId="2147483696"/>
              <pc:sldLayoutMk cId="3208205735" sldId="2147483705"/>
              <ac:spMk id="75" creationId="{00000000-0000-0000-0000-000000000000}"/>
            </ac:spMkLst>
          </pc:spChg>
          <pc:spChg chg="mod">
            <ac:chgData name="Dominik Böhler" userId="d6f71161-d1cb-4399-82c4-d80fb5b4761d" providerId="ADAL" clId="{81E042AD-E80A-804B-BBAA-EC7BCC4E92B4}" dt="2021-02-17T09:08:11.024" v="2"/>
            <ac:spMkLst>
              <pc:docMk/>
              <pc:sldMasterMk cId="3147102852" sldId="2147483696"/>
              <pc:sldLayoutMk cId="3208205735" sldId="2147483705"/>
              <ac:spMk id="76" creationId="{00000000-0000-0000-0000-000000000000}"/>
            </ac:spMkLst>
          </pc:spChg>
          <pc:spChg chg="mod">
            <ac:chgData name="Dominik Böhler" userId="d6f71161-d1cb-4399-82c4-d80fb5b4761d" providerId="ADAL" clId="{81E042AD-E80A-804B-BBAA-EC7BCC4E92B4}" dt="2021-02-17T09:08:11.024" v="2"/>
            <ac:spMkLst>
              <pc:docMk/>
              <pc:sldMasterMk cId="3147102852" sldId="2147483696"/>
              <pc:sldLayoutMk cId="3208205735" sldId="2147483705"/>
              <ac:spMk id="77" creationId="{00000000-0000-0000-0000-000000000000}"/>
            </ac:spMkLst>
          </pc:spChg>
          <pc:spChg chg="mod">
            <ac:chgData name="Dominik Böhler" userId="d6f71161-d1cb-4399-82c4-d80fb5b4761d" providerId="ADAL" clId="{81E042AD-E80A-804B-BBAA-EC7BCC4E92B4}" dt="2021-02-17T09:08:11.024" v="2"/>
            <ac:spMkLst>
              <pc:docMk/>
              <pc:sldMasterMk cId="3147102852" sldId="2147483696"/>
              <pc:sldLayoutMk cId="3208205735" sldId="2147483705"/>
              <ac:spMk id="78" creationId="{00000000-0000-0000-0000-000000000000}"/>
            </ac:spMkLst>
          </pc:spChg>
        </pc:sldLayoutChg>
        <pc:sldLayoutChg chg="modSp">
          <pc:chgData name="Dominik Böhler" userId="d6f71161-d1cb-4399-82c4-d80fb5b4761d" providerId="ADAL" clId="{81E042AD-E80A-804B-BBAA-EC7BCC4E92B4}" dt="2021-02-17T09:08:11.024" v="2"/>
          <pc:sldLayoutMkLst>
            <pc:docMk/>
            <pc:sldMasterMk cId="3147102852" sldId="2147483696"/>
            <pc:sldLayoutMk cId="2337722595" sldId="2147483706"/>
          </pc:sldLayoutMkLst>
          <pc:spChg chg="mod">
            <ac:chgData name="Dominik Böhler" userId="d6f71161-d1cb-4399-82c4-d80fb5b4761d" providerId="ADAL" clId="{81E042AD-E80A-804B-BBAA-EC7BCC4E92B4}" dt="2021-02-17T09:08:11.024" v="2"/>
            <ac:spMkLst>
              <pc:docMk/>
              <pc:sldMasterMk cId="3147102852" sldId="2147483696"/>
              <pc:sldLayoutMk cId="2337722595" sldId="2147483706"/>
              <ac:spMk id="31" creationId="{00000000-0000-0000-0000-000000000000}"/>
            </ac:spMkLst>
          </pc:spChg>
          <pc:spChg chg="mod">
            <ac:chgData name="Dominik Böhler" userId="d6f71161-d1cb-4399-82c4-d80fb5b4761d" providerId="ADAL" clId="{81E042AD-E80A-804B-BBAA-EC7BCC4E92B4}" dt="2021-02-17T09:08:11.024" v="2"/>
            <ac:spMkLst>
              <pc:docMk/>
              <pc:sldMasterMk cId="3147102852" sldId="2147483696"/>
              <pc:sldLayoutMk cId="2337722595" sldId="2147483706"/>
              <ac:spMk id="32" creationId="{00000000-0000-0000-0000-000000000000}"/>
            </ac:spMkLst>
          </pc:spChg>
          <pc:spChg chg="mod">
            <ac:chgData name="Dominik Böhler" userId="d6f71161-d1cb-4399-82c4-d80fb5b4761d" providerId="ADAL" clId="{81E042AD-E80A-804B-BBAA-EC7BCC4E92B4}" dt="2021-02-17T09:08:11.024" v="2"/>
            <ac:spMkLst>
              <pc:docMk/>
              <pc:sldMasterMk cId="3147102852" sldId="2147483696"/>
              <pc:sldLayoutMk cId="2337722595" sldId="2147483706"/>
              <ac:spMk id="33" creationId="{00000000-0000-0000-0000-000000000000}"/>
            </ac:spMkLst>
          </pc:spChg>
          <pc:spChg chg="mod">
            <ac:chgData name="Dominik Böhler" userId="d6f71161-d1cb-4399-82c4-d80fb5b4761d" providerId="ADAL" clId="{81E042AD-E80A-804B-BBAA-EC7BCC4E92B4}" dt="2021-02-17T09:08:11.024" v="2"/>
            <ac:spMkLst>
              <pc:docMk/>
              <pc:sldMasterMk cId="3147102852" sldId="2147483696"/>
              <pc:sldLayoutMk cId="2337722595" sldId="2147483706"/>
              <ac:spMk id="34" creationId="{00000000-0000-0000-0000-000000000000}"/>
            </ac:spMkLst>
          </pc:spChg>
          <pc:spChg chg="mod">
            <ac:chgData name="Dominik Böhler" userId="d6f71161-d1cb-4399-82c4-d80fb5b4761d" providerId="ADAL" clId="{81E042AD-E80A-804B-BBAA-EC7BCC4E92B4}" dt="2021-02-17T09:08:11.024" v="2"/>
            <ac:spMkLst>
              <pc:docMk/>
              <pc:sldMasterMk cId="3147102852" sldId="2147483696"/>
              <pc:sldLayoutMk cId="2337722595" sldId="2147483706"/>
              <ac:spMk id="35" creationId="{00000000-0000-0000-0000-000000000000}"/>
            </ac:spMkLst>
          </pc:spChg>
          <pc:spChg chg="mod">
            <ac:chgData name="Dominik Böhler" userId="d6f71161-d1cb-4399-82c4-d80fb5b4761d" providerId="ADAL" clId="{81E042AD-E80A-804B-BBAA-EC7BCC4E92B4}" dt="2021-02-17T09:08:11.024" v="2"/>
            <ac:spMkLst>
              <pc:docMk/>
              <pc:sldMasterMk cId="3147102852" sldId="2147483696"/>
              <pc:sldLayoutMk cId="2337722595" sldId="2147483706"/>
              <ac:spMk id="36" creationId="{00000000-0000-0000-0000-000000000000}"/>
            </ac:spMkLst>
          </pc:spChg>
        </pc:sldLayoutChg>
        <pc:sldLayoutChg chg="modSp">
          <pc:chgData name="Dominik Böhler" userId="d6f71161-d1cb-4399-82c4-d80fb5b4761d" providerId="ADAL" clId="{81E042AD-E80A-804B-BBAA-EC7BCC4E92B4}" dt="2021-02-17T09:08:11.024" v="2"/>
          <pc:sldLayoutMkLst>
            <pc:docMk/>
            <pc:sldMasterMk cId="3147102852" sldId="2147483696"/>
            <pc:sldLayoutMk cId="2531837037" sldId="2147483707"/>
          </pc:sldLayoutMkLst>
          <pc:spChg chg="mod">
            <ac:chgData name="Dominik Böhler" userId="d6f71161-d1cb-4399-82c4-d80fb5b4761d" providerId="ADAL" clId="{81E042AD-E80A-804B-BBAA-EC7BCC4E92B4}" dt="2021-02-17T09:08:11.024" v="2"/>
            <ac:spMkLst>
              <pc:docMk/>
              <pc:sldMasterMk cId="3147102852" sldId="2147483696"/>
              <pc:sldLayoutMk cId="2531837037" sldId="2147483707"/>
              <ac:spMk id="80" creationId="{00000000-0000-0000-0000-000000000000}"/>
            </ac:spMkLst>
          </pc:spChg>
          <pc:spChg chg="mod">
            <ac:chgData name="Dominik Böhler" userId="d6f71161-d1cb-4399-82c4-d80fb5b4761d" providerId="ADAL" clId="{81E042AD-E80A-804B-BBAA-EC7BCC4E92B4}" dt="2021-02-17T09:08:11.024" v="2"/>
            <ac:spMkLst>
              <pc:docMk/>
              <pc:sldMasterMk cId="3147102852" sldId="2147483696"/>
              <pc:sldLayoutMk cId="2531837037" sldId="2147483707"/>
              <ac:spMk id="81" creationId="{00000000-0000-0000-0000-000000000000}"/>
            </ac:spMkLst>
          </pc:spChg>
          <pc:spChg chg="mod">
            <ac:chgData name="Dominik Böhler" userId="d6f71161-d1cb-4399-82c4-d80fb5b4761d" providerId="ADAL" clId="{81E042AD-E80A-804B-BBAA-EC7BCC4E92B4}" dt="2021-02-17T09:08:11.024" v="2"/>
            <ac:spMkLst>
              <pc:docMk/>
              <pc:sldMasterMk cId="3147102852" sldId="2147483696"/>
              <pc:sldLayoutMk cId="2531837037" sldId="2147483707"/>
              <ac:spMk id="82" creationId="{00000000-0000-0000-0000-000000000000}"/>
            </ac:spMkLst>
          </pc:spChg>
        </pc:sldLayoutChg>
        <pc:sldLayoutChg chg="modSp">
          <pc:chgData name="Dominik Böhler" userId="d6f71161-d1cb-4399-82c4-d80fb5b4761d" providerId="ADAL" clId="{81E042AD-E80A-804B-BBAA-EC7BCC4E92B4}" dt="2021-02-17T09:08:11.024" v="2"/>
          <pc:sldLayoutMkLst>
            <pc:docMk/>
            <pc:sldMasterMk cId="3147102852" sldId="2147483696"/>
            <pc:sldLayoutMk cId="3135880649" sldId="2147483708"/>
          </pc:sldLayoutMkLst>
          <pc:spChg chg="mod">
            <ac:chgData name="Dominik Böhler" userId="d6f71161-d1cb-4399-82c4-d80fb5b4761d" providerId="ADAL" clId="{81E042AD-E80A-804B-BBAA-EC7BCC4E92B4}" dt="2021-02-17T09:08:11.024" v="2"/>
            <ac:spMkLst>
              <pc:docMk/>
              <pc:sldMasterMk cId="3147102852" sldId="2147483696"/>
              <pc:sldLayoutMk cId="3135880649" sldId="2147483708"/>
              <ac:spMk id="3" creationId="{00000000-0000-0000-0000-000000000000}"/>
            </ac:spMkLst>
          </pc:spChg>
          <pc:spChg chg="mod">
            <ac:chgData name="Dominik Böhler" userId="d6f71161-d1cb-4399-82c4-d80fb5b4761d" providerId="ADAL" clId="{81E042AD-E80A-804B-BBAA-EC7BCC4E92B4}" dt="2021-02-17T09:08:11.024" v="2"/>
            <ac:spMkLst>
              <pc:docMk/>
              <pc:sldMasterMk cId="3147102852" sldId="2147483696"/>
              <pc:sldLayoutMk cId="3135880649" sldId="2147483708"/>
              <ac:spMk id="9" creationId="{00000000-0000-0000-0000-000000000000}"/>
            </ac:spMkLst>
          </pc:spChg>
          <pc:spChg chg="mod">
            <ac:chgData name="Dominik Böhler" userId="d6f71161-d1cb-4399-82c4-d80fb5b4761d" providerId="ADAL" clId="{81E042AD-E80A-804B-BBAA-EC7BCC4E92B4}" dt="2021-02-17T09:08:11.024" v="2"/>
            <ac:spMkLst>
              <pc:docMk/>
              <pc:sldMasterMk cId="3147102852" sldId="2147483696"/>
              <pc:sldLayoutMk cId="3135880649" sldId="2147483708"/>
              <ac:spMk id="11" creationId="{00000000-0000-0000-0000-000000000000}"/>
            </ac:spMkLst>
          </pc:spChg>
          <pc:spChg chg="mod">
            <ac:chgData name="Dominik Böhler" userId="d6f71161-d1cb-4399-82c4-d80fb5b4761d" providerId="ADAL" clId="{81E042AD-E80A-804B-BBAA-EC7BCC4E92B4}" dt="2021-02-17T09:08:11.024" v="2"/>
            <ac:spMkLst>
              <pc:docMk/>
              <pc:sldMasterMk cId="3147102852" sldId="2147483696"/>
              <pc:sldLayoutMk cId="3135880649" sldId="2147483708"/>
              <ac:spMk id="13" creationId="{00000000-0000-0000-0000-000000000000}"/>
            </ac:spMkLst>
          </pc:spChg>
        </pc:sldLayoutChg>
        <pc:sldLayoutChg chg="modSp">
          <pc:chgData name="Dominik Böhler" userId="d6f71161-d1cb-4399-82c4-d80fb5b4761d" providerId="ADAL" clId="{81E042AD-E80A-804B-BBAA-EC7BCC4E92B4}" dt="2021-02-17T09:08:11.024" v="2"/>
          <pc:sldLayoutMkLst>
            <pc:docMk/>
            <pc:sldMasterMk cId="3147102852" sldId="2147483696"/>
            <pc:sldLayoutMk cId="612207959" sldId="2147483709"/>
          </pc:sldLayoutMkLst>
          <pc:spChg chg="mod">
            <ac:chgData name="Dominik Böhler" userId="d6f71161-d1cb-4399-82c4-d80fb5b4761d" providerId="ADAL" clId="{81E042AD-E80A-804B-BBAA-EC7BCC4E92B4}" dt="2021-02-17T09:08:11.024" v="2"/>
            <ac:spMkLst>
              <pc:docMk/>
              <pc:sldMasterMk cId="3147102852" sldId="2147483696"/>
              <pc:sldLayoutMk cId="612207959" sldId="2147483709"/>
              <ac:spMk id="3" creationId="{00000000-0000-0000-0000-000000000000}"/>
            </ac:spMkLst>
          </pc:spChg>
          <pc:spChg chg="mod">
            <ac:chgData name="Dominik Böhler" userId="d6f71161-d1cb-4399-82c4-d80fb5b4761d" providerId="ADAL" clId="{81E042AD-E80A-804B-BBAA-EC7BCC4E92B4}" dt="2021-02-17T09:08:11.024" v="2"/>
            <ac:spMkLst>
              <pc:docMk/>
              <pc:sldMasterMk cId="3147102852" sldId="2147483696"/>
              <pc:sldLayoutMk cId="612207959" sldId="2147483709"/>
              <ac:spMk id="9" creationId="{00000000-0000-0000-0000-000000000000}"/>
            </ac:spMkLst>
          </pc:spChg>
          <pc:spChg chg="mod">
            <ac:chgData name="Dominik Böhler" userId="d6f71161-d1cb-4399-82c4-d80fb5b4761d" providerId="ADAL" clId="{81E042AD-E80A-804B-BBAA-EC7BCC4E92B4}" dt="2021-02-17T09:08:11.024" v="2"/>
            <ac:spMkLst>
              <pc:docMk/>
              <pc:sldMasterMk cId="3147102852" sldId="2147483696"/>
              <pc:sldLayoutMk cId="612207959" sldId="2147483709"/>
              <ac:spMk id="10" creationId="{00000000-0000-0000-0000-000000000000}"/>
            </ac:spMkLst>
          </pc:spChg>
          <pc:spChg chg="mod">
            <ac:chgData name="Dominik Böhler" userId="d6f71161-d1cb-4399-82c4-d80fb5b4761d" providerId="ADAL" clId="{81E042AD-E80A-804B-BBAA-EC7BCC4E92B4}" dt="2021-02-17T09:08:11.024" v="2"/>
            <ac:spMkLst>
              <pc:docMk/>
              <pc:sldMasterMk cId="3147102852" sldId="2147483696"/>
              <pc:sldLayoutMk cId="612207959" sldId="2147483709"/>
              <ac:spMk id="11" creationId="{00000000-0000-0000-0000-000000000000}"/>
            </ac:spMkLst>
          </pc:spChg>
          <pc:spChg chg="mod">
            <ac:chgData name="Dominik Böhler" userId="d6f71161-d1cb-4399-82c4-d80fb5b4761d" providerId="ADAL" clId="{81E042AD-E80A-804B-BBAA-EC7BCC4E92B4}" dt="2021-02-17T09:08:11.024" v="2"/>
            <ac:spMkLst>
              <pc:docMk/>
              <pc:sldMasterMk cId="3147102852" sldId="2147483696"/>
              <pc:sldLayoutMk cId="612207959" sldId="2147483709"/>
              <ac:spMk id="13" creationId="{00000000-0000-0000-0000-000000000000}"/>
            </ac:spMkLst>
          </pc:spChg>
        </pc:sldLayoutChg>
        <pc:sldLayoutChg chg="modSp">
          <pc:chgData name="Dominik Böhler" userId="d6f71161-d1cb-4399-82c4-d80fb5b4761d" providerId="ADAL" clId="{81E042AD-E80A-804B-BBAA-EC7BCC4E92B4}" dt="2021-02-17T09:08:11.024" v="2"/>
          <pc:sldLayoutMkLst>
            <pc:docMk/>
            <pc:sldMasterMk cId="3147102852" sldId="2147483696"/>
            <pc:sldLayoutMk cId="927766522" sldId="2147483710"/>
          </pc:sldLayoutMkLst>
          <pc:spChg chg="mod">
            <ac:chgData name="Dominik Böhler" userId="d6f71161-d1cb-4399-82c4-d80fb5b4761d" providerId="ADAL" clId="{81E042AD-E80A-804B-BBAA-EC7BCC4E92B4}" dt="2021-02-17T09:08:11.024" v="2"/>
            <ac:spMkLst>
              <pc:docMk/>
              <pc:sldMasterMk cId="3147102852" sldId="2147483696"/>
              <pc:sldLayoutMk cId="927766522" sldId="2147483710"/>
              <ac:spMk id="3" creationId="{00000000-0000-0000-0000-000000000000}"/>
            </ac:spMkLst>
          </pc:spChg>
          <pc:spChg chg="mod">
            <ac:chgData name="Dominik Böhler" userId="d6f71161-d1cb-4399-82c4-d80fb5b4761d" providerId="ADAL" clId="{81E042AD-E80A-804B-BBAA-EC7BCC4E92B4}" dt="2021-02-17T09:08:11.024" v="2"/>
            <ac:spMkLst>
              <pc:docMk/>
              <pc:sldMasterMk cId="3147102852" sldId="2147483696"/>
              <pc:sldLayoutMk cId="927766522" sldId="2147483710"/>
              <ac:spMk id="5" creationId="{00000000-0000-0000-0000-000000000000}"/>
            </ac:spMkLst>
          </pc:spChg>
          <pc:spChg chg="mod">
            <ac:chgData name="Dominik Böhler" userId="d6f71161-d1cb-4399-82c4-d80fb5b4761d" providerId="ADAL" clId="{81E042AD-E80A-804B-BBAA-EC7BCC4E92B4}" dt="2021-02-17T09:08:11.024" v="2"/>
            <ac:spMkLst>
              <pc:docMk/>
              <pc:sldMasterMk cId="3147102852" sldId="2147483696"/>
              <pc:sldLayoutMk cId="927766522" sldId="2147483710"/>
              <ac:spMk id="7" creationId="{00000000-0000-0000-0000-000000000000}"/>
            </ac:spMkLst>
          </pc:spChg>
          <pc:spChg chg="mod">
            <ac:chgData name="Dominik Böhler" userId="d6f71161-d1cb-4399-82c4-d80fb5b4761d" providerId="ADAL" clId="{81E042AD-E80A-804B-BBAA-EC7BCC4E92B4}" dt="2021-02-17T09:08:11.024" v="2"/>
            <ac:spMkLst>
              <pc:docMk/>
              <pc:sldMasterMk cId="3147102852" sldId="2147483696"/>
              <pc:sldLayoutMk cId="927766522" sldId="2147483710"/>
              <ac:spMk id="9" creationId="{00000000-0000-0000-0000-000000000000}"/>
            </ac:spMkLst>
          </pc:spChg>
          <pc:spChg chg="mod">
            <ac:chgData name="Dominik Böhler" userId="d6f71161-d1cb-4399-82c4-d80fb5b4761d" providerId="ADAL" clId="{81E042AD-E80A-804B-BBAA-EC7BCC4E92B4}" dt="2021-02-17T09:08:11.024" v="2"/>
            <ac:spMkLst>
              <pc:docMk/>
              <pc:sldMasterMk cId="3147102852" sldId="2147483696"/>
              <pc:sldLayoutMk cId="927766522" sldId="2147483710"/>
              <ac:spMk id="11" creationId="{00000000-0000-0000-0000-000000000000}"/>
            </ac:spMkLst>
          </pc:spChg>
          <pc:spChg chg="mod">
            <ac:chgData name="Dominik Böhler" userId="d6f71161-d1cb-4399-82c4-d80fb5b4761d" providerId="ADAL" clId="{81E042AD-E80A-804B-BBAA-EC7BCC4E92B4}" dt="2021-02-17T09:08:11.024" v="2"/>
            <ac:spMkLst>
              <pc:docMk/>
              <pc:sldMasterMk cId="3147102852" sldId="2147483696"/>
              <pc:sldLayoutMk cId="927766522" sldId="2147483710"/>
              <ac:spMk id="14" creationId="{00000000-0000-0000-0000-000000000000}"/>
            </ac:spMkLst>
          </pc:spChg>
        </pc:sldLayoutChg>
        <pc:sldLayoutChg chg="modSp">
          <pc:chgData name="Dominik Böhler" userId="d6f71161-d1cb-4399-82c4-d80fb5b4761d" providerId="ADAL" clId="{81E042AD-E80A-804B-BBAA-EC7BCC4E92B4}" dt="2021-02-17T09:08:11.024" v="2"/>
          <pc:sldLayoutMkLst>
            <pc:docMk/>
            <pc:sldMasterMk cId="3147102852" sldId="2147483696"/>
            <pc:sldLayoutMk cId="996872931" sldId="2147483711"/>
          </pc:sldLayoutMkLst>
          <pc:spChg chg="mod">
            <ac:chgData name="Dominik Böhler" userId="d6f71161-d1cb-4399-82c4-d80fb5b4761d" providerId="ADAL" clId="{81E042AD-E80A-804B-BBAA-EC7BCC4E92B4}" dt="2021-02-17T09:08:11.024" v="2"/>
            <ac:spMkLst>
              <pc:docMk/>
              <pc:sldMasterMk cId="3147102852" sldId="2147483696"/>
              <pc:sldLayoutMk cId="996872931" sldId="2147483711"/>
              <ac:spMk id="3" creationId="{00000000-0000-0000-0000-000000000000}"/>
            </ac:spMkLst>
          </pc:spChg>
          <pc:spChg chg="mod">
            <ac:chgData name="Dominik Böhler" userId="d6f71161-d1cb-4399-82c4-d80fb5b4761d" providerId="ADAL" clId="{81E042AD-E80A-804B-BBAA-EC7BCC4E92B4}" dt="2021-02-17T09:08:11.024" v="2"/>
            <ac:spMkLst>
              <pc:docMk/>
              <pc:sldMasterMk cId="3147102852" sldId="2147483696"/>
              <pc:sldLayoutMk cId="996872931" sldId="2147483711"/>
              <ac:spMk id="5" creationId="{00000000-0000-0000-0000-000000000000}"/>
            </ac:spMkLst>
          </pc:spChg>
          <pc:spChg chg="mod">
            <ac:chgData name="Dominik Böhler" userId="d6f71161-d1cb-4399-82c4-d80fb5b4761d" providerId="ADAL" clId="{81E042AD-E80A-804B-BBAA-EC7BCC4E92B4}" dt="2021-02-17T09:08:11.024" v="2"/>
            <ac:spMkLst>
              <pc:docMk/>
              <pc:sldMasterMk cId="3147102852" sldId="2147483696"/>
              <pc:sldLayoutMk cId="996872931" sldId="2147483711"/>
              <ac:spMk id="7" creationId="{00000000-0000-0000-0000-000000000000}"/>
            </ac:spMkLst>
          </pc:spChg>
          <pc:spChg chg="mod">
            <ac:chgData name="Dominik Böhler" userId="d6f71161-d1cb-4399-82c4-d80fb5b4761d" providerId="ADAL" clId="{81E042AD-E80A-804B-BBAA-EC7BCC4E92B4}" dt="2021-02-17T09:08:11.024" v="2"/>
            <ac:spMkLst>
              <pc:docMk/>
              <pc:sldMasterMk cId="3147102852" sldId="2147483696"/>
              <pc:sldLayoutMk cId="996872931" sldId="2147483711"/>
              <ac:spMk id="9" creationId="{00000000-0000-0000-0000-000000000000}"/>
            </ac:spMkLst>
          </pc:spChg>
          <pc:spChg chg="mod">
            <ac:chgData name="Dominik Böhler" userId="d6f71161-d1cb-4399-82c4-d80fb5b4761d" providerId="ADAL" clId="{81E042AD-E80A-804B-BBAA-EC7BCC4E92B4}" dt="2021-02-17T09:08:11.024" v="2"/>
            <ac:spMkLst>
              <pc:docMk/>
              <pc:sldMasterMk cId="3147102852" sldId="2147483696"/>
              <pc:sldLayoutMk cId="996872931" sldId="2147483711"/>
              <ac:spMk id="11" creationId="{00000000-0000-0000-0000-000000000000}"/>
            </ac:spMkLst>
          </pc:spChg>
          <pc:spChg chg="mod">
            <ac:chgData name="Dominik Böhler" userId="d6f71161-d1cb-4399-82c4-d80fb5b4761d" providerId="ADAL" clId="{81E042AD-E80A-804B-BBAA-EC7BCC4E92B4}" dt="2021-02-17T09:08:11.024" v="2"/>
            <ac:spMkLst>
              <pc:docMk/>
              <pc:sldMasterMk cId="3147102852" sldId="2147483696"/>
              <pc:sldLayoutMk cId="996872931" sldId="2147483711"/>
              <ac:spMk id="12" creationId="{00000000-0000-0000-0000-000000000000}"/>
            </ac:spMkLst>
          </pc:spChg>
          <pc:spChg chg="mod">
            <ac:chgData name="Dominik Böhler" userId="d6f71161-d1cb-4399-82c4-d80fb5b4761d" providerId="ADAL" clId="{81E042AD-E80A-804B-BBAA-EC7BCC4E92B4}" dt="2021-02-17T09:08:11.024" v="2"/>
            <ac:spMkLst>
              <pc:docMk/>
              <pc:sldMasterMk cId="3147102852" sldId="2147483696"/>
              <pc:sldLayoutMk cId="996872931" sldId="2147483711"/>
              <ac:spMk id="14" creationId="{00000000-0000-0000-0000-000000000000}"/>
            </ac:spMkLst>
          </pc:spChg>
        </pc:sldLayoutChg>
      </pc:sldMasterChg>
    </pc:docChg>
  </pc:docChgLst>
  <pc:docChgLst>
    <pc:chgData name="Robby Roth" userId="47608e0cc0708d8b" providerId="LiveId" clId="{15F10828-1104-4184-A924-0941351C70FA}"/>
    <pc:docChg chg="modSld">
      <pc:chgData name="Robby Roth" userId="47608e0cc0708d8b" providerId="LiveId" clId="{15F10828-1104-4184-A924-0941351C70FA}" dt="2020-02-09T23:00:26.041" v="3903" actId="20577"/>
      <pc:docMkLst>
        <pc:docMk/>
      </pc:docMkLst>
      <pc:sldChg chg="modSp">
        <pc:chgData name="Robby Roth" userId="47608e0cc0708d8b" providerId="LiveId" clId="{15F10828-1104-4184-A924-0941351C70FA}" dt="2020-02-09T21:29:31.289" v="2" actId="962"/>
        <pc:sldMkLst>
          <pc:docMk/>
          <pc:sldMk cId="4140415912" sldId="301"/>
        </pc:sldMkLst>
        <pc:picChg chg="mod">
          <ac:chgData name="Robby Roth" userId="47608e0cc0708d8b" providerId="LiveId" clId="{15F10828-1104-4184-A924-0941351C70FA}" dt="2020-02-09T21:29:31.289" v="2" actId="962"/>
          <ac:picMkLst>
            <pc:docMk/>
            <pc:sldMk cId="4140415912" sldId="301"/>
            <ac:picMk id="8" creationId="{66F68693-04B9-45A8-9FEE-D461A6FE8391}"/>
          </ac:picMkLst>
        </pc:picChg>
      </pc:sldChg>
      <pc:sldChg chg="modSp">
        <pc:chgData name="Robby Roth" userId="47608e0cc0708d8b" providerId="LiveId" clId="{15F10828-1104-4184-A924-0941351C70FA}" dt="2020-02-09T21:58:38.528" v="36" actId="962"/>
        <pc:sldMkLst>
          <pc:docMk/>
          <pc:sldMk cId="2787945129" sldId="307"/>
        </pc:sldMkLst>
        <pc:picChg chg="mod">
          <ac:chgData name="Robby Roth" userId="47608e0cc0708d8b" providerId="LiveId" clId="{15F10828-1104-4184-A924-0941351C70FA}" dt="2020-02-09T21:58:38.528" v="36" actId="962"/>
          <ac:picMkLst>
            <pc:docMk/>
            <pc:sldMk cId="2787945129" sldId="307"/>
            <ac:picMk id="4" creationId="{00000000-0000-0000-0000-000000000000}"/>
          </ac:picMkLst>
        </pc:picChg>
      </pc:sldChg>
      <pc:sldChg chg="modSp modNotesTx">
        <pc:chgData name="Robby Roth" userId="47608e0cc0708d8b" providerId="LiveId" clId="{15F10828-1104-4184-A924-0941351C70FA}" dt="2020-02-09T22:00:07.062" v="294" actId="6549"/>
        <pc:sldMkLst>
          <pc:docMk/>
          <pc:sldMk cId="4263003554" sldId="309"/>
        </pc:sldMkLst>
        <pc:picChg chg="mod">
          <ac:chgData name="Robby Roth" userId="47608e0cc0708d8b" providerId="LiveId" clId="{15F10828-1104-4184-A924-0941351C70FA}" dt="2020-02-09T21:59:22.552" v="284" actId="962"/>
          <ac:picMkLst>
            <pc:docMk/>
            <pc:sldMk cId="4263003554" sldId="309"/>
            <ac:picMk id="5" creationId="{38B9397E-5103-4DBC-AC86-893E2F50AC61}"/>
          </ac:picMkLst>
        </pc:picChg>
      </pc:sldChg>
      <pc:sldChg chg="modSp">
        <pc:chgData name="Robby Roth" userId="47608e0cc0708d8b" providerId="LiveId" clId="{15F10828-1104-4184-A924-0941351C70FA}" dt="2020-02-09T22:01:54.440" v="724" actId="962"/>
        <pc:sldMkLst>
          <pc:docMk/>
          <pc:sldMk cId="4180948555" sldId="311"/>
        </pc:sldMkLst>
        <pc:picChg chg="mod">
          <ac:chgData name="Robby Roth" userId="47608e0cc0708d8b" providerId="LiveId" clId="{15F10828-1104-4184-A924-0941351C70FA}" dt="2020-02-09T22:01:54.440" v="724" actId="962"/>
          <ac:picMkLst>
            <pc:docMk/>
            <pc:sldMk cId="4180948555" sldId="311"/>
            <ac:picMk id="3" creationId="{00000000-0000-0000-0000-000000000000}"/>
          </ac:picMkLst>
        </pc:picChg>
      </pc:sldChg>
      <pc:sldChg chg="modSp">
        <pc:chgData name="Robby Roth" userId="47608e0cc0708d8b" providerId="LiveId" clId="{15F10828-1104-4184-A924-0941351C70FA}" dt="2020-02-09T22:03:44.096" v="1270" actId="962"/>
        <pc:sldMkLst>
          <pc:docMk/>
          <pc:sldMk cId="1820913742" sldId="312"/>
        </pc:sldMkLst>
        <pc:picChg chg="mod">
          <ac:chgData name="Robby Roth" userId="47608e0cc0708d8b" providerId="LiveId" clId="{15F10828-1104-4184-A924-0941351C70FA}" dt="2020-02-09T22:03:44.096" v="1270" actId="962"/>
          <ac:picMkLst>
            <pc:docMk/>
            <pc:sldMk cId="1820913742" sldId="312"/>
            <ac:picMk id="4" creationId="{00000000-0000-0000-0000-000000000000}"/>
          </ac:picMkLst>
        </pc:picChg>
      </pc:sldChg>
      <pc:sldChg chg="modSp">
        <pc:chgData name="Robby Roth" userId="47608e0cc0708d8b" providerId="LiveId" clId="{15F10828-1104-4184-A924-0941351C70FA}" dt="2020-02-09T23:00:26.041" v="3903" actId="20577"/>
        <pc:sldMkLst>
          <pc:docMk/>
          <pc:sldMk cId="3784117351" sldId="313"/>
        </pc:sldMkLst>
        <pc:spChg chg="mod">
          <ac:chgData name="Robby Roth" userId="47608e0cc0708d8b" providerId="LiveId" clId="{15F10828-1104-4184-A924-0941351C70FA}" dt="2020-02-09T23:00:26.041" v="3903" actId="20577"/>
          <ac:spMkLst>
            <pc:docMk/>
            <pc:sldMk cId="3784117351" sldId="313"/>
            <ac:spMk id="2" creationId="{00000000-0000-0000-0000-000000000000}"/>
          </ac:spMkLst>
        </pc:spChg>
        <pc:picChg chg="mod">
          <ac:chgData name="Robby Roth" userId="47608e0cc0708d8b" providerId="LiveId" clId="{15F10828-1104-4184-A924-0941351C70FA}" dt="2020-02-09T22:04:43.806" v="1490" actId="962"/>
          <ac:picMkLst>
            <pc:docMk/>
            <pc:sldMk cId="3784117351" sldId="313"/>
            <ac:picMk id="7" creationId="{4635AD8D-003C-449E-A8E4-72982BBE027B}"/>
          </ac:picMkLst>
        </pc:picChg>
      </pc:sldChg>
      <pc:sldChg chg="modSp">
        <pc:chgData name="Robby Roth" userId="47608e0cc0708d8b" providerId="LiveId" clId="{15F10828-1104-4184-A924-0941351C70FA}" dt="2020-02-09T22:11:16.344" v="2441" actId="962"/>
        <pc:sldMkLst>
          <pc:docMk/>
          <pc:sldMk cId="748329192" sldId="314"/>
        </pc:sldMkLst>
        <pc:picChg chg="mod">
          <ac:chgData name="Robby Roth" userId="47608e0cc0708d8b" providerId="LiveId" clId="{15F10828-1104-4184-A924-0941351C70FA}" dt="2020-02-09T22:11:16.344" v="2441" actId="962"/>
          <ac:picMkLst>
            <pc:docMk/>
            <pc:sldMk cId="748329192" sldId="314"/>
            <ac:picMk id="3" creationId="{00000000-0000-0000-0000-000000000000}"/>
          </ac:picMkLst>
        </pc:picChg>
      </pc:sldChg>
      <pc:sldChg chg="modSp">
        <pc:chgData name="Robby Roth" userId="47608e0cc0708d8b" providerId="LiveId" clId="{15F10828-1104-4184-A924-0941351C70FA}" dt="2020-02-09T22:12:01.809" v="2703" actId="962"/>
        <pc:sldMkLst>
          <pc:docMk/>
          <pc:sldMk cId="1834570577" sldId="315"/>
        </pc:sldMkLst>
        <pc:picChg chg="mod">
          <ac:chgData name="Robby Roth" userId="47608e0cc0708d8b" providerId="LiveId" clId="{15F10828-1104-4184-A924-0941351C70FA}" dt="2020-02-09T22:12:01.809" v="2703" actId="962"/>
          <ac:picMkLst>
            <pc:docMk/>
            <pc:sldMk cId="1834570577" sldId="315"/>
            <ac:picMk id="3" creationId="{00000000-0000-0000-0000-000000000000}"/>
          </ac:picMkLst>
        </pc:picChg>
      </pc:sldChg>
      <pc:sldChg chg="modSp modNotesTx">
        <pc:chgData name="Robby Roth" userId="47608e0cc0708d8b" providerId="LiveId" clId="{15F10828-1104-4184-A924-0941351C70FA}" dt="2020-02-09T22:15:58.395" v="3637" actId="962"/>
        <pc:sldMkLst>
          <pc:docMk/>
          <pc:sldMk cId="655250675" sldId="329"/>
        </pc:sldMkLst>
        <pc:picChg chg="mod">
          <ac:chgData name="Robby Roth" userId="47608e0cc0708d8b" providerId="LiveId" clId="{15F10828-1104-4184-A924-0941351C70FA}" dt="2020-02-09T22:15:58.395" v="3637" actId="962"/>
          <ac:picMkLst>
            <pc:docMk/>
            <pc:sldMk cId="655250675" sldId="329"/>
            <ac:picMk id="3" creationId="{00000000-0000-0000-0000-000000000000}"/>
          </ac:picMkLst>
        </pc:picChg>
      </pc:sldChg>
      <pc:sldChg chg="modSp">
        <pc:chgData name="Robby Roth" userId="47608e0cc0708d8b" providerId="LiveId" clId="{15F10828-1104-4184-A924-0941351C70FA}" dt="2020-02-09T22:17:43.240" v="3893" actId="962"/>
        <pc:sldMkLst>
          <pc:docMk/>
          <pc:sldMk cId="1154403804" sldId="331"/>
        </pc:sldMkLst>
        <pc:picChg chg="mod">
          <ac:chgData name="Robby Roth" userId="47608e0cc0708d8b" providerId="LiveId" clId="{15F10828-1104-4184-A924-0941351C70FA}" dt="2020-02-09T22:17:43.240" v="3893" actId="962"/>
          <ac:picMkLst>
            <pc:docMk/>
            <pc:sldMk cId="1154403804" sldId="331"/>
            <ac:picMk id="5" creationId="{23FCB096-9D60-4DBA-B4AC-EE131E0C62D6}"/>
          </ac:picMkLst>
        </pc:picChg>
      </pc:sldChg>
      <pc:sldChg chg="modSp">
        <pc:chgData name="Robby Roth" userId="47608e0cc0708d8b" providerId="LiveId" clId="{15F10828-1104-4184-A924-0941351C70FA}" dt="2020-02-09T22:01:15.203" v="618" actId="962"/>
        <pc:sldMkLst>
          <pc:docMk/>
          <pc:sldMk cId="1031147783" sldId="333"/>
        </pc:sldMkLst>
        <pc:picChg chg="mod">
          <ac:chgData name="Robby Roth" userId="47608e0cc0708d8b" providerId="LiveId" clId="{15F10828-1104-4184-A924-0941351C70FA}" dt="2020-02-09T22:01:15.203" v="618" actId="962"/>
          <ac:picMkLst>
            <pc:docMk/>
            <pc:sldMk cId="1031147783" sldId="333"/>
            <ac:picMk id="5" creationId="{38B9397E-5103-4DBC-AC86-893E2F50AC61}"/>
          </ac:picMkLst>
        </pc:picChg>
      </pc:sldChg>
      <pc:sldChg chg="modSp modNotesTx">
        <pc:chgData name="Robby Roth" userId="47608e0cc0708d8b" providerId="LiveId" clId="{15F10828-1104-4184-A924-0941351C70FA}" dt="2020-02-09T22:08:27.446" v="1864" actId="962"/>
        <pc:sldMkLst>
          <pc:docMk/>
          <pc:sldMk cId="2709908824" sldId="338"/>
        </pc:sldMkLst>
        <pc:picChg chg="mod">
          <ac:chgData name="Robby Roth" userId="47608e0cc0708d8b" providerId="LiveId" clId="{15F10828-1104-4184-A924-0941351C70FA}" dt="2020-02-09T22:08:27.446" v="1864" actId="962"/>
          <ac:picMkLst>
            <pc:docMk/>
            <pc:sldMk cId="2709908824" sldId="338"/>
            <ac:picMk id="7" creationId="{4635AD8D-003C-449E-A8E4-72982BBE027B}"/>
          </ac:picMkLst>
        </pc:picChg>
      </pc:sldChg>
      <pc:sldChg chg="modSp">
        <pc:chgData name="Robby Roth" userId="47608e0cc0708d8b" providerId="LiveId" clId="{15F10828-1104-4184-A924-0941351C70FA}" dt="2020-02-09T22:10:03.423" v="2081" actId="962"/>
        <pc:sldMkLst>
          <pc:docMk/>
          <pc:sldMk cId="1184825289" sldId="339"/>
        </pc:sldMkLst>
        <pc:picChg chg="mod">
          <ac:chgData name="Robby Roth" userId="47608e0cc0708d8b" providerId="LiveId" clId="{15F10828-1104-4184-A924-0941351C70FA}" dt="2020-02-09T22:10:03.423" v="2081" actId="962"/>
          <ac:picMkLst>
            <pc:docMk/>
            <pc:sldMk cId="1184825289" sldId="339"/>
            <ac:picMk id="7" creationId="{4635AD8D-003C-449E-A8E4-72982BBE027B}"/>
          </ac:picMkLst>
        </pc:picChg>
      </pc:sldChg>
      <pc:sldChg chg="modSp">
        <pc:chgData name="Robby Roth" userId="47608e0cc0708d8b" providerId="LiveId" clId="{15F10828-1104-4184-A924-0941351C70FA}" dt="2020-02-09T22:13:45.621" v="3303" actId="962"/>
        <pc:sldMkLst>
          <pc:docMk/>
          <pc:sldMk cId="1075882449" sldId="340"/>
        </pc:sldMkLst>
        <pc:picChg chg="mod">
          <ac:chgData name="Robby Roth" userId="47608e0cc0708d8b" providerId="LiveId" clId="{15F10828-1104-4184-A924-0941351C70FA}" dt="2020-02-09T22:13:45.621" v="3303" actId="962"/>
          <ac:picMkLst>
            <pc:docMk/>
            <pc:sldMk cId="1075882449" sldId="340"/>
            <ac:picMk id="3" creationId="{00000000-0000-0000-0000-000000000000}"/>
          </ac:picMkLst>
        </pc:picChg>
      </pc:sldChg>
      <pc:sldChg chg="modSp">
        <pc:chgData name="Robby Roth" userId="47608e0cc0708d8b" providerId="LiveId" clId="{15F10828-1104-4184-A924-0941351C70FA}" dt="2020-02-09T22:14:53.872" v="3627" actId="962"/>
        <pc:sldMkLst>
          <pc:docMk/>
          <pc:sldMk cId="3423672286" sldId="342"/>
        </pc:sldMkLst>
        <pc:picChg chg="mod">
          <ac:chgData name="Robby Roth" userId="47608e0cc0708d8b" providerId="LiveId" clId="{15F10828-1104-4184-A924-0941351C70FA}" dt="2020-02-09T22:14:53.872" v="3627" actId="962"/>
          <ac:picMkLst>
            <pc:docMk/>
            <pc:sldMk cId="3423672286" sldId="342"/>
            <ac:picMk id="3" creationId="{00000000-0000-0000-0000-000000000000}"/>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885CB01-6679-D646-ACB3-8B04B786C15F}" type="datetimeFigureOut">
              <a:rPr lang="en-US" smtClean="0"/>
              <a:t>2/17/21</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AC0F4D-8A6F-1C4A-B6BF-1558431E4F79}" type="slidenum">
              <a:rPr lang="en-US" smtClean="0"/>
              <a:t>‹Nr.›</a:t>
            </a:fld>
            <a:endParaRPr lang="en-US" dirty="0"/>
          </a:p>
        </p:txBody>
      </p:sp>
    </p:spTree>
    <p:extLst>
      <p:ext uri="{BB962C8B-B14F-4D97-AF65-F5344CB8AC3E}">
        <p14:creationId xmlns:p14="http://schemas.microsoft.com/office/powerpoint/2010/main" val="35540630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 name="Shape 5"/>
          <p:cNvSpPr>
            <a:spLocks noGrp="1" noRot="1" noChangeAspect="1"/>
          </p:cNvSpPr>
          <p:nvPr>
            <p:ph type="sldImg" idx="3"/>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200" b="0" i="0" u="none" strike="noStrike" cap="none">
                <a:solidFill>
                  <a:schemeClr val="dk1"/>
                </a:solidFill>
                <a:latin typeface="Arial"/>
                <a:ea typeface="Arial"/>
                <a:cs typeface="Arial"/>
                <a:sym typeface="Arial"/>
              </a:defRPr>
            </a:lvl2pPr>
            <a:lvl3pPr marL="914400" marR="0" lvl="2" indent="0" algn="l" rtl="0">
              <a:spcBef>
                <a:spcPts val="0"/>
              </a:spcBef>
              <a:buNone/>
              <a:defRPr sz="1200" b="0" i="0" u="none" strike="noStrike" cap="none">
                <a:solidFill>
                  <a:schemeClr val="dk1"/>
                </a:solidFill>
                <a:latin typeface="Arial"/>
                <a:ea typeface="Arial"/>
                <a:cs typeface="Arial"/>
                <a:sym typeface="Arial"/>
              </a:defRPr>
            </a:lvl3pPr>
            <a:lvl4pPr marL="1371600" marR="0" lvl="3" indent="0" algn="l" rtl="0">
              <a:spcBef>
                <a:spcPts val="0"/>
              </a:spcBef>
              <a:buNone/>
              <a:defRPr sz="1200" b="0" i="0" u="none" strike="noStrike" cap="none">
                <a:solidFill>
                  <a:schemeClr val="dk1"/>
                </a:solidFill>
                <a:latin typeface="Arial"/>
                <a:ea typeface="Arial"/>
                <a:cs typeface="Arial"/>
                <a:sym typeface="Arial"/>
              </a:defRPr>
            </a:lvl4pPr>
            <a:lvl5pPr marL="1828800" marR="0" lvl="4" indent="0" algn="l" rtl="0">
              <a:spcBef>
                <a:spcPts val="0"/>
              </a:spcBef>
              <a:buNone/>
              <a:defRPr sz="1200" b="0" i="0" u="none" strike="noStrike" cap="none">
                <a:solidFill>
                  <a:schemeClr val="dk1"/>
                </a:solidFill>
                <a:latin typeface="Arial"/>
                <a:ea typeface="Arial"/>
                <a:cs typeface="Arial"/>
                <a:sym typeface="Arial"/>
              </a:defRPr>
            </a:lvl5pPr>
            <a:lvl6pPr marL="2286000" marR="0" lvl="5" indent="0" algn="l" rtl="0">
              <a:spcBef>
                <a:spcPts val="0"/>
              </a:spcBef>
              <a:buNone/>
              <a:defRPr sz="1200" b="0" i="0" u="none" strike="noStrike" cap="none">
                <a:solidFill>
                  <a:schemeClr val="dk1"/>
                </a:solidFill>
                <a:latin typeface="Arial"/>
                <a:ea typeface="Arial"/>
                <a:cs typeface="Arial"/>
                <a:sym typeface="Arial"/>
              </a:defRPr>
            </a:lvl6pPr>
            <a:lvl7pPr marL="2743200" marR="0" lvl="6" indent="0" algn="l" rtl="0">
              <a:spcBef>
                <a:spcPts val="0"/>
              </a:spcBef>
              <a:buNone/>
              <a:defRPr sz="1200" b="0" i="0" u="none" strike="noStrike" cap="none">
                <a:solidFill>
                  <a:schemeClr val="dk1"/>
                </a:solidFill>
                <a:latin typeface="Arial"/>
                <a:ea typeface="Arial"/>
                <a:cs typeface="Arial"/>
                <a:sym typeface="Arial"/>
              </a:defRPr>
            </a:lvl7pPr>
            <a:lvl8pPr marL="3200400" marR="0" lvl="7" indent="0" algn="l" rtl="0">
              <a:spcBef>
                <a:spcPts val="0"/>
              </a:spcBef>
              <a:buNone/>
              <a:defRPr sz="1200" b="0" i="0" u="none" strike="noStrike" cap="none">
                <a:solidFill>
                  <a:schemeClr val="dk1"/>
                </a:solidFill>
                <a:latin typeface="Arial"/>
                <a:ea typeface="Arial"/>
                <a:cs typeface="Arial"/>
                <a:sym typeface="Arial"/>
              </a:defRPr>
            </a:lvl8pPr>
            <a:lvl9pPr marL="3657600" marR="0" lvl="8" indent="0" algn="l" rtl="0">
              <a:spcBef>
                <a:spcPts val="0"/>
              </a:spcBef>
              <a:buNone/>
              <a:defRPr sz="1200" b="0" i="0" u="none" strike="noStrike" cap="none">
                <a:solidFill>
                  <a:schemeClr val="dk1"/>
                </a:solidFill>
                <a:latin typeface="Arial"/>
                <a:ea typeface="Arial"/>
                <a:cs typeface="Arial"/>
                <a:sym typeface="Arial"/>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Arial"/>
                <a:ea typeface="Arial"/>
                <a:cs typeface="Arial"/>
                <a:sym typeface="Arial"/>
              </a:rPr>
              <a:t>‹Nr.›</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457102709"/>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200" b="0" i="0" u="none" strike="noStrike" kern="1200" cap="none" dirty="0">
                <a:solidFill>
                  <a:schemeClr val="dk1"/>
                </a:solidFill>
                <a:latin typeface="Arial"/>
                <a:ea typeface="Arial"/>
                <a:cs typeface="Arial"/>
                <a:sym typeface="Arial"/>
              </a:rPr>
              <a:t>If this PowerPoint presentation contains mathematical equations, you may need to check that your computer has the following installed:</a:t>
            </a:r>
          </a:p>
          <a:p>
            <a:r>
              <a:rPr lang="en-US" sz="1200" b="0" i="0" u="none" strike="noStrike" kern="1200" cap="none" dirty="0">
                <a:solidFill>
                  <a:schemeClr val="dk1"/>
                </a:solidFill>
                <a:latin typeface="Arial"/>
                <a:ea typeface="Arial"/>
                <a:cs typeface="Arial"/>
                <a:sym typeface="Arial"/>
              </a:rPr>
              <a:t>1) MathType Plugin</a:t>
            </a:r>
          </a:p>
          <a:p>
            <a:r>
              <a:rPr lang="en-US" sz="1200" b="0" i="0" u="none" strike="noStrike" kern="1200" cap="none" dirty="0">
                <a:solidFill>
                  <a:schemeClr val="dk1"/>
                </a:solidFill>
                <a:latin typeface="Arial"/>
                <a:ea typeface="Arial"/>
                <a:cs typeface="Arial"/>
                <a:sym typeface="Arial"/>
              </a:rPr>
              <a:t>2) Math Player (free versions available)</a:t>
            </a:r>
          </a:p>
          <a:p>
            <a:r>
              <a:rPr lang="en-US" sz="1200" b="0" i="0" u="none" strike="noStrike" kern="1200" cap="none" dirty="0">
                <a:solidFill>
                  <a:schemeClr val="dk1"/>
                </a:solidFill>
                <a:latin typeface="Arial"/>
                <a:ea typeface="Arial"/>
                <a:cs typeface="Arial"/>
                <a:sym typeface="Arial"/>
              </a:rPr>
              <a:t>3) NVDA Reader (free versions available)</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3099114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lvl="0" defTabSz="914400"/>
            <a:r>
              <a:rPr lang="en-US" dirty="0">
                <a:solidFill>
                  <a:prstClr val="black"/>
                </a:solidFill>
                <a:latin typeface="Calibri" panose="020F0502020204030204"/>
                <a:ea typeface="+mn-ea"/>
                <a:cs typeface="+mn-cs"/>
              </a:rPr>
              <a:t>Porter’s Five Forces.</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11</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880956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lvl="0" defTabSz="914400"/>
            <a:r>
              <a:rPr lang="en-US" dirty="0">
                <a:solidFill>
                  <a:prstClr val="black"/>
                </a:solidFill>
                <a:latin typeface="Arial" panose="020B0604020202020204" pitchFamily="34" charset="0"/>
                <a:ea typeface="+mn-ea"/>
                <a:cs typeface="+mn-cs"/>
              </a:rPr>
              <a:t>Medium-sized drone manufacturer’s value chain</a:t>
            </a:r>
            <a:r>
              <a:rPr lang="en-US" dirty="0">
                <a:solidFill>
                  <a:prstClr val="black"/>
                </a:solidFill>
                <a:latin typeface="Arial" panose="020B0604020202020204" pitchFamily="34" charset="0"/>
                <a:ea typeface="+mn-ea"/>
                <a:cs typeface="Arial" panose="020B0604020202020204" pitchFamily="34" charset="0"/>
              </a:rPr>
              <a:t>--network of value-creating activities</a:t>
            </a:r>
          </a:p>
          <a:p>
            <a:pPr marL="171450" lvl="0" indent="-171450" defTabSz="914400">
              <a:buFont typeface="Arial" panose="020B0604020202020204" pitchFamily="34" charset="0"/>
              <a:buChar char="•"/>
            </a:pPr>
            <a:r>
              <a:rPr lang="en-US" dirty="0">
                <a:solidFill>
                  <a:prstClr val="black"/>
                </a:solidFill>
                <a:latin typeface="Arial" panose="020B0604020202020204" pitchFamily="34" charset="0"/>
                <a:ea typeface="+mn-ea"/>
                <a:cs typeface="Arial" panose="020B0604020202020204" pitchFamily="34" charset="0"/>
              </a:rPr>
              <a:t>Difference between the value that an activity generates and its cost is called margin.</a:t>
            </a:r>
          </a:p>
          <a:p>
            <a:pPr marL="171450" lvl="0" indent="-171450" defTabSz="914400">
              <a:buFont typeface="Arial" panose="020B0604020202020204" pitchFamily="34" charset="0"/>
              <a:buChar char="•"/>
            </a:pPr>
            <a:r>
              <a:rPr lang="en-US" b="1" dirty="0">
                <a:solidFill>
                  <a:prstClr val="black"/>
                </a:solidFill>
                <a:latin typeface="Calibri" panose="020F0502020204030204"/>
                <a:ea typeface="+mn-ea"/>
                <a:cs typeface="+mn-cs"/>
              </a:rPr>
              <a:t>Linkages</a:t>
            </a:r>
            <a:r>
              <a:rPr lang="en-US" dirty="0">
                <a:solidFill>
                  <a:prstClr val="black"/>
                </a:solidFill>
                <a:latin typeface="Calibri" panose="020F0502020204030204"/>
                <a:ea typeface="+mn-ea"/>
                <a:cs typeface="+mn-cs"/>
              </a:rPr>
              <a:t>--interactions across value activities.</a:t>
            </a:r>
            <a:endParaRPr lang="en-US" dirty="0">
              <a:solidFill>
                <a:prstClr val="black"/>
              </a:solidFill>
              <a:latin typeface="Arial" panose="020B0604020202020204" pitchFamily="34" charset="0"/>
              <a:ea typeface="+mn-ea"/>
              <a:cs typeface="Arial" panose="020B0604020202020204" pitchFamily="34" charset="0"/>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12</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6561822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lvl="0" defTabSz="914400">
              <a:defRPr/>
            </a:pPr>
            <a:r>
              <a:rPr lang="en-US" dirty="0">
                <a:solidFill>
                  <a:prstClr val="black"/>
                </a:solidFill>
                <a:latin typeface="Calibri" panose="020F0502020204030204"/>
                <a:ea typeface="+mn-ea"/>
                <a:cs typeface="+mn-cs"/>
              </a:rPr>
              <a:t>Summary of primary activities of a generic value chain.</a:t>
            </a:r>
          </a:p>
          <a:p>
            <a:pPr lvl="0" defTabSz="914400"/>
            <a:endParaRPr lang="en-US" dirty="0">
              <a:solidFill>
                <a:prstClr val="black"/>
              </a:solidFill>
              <a:latin typeface="Calibri" panose="020F0502020204030204"/>
              <a:ea typeface="+mn-ea"/>
              <a:cs typeface="+mn-cs"/>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13</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0710016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lvl="0" defTabSz="914400"/>
            <a:r>
              <a:rPr lang="en-US" dirty="0">
                <a:solidFill>
                  <a:prstClr val="black"/>
                </a:solidFill>
                <a:latin typeface="Calibri" panose="020F0502020204030204"/>
                <a:ea typeface="+mn-ea"/>
                <a:cs typeface="+mn-cs"/>
              </a:rPr>
              <a:t>Porter’s Five Forces.</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14</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9974241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lvl="0" defTabSz="914400">
              <a:defRPr/>
            </a:pPr>
            <a:r>
              <a:rPr lang="en-US" dirty="0">
                <a:solidFill>
                  <a:prstClr val="black"/>
                </a:solidFill>
                <a:latin typeface="Calibri" panose="020F0502020204030204"/>
                <a:ea typeface="+mn-ea"/>
                <a:cs typeface="+mn-cs"/>
              </a:rPr>
              <a:t>Best Bikes business process of selling products on its web site.</a:t>
            </a:r>
          </a:p>
          <a:p>
            <a:pPr lvl="0" defTabSz="914400"/>
            <a:endParaRPr lang="en-US" dirty="0">
              <a:solidFill>
                <a:prstClr val="black"/>
              </a:solidFill>
              <a:latin typeface="Calibri" panose="020F0502020204030204"/>
              <a:ea typeface="+mn-ea"/>
              <a:cs typeface="+mn-cs"/>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15</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7880693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lvl="0" defTabSz="914400">
              <a:defRPr/>
            </a:pPr>
            <a:r>
              <a:rPr lang="en-US" dirty="0">
                <a:solidFill>
                  <a:prstClr val="black"/>
                </a:solidFill>
                <a:latin typeface="Calibri" panose="020F0502020204030204"/>
                <a:ea typeface="+mn-ea"/>
                <a:cs typeface="+mn-cs"/>
              </a:rPr>
              <a:t>Summary of primary activities of a generic value chain.</a:t>
            </a:r>
          </a:p>
          <a:p>
            <a:pPr lvl="0" defTabSz="914400"/>
            <a:endParaRPr lang="en-US" dirty="0">
              <a:solidFill>
                <a:prstClr val="black"/>
              </a:solidFill>
              <a:latin typeface="Calibri" panose="020F0502020204030204"/>
              <a:ea typeface="+mn-ea"/>
              <a:cs typeface="+mn-cs"/>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16</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1694218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lvl="0" defTabSz="914400"/>
            <a:r>
              <a:rPr lang="en-US" dirty="0">
                <a:solidFill>
                  <a:prstClr val="black"/>
                </a:solidFill>
                <a:latin typeface="Arial" panose="020B0604020202020204" pitchFamily="34" charset="0"/>
                <a:ea typeface="+mn-ea"/>
                <a:cs typeface="+mn-cs"/>
              </a:rPr>
              <a:t>Operations Value Chains for Bicycle Rental Companies</a:t>
            </a:r>
            <a:endParaRPr lang="en-US" dirty="0">
              <a:solidFill>
                <a:prstClr val="black"/>
              </a:solidFill>
              <a:latin typeface="Calibri" panose="020F0502020204030204"/>
              <a:ea typeface="+mn-ea"/>
              <a:cs typeface="+mn-cs"/>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17</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4985464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lvl="0" defTabSz="914400"/>
            <a:r>
              <a:rPr lang="en-US" dirty="0">
                <a:solidFill>
                  <a:prstClr val="black"/>
                </a:solidFill>
                <a:latin typeface="Calibri" panose="020F0502020204030204"/>
                <a:ea typeface="+mn-ea"/>
                <a:cs typeface="+mn-cs"/>
              </a:rPr>
              <a:t>Operationalized personalize customer service along with use of automation.</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18</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5472406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lvl="0" defTabSz="914400"/>
            <a:r>
              <a:rPr lang="en-US" dirty="0">
                <a:solidFill>
                  <a:prstClr val="black"/>
                </a:solidFill>
                <a:latin typeface="Calibri" panose="020F0502020204030204"/>
                <a:ea typeface="+mn-ea"/>
                <a:cs typeface="+mn-cs"/>
              </a:rPr>
              <a:t>Notice the personalize customer relationship.</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19</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73036775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lvl="0" defTabSz="914400"/>
            <a:r>
              <a:rPr lang="en-US" dirty="0">
                <a:solidFill>
                  <a:prstClr val="black"/>
                </a:solidFill>
                <a:latin typeface="Calibri" panose="020F0502020204030204"/>
                <a:ea typeface="+mn-ea"/>
                <a:cs typeface="+mn-cs"/>
              </a:rPr>
              <a:t>Operationalized personalize customer service along with use of automation.</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20</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8606930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lvl="0" defTabSz="914400"/>
            <a:r>
              <a:rPr lang="en-US" dirty="0">
                <a:solidFill>
                  <a:prstClr val="black"/>
                </a:solidFill>
                <a:latin typeface="Calibri" panose="020F0502020204030204"/>
                <a:ea typeface="+mn-ea"/>
                <a:cs typeface="+mn-cs"/>
              </a:rPr>
              <a:t>Use </a:t>
            </a:r>
            <a:r>
              <a:rPr lang="en-US" dirty="0" err="1">
                <a:solidFill>
                  <a:prstClr val="black"/>
                </a:solidFill>
                <a:latin typeface="Calibri" panose="020F0502020204030204"/>
                <a:ea typeface="+mn-ea"/>
                <a:cs typeface="+mn-cs"/>
              </a:rPr>
              <a:t>eHermes</a:t>
            </a:r>
            <a:r>
              <a:rPr lang="en-US" dirty="0">
                <a:solidFill>
                  <a:prstClr val="black"/>
                </a:solidFill>
                <a:latin typeface="Calibri" panose="020F0502020204030204"/>
                <a:ea typeface="+mn-ea"/>
                <a:cs typeface="+mn-cs"/>
              </a:rPr>
              <a:t> to:</a:t>
            </a:r>
          </a:p>
          <a:p>
            <a:pPr marL="628650" lvl="1" indent="-171450" defTabSz="914400">
              <a:buFont typeface="Arial" panose="020B0604020202020204" pitchFamily="34" charset="0"/>
              <a:buChar char="•"/>
            </a:pPr>
            <a:r>
              <a:rPr lang="en-US" dirty="0">
                <a:solidFill>
                  <a:prstClr val="black"/>
                </a:solidFill>
                <a:latin typeface="Calibri" panose="020F0502020204030204"/>
                <a:ea typeface="+mn-ea"/>
                <a:cs typeface="+mn-cs"/>
              </a:rPr>
              <a:t>Practice using Porter’s Five Forces Model.</a:t>
            </a:r>
          </a:p>
          <a:p>
            <a:pPr marL="628650" lvl="1" indent="-171450" defTabSz="914400">
              <a:buFont typeface="Arial" panose="020B0604020202020204" pitchFamily="34" charset="0"/>
              <a:buChar char="•"/>
            </a:pPr>
            <a:r>
              <a:rPr lang="en-US" dirty="0">
                <a:solidFill>
                  <a:prstClr val="black"/>
                </a:solidFill>
                <a:latin typeface="Calibri" panose="020F0502020204030204"/>
                <a:ea typeface="+mn-ea"/>
                <a:cs typeface="+mn-cs"/>
              </a:rPr>
              <a:t>Understand the application of competitive strategy.</a:t>
            </a:r>
          </a:p>
          <a:p>
            <a:pPr marL="628650" lvl="1" indent="-171450" defTabSz="914400">
              <a:buFont typeface="Arial" panose="020B0604020202020204" pitchFamily="34" charset="0"/>
              <a:buChar char="•"/>
            </a:pPr>
            <a:r>
              <a:rPr lang="en-US" dirty="0">
                <a:solidFill>
                  <a:prstClr val="black"/>
                </a:solidFill>
                <a:latin typeface="Calibri" panose="020F0502020204030204"/>
                <a:ea typeface="+mn-ea"/>
                <a:cs typeface="+mn-cs"/>
              </a:rPr>
              <a:t>Consider the risks of changes in the market to competitive strategy.</a:t>
            </a:r>
          </a:p>
          <a:p>
            <a:pPr marL="628650" lvl="1" indent="-171450" defTabSz="914400">
              <a:buFont typeface="Arial" panose="020B0604020202020204" pitchFamily="34" charset="0"/>
              <a:buChar char="•"/>
            </a:pPr>
            <a:r>
              <a:rPr lang="en-US" dirty="0">
                <a:solidFill>
                  <a:prstClr val="black"/>
                </a:solidFill>
                <a:latin typeface="Calibri" panose="020F0502020204030204"/>
                <a:ea typeface="+mn-ea"/>
                <a:cs typeface="+mn-cs"/>
              </a:rPr>
              <a:t>Understand major changes in company operations (selling new products, offering shipping service) create opportunity to change company mission. </a:t>
            </a:r>
          </a:p>
          <a:p>
            <a:pPr marL="171450" lvl="0" indent="-171450" defTabSz="914400">
              <a:buFont typeface="Arial" panose="020B0604020202020204" pitchFamily="34" charset="0"/>
              <a:buChar char="•"/>
            </a:pPr>
            <a:endParaRPr lang="en-US" dirty="0">
              <a:solidFill>
                <a:prstClr val="black"/>
              </a:solidFill>
              <a:latin typeface="Calibri" panose="020F0502020204030204"/>
              <a:ea typeface="+mn-ea"/>
              <a:cs typeface="+mn-cs"/>
            </a:endParaRPr>
          </a:p>
          <a:p>
            <a:pPr lvl="0" defTabSz="914400"/>
            <a:endParaRPr lang="en-US" dirty="0">
              <a:solidFill>
                <a:prstClr val="black"/>
              </a:solidFill>
              <a:latin typeface="Calibri" panose="020F0502020204030204"/>
              <a:ea typeface="+mn-ea"/>
              <a:cs typeface="+mn-cs"/>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25166284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sz="1200" b="0" i="0" u="none" strike="noStrike" kern="1200" cap="none" dirty="0">
                <a:solidFill>
                  <a:schemeClr val="tx1"/>
                </a:solidFill>
                <a:effectLst/>
                <a:latin typeface="Arial" panose="020B0604020202020204" pitchFamily="34" charset="0"/>
                <a:ea typeface="Arial"/>
                <a:cs typeface="Arial"/>
                <a:sym typeface="Arial"/>
              </a:rPr>
              <a:t>Consider how Amazon’s other products and services could be combined with Whole Foods.</a:t>
            </a:r>
            <a:endParaRPr lang="en-US"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21</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87167523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lvl="0" indent="-171450" defTabSz="914400">
              <a:buFont typeface="Arial" panose="020B0604020202020204" pitchFamily="34" charset="0"/>
              <a:buChar char="•"/>
            </a:pPr>
            <a:endParaRPr lang="en-US" dirty="0">
              <a:solidFill>
                <a:prstClr val="black"/>
              </a:solidFill>
              <a:latin typeface="Arial" panose="020B0604020202020204" pitchFamily="34" charset="0"/>
              <a:ea typeface="+mn-ea"/>
              <a:cs typeface="Arial" panose="020B0604020202020204" pitchFamily="34" charset="0"/>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22</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99634730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lvl="0" defTabSz="914400"/>
            <a:r>
              <a:rPr lang="en-US" dirty="0">
                <a:solidFill>
                  <a:prstClr val="black"/>
                </a:solidFill>
                <a:latin typeface="Calibri" panose="020F0502020204030204"/>
                <a:ea typeface="+mn-ea"/>
                <a:cs typeface="+mn-cs"/>
              </a:rPr>
              <a:t>Operationalized personalize customer service along with use of automation.</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23</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48332769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lvl="0" defTabSz="914400">
              <a:buSzPct val="100000"/>
              <a:defRPr/>
            </a:pPr>
            <a:r>
              <a:rPr lang="en-US" b="1" dirty="0">
                <a:solidFill>
                  <a:prstClr val="black"/>
                </a:solidFill>
                <a:latin typeface="Arial" panose="020B0604020202020204" pitchFamily="34" charset="0"/>
                <a:ea typeface="+mn-ea"/>
                <a:cs typeface="Arial" panose="020B0604020202020204" pitchFamily="34" charset="0"/>
              </a:rPr>
              <a:t>GOALS</a:t>
            </a:r>
          </a:p>
          <a:p>
            <a:pPr marL="685800" lvl="1" indent="-228600" defTabSz="914400">
              <a:buSzPct val="100000"/>
              <a:buFont typeface="+mj-lt"/>
              <a:buAutoNum type="arabicPeriod"/>
              <a:defRPr/>
            </a:pPr>
            <a:r>
              <a:rPr lang="en-US" dirty="0">
                <a:solidFill>
                  <a:prstClr val="black"/>
                </a:solidFill>
                <a:latin typeface="Arial" panose="020B0604020202020204" pitchFamily="34" charset="0"/>
                <a:ea typeface="+mn-ea"/>
                <a:cs typeface="Arial" panose="020B0604020202020204" pitchFamily="34" charset="0"/>
              </a:rPr>
              <a:t>Sensitize students to the fact that a competitive strategy is not just an academic topic. Changing competitive strategy has dramatic impacts on personnel and company culture.</a:t>
            </a:r>
          </a:p>
          <a:p>
            <a:pPr marL="685800" lvl="1" indent="-228600" defTabSz="914400">
              <a:buSzPct val="100000"/>
              <a:buFont typeface="+mj-lt"/>
              <a:buAutoNum type="arabicPeriod"/>
              <a:defRPr/>
            </a:pPr>
            <a:r>
              <a:rPr lang="en-US" dirty="0">
                <a:solidFill>
                  <a:prstClr val="black"/>
                </a:solidFill>
                <a:latin typeface="Arial" panose="020B0604020202020204" pitchFamily="34" charset="0"/>
                <a:ea typeface="+mn-ea"/>
                <a:cs typeface="Arial" panose="020B0604020202020204" pitchFamily="34" charset="0"/>
              </a:rPr>
              <a:t>Understand practical applications of business reports.</a:t>
            </a:r>
          </a:p>
          <a:p>
            <a:pPr marL="685800" lvl="1" indent="-228600" defTabSz="914400">
              <a:buSzPct val="100000"/>
              <a:buFont typeface="+mj-lt"/>
              <a:buAutoNum type="arabicPeriod"/>
              <a:defRPr/>
            </a:pPr>
            <a:r>
              <a:rPr lang="en-US" dirty="0">
                <a:solidFill>
                  <a:prstClr val="black"/>
                </a:solidFill>
                <a:latin typeface="Arial" panose="020B0604020202020204" pitchFamily="34" charset="0"/>
                <a:ea typeface="+mn-ea"/>
                <a:cs typeface="Arial" panose="020B0604020202020204" pitchFamily="34" charset="0"/>
              </a:rPr>
              <a:t>Explore ethical questions concerning communication about sensitive topics.</a:t>
            </a:r>
          </a:p>
          <a:p>
            <a:pPr lvl="0" defTabSz="914400">
              <a:buSzPct val="100000"/>
              <a:defRPr/>
            </a:pPr>
            <a:endParaRPr lang="en-US" dirty="0">
              <a:solidFill>
                <a:prstClr val="black"/>
              </a:solidFill>
              <a:latin typeface="Arial" panose="020B0604020202020204" pitchFamily="34" charset="0"/>
              <a:ea typeface="+mn-ea"/>
              <a:cs typeface="Arial" panose="020B0604020202020204" pitchFamily="34" charset="0"/>
            </a:endParaRPr>
          </a:p>
          <a:p>
            <a:pPr lvl="0" defTabSz="914400">
              <a:defRPr/>
            </a:pPr>
            <a:r>
              <a:rPr lang="en-US" dirty="0">
                <a:solidFill>
                  <a:prstClr val="black"/>
                </a:solidFill>
                <a:latin typeface="Arial" panose="020B0604020202020204" pitchFamily="34" charset="0"/>
                <a:ea typeface="+mn-ea"/>
                <a:cs typeface="Arial" panose="020B0604020202020204" pitchFamily="34" charset="0"/>
              </a:rPr>
              <a:t>This guide illustrates the uncomfortable position many managers face when they possess knowledge that cannot be communicated to others in the company.</a:t>
            </a:r>
          </a:p>
          <a:p>
            <a:pPr marL="181240" lvl="0" indent="-181240" defTabSz="914400">
              <a:buFont typeface="Arial" pitchFamily="34" charset="0"/>
              <a:buChar char="•"/>
              <a:defRPr/>
            </a:pPr>
            <a:r>
              <a:rPr lang="en-US" dirty="0">
                <a:solidFill>
                  <a:prstClr val="black"/>
                </a:solidFill>
                <a:latin typeface="Arial" panose="020B0604020202020204" pitchFamily="34" charset="0"/>
                <a:ea typeface="+mn-ea"/>
                <a:cs typeface="Arial" panose="020B0604020202020204" pitchFamily="34" charset="0"/>
              </a:rPr>
              <a:t>As a manager, you will sometimes have information that you are not supposed to communicate to employees. If an employee asks you directly about that information, you can either divulge it or lie. Which would you choose? What are the consequences of either choice?</a:t>
            </a:r>
          </a:p>
          <a:p>
            <a:pPr marL="181240" lvl="0" indent="-181240" defTabSz="914400">
              <a:buFont typeface="Arial" pitchFamily="34" charset="0"/>
              <a:buChar char="•"/>
              <a:defRPr/>
            </a:pPr>
            <a:r>
              <a:rPr lang="en-US" dirty="0">
                <a:solidFill>
                  <a:prstClr val="black"/>
                </a:solidFill>
                <a:latin typeface="Arial" panose="020B0604020202020204" pitchFamily="34" charset="0"/>
                <a:ea typeface="+mn-ea"/>
                <a:cs typeface="Arial" panose="020B0604020202020204" pitchFamily="34" charset="0"/>
              </a:rPr>
              <a:t>Is there an alternative between inappropriately divulging information and lying? What is it? What disadvantages does that alternative have?</a:t>
            </a:r>
          </a:p>
          <a:p>
            <a:pPr marL="181240" lvl="0" indent="-181240" defTabSz="914400">
              <a:buFont typeface="Arial" pitchFamily="34" charset="0"/>
              <a:buChar char="•"/>
              <a:defRPr/>
            </a:pPr>
            <a:r>
              <a:rPr lang="en-US" dirty="0">
                <a:solidFill>
                  <a:prstClr val="black"/>
                </a:solidFill>
                <a:latin typeface="Arial" panose="020B0604020202020204" pitchFamily="34" charset="0"/>
                <a:ea typeface="+mn-ea"/>
                <a:cs typeface="Arial" panose="020B0604020202020204" pitchFamily="34" charset="0"/>
              </a:rPr>
              <a:t>In general, what are the consequences on the organization’s culture of moving from a differentiation strategy to a low-cost strategy?</a:t>
            </a:r>
          </a:p>
          <a:p>
            <a:pPr marL="181240" lvl="0" indent="-181240" defTabSz="914400">
              <a:buFont typeface="Arial" pitchFamily="34" charset="0"/>
              <a:buChar char="•"/>
              <a:defRPr/>
            </a:pPr>
            <a:r>
              <a:rPr lang="en-US" dirty="0">
                <a:solidFill>
                  <a:prstClr val="black"/>
                </a:solidFill>
                <a:latin typeface="Arial" panose="020B0604020202020204" pitchFamily="34" charset="0"/>
                <a:ea typeface="+mn-ea"/>
                <a:cs typeface="Arial" panose="020B0604020202020204" pitchFamily="34" charset="0"/>
              </a:rPr>
              <a:t>In general, what are the consequences on the organization’s culture of moving from a low-cost strategy to a differentiation strategy?</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26</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5764889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lvl="0" indent="0" defTabSz="965200">
              <a:buFont typeface="Arial" pitchFamily="34" charset="0"/>
              <a:buNone/>
              <a:defRPr/>
            </a:pPr>
            <a:r>
              <a:rPr lang="en-US" dirty="0">
                <a:solidFill>
                  <a:prstClr val="black"/>
                </a:solidFill>
                <a:latin typeface="Calibri" panose="020F0502020204030204"/>
                <a:ea typeface="+mn-ea"/>
                <a:cs typeface="+mn-cs"/>
              </a:rPr>
              <a:t>Figure shows list of business innovations created by Amazon for online retailing. Began as an online bookstore in 1994 and added new product categories. In 2016, Amazon sold goods in dozens of product categories. </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29</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22593191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80975" lvl="0" indent="-180975" defTabSz="914400">
              <a:buFontTx/>
              <a:buChar char="•"/>
            </a:pPr>
            <a:r>
              <a:rPr lang="en-US" dirty="0">
                <a:solidFill>
                  <a:prstClr val="black"/>
                </a:solidFill>
                <a:latin typeface="Calibri" panose="020F0502020204030204"/>
                <a:ea typeface="+mn-ea"/>
                <a:cs typeface="+mn-cs"/>
              </a:rPr>
              <a:t>Amazon built an enormous supporting infrastructure to ship 9 million items a day during the busy holiday season. Most of the year, Amazon.com has excess infrastructure capacity. Starting in 2000, Amazon began to lease some of that capacity to other companies and that led to the creation of cloud services. </a:t>
            </a:r>
          </a:p>
          <a:p>
            <a:pPr marL="180975" lvl="0" indent="-180975" defTabSz="914400">
              <a:buFontTx/>
              <a:buChar char="•"/>
            </a:pPr>
            <a:r>
              <a:rPr lang="en-US" dirty="0">
                <a:solidFill>
                  <a:prstClr val="black"/>
                </a:solidFill>
                <a:latin typeface="Calibri" panose="020F0502020204030204"/>
                <a:ea typeface="+mn-ea"/>
                <a:cs typeface="+mn-cs"/>
              </a:rPr>
              <a:t>You can ship your inventory to an Amazon warehouse and access Amazon’s information systems just as if they were yours. </a:t>
            </a:r>
          </a:p>
          <a:p>
            <a:pPr marL="180975" lvl="0" indent="-180975" defTabSz="914400">
              <a:buFontTx/>
              <a:buChar char="•"/>
            </a:pPr>
            <a:r>
              <a:rPr lang="en-US" dirty="0">
                <a:solidFill>
                  <a:prstClr val="black"/>
                </a:solidFill>
                <a:latin typeface="Calibri" panose="020F0502020204030204"/>
                <a:ea typeface="+mn-ea"/>
                <a:cs typeface="+mn-cs"/>
              </a:rPr>
              <a:t>Amazon Web Services allows organizations to lease time on computer equipment in very flexible ways. Organizations can expand and contract their computer resources within minutes. </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30</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78376285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Shape 3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2" name="Shape 38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dirty="0"/>
          </a:p>
        </p:txBody>
      </p:sp>
      <p:sp>
        <p:nvSpPr>
          <p:cNvPr id="383" name="Shape 383"/>
          <p:cNvSpPr txBox="1">
            <a:spLocks noGrp="1"/>
          </p:cNvSpPr>
          <p:nvPr>
            <p:ph type="sldNum" idx="12"/>
          </p:nvPr>
        </p:nvSpPr>
        <p:spPr>
          <a:xfrm>
            <a:off x="3884612" y="8685213"/>
            <a:ext cx="2971800"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33</a:t>
            </a:fld>
            <a:endParaRPr lang="en-US" dirty="0"/>
          </a:p>
        </p:txBody>
      </p:sp>
    </p:spTree>
    <p:extLst>
      <p:ext uri="{BB962C8B-B14F-4D97-AF65-F5344CB8AC3E}">
        <p14:creationId xmlns:p14="http://schemas.microsoft.com/office/powerpoint/2010/main" val="6575492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lvl="0" indent="-171450" defTabSz="914400">
              <a:buFont typeface="Arial" panose="020B0604020202020204" pitchFamily="34" charset="0"/>
              <a:buChar char="•"/>
            </a:pPr>
            <a:r>
              <a:rPr lang="en-US" dirty="0">
                <a:solidFill>
                  <a:prstClr val="black"/>
                </a:solidFill>
                <a:latin typeface="Arial" panose="020B0604020202020204" pitchFamily="34" charset="0"/>
                <a:ea typeface="+mn-ea"/>
                <a:cs typeface="Arial" panose="020B0604020202020204" pitchFamily="34" charset="0"/>
              </a:rPr>
              <a:t>This figure summarizes a planning process used by many organizations.</a:t>
            </a:r>
          </a:p>
          <a:p>
            <a:pPr marL="171450" lvl="0" indent="-171450" defTabSz="914400">
              <a:buFont typeface="Arial" panose="020B0604020202020204" pitchFamily="34" charset="0"/>
              <a:buChar char="•"/>
            </a:pPr>
            <a:r>
              <a:rPr lang="en-US" dirty="0">
                <a:solidFill>
                  <a:prstClr val="black"/>
                </a:solidFill>
                <a:latin typeface="Arial" panose="020B0604020202020204" pitchFamily="34" charset="0"/>
                <a:ea typeface="+mn-ea"/>
                <a:cs typeface="Arial" panose="020B0604020202020204" pitchFamily="34" charset="0"/>
              </a:rPr>
              <a:t>Start with Porter’s Five Forces to analyze industry structure.</a:t>
            </a:r>
          </a:p>
          <a:p>
            <a:pPr marL="171450" lvl="0" indent="-171450" defTabSz="914400">
              <a:buFont typeface="Arial" panose="020B0604020202020204" pitchFamily="34" charset="0"/>
              <a:buChar char="•"/>
            </a:pPr>
            <a:r>
              <a:rPr lang="en-US" dirty="0">
                <a:solidFill>
                  <a:prstClr val="black"/>
                </a:solidFill>
                <a:latin typeface="Arial" panose="020B0604020202020204" pitchFamily="34" charset="0"/>
                <a:ea typeface="+mn-ea"/>
                <a:cs typeface="+mn-cs"/>
              </a:rPr>
              <a:t>Organizations examine the industry structure and determine a competitive strategy. That strategy determines value chains, which determine business processes. The structure of business processes determines the design of supporting information systems.</a:t>
            </a:r>
            <a:endParaRPr lang="en-US" dirty="0">
              <a:solidFill>
                <a:prstClr val="black"/>
              </a:solidFill>
              <a:latin typeface="Arial" panose="020B0604020202020204" pitchFamily="34" charset="0"/>
              <a:ea typeface="+mn-ea"/>
              <a:cs typeface="Arial" panose="020B0604020202020204" pitchFamily="34" charset="0"/>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4</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268805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lvl="0" defTabSz="914400"/>
            <a:r>
              <a:rPr lang="en-US" dirty="0">
                <a:solidFill>
                  <a:prstClr val="black"/>
                </a:solidFill>
                <a:latin typeface="Calibri" panose="020F0502020204030204"/>
                <a:ea typeface="+mn-ea"/>
                <a:cs typeface="+mn-cs"/>
              </a:rPr>
              <a:t>Porter’s Five Forces.</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5</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5311826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lvl="0" indent="-171450" defTabSz="914400">
              <a:buFont typeface="Arial" panose="020B0604020202020204" pitchFamily="34" charset="0"/>
              <a:buChar char="•"/>
            </a:pPr>
            <a:r>
              <a:rPr lang="en-US" dirty="0">
                <a:solidFill>
                  <a:prstClr val="black"/>
                </a:solidFill>
                <a:latin typeface="Arial" panose="020B0604020202020204" pitchFamily="34" charset="0"/>
                <a:ea typeface="+mn-ea"/>
                <a:cs typeface="Arial" panose="020B0604020202020204" pitchFamily="34" charset="0"/>
              </a:rPr>
              <a:t>Each of the three competitive forces concerns the danger of customers taking their business elsewhere.</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6</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4844505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lvl="0" indent="-171450" defTabSz="914400">
              <a:buFont typeface="Arial" panose="020B0604020202020204" pitchFamily="34" charset="0"/>
              <a:buChar char="•"/>
            </a:pPr>
            <a:r>
              <a:rPr lang="en-US" dirty="0">
                <a:solidFill>
                  <a:prstClr val="black"/>
                </a:solidFill>
                <a:latin typeface="Arial" panose="020B0604020202020204" pitchFamily="34" charset="0"/>
                <a:ea typeface="+mn-ea"/>
                <a:cs typeface="Arial" panose="020B0604020202020204" pitchFamily="34" charset="0"/>
              </a:rPr>
              <a:t>Each of the three competitive forces concerns the danger of customers taking their business elsewhere.</a:t>
            </a:r>
          </a:p>
          <a:p>
            <a:pPr marL="171450" lvl="0" indent="-171450" defTabSz="914400">
              <a:buFont typeface="Arial" panose="020B0604020202020204" pitchFamily="34" charset="0"/>
              <a:buChar char="•"/>
              <a:defRPr/>
            </a:pPr>
            <a:r>
              <a:rPr lang="en-US" dirty="0">
                <a:solidFill>
                  <a:prstClr val="black"/>
                </a:solidFill>
                <a:latin typeface="Arial" panose="020B0604020202020204" pitchFamily="34" charset="0"/>
                <a:ea typeface="+mn-ea"/>
                <a:cs typeface="Arial" panose="020B0604020202020204" pitchFamily="34" charset="0"/>
              </a:rPr>
              <a:t>Have students examine table to see why </a:t>
            </a:r>
            <a:r>
              <a:rPr lang="en-US" dirty="0" err="1">
                <a:solidFill>
                  <a:prstClr val="black"/>
                </a:solidFill>
                <a:latin typeface="Arial" panose="020B0604020202020204" pitchFamily="34" charset="0"/>
                <a:ea typeface="+mn-ea"/>
                <a:cs typeface="Arial" panose="020B0604020202020204" pitchFamily="34" charset="0"/>
              </a:rPr>
              <a:t>eHermes</a:t>
            </a:r>
            <a:r>
              <a:rPr lang="en-US" dirty="0">
                <a:solidFill>
                  <a:prstClr val="black"/>
                </a:solidFill>
                <a:latin typeface="Arial" panose="020B0604020202020204" pitchFamily="34" charset="0"/>
                <a:ea typeface="+mn-ea"/>
                <a:cs typeface="Arial" panose="020B0604020202020204" pitchFamily="34" charset="0"/>
              </a:rPr>
              <a:t> is exploring possibility of offering shipping service</a:t>
            </a:r>
            <a:r>
              <a:rPr lang="en-US" dirty="0">
                <a:solidFill>
                  <a:prstClr val="black"/>
                </a:solidFill>
                <a:latin typeface="Calibri" panose="020F0502020204030204"/>
                <a:ea typeface="+mn-ea"/>
                <a:cs typeface="+mn-cs"/>
              </a:rPr>
              <a:t>.</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7</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5810639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lvl="0" indent="-171450" defTabSz="914400">
              <a:buFont typeface="Arial" panose="020B0604020202020204" pitchFamily="34" charset="0"/>
              <a:buChar char="•"/>
            </a:pPr>
            <a:r>
              <a:rPr lang="en-US" dirty="0">
                <a:solidFill>
                  <a:prstClr val="black"/>
                </a:solidFill>
                <a:latin typeface="Arial" panose="020B0604020202020204" pitchFamily="34" charset="0"/>
                <a:ea typeface="+mn-ea"/>
                <a:cs typeface="Arial" panose="020B0604020202020204" pitchFamily="34" charset="0"/>
              </a:rPr>
              <a:t>To be effective, organization goals, objectives, culture, and activities must be consistent with the organization’s strategy.</a:t>
            </a:r>
          </a:p>
          <a:p>
            <a:pPr marL="171450" lvl="0" indent="-171450" defTabSz="914400">
              <a:buFont typeface="Arial" panose="020B0604020202020204" pitchFamily="34" charset="0"/>
              <a:buChar char="•"/>
            </a:pPr>
            <a:r>
              <a:rPr lang="en-US" dirty="0">
                <a:solidFill>
                  <a:prstClr val="black"/>
                </a:solidFill>
                <a:latin typeface="Calibri" panose="020F0502020204030204"/>
                <a:ea typeface="+mn-ea"/>
                <a:cs typeface="+mn-cs"/>
              </a:rPr>
              <a:t>This means, all information systems in organization must facilitate the organization’s competitive strategy.</a:t>
            </a:r>
          </a:p>
          <a:p>
            <a:pPr marL="171450" lvl="0" indent="-171450" defTabSz="914400">
              <a:buFont typeface="Arial" panose="020B0604020202020204" pitchFamily="34" charset="0"/>
              <a:buChar char="•"/>
            </a:pPr>
            <a:r>
              <a:rPr lang="en-US" dirty="0">
                <a:solidFill>
                  <a:prstClr val="black"/>
                </a:solidFill>
                <a:latin typeface="Arial" panose="020B0604020202020204" pitchFamily="34" charset="0"/>
                <a:ea typeface="+mn-ea"/>
                <a:cs typeface="Arial" panose="020B0604020202020204" pitchFamily="34" charset="0"/>
              </a:rPr>
              <a:t>Each of the three competitive forces concerns the danger of customers taking their business elsewhere.</a:t>
            </a:r>
          </a:p>
          <a:p>
            <a:pPr marL="171450" lvl="0" indent="-171450" defTabSz="914400">
              <a:buFont typeface="Arial" panose="020B0604020202020204" pitchFamily="34" charset="0"/>
              <a:buChar char="•"/>
              <a:defRPr/>
            </a:pPr>
            <a:r>
              <a:rPr lang="en-US" dirty="0">
                <a:solidFill>
                  <a:prstClr val="black"/>
                </a:solidFill>
                <a:latin typeface="Arial" panose="020B0604020202020204" pitchFamily="34" charset="0"/>
                <a:ea typeface="+mn-ea"/>
                <a:cs typeface="Arial" panose="020B0604020202020204" pitchFamily="34" charset="0"/>
              </a:rPr>
              <a:t>Have students examine table to see why </a:t>
            </a:r>
            <a:r>
              <a:rPr lang="en-US" dirty="0" err="1">
                <a:solidFill>
                  <a:prstClr val="black"/>
                </a:solidFill>
                <a:latin typeface="Arial" panose="020B0604020202020204" pitchFamily="34" charset="0"/>
                <a:ea typeface="+mn-ea"/>
                <a:cs typeface="Arial" panose="020B0604020202020204" pitchFamily="34" charset="0"/>
              </a:rPr>
              <a:t>eHermes</a:t>
            </a:r>
            <a:r>
              <a:rPr lang="en-US" dirty="0">
                <a:solidFill>
                  <a:prstClr val="black"/>
                </a:solidFill>
                <a:latin typeface="Arial" panose="020B0604020202020204" pitchFamily="34" charset="0"/>
                <a:ea typeface="+mn-ea"/>
                <a:cs typeface="Arial" panose="020B0604020202020204" pitchFamily="34" charset="0"/>
              </a:rPr>
              <a:t> is exploring possibility of offering shipping service</a:t>
            </a:r>
            <a:r>
              <a:rPr lang="en-US" dirty="0">
                <a:solidFill>
                  <a:prstClr val="black"/>
                </a:solidFill>
                <a:latin typeface="Calibri" panose="020F0502020204030204"/>
                <a:ea typeface="+mn-ea"/>
                <a:cs typeface="+mn-cs"/>
              </a:rPr>
              <a:t>.</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8</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3565274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lvl="0" defTabSz="914400"/>
            <a:r>
              <a:rPr lang="en-US" dirty="0">
                <a:solidFill>
                  <a:prstClr val="black"/>
                </a:solidFill>
                <a:latin typeface="Calibri" panose="020F0502020204030204"/>
                <a:ea typeface="+mn-ea"/>
                <a:cs typeface="+mn-cs"/>
              </a:rPr>
              <a:t>Porter’s Five Forces.</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9</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1755391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lvl="0" defTabSz="914400"/>
            <a:r>
              <a:rPr lang="en-US" dirty="0">
                <a:solidFill>
                  <a:prstClr val="black"/>
                </a:solidFill>
                <a:latin typeface="Calibri" panose="020F0502020204030204"/>
                <a:ea typeface="+mn-ea"/>
                <a:cs typeface="+mn-cs"/>
              </a:rPr>
              <a:t>Porter’s Five Forces.</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10</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5580464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Shape 17"/>
        <p:cNvGrpSpPr/>
        <p:nvPr/>
      </p:nvGrpSpPr>
      <p:grpSpPr>
        <a:xfrm>
          <a:off x="0" y="0"/>
          <a:ext cx="0" cy="0"/>
          <a:chOff x="0" y="0"/>
          <a:chExt cx="0" cy="0"/>
        </a:xfrm>
      </p:grpSpPr>
      <p:sp>
        <p:nvSpPr>
          <p:cNvPr id="18" name="Shape 18"/>
          <p:cNvSpPr/>
          <p:nvPr/>
        </p:nvSpPr>
        <p:spPr>
          <a:xfrm>
            <a:off x="0" y="0"/>
            <a:ext cx="12192000" cy="3886200"/>
          </a:xfrm>
          <a:prstGeom prst="rect">
            <a:avLst/>
          </a:prstGeom>
          <a:solidFill>
            <a:srgbClr val="007FA3"/>
          </a:solidFill>
          <a:ln w="25400" cap="flat" cmpd="sng">
            <a:solidFill>
              <a:srgbClr val="007FA3"/>
            </a:solidFill>
            <a:prstDash val="solid"/>
            <a:round/>
            <a:headEnd type="none" w="med" len="med"/>
            <a:tailEnd type="none" w="med" len="med"/>
          </a:ln>
        </p:spPr>
        <p:txBody>
          <a:bodyPr lIns="68569" tIns="34275" rIns="68569" bIns="34275" anchor="ctr" anchorCtr="0">
            <a:noAutofit/>
          </a:bodyPr>
          <a:lstStyle/>
          <a:p>
            <a:pPr marL="0" marR="0" lvl="0" indent="0" algn="ctr" rtl="0">
              <a:spcBef>
                <a:spcPts val="0"/>
              </a:spcBef>
              <a:buNone/>
            </a:pPr>
            <a:endParaRPr sz="1350" b="0" i="0" u="none" strike="noStrike" cap="none" dirty="0">
              <a:solidFill>
                <a:schemeClr val="lt1"/>
              </a:solidFill>
              <a:latin typeface="Arial"/>
              <a:ea typeface="Arial"/>
              <a:cs typeface="Arial"/>
              <a:sym typeface="Arial"/>
            </a:endParaRPr>
          </a:p>
        </p:txBody>
      </p:sp>
      <p:sp>
        <p:nvSpPr>
          <p:cNvPr id="19" name="Shape 19"/>
          <p:cNvSpPr txBox="1">
            <a:spLocks noGrp="1"/>
          </p:cNvSpPr>
          <p:nvPr>
            <p:ph type="ctrTitle"/>
          </p:nvPr>
        </p:nvSpPr>
        <p:spPr>
          <a:xfrm>
            <a:off x="914400" y="762003"/>
            <a:ext cx="10363200" cy="2838451"/>
          </a:xfrm>
          <a:prstGeom prst="rect">
            <a:avLst/>
          </a:prstGeom>
          <a:noFill/>
          <a:ln>
            <a:noFill/>
          </a:ln>
        </p:spPr>
        <p:txBody>
          <a:bodyPr lIns="91425" tIns="91425" rIns="91425" bIns="91425" anchor="b" anchorCtr="0"/>
          <a:lstStyle>
            <a:lvl1pPr marL="0" marR="0" lvl="0" indent="0" algn="l" rtl="0">
              <a:lnSpc>
                <a:spcPct val="100000"/>
              </a:lnSpc>
              <a:spcBef>
                <a:spcPts val="0"/>
              </a:spcBef>
              <a:buClr>
                <a:schemeClr val="lt1"/>
              </a:buClr>
              <a:buFont typeface="Times New Roman"/>
              <a:buNone/>
              <a:defRPr sz="2700" b="1" i="0" u="none" strike="noStrike" cap="none">
                <a:solidFill>
                  <a:schemeClr val="lt1"/>
                </a:solidFill>
                <a:latin typeface="Times New Roman"/>
                <a:ea typeface="Times New Roman"/>
                <a:cs typeface="Times New Roman"/>
                <a:sym typeface="Times New Roman"/>
              </a:defRPr>
            </a:lvl1pPr>
            <a:lvl2pPr lvl="1" indent="0">
              <a:spcBef>
                <a:spcPts val="0"/>
              </a:spcBef>
              <a:buNone/>
              <a:defRPr sz="1350"/>
            </a:lvl2pPr>
            <a:lvl3pPr lvl="2" indent="0">
              <a:spcBef>
                <a:spcPts val="0"/>
              </a:spcBef>
              <a:buNone/>
              <a:defRPr sz="1350"/>
            </a:lvl3pPr>
            <a:lvl4pPr lvl="3" indent="0">
              <a:spcBef>
                <a:spcPts val="0"/>
              </a:spcBef>
              <a:buNone/>
              <a:defRPr sz="1350"/>
            </a:lvl4pPr>
            <a:lvl5pPr lvl="4" indent="0">
              <a:spcBef>
                <a:spcPts val="0"/>
              </a:spcBef>
              <a:buNone/>
              <a:defRPr sz="1350"/>
            </a:lvl5pPr>
            <a:lvl6pPr lvl="5" indent="0">
              <a:spcBef>
                <a:spcPts val="0"/>
              </a:spcBef>
              <a:buNone/>
              <a:defRPr sz="1350"/>
            </a:lvl6pPr>
            <a:lvl7pPr lvl="6" indent="0">
              <a:spcBef>
                <a:spcPts val="0"/>
              </a:spcBef>
              <a:buNone/>
              <a:defRPr sz="1350"/>
            </a:lvl7pPr>
            <a:lvl8pPr lvl="7" indent="0">
              <a:spcBef>
                <a:spcPts val="0"/>
              </a:spcBef>
              <a:buNone/>
              <a:defRPr sz="1350"/>
            </a:lvl8pPr>
            <a:lvl9pPr lvl="8" indent="0">
              <a:spcBef>
                <a:spcPts val="0"/>
              </a:spcBef>
              <a:buNone/>
              <a:defRPr sz="1350"/>
            </a:lvl9pPr>
          </a:lstStyle>
          <a:p>
            <a:endParaRPr/>
          </a:p>
        </p:txBody>
      </p:sp>
      <p:sp>
        <p:nvSpPr>
          <p:cNvPr id="20" name="Shape 20"/>
          <p:cNvSpPr txBox="1">
            <a:spLocks noGrp="1"/>
          </p:cNvSpPr>
          <p:nvPr>
            <p:ph type="subTitle" idx="1"/>
          </p:nvPr>
        </p:nvSpPr>
        <p:spPr>
          <a:xfrm>
            <a:off x="899585" y="3962400"/>
            <a:ext cx="10392833"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350" b="0" i="0" u="none" strike="noStrike" cap="none">
                <a:solidFill>
                  <a:schemeClr val="dk1"/>
                </a:solidFill>
                <a:latin typeface="Arial"/>
                <a:ea typeface="Arial"/>
                <a:cs typeface="Arial"/>
                <a:sym typeface="Arial"/>
              </a:defRPr>
            </a:lvl1pPr>
            <a:lvl2pPr marL="342900" marR="0" lvl="1" indent="0" algn="ctr" rtl="0">
              <a:spcBef>
                <a:spcPts val="450"/>
              </a:spcBef>
              <a:buClr>
                <a:srgbClr val="007FA3"/>
              </a:buClr>
              <a:buFont typeface="Arial"/>
              <a:buNone/>
              <a:defRPr sz="1200" b="0" i="0" u="none" strike="noStrike" cap="none">
                <a:solidFill>
                  <a:srgbClr val="888888"/>
                </a:solidFill>
                <a:latin typeface="Arial"/>
                <a:ea typeface="Arial"/>
                <a:cs typeface="Arial"/>
                <a:sym typeface="Arial"/>
              </a:defRPr>
            </a:lvl2pPr>
            <a:lvl3pPr marL="685800" marR="0" lvl="2" indent="0" algn="ctr" rtl="0">
              <a:spcBef>
                <a:spcPts val="450"/>
              </a:spcBef>
              <a:buClr>
                <a:srgbClr val="007FA3"/>
              </a:buClr>
              <a:buFont typeface="Noto Sans Symbols"/>
              <a:buNone/>
              <a:defRPr sz="1200" b="0" i="0" u="none" strike="noStrike" cap="none">
                <a:solidFill>
                  <a:srgbClr val="888888"/>
                </a:solidFill>
                <a:latin typeface="Arial"/>
                <a:ea typeface="Arial"/>
                <a:cs typeface="Arial"/>
                <a:sym typeface="Arial"/>
              </a:defRPr>
            </a:lvl3pPr>
            <a:lvl4pPr marL="1028700" marR="0" lvl="3" indent="0" algn="ctr" rtl="0">
              <a:spcBef>
                <a:spcPts val="450"/>
              </a:spcBef>
              <a:buClr>
                <a:srgbClr val="007FA3"/>
              </a:buClr>
              <a:buFont typeface="Arial"/>
              <a:buNone/>
              <a:defRPr sz="1200" b="0" i="0" u="none" strike="noStrike" cap="none">
                <a:solidFill>
                  <a:srgbClr val="888888"/>
                </a:solidFill>
                <a:latin typeface="Arial"/>
                <a:ea typeface="Arial"/>
                <a:cs typeface="Arial"/>
                <a:sym typeface="Arial"/>
              </a:defRPr>
            </a:lvl4pPr>
            <a:lvl5pPr marL="1371600" marR="0" lvl="4" indent="0" algn="ctr" rtl="0">
              <a:spcBef>
                <a:spcPts val="450"/>
              </a:spcBef>
              <a:buClr>
                <a:srgbClr val="007FA3"/>
              </a:buClr>
              <a:buFont typeface="Arial"/>
              <a:buNone/>
              <a:defRPr sz="1200" b="0" i="0" u="none" strike="noStrike" cap="none">
                <a:solidFill>
                  <a:srgbClr val="888888"/>
                </a:solidFill>
                <a:latin typeface="Arial"/>
                <a:ea typeface="Arial"/>
                <a:cs typeface="Arial"/>
                <a:sym typeface="Arial"/>
              </a:defRPr>
            </a:lvl5pPr>
            <a:lvl6pPr marL="1714500" marR="0" lvl="5" indent="0" algn="ctr" rtl="0">
              <a:spcBef>
                <a:spcPts val="225"/>
              </a:spcBef>
              <a:buClr>
                <a:srgbClr val="007FA3"/>
              </a:buClr>
              <a:buFont typeface="Arial"/>
              <a:buNone/>
              <a:defRPr sz="1200" b="0" i="0" u="none" strike="noStrike" cap="none">
                <a:solidFill>
                  <a:srgbClr val="888888"/>
                </a:solidFill>
                <a:latin typeface="Arial"/>
                <a:ea typeface="Arial"/>
                <a:cs typeface="Arial"/>
                <a:sym typeface="Arial"/>
              </a:defRPr>
            </a:lvl6pPr>
            <a:lvl7pPr marL="2057400" marR="0" lvl="6" indent="0" algn="ctr" rtl="0">
              <a:spcBef>
                <a:spcPts val="225"/>
              </a:spcBef>
              <a:buClr>
                <a:srgbClr val="007FA3"/>
              </a:buClr>
              <a:buFont typeface="Arial"/>
              <a:buNone/>
              <a:defRPr sz="1200" b="0" i="0" u="none" strike="noStrike" cap="none">
                <a:solidFill>
                  <a:srgbClr val="888888"/>
                </a:solidFill>
                <a:latin typeface="Arial"/>
                <a:ea typeface="Arial"/>
                <a:cs typeface="Arial"/>
                <a:sym typeface="Arial"/>
              </a:defRPr>
            </a:lvl7pPr>
            <a:lvl8pPr marL="2400300" marR="0" lvl="7" indent="0" algn="ctr" rtl="0">
              <a:spcBef>
                <a:spcPts val="225"/>
              </a:spcBef>
              <a:buClr>
                <a:srgbClr val="007FA3"/>
              </a:buClr>
              <a:buFont typeface="Arial"/>
              <a:buNone/>
              <a:defRPr sz="1200" b="0" i="0" u="none" strike="noStrike" cap="none">
                <a:solidFill>
                  <a:srgbClr val="888888"/>
                </a:solidFill>
                <a:latin typeface="Arial"/>
                <a:ea typeface="Arial"/>
                <a:cs typeface="Arial"/>
                <a:sym typeface="Arial"/>
              </a:defRPr>
            </a:lvl8pPr>
            <a:lvl9pPr marL="2743200" marR="0" lvl="8" indent="0" algn="ctr" rtl="0">
              <a:spcBef>
                <a:spcPts val="225"/>
              </a:spcBef>
              <a:buClr>
                <a:srgbClr val="007FA3"/>
              </a:buClr>
              <a:buFont typeface="Arial"/>
              <a:buNone/>
              <a:defRPr sz="1200" b="0" i="0" u="none" strike="noStrike" cap="none">
                <a:solidFill>
                  <a:srgbClr val="888888"/>
                </a:solidFill>
                <a:latin typeface="Arial"/>
                <a:ea typeface="Arial"/>
                <a:cs typeface="Arial"/>
                <a:sym typeface="Arial"/>
              </a:defRPr>
            </a:lvl9pPr>
          </a:lstStyle>
          <a:p>
            <a:endParaRPr dirty="0"/>
          </a:p>
        </p:txBody>
      </p:sp>
      <p:sp>
        <p:nvSpPr>
          <p:cNvPr id="21" name="Shape 21"/>
          <p:cNvSpPr txBox="1">
            <a:spLocks noGrp="1"/>
          </p:cNvSpPr>
          <p:nvPr>
            <p:ph type="ftr" idx="11"/>
          </p:nvPr>
        </p:nvSpPr>
        <p:spPr>
          <a:xfrm>
            <a:off x="125294" y="6172200"/>
            <a:ext cx="11460479" cy="235462"/>
          </a:xfrm>
          <a:prstGeom prst="rect">
            <a:avLst/>
          </a:prstGeom>
          <a:noFill/>
          <a:ln>
            <a:noFill/>
          </a:ln>
        </p:spPr>
        <p:txBody>
          <a:bodyPr lIns="91425" tIns="91425" rIns="91425" bIns="91425" anchor="b" anchorCtr="0"/>
          <a:lstStyle>
            <a:lvl1pPr marL="0" marR="0" lvl="0" indent="0" algn="l" rtl="0">
              <a:spcBef>
                <a:spcPts val="0"/>
              </a:spcBef>
              <a:buNone/>
              <a:defRPr sz="825" b="0" i="0" u="none" strike="noStrike" cap="none">
                <a:solidFill>
                  <a:schemeClr val="dk1"/>
                </a:solidFill>
                <a:latin typeface="Arial"/>
                <a:ea typeface="Arial"/>
                <a:cs typeface="Arial"/>
                <a:sym typeface="Arial"/>
              </a:defRPr>
            </a:lvl1pPr>
            <a:lvl2pPr marL="342900" marR="0" lvl="1" indent="0" algn="l" rtl="0">
              <a:spcBef>
                <a:spcPts val="0"/>
              </a:spcBef>
              <a:buNone/>
              <a:defRPr sz="1350" b="0" i="0" u="none" strike="noStrike" cap="none">
                <a:solidFill>
                  <a:schemeClr val="dk1"/>
                </a:solidFill>
                <a:latin typeface="Arial"/>
                <a:ea typeface="Arial"/>
                <a:cs typeface="Arial"/>
                <a:sym typeface="Arial"/>
              </a:defRPr>
            </a:lvl2pPr>
            <a:lvl3pPr marL="685800" marR="0" lvl="2" indent="0" algn="l" rtl="0">
              <a:spcBef>
                <a:spcPts val="0"/>
              </a:spcBef>
              <a:buNone/>
              <a:defRPr sz="1350" b="0" i="0" u="none" strike="noStrike" cap="none">
                <a:solidFill>
                  <a:schemeClr val="dk1"/>
                </a:solidFill>
                <a:latin typeface="Arial"/>
                <a:ea typeface="Arial"/>
                <a:cs typeface="Arial"/>
                <a:sym typeface="Arial"/>
              </a:defRPr>
            </a:lvl3pPr>
            <a:lvl4pPr marL="1028700" marR="0" lvl="3" indent="0" algn="l" rtl="0">
              <a:spcBef>
                <a:spcPts val="0"/>
              </a:spcBef>
              <a:buNone/>
              <a:defRPr sz="1350" b="0" i="0" u="none" strike="noStrike" cap="none">
                <a:solidFill>
                  <a:schemeClr val="dk1"/>
                </a:solidFill>
                <a:latin typeface="Arial"/>
                <a:ea typeface="Arial"/>
                <a:cs typeface="Arial"/>
                <a:sym typeface="Arial"/>
              </a:defRPr>
            </a:lvl4pPr>
            <a:lvl5pPr marL="1371600" marR="0" lvl="4" indent="0" algn="l" rtl="0">
              <a:spcBef>
                <a:spcPts val="0"/>
              </a:spcBef>
              <a:buNone/>
              <a:defRPr sz="1350" b="0" i="0" u="none" strike="noStrike" cap="none">
                <a:solidFill>
                  <a:schemeClr val="dk1"/>
                </a:solidFill>
                <a:latin typeface="Arial"/>
                <a:ea typeface="Arial"/>
                <a:cs typeface="Arial"/>
                <a:sym typeface="Arial"/>
              </a:defRPr>
            </a:lvl5pPr>
            <a:lvl6pPr marL="1714500" marR="0" lvl="5" indent="0" algn="l" rtl="0">
              <a:spcBef>
                <a:spcPts val="0"/>
              </a:spcBef>
              <a:buNone/>
              <a:defRPr sz="1350" b="0" i="0" u="none" strike="noStrike" cap="none">
                <a:solidFill>
                  <a:schemeClr val="dk1"/>
                </a:solidFill>
                <a:latin typeface="Arial"/>
                <a:ea typeface="Arial"/>
                <a:cs typeface="Arial"/>
                <a:sym typeface="Arial"/>
              </a:defRPr>
            </a:lvl6pPr>
            <a:lvl7pPr marL="2057400" marR="0" lvl="6" indent="0" algn="l" rtl="0">
              <a:spcBef>
                <a:spcPts val="0"/>
              </a:spcBef>
              <a:buNone/>
              <a:defRPr sz="1350" b="0" i="0" u="none" strike="noStrike" cap="none">
                <a:solidFill>
                  <a:schemeClr val="dk1"/>
                </a:solidFill>
                <a:latin typeface="Arial"/>
                <a:ea typeface="Arial"/>
                <a:cs typeface="Arial"/>
                <a:sym typeface="Arial"/>
              </a:defRPr>
            </a:lvl7pPr>
            <a:lvl8pPr marL="2400300" marR="0" lvl="7" indent="0" algn="l" rtl="0">
              <a:spcBef>
                <a:spcPts val="0"/>
              </a:spcBef>
              <a:buNone/>
              <a:defRPr sz="1350" b="0" i="0" u="none" strike="noStrike" cap="none">
                <a:solidFill>
                  <a:schemeClr val="dk1"/>
                </a:solidFill>
                <a:latin typeface="Arial"/>
                <a:ea typeface="Arial"/>
                <a:cs typeface="Arial"/>
                <a:sym typeface="Arial"/>
              </a:defRPr>
            </a:lvl8pPr>
            <a:lvl9pPr marL="2743200" marR="0" lvl="8" indent="0" algn="l" rtl="0">
              <a:spcBef>
                <a:spcPts val="0"/>
              </a:spcBef>
              <a:buNone/>
              <a:defRPr sz="1350" b="0" i="0" u="none" strike="noStrike" cap="none">
                <a:solidFill>
                  <a:schemeClr val="dk1"/>
                </a:solidFill>
                <a:latin typeface="Arial"/>
                <a:ea typeface="Arial"/>
                <a:cs typeface="Arial"/>
                <a:sym typeface="Arial"/>
              </a:defRPr>
            </a:lvl9pPr>
          </a:lstStyle>
          <a:p>
            <a:endParaRPr dirty="0"/>
          </a:p>
        </p:txBody>
      </p:sp>
      <p:sp>
        <p:nvSpPr>
          <p:cNvPr id="22" name="Shape 22"/>
          <p:cNvSpPr txBox="1">
            <a:spLocks noGrp="1"/>
          </p:cNvSpPr>
          <p:nvPr>
            <p:ph type="dt" idx="10"/>
          </p:nvPr>
        </p:nvSpPr>
        <p:spPr>
          <a:xfrm>
            <a:off x="8447618" y="113074"/>
            <a:ext cx="2844799" cy="182879"/>
          </a:xfrm>
          <a:prstGeom prst="rect">
            <a:avLst/>
          </a:prstGeom>
          <a:noFill/>
          <a:ln>
            <a:noFill/>
          </a:ln>
        </p:spPr>
        <p:txBody>
          <a:bodyPr lIns="91425" tIns="91425" rIns="91425" bIns="91425" anchor="ctr" anchorCtr="0"/>
          <a:lstStyle>
            <a:lvl1pPr marL="0" marR="0" lvl="0" indent="0" algn="r" rtl="0">
              <a:spcBef>
                <a:spcPts val="0"/>
              </a:spcBef>
              <a:buNone/>
              <a:defRPr sz="675" b="0" i="0" u="none" strike="noStrike" cap="none">
                <a:solidFill>
                  <a:schemeClr val="lt1"/>
                </a:solidFill>
                <a:latin typeface="Arial"/>
                <a:ea typeface="Arial"/>
                <a:cs typeface="Arial"/>
                <a:sym typeface="Arial"/>
              </a:defRPr>
            </a:lvl1pPr>
            <a:lvl2pPr marL="342900" marR="0" lvl="1" indent="0" algn="l" rtl="0">
              <a:spcBef>
                <a:spcPts val="0"/>
              </a:spcBef>
              <a:buNone/>
              <a:defRPr sz="1350" b="0" i="0" u="none" strike="noStrike" cap="none">
                <a:solidFill>
                  <a:schemeClr val="dk1"/>
                </a:solidFill>
                <a:latin typeface="Arial"/>
                <a:ea typeface="Arial"/>
                <a:cs typeface="Arial"/>
                <a:sym typeface="Arial"/>
              </a:defRPr>
            </a:lvl2pPr>
            <a:lvl3pPr marL="685800" marR="0" lvl="2" indent="0" algn="l" rtl="0">
              <a:spcBef>
                <a:spcPts val="0"/>
              </a:spcBef>
              <a:buNone/>
              <a:defRPr sz="1350" b="0" i="0" u="none" strike="noStrike" cap="none">
                <a:solidFill>
                  <a:schemeClr val="dk1"/>
                </a:solidFill>
                <a:latin typeface="Arial"/>
                <a:ea typeface="Arial"/>
                <a:cs typeface="Arial"/>
                <a:sym typeface="Arial"/>
              </a:defRPr>
            </a:lvl3pPr>
            <a:lvl4pPr marL="1028700" marR="0" lvl="3" indent="0" algn="l" rtl="0">
              <a:spcBef>
                <a:spcPts val="0"/>
              </a:spcBef>
              <a:buNone/>
              <a:defRPr sz="1350" b="0" i="0" u="none" strike="noStrike" cap="none">
                <a:solidFill>
                  <a:schemeClr val="dk1"/>
                </a:solidFill>
                <a:latin typeface="Arial"/>
                <a:ea typeface="Arial"/>
                <a:cs typeface="Arial"/>
                <a:sym typeface="Arial"/>
              </a:defRPr>
            </a:lvl4pPr>
            <a:lvl5pPr marL="1371600" marR="0" lvl="4" indent="0" algn="l" rtl="0">
              <a:spcBef>
                <a:spcPts val="0"/>
              </a:spcBef>
              <a:buNone/>
              <a:defRPr sz="1350" b="0" i="0" u="none" strike="noStrike" cap="none">
                <a:solidFill>
                  <a:schemeClr val="dk1"/>
                </a:solidFill>
                <a:latin typeface="Arial"/>
                <a:ea typeface="Arial"/>
                <a:cs typeface="Arial"/>
                <a:sym typeface="Arial"/>
              </a:defRPr>
            </a:lvl5pPr>
            <a:lvl6pPr marL="1714500" marR="0" lvl="5" indent="0" algn="l" rtl="0">
              <a:spcBef>
                <a:spcPts val="0"/>
              </a:spcBef>
              <a:buNone/>
              <a:defRPr sz="1350" b="0" i="0" u="none" strike="noStrike" cap="none">
                <a:solidFill>
                  <a:schemeClr val="dk1"/>
                </a:solidFill>
                <a:latin typeface="Arial"/>
                <a:ea typeface="Arial"/>
                <a:cs typeface="Arial"/>
                <a:sym typeface="Arial"/>
              </a:defRPr>
            </a:lvl6pPr>
            <a:lvl7pPr marL="2057400" marR="0" lvl="6" indent="0" algn="l" rtl="0">
              <a:spcBef>
                <a:spcPts val="0"/>
              </a:spcBef>
              <a:buNone/>
              <a:defRPr sz="1350" b="0" i="0" u="none" strike="noStrike" cap="none">
                <a:solidFill>
                  <a:schemeClr val="dk1"/>
                </a:solidFill>
                <a:latin typeface="Arial"/>
                <a:ea typeface="Arial"/>
                <a:cs typeface="Arial"/>
                <a:sym typeface="Arial"/>
              </a:defRPr>
            </a:lvl7pPr>
            <a:lvl8pPr marL="2400300" marR="0" lvl="7" indent="0" algn="l" rtl="0">
              <a:spcBef>
                <a:spcPts val="0"/>
              </a:spcBef>
              <a:buNone/>
              <a:defRPr sz="1350" b="0" i="0" u="none" strike="noStrike" cap="none">
                <a:solidFill>
                  <a:schemeClr val="dk1"/>
                </a:solidFill>
                <a:latin typeface="Arial"/>
                <a:ea typeface="Arial"/>
                <a:cs typeface="Arial"/>
                <a:sym typeface="Arial"/>
              </a:defRPr>
            </a:lvl8pPr>
            <a:lvl9pPr marL="2743200" marR="0" lvl="8" indent="0" algn="l" rtl="0">
              <a:spcBef>
                <a:spcPts val="0"/>
              </a:spcBef>
              <a:buNone/>
              <a:defRPr sz="1350" b="0" i="0" u="none" strike="noStrike" cap="none">
                <a:solidFill>
                  <a:schemeClr val="dk1"/>
                </a:solidFill>
                <a:latin typeface="Arial"/>
                <a:ea typeface="Arial"/>
                <a:cs typeface="Arial"/>
                <a:sym typeface="Arial"/>
              </a:defRPr>
            </a:lvl9pPr>
          </a:lstStyle>
          <a:p>
            <a:endParaRPr dirty="0"/>
          </a:p>
        </p:txBody>
      </p:sp>
      <p:sp>
        <p:nvSpPr>
          <p:cNvPr id="23" name="Shape 23"/>
          <p:cNvSpPr txBox="1">
            <a:spLocks noGrp="1"/>
          </p:cNvSpPr>
          <p:nvPr>
            <p:ph type="sldNum" idx="12"/>
          </p:nvPr>
        </p:nvSpPr>
        <p:spPr>
          <a:xfrm>
            <a:off x="11292417" y="113074"/>
            <a:ext cx="735711" cy="182879"/>
          </a:xfrm>
          <a:prstGeom prst="rect">
            <a:avLst/>
          </a:prstGeom>
          <a:noFill/>
          <a:ln>
            <a:noFill/>
          </a:ln>
        </p:spPr>
        <p:txBody>
          <a:bodyPr lIns="91425" tIns="45700" rIns="91425" bIns="45700" anchor="ctr" anchorCtr="0">
            <a:noAutofit/>
          </a:bodyPr>
          <a:lstStyle/>
          <a:p>
            <a:pPr algn="r">
              <a:buSzPct val="25000"/>
            </a:pPr>
            <a:fld id="{00000000-1234-1234-1234-123412341234}" type="slidenum">
              <a:rPr lang="en-US" sz="675" smtClean="0">
                <a:solidFill>
                  <a:schemeClr val="lt1"/>
                </a:solidFill>
              </a:rPr>
              <a:pPr algn="r">
                <a:buSzPct val="25000"/>
              </a:pPr>
              <a:t>‹Nr.›</a:t>
            </a:fld>
            <a:endParaRPr lang="en-US" sz="675" dirty="0">
              <a:solidFill>
                <a:schemeClr val="lt1"/>
              </a:solidFill>
            </a:endParaRPr>
          </a:p>
        </p:txBody>
      </p:sp>
    </p:spTree>
    <p:extLst>
      <p:ext uri="{BB962C8B-B14F-4D97-AF65-F5344CB8AC3E}">
        <p14:creationId xmlns:p14="http://schemas.microsoft.com/office/powerpoint/2010/main" val="42126525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Two Content">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609600" y="215374"/>
            <a:ext cx="109728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255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350"/>
            </a:lvl2pPr>
            <a:lvl3pPr lvl="2" indent="0">
              <a:spcBef>
                <a:spcPts val="0"/>
              </a:spcBef>
              <a:buNone/>
              <a:defRPr sz="1350"/>
            </a:lvl3pPr>
            <a:lvl4pPr lvl="3" indent="0">
              <a:spcBef>
                <a:spcPts val="0"/>
              </a:spcBef>
              <a:buNone/>
              <a:defRPr sz="1350"/>
            </a:lvl4pPr>
            <a:lvl5pPr lvl="4" indent="0">
              <a:spcBef>
                <a:spcPts val="0"/>
              </a:spcBef>
              <a:buNone/>
              <a:defRPr sz="1350"/>
            </a:lvl5pPr>
            <a:lvl6pPr lvl="5" indent="0">
              <a:spcBef>
                <a:spcPts val="0"/>
              </a:spcBef>
              <a:buNone/>
              <a:defRPr sz="1350"/>
            </a:lvl6pPr>
            <a:lvl7pPr lvl="6" indent="0">
              <a:spcBef>
                <a:spcPts val="0"/>
              </a:spcBef>
              <a:buNone/>
              <a:defRPr sz="1350"/>
            </a:lvl7pPr>
            <a:lvl8pPr lvl="7" indent="0">
              <a:spcBef>
                <a:spcPts val="0"/>
              </a:spcBef>
              <a:buNone/>
              <a:defRPr sz="1350"/>
            </a:lvl8pPr>
            <a:lvl9pPr lvl="8" indent="0">
              <a:spcBef>
                <a:spcPts val="0"/>
              </a:spcBef>
              <a:buNone/>
              <a:defRPr sz="1350"/>
            </a:lvl9pPr>
          </a:lstStyle>
          <a:p>
            <a:endParaRPr/>
          </a:p>
        </p:txBody>
      </p:sp>
      <p:sp>
        <p:nvSpPr>
          <p:cNvPr id="32" name="Shape 32"/>
          <p:cNvSpPr txBox="1">
            <a:spLocks noGrp="1"/>
          </p:cNvSpPr>
          <p:nvPr>
            <p:ph type="body" idx="1"/>
          </p:nvPr>
        </p:nvSpPr>
        <p:spPr>
          <a:xfrm>
            <a:off x="609600" y="1600203"/>
            <a:ext cx="10972800" cy="2163763"/>
          </a:xfrm>
          <a:prstGeom prst="rect">
            <a:avLst/>
          </a:prstGeom>
          <a:noFill/>
          <a:ln>
            <a:noFill/>
          </a:ln>
        </p:spPr>
        <p:txBody>
          <a:bodyPr lIns="91425" tIns="91425" rIns="91425" bIns="91425" anchor="t" anchorCtr="0"/>
          <a:lstStyle>
            <a:lvl1pPr marL="192024" marR="0" lvl="0" indent="-192024" algn="l" rtl="0">
              <a:spcBef>
                <a:spcPts val="1125"/>
              </a:spcBef>
              <a:buClr>
                <a:srgbClr val="007FA3"/>
              </a:buClr>
              <a:buSzPct val="100000"/>
              <a:buFont typeface="Arial"/>
              <a:buChar char="•"/>
              <a:defRPr sz="1200" b="0" i="0" u="none" strike="noStrike" cap="none">
                <a:solidFill>
                  <a:schemeClr val="dk1"/>
                </a:solidFill>
                <a:latin typeface="Arial"/>
                <a:ea typeface="Arial"/>
                <a:cs typeface="Arial"/>
                <a:sym typeface="Arial"/>
              </a:defRPr>
            </a:lvl1pPr>
            <a:lvl2pPr marL="557213" marR="0" lvl="1" indent="-212598" algn="l" rtl="0">
              <a:spcBef>
                <a:spcPts val="450"/>
              </a:spcBef>
              <a:buClr>
                <a:srgbClr val="007FA3"/>
              </a:buClr>
              <a:buSzPct val="100000"/>
              <a:buFont typeface="Arial"/>
              <a:buChar char="–"/>
              <a:defRPr sz="1200" b="0" i="0" u="none" strike="noStrike" cap="none">
                <a:solidFill>
                  <a:schemeClr val="dk1"/>
                </a:solidFill>
                <a:latin typeface="Arial"/>
                <a:ea typeface="Arial"/>
                <a:cs typeface="Arial"/>
                <a:sym typeface="Arial"/>
              </a:defRPr>
            </a:lvl2pPr>
            <a:lvl3pPr marL="857250" marR="0" lvl="2" indent="-171450" algn="l" rtl="0">
              <a:spcBef>
                <a:spcPts val="450"/>
              </a:spcBef>
              <a:buClr>
                <a:srgbClr val="007FA3"/>
              </a:buClr>
              <a:buSzPct val="100000"/>
              <a:buFont typeface="Noto Sans Symbols"/>
              <a:buChar char="▪"/>
              <a:defRPr sz="1200" b="0" i="0" u="none" strike="noStrike" cap="none">
                <a:solidFill>
                  <a:schemeClr val="dk1"/>
                </a:solidFill>
                <a:latin typeface="Arial"/>
                <a:ea typeface="Arial"/>
                <a:cs typeface="Arial"/>
                <a:sym typeface="Arial"/>
              </a:defRPr>
            </a:lvl3pPr>
            <a:lvl4pPr marL="1200150" marR="0" lvl="3" indent="-95250" algn="l" rtl="0">
              <a:spcBef>
                <a:spcPts val="450"/>
              </a:spcBef>
              <a:buClr>
                <a:srgbClr val="007FA3"/>
              </a:buClr>
              <a:buSzPct val="100000"/>
              <a:buFont typeface="Arial"/>
              <a:buChar char="–"/>
              <a:defRPr sz="1200" b="0" i="0" u="none" strike="noStrike" cap="none">
                <a:solidFill>
                  <a:schemeClr val="dk1"/>
                </a:solidFill>
                <a:latin typeface="Arial"/>
                <a:ea typeface="Arial"/>
                <a:cs typeface="Arial"/>
                <a:sym typeface="Arial"/>
              </a:defRPr>
            </a:lvl4pPr>
            <a:lvl5pPr marL="1543050" marR="0" lvl="4" indent="-95250" algn="l" rtl="0">
              <a:spcBef>
                <a:spcPts val="450"/>
              </a:spcBef>
              <a:buClr>
                <a:srgbClr val="007FA3"/>
              </a:buClr>
              <a:buSzPct val="100000"/>
              <a:buFont typeface="Arial"/>
              <a:buChar char="•"/>
              <a:defRPr sz="1200" b="0" i="0" u="none" strike="noStrike" cap="none">
                <a:solidFill>
                  <a:schemeClr val="dk1"/>
                </a:solidFill>
                <a:latin typeface="Arial"/>
                <a:ea typeface="Arial"/>
                <a:cs typeface="Arial"/>
                <a:sym typeface="Arial"/>
              </a:defRPr>
            </a:lvl5pPr>
            <a:lvl6pPr marL="1885950" marR="0" lvl="5" indent="-104775" algn="l" rtl="0">
              <a:spcBef>
                <a:spcPts val="225"/>
              </a:spcBef>
              <a:buClr>
                <a:srgbClr val="007FA3"/>
              </a:buClr>
              <a:buSzPct val="100000"/>
              <a:buFont typeface="Arial"/>
              <a:buChar char="•"/>
              <a:defRPr sz="1050" b="0" i="0" u="none" strike="noStrike" cap="none">
                <a:solidFill>
                  <a:schemeClr val="dk1"/>
                </a:solidFill>
                <a:latin typeface="Arial"/>
                <a:ea typeface="Arial"/>
                <a:cs typeface="Arial"/>
                <a:sym typeface="Arial"/>
              </a:defRPr>
            </a:lvl6pPr>
            <a:lvl7pPr marL="2228850" marR="0" lvl="6" indent="-104775" algn="l" rtl="0">
              <a:spcBef>
                <a:spcPts val="225"/>
              </a:spcBef>
              <a:buClr>
                <a:srgbClr val="007FA3"/>
              </a:buClr>
              <a:buSzPct val="100000"/>
              <a:buFont typeface="Arial"/>
              <a:buChar char="•"/>
              <a:defRPr sz="1050" b="0" i="0" u="none" strike="noStrike" cap="none">
                <a:solidFill>
                  <a:schemeClr val="dk1"/>
                </a:solidFill>
                <a:latin typeface="Arial"/>
                <a:ea typeface="Arial"/>
                <a:cs typeface="Arial"/>
                <a:sym typeface="Arial"/>
              </a:defRPr>
            </a:lvl7pPr>
            <a:lvl8pPr marL="2571750" marR="0" lvl="7" indent="-104775" algn="l" rtl="0">
              <a:spcBef>
                <a:spcPts val="225"/>
              </a:spcBef>
              <a:buClr>
                <a:srgbClr val="007FA3"/>
              </a:buClr>
              <a:buSzPct val="100000"/>
              <a:buFont typeface="Arial"/>
              <a:buChar char="•"/>
              <a:defRPr sz="1050" b="0" i="0" u="none" strike="noStrike" cap="none">
                <a:solidFill>
                  <a:schemeClr val="dk1"/>
                </a:solidFill>
                <a:latin typeface="Arial"/>
                <a:ea typeface="Arial"/>
                <a:cs typeface="Arial"/>
                <a:sym typeface="Arial"/>
              </a:defRPr>
            </a:lvl8pPr>
            <a:lvl9pPr marL="2914650" marR="0" lvl="8" indent="-104775" algn="l" rtl="0">
              <a:spcBef>
                <a:spcPts val="225"/>
              </a:spcBef>
              <a:buClr>
                <a:srgbClr val="007FA3"/>
              </a:buClr>
              <a:buSzPct val="100000"/>
              <a:buFont typeface="Arial"/>
              <a:buChar char="•"/>
              <a:defRPr sz="1050" b="0" i="0" u="none" strike="noStrike" cap="none">
                <a:solidFill>
                  <a:schemeClr val="dk1"/>
                </a:solidFill>
                <a:latin typeface="Arial"/>
                <a:ea typeface="Arial"/>
                <a:cs typeface="Arial"/>
                <a:sym typeface="Arial"/>
              </a:defRPr>
            </a:lvl9pPr>
          </a:lstStyle>
          <a:p>
            <a:endParaRPr lang="en-US" dirty="0"/>
          </a:p>
          <a:p>
            <a:pPr lvl="1"/>
            <a:endParaRPr lang="en-US" dirty="0"/>
          </a:p>
          <a:p>
            <a:pPr lvl="2"/>
            <a:endParaRPr dirty="0"/>
          </a:p>
        </p:txBody>
      </p:sp>
      <p:sp>
        <p:nvSpPr>
          <p:cNvPr id="33" name="Shape 33"/>
          <p:cNvSpPr txBox="1">
            <a:spLocks noGrp="1"/>
          </p:cNvSpPr>
          <p:nvPr>
            <p:ph type="body" idx="2"/>
          </p:nvPr>
        </p:nvSpPr>
        <p:spPr>
          <a:xfrm>
            <a:off x="609600" y="3962403"/>
            <a:ext cx="10972800" cy="2163763"/>
          </a:xfrm>
          <a:prstGeom prst="rect">
            <a:avLst/>
          </a:prstGeom>
          <a:noFill/>
          <a:ln>
            <a:noFill/>
          </a:ln>
        </p:spPr>
        <p:txBody>
          <a:bodyPr lIns="91425" tIns="91425" rIns="91425" bIns="91425" anchor="t" anchorCtr="0"/>
          <a:lstStyle>
            <a:lvl1pPr marL="192024" marR="0" lvl="0" indent="-192024" algn="l" rtl="0">
              <a:spcBef>
                <a:spcPts val="1125"/>
              </a:spcBef>
              <a:buClr>
                <a:srgbClr val="007FA3"/>
              </a:buClr>
              <a:buSzPct val="100000"/>
              <a:buFont typeface="Arial"/>
              <a:buChar char="•"/>
              <a:defRPr sz="1200" b="0" i="0" u="none" strike="noStrike" cap="none">
                <a:solidFill>
                  <a:schemeClr val="dk1"/>
                </a:solidFill>
                <a:latin typeface="Arial"/>
                <a:ea typeface="Arial"/>
                <a:cs typeface="Arial"/>
                <a:sym typeface="Arial"/>
              </a:defRPr>
            </a:lvl1pPr>
            <a:lvl2pPr marL="557213" marR="0" lvl="1" indent="-212598" algn="l" rtl="0">
              <a:spcBef>
                <a:spcPts val="450"/>
              </a:spcBef>
              <a:buClr>
                <a:srgbClr val="007FA3"/>
              </a:buClr>
              <a:buSzPct val="100000"/>
              <a:buFont typeface="Arial"/>
              <a:buChar char="–"/>
              <a:defRPr sz="1200" b="0" i="0" u="none" strike="noStrike" cap="none">
                <a:solidFill>
                  <a:schemeClr val="dk1"/>
                </a:solidFill>
                <a:latin typeface="Arial"/>
                <a:ea typeface="Arial"/>
                <a:cs typeface="Arial"/>
                <a:sym typeface="Arial"/>
              </a:defRPr>
            </a:lvl2pPr>
            <a:lvl3pPr marL="857250" marR="0" lvl="2" indent="-171450" algn="l" rtl="0">
              <a:spcBef>
                <a:spcPts val="450"/>
              </a:spcBef>
              <a:buClr>
                <a:srgbClr val="007FA3"/>
              </a:buClr>
              <a:buSzPct val="100000"/>
              <a:buFont typeface="Noto Sans Symbols"/>
              <a:buChar char="▪"/>
              <a:defRPr sz="1200" b="0" i="0" u="none" strike="noStrike" cap="none">
                <a:solidFill>
                  <a:schemeClr val="dk1"/>
                </a:solidFill>
                <a:latin typeface="Arial"/>
                <a:ea typeface="Arial"/>
                <a:cs typeface="Arial"/>
                <a:sym typeface="Arial"/>
              </a:defRPr>
            </a:lvl3pPr>
            <a:lvl4pPr marL="1200150" marR="0" lvl="3" indent="-95250" algn="l" rtl="0">
              <a:spcBef>
                <a:spcPts val="450"/>
              </a:spcBef>
              <a:buClr>
                <a:srgbClr val="007FA3"/>
              </a:buClr>
              <a:buSzPct val="100000"/>
              <a:buFont typeface="Arial"/>
              <a:buChar char="–"/>
              <a:defRPr sz="1200" b="0" i="0" u="none" strike="noStrike" cap="none">
                <a:solidFill>
                  <a:schemeClr val="dk1"/>
                </a:solidFill>
                <a:latin typeface="Arial"/>
                <a:ea typeface="Arial"/>
                <a:cs typeface="Arial"/>
                <a:sym typeface="Arial"/>
              </a:defRPr>
            </a:lvl4pPr>
            <a:lvl5pPr marL="1543050" marR="0" lvl="4" indent="-95250" algn="l" rtl="0">
              <a:spcBef>
                <a:spcPts val="450"/>
              </a:spcBef>
              <a:buClr>
                <a:srgbClr val="007FA3"/>
              </a:buClr>
              <a:buSzPct val="100000"/>
              <a:buFont typeface="Arial"/>
              <a:buChar char="•"/>
              <a:defRPr sz="1200" b="0" i="0" u="none" strike="noStrike" cap="none">
                <a:solidFill>
                  <a:schemeClr val="dk1"/>
                </a:solidFill>
                <a:latin typeface="Arial"/>
                <a:ea typeface="Arial"/>
                <a:cs typeface="Arial"/>
                <a:sym typeface="Arial"/>
              </a:defRPr>
            </a:lvl5pPr>
            <a:lvl6pPr marL="1885950" marR="0" lvl="5" indent="-104775" algn="l" rtl="0">
              <a:spcBef>
                <a:spcPts val="225"/>
              </a:spcBef>
              <a:buClr>
                <a:srgbClr val="007FA3"/>
              </a:buClr>
              <a:buSzPct val="100000"/>
              <a:buFont typeface="Arial"/>
              <a:buChar char="•"/>
              <a:defRPr sz="1050" b="0" i="0" u="none" strike="noStrike" cap="none">
                <a:solidFill>
                  <a:schemeClr val="dk1"/>
                </a:solidFill>
                <a:latin typeface="Arial"/>
                <a:ea typeface="Arial"/>
                <a:cs typeface="Arial"/>
                <a:sym typeface="Arial"/>
              </a:defRPr>
            </a:lvl6pPr>
            <a:lvl7pPr marL="2228850" marR="0" lvl="6" indent="-104775" algn="l" rtl="0">
              <a:spcBef>
                <a:spcPts val="225"/>
              </a:spcBef>
              <a:buClr>
                <a:srgbClr val="007FA3"/>
              </a:buClr>
              <a:buSzPct val="100000"/>
              <a:buFont typeface="Arial"/>
              <a:buChar char="•"/>
              <a:defRPr sz="1050" b="0" i="0" u="none" strike="noStrike" cap="none">
                <a:solidFill>
                  <a:schemeClr val="dk1"/>
                </a:solidFill>
                <a:latin typeface="Arial"/>
                <a:ea typeface="Arial"/>
                <a:cs typeface="Arial"/>
                <a:sym typeface="Arial"/>
              </a:defRPr>
            </a:lvl7pPr>
            <a:lvl8pPr marL="2571750" marR="0" lvl="7" indent="-104775" algn="l" rtl="0">
              <a:spcBef>
                <a:spcPts val="225"/>
              </a:spcBef>
              <a:buClr>
                <a:srgbClr val="007FA3"/>
              </a:buClr>
              <a:buSzPct val="100000"/>
              <a:buFont typeface="Arial"/>
              <a:buChar char="•"/>
              <a:defRPr sz="1050" b="0" i="0" u="none" strike="noStrike" cap="none">
                <a:solidFill>
                  <a:schemeClr val="dk1"/>
                </a:solidFill>
                <a:latin typeface="Arial"/>
                <a:ea typeface="Arial"/>
                <a:cs typeface="Arial"/>
                <a:sym typeface="Arial"/>
              </a:defRPr>
            </a:lvl8pPr>
            <a:lvl9pPr marL="2914650" marR="0" lvl="8" indent="-104775" algn="l" rtl="0">
              <a:spcBef>
                <a:spcPts val="225"/>
              </a:spcBef>
              <a:buClr>
                <a:srgbClr val="007FA3"/>
              </a:buClr>
              <a:buSzPct val="100000"/>
              <a:buFont typeface="Arial"/>
              <a:buChar char="•"/>
              <a:defRPr sz="1050" b="0" i="0" u="none" strike="noStrike" cap="none">
                <a:solidFill>
                  <a:schemeClr val="dk1"/>
                </a:solidFill>
                <a:latin typeface="Arial"/>
                <a:ea typeface="Arial"/>
                <a:cs typeface="Arial"/>
                <a:sym typeface="Arial"/>
              </a:defRPr>
            </a:lvl9pPr>
          </a:lstStyle>
          <a:p>
            <a:endParaRPr lang="en-US" dirty="0"/>
          </a:p>
          <a:p>
            <a:pPr lvl="1"/>
            <a:endParaRPr lang="en-US" dirty="0"/>
          </a:p>
          <a:p>
            <a:pPr lvl="2"/>
            <a:endParaRPr dirty="0"/>
          </a:p>
        </p:txBody>
      </p:sp>
      <p:sp>
        <p:nvSpPr>
          <p:cNvPr id="34" name="Shape 34"/>
          <p:cNvSpPr txBox="1">
            <a:spLocks noGrp="1"/>
          </p:cNvSpPr>
          <p:nvPr>
            <p:ph type="ftr" idx="11"/>
          </p:nvPr>
        </p:nvSpPr>
        <p:spPr>
          <a:xfrm>
            <a:off x="125294" y="6172200"/>
            <a:ext cx="11460479" cy="235462"/>
          </a:xfrm>
          <a:prstGeom prst="rect">
            <a:avLst/>
          </a:prstGeom>
          <a:noFill/>
          <a:ln>
            <a:noFill/>
          </a:ln>
        </p:spPr>
        <p:txBody>
          <a:bodyPr lIns="91425" tIns="91425" rIns="91425" bIns="91425" anchor="b" anchorCtr="0"/>
          <a:lstStyle>
            <a:lvl1pPr marL="0" marR="0" lvl="0" indent="0" algn="l" rtl="0">
              <a:spcBef>
                <a:spcPts val="0"/>
              </a:spcBef>
              <a:buNone/>
              <a:defRPr sz="825" b="0" i="0" u="none" strike="noStrike" cap="none">
                <a:solidFill>
                  <a:schemeClr val="dk1"/>
                </a:solidFill>
                <a:latin typeface="Arial"/>
                <a:ea typeface="Arial"/>
                <a:cs typeface="Arial"/>
                <a:sym typeface="Arial"/>
              </a:defRPr>
            </a:lvl1pPr>
            <a:lvl2pPr marL="342900" marR="0" lvl="1" indent="0" algn="l" rtl="0">
              <a:spcBef>
                <a:spcPts val="0"/>
              </a:spcBef>
              <a:buNone/>
              <a:defRPr sz="1350" b="0" i="0" u="none" strike="noStrike" cap="none">
                <a:solidFill>
                  <a:schemeClr val="dk1"/>
                </a:solidFill>
                <a:latin typeface="Arial"/>
                <a:ea typeface="Arial"/>
                <a:cs typeface="Arial"/>
                <a:sym typeface="Arial"/>
              </a:defRPr>
            </a:lvl2pPr>
            <a:lvl3pPr marL="685800" marR="0" lvl="2" indent="0" algn="l" rtl="0">
              <a:spcBef>
                <a:spcPts val="0"/>
              </a:spcBef>
              <a:buNone/>
              <a:defRPr sz="1350" b="0" i="0" u="none" strike="noStrike" cap="none">
                <a:solidFill>
                  <a:schemeClr val="dk1"/>
                </a:solidFill>
                <a:latin typeface="Arial"/>
                <a:ea typeface="Arial"/>
                <a:cs typeface="Arial"/>
                <a:sym typeface="Arial"/>
              </a:defRPr>
            </a:lvl3pPr>
            <a:lvl4pPr marL="1028700" marR="0" lvl="3" indent="0" algn="l" rtl="0">
              <a:spcBef>
                <a:spcPts val="0"/>
              </a:spcBef>
              <a:buNone/>
              <a:defRPr sz="1350" b="0" i="0" u="none" strike="noStrike" cap="none">
                <a:solidFill>
                  <a:schemeClr val="dk1"/>
                </a:solidFill>
                <a:latin typeface="Arial"/>
                <a:ea typeface="Arial"/>
                <a:cs typeface="Arial"/>
                <a:sym typeface="Arial"/>
              </a:defRPr>
            </a:lvl4pPr>
            <a:lvl5pPr marL="1371600" marR="0" lvl="4" indent="0" algn="l" rtl="0">
              <a:spcBef>
                <a:spcPts val="0"/>
              </a:spcBef>
              <a:buNone/>
              <a:defRPr sz="1350" b="0" i="0" u="none" strike="noStrike" cap="none">
                <a:solidFill>
                  <a:schemeClr val="dk1"/>
                </a:solidFill>
                <a:latin typeface="Arial"/>
                <a:ea typeface="Arial"/>
                <a:cs typeface="Arial"/>
                <a:sym typeface="Arial"/>
              </a:defRPr>
            </a:lvl5pPr>
            <a:lvl6pPr marL="1714500" marR="0" lvl="5" indent="0" algn="l" rtl="0">
              <a:spcBef>
                <a:spcPts val="0"/>
              </a:spcBef>
              <a:buNone/>
              <a:defRPr sz="1350" b="0" i="0" u="none" strike="noStrike" cap="none">
                <a:solidFill>
                  <a:schemeClr val="dk1"/>
                </a:solidFill>
                <a:latin typeface="Arial"/>
                <a:ea typeface="Arial"/>
                <a:cs typeface="Arial"/>
                <a:sym typeface="Arial"/>
              </a:defRPr>
            </a:lvl6pPr>
            <a:lvl7pPr marL="2057400" marR="0" lvl="6" indent="0" algn="l" rtl="0">
              <a:spcBef>
                <a:spcPts val="0"/>
              </a:spcBef>
              <a:buNone/>
              <a:defRPr sz="1350" b="0" i="0" u="none" strike="noStrike" cap="none">
                <a:solidFill>
                  <a:schemeClr val="dk1"/>
                </a:solidFill>
                <a:latin typeface="Arial"/>
                <a:ea typeface="Arial"/>
                <a:cs typeface="Arial"/>
                <a:sym typeface="Arial"/>
              </a:defRPr>
            </a:lvl7pPr>
            <a:lvl8pPr marL="2400300" marR="0" lvl="7" indent="0" algn="l" rtl="0">
              <a:spcBef>
                <a:spcPts val="0"/>
              </a:spcBef>
              <a:buNone/>
              <a:defRPr sz="1350" b="0" i="0" u="none" strike="noStrike" cap="none">
                <a:solidFill>
                  <a:schemeClr val="dk1"/>
                </a:solidFill>
                <a:latin typeface="Arial"/>
                <a:ea typeface="Arial"/>
                <a:cs typeface="Arial"/>
                <a:sym typeface="Arial"/>
              </a:defRPr>
            </a:lvl8pPr>
            <a:lvl9pPr marL="2743200" marR="0" lvl="8" indent="0" algn="l" rtl="0">
              <a:spcBef>
                <a:spcPts val="0"/>
              </a:spcBef>
              <a:buNone/>
              <a:defRPr sz="1350" b="0" i="0" u="none" strike="noStrike" cap="none">
                <a:solidFill>
                  <a:schemeClr val="dk1"/>
                </a:solidFill>
                <a:latin typeface="Arial"/>
                <a:ea typeface="Arial"/>
                <a:cs typeface="Arial"/>
                <a:sym typeface="Arial"/>
              </a:defRPr>
            </a:lvl9pPr>
          </a:lstStyle>
          <a:p>
            <a:endParaRPr dirty="0"/>
          </a:p>
        </p:txBody>
      </p:sp>
      <p:sp>
        <p:nvSpPr>
          <p:cNvPr id="35" name="Shape 35"/>
          <p:cNvSpPr txBox="1">
            <a:spLocks noGrp="1"/>
          </p:cNvSpPr>
          <p:nvPr>
            <p:ph type="dt" idx="10"/>
          </p:nvPr>
        </p:nvSpPr>
        <p:spPr>
          <a:xfrm>
            <a:off x="8447618" y="113074"/>
            <a:ext cx="2844799" cy="182879"/>
          </a:xfrm>
          <a:prstGeom prst="rect">
            <a:avLst/>
          </a:prstGeom>
          <a:noFill/>
          <a:ln>
            <a:noFill/>
          </a:ln>
        </p:spPr>
        <p:txBody>
          <a:bodyPr lIns="91425" tIns="91425" rIns="91425" bIns="91425" anchor="ctr" anchorCtr="0"/>
          <a:lstStyle>
            <a:lvl1pPr marL="0" marR="0" lvl="0" indent="0" algn="r" rtl="0">
              <a:spcBef>
                <a:spcPts val="0"/>
              </a:spcBef>
              <a:buNone/>
              <a:defRPr sz="675" b="0" i="0" u="none" strike="noStrike" cap="none">
                <a:solidFill>
                  <a:schemeClr val="lt1"/>
                </a:solidFill>
                <a:latin typeface="Arial"/>
                <a:ea typeface="Arial"/>
                <a:cs typeface="Arial"/>
                <a:sym typeface="Arial"/>
              </a:defRPr>
            </a:lvl1pPr>
            <a:lvl2pPr marL="342900" marR="0" lvl="1" indent="0" algn="l" rtl="0">
              <a:spcBef>
                <a:spcPts val="0"/>
              </a:spcBef>
              <a:buNone/>
              <a:defRPr sz="1350" b="0" i="0" u="none" strike="noStrike" cap="none">
                <a:solidFill>
                  <a:schemeClr val="dk1"/>
                </a:solidFill>
                <a:latin typeface="Arial"/>
                <a:ea typeface="Arial"/>
                <a:cs typeface="Arial"/>
                <a:sym typeface="Arial"/>
              </a:defRPr>
            </a:lvl2pPr>
            <a:lvl3pPr marL="685800" marR="0" lvl="2" indent="0" algn="l" rtl="0">
              <a:spcBef>
                <a:spcPts val="0"/>
              </a:spcBef>
              <a:buNone/>
              <a:defRPr sz="1350" b="0" i="0" u="none" strike="noStrike" cap="none">
                <a:solidFill>
                  <a:schemeClr val="dk1"/>
                </a:solidFill>
                <a:latin typeface="Arial"/>
                <a:ea typeface="Arial"/>
                <a:cs typeface="Arial"/>
                <a:sym typeface="Arial"/>
              </a:defRPr>
            </a:lvl3pPr>
            <a:lvl4pPr marL="1028700" marR="0" lvl="3" indent="0" algn="l" rtl="0">
              <a:spcBef>
                <a:spcPts val="0"/>
              </a:spcBef>
              <a:buNone/>
              <a:defRPr sz="1350" b="0" i="0" u="none" strike="noStrike" cap="none">
                <a:solidFill>
                  <a:schemeClr val="dk1"/>
                </a:solidFill>
                <a:latin typeface="Arial"/>
                <a:ea typeface="Arial"/>
                <a:cs typeface="Arial"/>
                <a:sym typeface="Arial"/>
              </a:defRPr>
            </a:lvl4pPr>
            <a:lvl5pPr marL="1371600" marR="0" lvl="4" indent="0" algn="l" rtl="0">
              <a:spcBef>
                <a:spcPts val="0"/>
              </a:spcBef>
              <a:buNone/>
              <a:defRPr sz="1350" b="0" i="0" u="none" strike="noStrike" cap="none">
                <a:solidFill>
                  <a:schemeClr val="dk1"/>
                </a:solidFill>
                <a:latin typeface="Arial"/>
                <a:ea typeface="Arial"/>
                <a:cs typeface="Arial"/>
                <a:sym typeface="Arial"/>
              </a:defRPr>
            </a:lvl5pPr>
            <a:lvl6pPr marL="1714500" marR="0" lvl="5" indent="0" algn="l" rtl="0">
              <a:spcBef>
                <a:spcPts val="0"/>
              </a:spcBef>
              <a:buNone/>
              <a:defRPr sz="1350" b="0" i="0" u="none" strike="noStrike" cap="none">
                <a:solidFill>
                  <a:schemeClr val="dk1"/>
                </a:solidFill>
                <a:latin typeface="Arial"/>
                <a:ea typeface="Arial"/>
                <a:cs typeface="Arial"/>
                <a:sym typeface="Arial"/>
              </a:defRPr>
            </a:lvl6pPr>
            <a:lvl7pPr marL="2057400" marR="0" lvl="6" indent="0" algn="l" rtl="0">
              <a:spcBef>
                <a:spcPts val="0"/>
              </a:spcBef>
              <a:buNone/>
              <a:defRPr sz="1350" b="0" i="0" u="none" strike="noStrike" cap="none">
                <a:solidFill>
                  <a:schemeClr val="dk1"/>
                </a:solidFill>
                <a:latin typeface="Arial"/>
                <a:ea typeface="Arial"/>
                <a:cs typeface="Arial"/>
                <a:sym typeface="Arial"/>
              </a:defRPr>
            </a:lvl7pPr>
            <a:lvl8pPr marL="2400300" marR="0" lvl="7" indent="0" algn="l" rtl="0">
              <a:spcBef>
                <a:spcPts val="0"/>
              </a:spcBef>
              <a:buNone/>
              <a:defRPr sz="1350" b="0" i="0" u="none" strike="noStrike" cap="none">
                <a:solidFill>
                  <a:schemeClr val="dk1"/>
                </a:solidFill>
                <a:latin typeface="Arial"/>
                <a:ea typeface="Arial"/>
                <a:cs typeface="Arial"/>
                <a:sym typeface="Arial"/>
              </a:defRPr>
            </a:lvl8pPr>
            <a:lvl9pPr marL="2743200" marR="0" lvl="8" indent="0" algn="l" rtl="0">
              <a:spcBef>
                <a:spcPts val="0"/>
              </a:spcBef>
              <a:buNone/>
              <a:defRPr sz="135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11292417" y="113074"/>
            <a:ext cx="735711" cy="182879"/>
          </a:xfrm>
          <a:prstGeom prst="rect">
            <a:avLst/>
          </a:prstGeom>
          <a:noFill/>
          <a:ln>
            <a:noFill/>
          </a:ln>
        </p:spPr>
        <p:txBody>
          <a:bodyPr lIns="91425" tIns="45700" rIns="91425" bIns="45700" anchor="ctr" anchorCtr="0">
            <a:noAutofit/>
          </a:bodyPr>
          <a:lstStyle/>
          <a:p>
            <a:pPr algn="r">
              <a:buSzPct val="25000"/>
            </a:pPr>
            <a:fld id="{00000000-1234-1234-1234-123412341234}" type="slidenum">
              <a:rPr lang="en-US" sz="675" smtClean="0">
                <a:solidFill>
                  <a:schemeClr val="lt1"/>
                </a:solidFill>
              </a:rPr>
              <a:pPr algn="r">
                <a:buSzPct val="25000"/>
              </a:pPr>
              <a:t>‹Nr.›</a:t>
            </a:fld>
            <a:endParaRPr lang="en-US" sz="675" dirty="0">
              <a:solidFill>
                <a:schemeClr val="lt1"/>
              </a:solidFill>
            </a:endParaRPr>
          </a:p>
        </p:txBody>
      </p:sp>
    </p:spTree>
    <p:extLst>
      <p:ext uri="{BB962C8B-B14F-4D97-AF65-F5344CB8AC3E}">
        <p14:creationId xmlns:p14="http://schemas.microsoft.com/office/powerpoint/2010/main" val="23377225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lank">
    <p:spTree>
      <p:nvGrpSpPr>
        <p:cNvPr id="1" name="Shape 79"/>
        <p:cNvGrpSpPr/>
        <p:nvPr/>
      </p:nvGrpSpPr>
      <p:grpSpPr>
        <a:xfrm>
          <a:off x="0" y="0"/>
          <a:ext cx="0" cy="0"/>
          <a:chOff x="0" y="0"/>
          <a:chExt cx="0" cy="0"/>
        </a:xfrm>
      </p:grpSpPr>
      <p:sp>
        <p:nvSpPr>
          <p:cNvPr id="80" name="Shape 80"/>
          <p:cNvSpPr txBox="1">
            <a:spLocks noGrp="1"/>
          </p:cNvSpPr>
          <p:nvPr>
            <p:ph type="ftr" idx="11"/>
          </p:nvPr>
        </p:nvSpPr>
        <p:spPr>
          <a:xfrm>
            <a:off x="125294" y="6172200"/>
            <a:ext cx="11460479" cy="235462"/>
          </a:xfrm>
          <a:prstGeom prst="rect">
            <a:avLst/>
          </a:prstGeom>
          <a:noFill/>
          <a:ln>
            <a:noFill/>
          </a:ln>
        </p:spPr>
        <p:txBody>
          <a:bodyPr lIns="91425" tIns="91425" rIns="91425" bIns="91425" anchor="b" anchorCtr="0"/>
          <a:lstStyle>
            <a:lvl1pPr marL="0" marR="0" lvl="0" indent="0" algn="l" rtl="0">
              <a:spcBef>
                <a:spcPts val="0"/>
              </a:spcBef>
              <a:buNone/>
              <a:defRPr sz="825" b="0" i="0" u="none" strike="noStrike" cap="none">
                <a:solidFill>
                  <a:schemeClr val="dk1"/>
                </a:solidFill>
                <a:latin typeface="Arial"/>
                <a:ea typeface="Arial"/>
                <a:cs typeface="Arial"/>
                <a:sym typeface="Arial"/>
              </a:defRPr>
            </a:lvl1pPr>
            <a:lvl2pPr marL="342900" marR="0" lvl="1" indent="0" algn="l" rtl="0">
              <a:spcBef>
                <a:spcPts val="0"/>
              </a:spcBef>
              <a:buNone/>
              <a:defRPr sz="1350" b="0" i="0" u="none" strike="noStrike" cap="none">
                <a:solidFill>
                  <a:schemeClr val="dk1"/>
                </a:solidFill>
                <a:latin typeface="Arial"/>
                <a:ea typeface="Arial"/>
                <a:cs typeface="Arial"/>
                <a:sym typeface="Arial"/>
              </a:defRPr>
            </a:lvl2pPr>
            <a:lvl3pPr marL="685800" marR="0" lvl="2" indent="0" algn="l" rtl="0">
              <a:spcBef>
                <a:spcPts val="0"/>
              </a:spcBef>
              <a:buNone/>
              <a:defRPr sz="1350" b="0" i="0" u="none" strike="noStrike" cap="none">
                <a:solidFill>
                  <a:schemeClr val="dk1"/>
                </a:solidFill>
                <a:latin typeface="Arial"/>
                <a:ea typeface="Arial"/>
                <a:cs typeface="Arial"/>
                <a:sym typeface="Arial"/>
              </a:defRPr>
            </a:lvl3pPr>
            <a:lvl4pPr marL="1028700" marR="0" lvl="3" indent="0" algn="l" rtl="0">
              <a:spcBef>
                <a:spcPts val="0"/>
              </a:spcBef>
              <a:buNone/>
              <a:defRPr sz="1350" b="0" i="0" u="none" strike="noStrike" cap="none">
                <a:solidFill>
                  <a:schemeClr val="dk1"/>
                </a:solidFill>
                <a:latin typeface="Arial"/>
                <a:ea typeface="Arial"/>
                <a:cs typeface="Arial"/>
                <a:sym typeface="Arial"/>
              </a:defRPr>
            </a:lvl4pPr>
            <a:lvl5pPr marL="1371600" marR="0" lvl="4" indent="0" algn="l" rtl="0">
              <a:spcBef>
                <a:spcPts val="0"/>
              </a:spcBef>
              <a:buNone/>
              <a:defRPr sz="1350" b="0" i="0" u="none" strike="noStrike" cap="none">
                <a:solidFill>
                  <a:schemeClr val="dk1"/>
                </a:solidFill>
                <a:latin typeface="Arial"/>
                <a:ea typeface="Arial"/>
                <a:cs typeface="Arial"/>
                <a:sym typeface="Arial"/>
              </a:defRPr>
            </a:lvl5pPr>
            <a:lvl6pPr marL="1714500" marR="0" lvl="5" indent="0" algn="l" rtl="0">
              <a:spcBef>
                <a:spcPts val="0"/>
              </a:spcBef>
              <a:buNone/>
              <a:defRPr sz="1350" b="0" i="0" u="none" strike="noStrike" cap="none">
                <a:solidFill>
                  <a:schemeClr val="dk1"/>
                </a:solidFill>
                <a:latin typeface="Arial"/>
                <a:ea typeface="Arial"/>
                <a:cs typeface="Arial"/>
                <a:sym typeface="Arial"/>
              </a:defRPr>
            </a:lvl6pPr>
            <a:lvl7pPr marL="2057400" marR="0" lvl="6" indent="0" algn="l" rtl="0">
              <a:spcBef>
                <a:spcPts val="0"/>
              </a:spcBef>
              <a:buNone/>
              <a:defRPr sz="1350" b="0" i="0" u="none" strike="noStrike" cap="none">
                <a:solidFill>
                  <a:schemeClr val="dk1"/>
                </a:solidFill>
                <a:latin typeface="Arial"/>
                <a:ea typeface="Arial"/>
                <a:cs typeface="Arial"/>
                <a:sym typeface="Arial"/>
              </a:defRPr>
            </a:lvl7pPr>
            <a:lvl8pPr marL="2400300" marR="0" lvl="7" indent="0" algn="l" rtl="0">
              <a:spcBef>
                <a:spcPts val="0"/>
              </a:spcBef>
              <a:buNone/>
              <a:defRPr sz="1350" b="0" i="0" u="none" strike="noStrike" cap="none">
                <a:solidFill>
                  <a:schemeClr val="dk1"/>
                </a:solidFill>
                <a:latin typeface="Arial"/>
                <a:ea typeface="Arial"/>
                <a:cs typeface="Arial"/>
                <a:sym typeface="Arial"/>
              </a:defRPr>
            </a:lvl8pPr>
            <a:lvl9pPr marL="2743200" marR="0" lvl="8" indent="0" algn="l" rtl="0">
              <a:spcBef>
                <a:spcPts val="0"/>
              </a:spcBef>
              <a:buNone/>
              <a:defRPr sz="1350" b="0" i="0" u="none" strike="noStrike" cap="none">
                <a:solidFill>
                  <a:schemeClr val="dk1"/>
                </a:solidFill>
                <a:latin typeface="Arial"/>
                <a:ea typeface="Arial"/>
                <a:cs typeface="Arial"/>
                <a:sym typeface="Arial"/>
              </a:defRPr>
            </a:lvl9pPr>
          </a:lstStyle>
          <a:p>
            <a:endParaRPr dirty="0"/>
          </a:p>
        </p:txBody>
      </p:sp>
      <p:sp>
        <p:nvSpPr>
          <p:cNvPr id="81" name="Shape 81"/>
          <p:cNvSpPr txBox="1">
            <a:spLocks noGrp="1"/>
          </p:cNvSpPr>
          <p:nvPr>
            <p:ph type="dt" idx="10"/>
          </p:nvPr>
        </p:nvSpPr>
        <p:spPr>
          <a:xfrm>
            <a:off x="8447618" y="113074"/>
            <a:ext cx="2844799" cy="182879"/>
          </a:xfrm>
          <a:prstGeom prst="rect">
            <a:avLst/>
          </a:prstGeom>
          <a:noFill/>
          <a:ln>
            <a:noFill/>
          </a:ln>
        </p:spPr>
        <p:txBody>
          <a:bodyPr lIns="91425" tIns="91425" rIns="91425" bIns="91425" anchor="ctr" anchorCtr="0"/>
          <a:lstStyle>
            <a:lvl1pPr marL="0" marR="0" lvl="0" indent="0" algn="r" rtl="0">
              <a:spcBef>
                <a:spcPts val="0"/>
              </a:spcBef>
              <a:buNone/>
              <a:defRPr sz="675" b="0" i="0" u="none" strike="noStrike" cap="none">
                <a:solidFill>
                  <a:schemeClr val="dk1"/>
                </a:solidFill>
                <a:latin typeface="Arial"/>
                <a:ea typeface="Arial"/>
                <a:cs typeface="Arial"/>
                <a:sym typeface="Arial"/>
              </a:defRPr>
            </a:lvl1pPr>
            <a:lvl2pPr marL="342900" marR="0" lvl="1" indent="0" algn="l" rtl="0">
              <a:spcBef>
                <a:spcPts val="0"/>
              </a:spcBef>
              <a:buNone/>
              <a:defRPr sz="1350" b="0" i="0" u="none" strike="noStrike" cap="none">
                <a:solidFill>
                  <a:schemeClr val="dk1"/>
                </a:solidFill>
                <a:latin typeface="Arial"/>
                <a:ea typeface="Arial"/>
                <a:cs typeface="Arial"/>
                <a:sym typeface="Arial"/>
              </a:defRPr>
            </a:lvl2pPr>
            <a:lvl3pPr marL="685800" marR="0" lvl="2" indent="0" algn="l" rtl="0">
              <a:spcBef>
                <a:spcPts val="0"/>
              </a:spcBef>
              <a:buNone/>
              <a:defRPr sz="1350" b="0" i="0" u="none" strike="noStrike" cap="none">
                <a:solidFill>
                  <a:schemeClr val="dk1"/>
                </a:solidFill>
                <a:latin typeface="Arial"/>
                <a:ea typeface="Arial"/>
                <a:cs typeface="Arial"/>
                <a:sym typeface="Arial"/>
              </a:defRPr>
            </a:lvl3pPr>
            <a:lvl4pPr marL="1028700" marR="0" lvl="3" indent="0" algn="l" rtl="0">
              <a:spcBef>
                <a:spcPts val="0"/>
              </a:spcBef>
              <a:buNone/>
              <a:defRPr sz="1350" b="0" i="0" u="none" strike="noStrike" cap="none">
                <a:solidFill>
                  <a:schemeClr val="dk1"/>
                </a:solidFill>
                <a:latin typeface="Arial"/>
                <a:ea typeface="Arial"/>
                <a:cs typeface="Arial"/>
                <a:sym typeface="Arial"/>
              </a:defRPr>
            </a:lvl4pPr>
            <a:lvl5pPr marL="1371600" marR="0" lvl="4" indent="0" algn="l" rtl="0">
              <a:spcBef>
                <a:spcPts val="0"/>
              </a:spcBef>
              <a:buNone/>
              <a:defRPr sz="1350" b="0" i="0" u="none" strike="noStrike" cap="none">
                <a:solidFill>
                  <a:schemeClr val="dk1"/>
                </a:solidFill>
                <a:latin typeface="Arial"/>
                <a:ea typeface="Arial"/>
                <a:cs typeface="Arial"/>
                <a:sym typeface="Arial"/>
              </a:defRPr>
            </a:lvl5pPr>
            <a:lvl6pPr marL="1714500" marR="0" lvl="5" indent="0" algn="l" rtl="0">
              <a:spcBef>
                <a:spcPts val="0"/>
              </a:spcBef>
              <a:buNone/>
              <a:defRPr sz="1350" b="0" i="0" u="none" strike="noStrike" cap="none">
                <a:solidFill>
                  <a:schemeClr val="dk1"/>
                </a:solidFill>
                <a:latin typeface="Arial"/>
                <a:ea typeface="Arial"/>
                <a:cs typeface="Arial"/>
                <a:sym typeface="Arial"/>
              </a:defRPr>
            </a:lvl6pPr>
            <a:lvl7pPr marL="2057400" marR="0" lvl="6" indent="0" algn="l" rtl="0">
              <a:spcBef>
                <a:spcPts val="0"/>
              </a:spcBef>
              <a:buNone/>
              <a:defRPr sz="1350" b="0" i="0" u="none" strike="noStrike" cap="none">
                <a:solidFill>
                  <a:schemeClr val="dk1"/>
                </a:solidFill>
                <a:latin typeface="Arial"/>
                <a:ea typeface="Arial"/>
                <a:cs typeface="Arial"/>
                <a:sym typeface="Arial"/>
              </a:defRPr>
            </a:lvl7pPr>
            <a:lvl8pPr marL="2400300" marR="0" lvl="7" indent="0" algn="l" rtl="0">
              <a:spcBef>
                <a:spcPts val="0"/>
              </a:spcBef>
              <a:buNone/>
              <a:defRPr sz="1350" b="0" i="0" u="none" strike="noStrike" cap="none">
                <a:solidFill>
                  <a:schemeClr val="dk1"/>
                </a:solidFill>
                <a:latin typeface="Arial"/>
                <a:ea typeface="Arial"/>
                <a:cs typeface="Arial"/>
                <a:sym typeface="Arial"/>
              </a:defRPr>
            </a:lvl8pPr>
            <a:lvl9pPr marL="2743200" marR="0" lvl="8" indent="0" algn="l" rtl="0">
              <a:spcBef>
                <a:spcPts val="0"/>
              </a:spcBef>
              <a:buNone/>
              <a:defRPr sz="1350" b="0" i="0" u="none" strike="noStrike" cap="none">
                <a:solidFill>
                  <a:schemeClr val="dk1"/>
                </a:solidFill>
                <a:latin typeface="Arial"/>
                <a:ea typeface="Arial"/>
                <a:cs typeface="Arial"/>
                <a:sym typeface="Arial"/>
              </a:defRPr>
            </a:lvl9pPr>
          </a:lstStyle>
          <a:p>
            <a:endParaRPr dirty="0"/>
          </a:p>
        </p:txBody>
      </p:sp>
      <p:sp>
        <p:nvSpPr>
          <p:cNvPr id="82" name="Shape 82"/>
          <p:cNvSpPr txBox="1">
            <a:spLocks noGrp="1"/>
          </p:cNvSpPr>
          <p:nvPr>
            <p:ph type="sldNum" idx="12"/>
          </p:nvPr>
        </p:nvSpPr>
        <p:spPr>
          <a:xfrm>
            <a:off x="11292417" y="113074"/>
            <a:ext cx="735711" cy="182879"/>
          </a:xfrm>
          <a:prstGeom prst="rect">
            <a:avLst/>
          </a:prstGeom>
          <a:noFill/>
          <a:ln>
            <a:noFill/>
          </a:ln>
        </p:spPr>
        <p:txBody>
          <a:bodyPr lIns="91425" tIns="45700" rIns="91425" bIns="45700" anchor="ctr" anchorCtr="0">
            <a:noAutofit/>
          </a:bodyPr>
          <a:lstStyle/>
          <a:p>
            <a:pPr algn="r">
              <a:buSzPct val="25000"/>
            </a:pPr>
            <a:fld id="{00000000-1234-1234-1234-123412341234}" type="slidenum">
              <a:rPr lang="en-US" sz="675" smtClean="0">
                <a:solidFill>
                  <a:schemeClr val="dk1"/>
                </a:solidFill>
              </a:rPr>
              <a:pPr algn="r">
                <a:buSzPct val="25000"/>
              </a:pPr>
              <a:t>‹Nr.›</a:t>
            </a:fld>
            <a:endParaRPr lang="en-US" sz="675" dirty="0">
              <a:solidFill>
                <a:schemeClr val="dk1"/>
              </a:solidFill>
            </a:endParaRPr>
          </a:p>
        </p:txBody>
      </p:sp>
    </p:spTree>
    <p:extLst>
      <p:ext uri="{BB962C8B-B14F-4D97-AF65-F5344CB8AC3E}">
        <p14:creationId xmlns:p14="http://schemas.microsoft.com/office/powerpoint/2010/main" val="25318370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3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609600" y="1600200"/>
            <a:ext cx="10972800" cy="919336"/>
          </a:xfrm>
        </p:spPr>
        <p:txBody>
          <a:bodyPr/>
          <a:lstStyle>
            <a:lvl1pPr>
              <a:defRPr sz="1200"/>
            </a:lvl1pPr>
            <a:lvl2pPr>
              <a:defRPr sz="1200"/>
            </a:lvl2pPr>
            <a:lvl3pPr>
              <a:defRPr sz="1200"/>
            </a:lvl3pPr>
            <a:lvl4pPr>
              <a:defRPr sz="1200"/>
            </a:lvl4pPr>
            <a:lvl5pPr>
              <a:defRPr sz="120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Footer Placeholder 4"/>
          <p:cNvSpPr>
            <a:spLocks noGrp="1"/>
          </p:cNvSpPr>
          <p:nvPr>
            <p:ph type="ftr" sz="quarter" idx="11"/>
          </p:nvPr>
        </p:nvSpPr>
        <p:spPr>
          <a:xfrm>
            <a:off x="125292" y="6172203"/>
            <a:ext cx="1146048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2/17/21</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‹Nr.›</a:t>
            </a:fld>
            <a:endParaRPr lang="en-US" dirty="0"/>
          </a:p>
        </p:txBody>
      </p:sp>
      <p:sp>
        <p:nvSpPr>
          <p:cNvPr id="13" name="Content Placeholder 2"/>
          <p:cNvSpPr>
            <a:spLocks noGrp="1"/>
          </p:cNvSpPr>
          <p:nvPr>
            <p:ph idx="13"/>
          </p:nvPr>
        </p:nvSpPr>
        <p:spPr>
          <a:xfrm>
            <a:off x="631627" y="2807084"/>
            <a:ext cx="10972800" cy="919336"/>
          </a:xfrm>
        </p:spPr>
        <p:txBody>
          <a:bodyPr/>
          <a:lstStyle>
            <a:lvl1pPr>
              <a:defRPr sz="1200"/>
            </a:lvl1pPr>
            <a:lvl2pPr>
              <a:defRPr sz="1200"/>
            </a:lvl2pPr>
            <a:lvl3pPr>
              <a:defRPr sz="1200"/>
            </a:lvl3pPr>
            <a:lvl4pPr>
              <a:defRPr sz="1200"/>
            </a:lvl4pPr>
            <a:lvl5pPr>
              <a:defRPr sz="120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2"/>
          <p:cNvSpPr>
            <a:spLocks noGrp="1"/>
          </p:cNvSpPr>
          <p:nvPr>
            <p:ph idx="14"/>
          </p:nvPr>
        </p:nvSpPr>
        <p:spPr>
          <a:xfrm>
            <a:off x="631627" y="4013968"/>
            <a:ext cx="10972800" cy="919336"/>
          </a:xfrm>
        </p:spPr>
        <p:txBody>
          <a:bodyPr/>
          <a:lstStyle>
            <a:lvl1pPr>
              <a:defRPr sz="1200"/>
            </a:lvl1pPr>
            <a:lvl2pPr>
              <a:defRPr sz="1200"/>
            </a:lvl2pPr>
            <a:lvl3pPr>
              <a:defRPr sz="1200"/>
            </a:lvl3pPr>
            <a:lvl4pPr>
              <a:defRPr sz="1200"/>
            </a:lvl4pPr>
            <a:lvl5pPr>
              <a:defRPr sz="120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358806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4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609600" y="1600200"/>
            <a:ext cx="10972800" cy="711176"/>
          </a:xfrm>
        </p:spPr>
        <p:txBody>
          <a:bodyPr/>
          <a:lstStyle>
            <a:lvl1pPr>
              <a:defRPr sz="1200"/>
            </a:lvl1pPr>
            <a:lvl2pPr>
              <a:defRPr sz="1200"/>
            </a:lvl2pPr>
            <a:lvl3pPr>
              <a:defRPr sz="1200"/>
            </a:lvl3pPr>
            <a:lvl4pPr>
              <a:defRPr sz="1200"/>
            </a:lvl4pPr>
            <a:lvl5pPr>
              <a:defRPr sz="120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Footer Placeholder 4"/>
          <p:cNvSpPr>
            <a:spLocks noGrp="1"/>
          </p:cNvSpPr>
          <p:nvPr>
            <p:ph type="ftr" sz="quarter" idx="11"/>
          </p:nvPr>
        </p:nvSpPr>
        <p:spPr>
          <a:xfrm>
            <a:off x="125292" y="6172203"/>
            <a:ext cx="1146048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2/17/21</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‹Nr.›</a:t>
            </a:fld>
            <a:endParaRPr lang="en-US" dirty="0"/>
          </a:p>
        </p:txBody>
      </p:sp>
      <p:sp>
        <p:nvSpPr>
          <p:cNvPr id="13" name="Content Placeholder 2"/>
          <p:cNvSpPr>
            <a:spLocks noGrp="1"/>
          </p:cNvSpPr>
          <p:nvPr>
            <p:ph idx="13"/>
          </p:nvPr>
        </p:nvSpPr>
        <p:spPr>
          <a:xfrm>
            <a:off x="631627" y="2641680"/>
            <a:ext cx="10972800" cy="711176"/>
          </a:xfrm>
        </p:spPr>
        <p:txBody>
          <a:bodyPr/>
          <a:lstStyle>
            <a:lvl1pPr>
              <a:defRPr sz="1200"/>
            </a:lvl1pPr>
            <a:lvl2pPr>
              <a:defRPr sz="1200"/>
            </a:lvl2pPr>
            <a:lvl3pPr>
              <a:defRPr sz="1200"/>
            </a:lvl3pPr>
            <a:lvl4pPr>
              <a:defRPr sz="1200"/>
            </a:lvl4pPr>
            <a:lvl5pPr>
              <a:defRPr sz="120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2"/>
          <p:cNvSpPr>
            <a:spLocks noGrp="1"/>
          </p:cNvSpPr>
          <p:nvPr>
            <p:ph idx="14"/>
          </p:nvPr>
        </p:nvSpPr>
        <p:spPr>
          <a:xfrm>
            <a:off x="609600" y="3683160"/>
            <a:ext cx="10972800" cy="711176"/>
          </a:xfrm>
        </p:spPr>
        <p:txBody>
          <a:bodyPr/>
          <a:lstStyle>
            <a:lvl1pPr>
              <a:defRPr sz="1200"/>
            </a:lvl1pPr>
            <a:lvl2pPr>
              <a:defRPr sz="1200"/>
            </a:lvl2pPr>
            <a:lvl3pPr>
              <a:defRPr sz="1200"/>
            </a:lvl3pPr>
            <a:lvl4pPr>
              <a:defRPr sz="1200"/>
            </a:lvl4pPr>
            <a:lvl5pPr>
              <a:defRPr sz="120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2"/>
          <p:cNvSpPr>
            <a:spLocks noGrp="1"/>
          </p:cNvSpPr>
          <p:nvPr>
            <p:ph idx="15"/>
          </p:nvPr>
        </p:nvSpPr>
        <p:spPr>
          <a:xfrm>
            <a:off x="609600" y="4724640"/>
            <a:ext cx="10972800" cy="711176"/>
          </a:xfrm>
        </p:spPr>
        <p:txBody>
          <a:bodyPr/>
          <a:lstStyle>
            <a:lvl1pPr>
              <a:defRPr sz="1200"/>
            </a:lvl1pPr>
            <a:lvl2pPr>
              <a:defRPr sz="1200"/>
            </a:lvl2pPr>
            <a:lvl3pPr>
              <a:defRPr sz="1200"/>
            </a:lvl3pPr>
            <a:lvl4pPr>
              <a:defRPr sz="1200"/>
            </a:lvl4pPr>
            <a:lvl5pPr>
              <a:defRPr sz="120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122079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5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609600" y="1447801"/>
            <a:ext cx="10972800" cy="609600"/>
          </a:xfrm>
        </p:spPr>
        <p:txBody>
          <a:bodyPr/>
          <a:lstStyle>
            <a:lvl1pPr>
              <a:defRPr sz="1200"/>
            </a:lvl1pPr>
            <a:lvl2pPr>
              <a:defRPr sz="1200"/>
            </a:lvl2pPr>
            <a:lvl3pPr>
              <a:defRPr sz="1200"/>
            </a:lvl3pPr>
            <a:lvl4pPr>
              <a:defRPr sz="1200"/>
            </a:lvl4pPr>
            <a:lvl5pPr>
              <a:defRPr sz="120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3"/>
          <p:cNvSpPr>
            <a:spLocks noGrp="1"/>
          </p:cNvSpPr>
          <p:nvPr>
            <p:ph idx="13"/>
          </p:nvPr>
        </p:nvSpPr>
        <p:spPr>
          <a:xfrm>
            <a:off x="609600" y="2286003"/>
            <a:ext cx="10972800" cy="563563"/>
          </a:xfrm>
        </p:spPr>
        <p:txBody>
          <a:bodyPr/>
          <a:lstStyle>
            <a:lvl1pPr>
              <a:defRPr sz="1200"/>
            </a:lvl1pPr>
            <a:lvl2pPr>
              <a:defRPr sz="1200"/>
            </a:lvl2pPr>
            <a:lvl3pPr>
              <a:defRPr sz="1200"/>
            </a:lvl3pPr>
            <a:lvl4pPr>
              <a:defRPr sz="1200"/>
            </a:lvl4pPr>
            <a:lvl5pPr>
              <a:defRPr sz="120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Footer Placeholder 4"/>
          <p:cNvSpPr>
            <a:spLocks noGrp="1"/>
          </p:cNvSpPr>
          <p:nvPr>
            <p:ph type="ftr" sz="quarter" idx="11"/>
          </p:nvPr>
        </p:nvSpPr>
        <p:spPr>
          <a:xfrm>
            <a:off x="125292" y="6172203"/>
            <a:ext cx="1146048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2/17/21</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‹Nr.›</a:t>
            </a:fld>
            <a:endParaRPr lang="en-US" dirty="0"/>
          </a:p>
        </p:txBody>
      </p:sp>
      <p:sp>
        <p:nvSpPr>
          <p:cNvPr id="5" name="Content Placeholder 4"/>
          <p:cNvSpPr>
            <a:spLocks noGrp="1"/>
          </p:cNvSpPr>
          <p:nvPr>
            <p:ph sz="quarter" idx="14"/>
          </p:nvPr>
        </p:nvSpPr>
        <p:spPr>
          <a:xfrm>
            <a:off x="609600" y="3048003"/>
            <a:ext cx="10972800" cy="5705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p:cNvSpPr>
            <a:spLocks noGrp="1"/>
          </p:cNvSpPr>
          <p:nvPr>
            <p:ph sz="quarter" idx="15"/>
          </p:nvPr>
        </p:nvSpPr>
        <p:spPr>
          <a:xfrm>
            <a:off x="609600" y="3733800"/>
            <a:ext cx="4673600" cy="91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Content Placeholder 13"/>
          <p:cNvSpPr>
            <a:spLocks noGrp="1"/>
          </p:cNvSpPr>
          <p:nvPr>
            <p:ph sz="quarter" idx="17"/>
          </p:nvPr>
        </p:nvSpPr>
        <p:spPr>
          <a:xfrm>
            <a:off x="609600" y="4876800"/>
            <a:ext cx="4673600" cy="990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277665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6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609600" y="1447801"/>
            <a:ext cx="10972800" cy="609600"/>
          </a:xfrm>
        </p:spPr>
        <p:txBody>
          <a:bodyPr/>
          <a:lstStyle>
            <a:lvl1pPr>
              <a:defRPr sz="1200"/>
            </a:lvl1pPr>
            <a:lvl2pPr>
              <a:defRPr sz="1200"/>
            </a:lvl2pPr>
            <a:lvl3pPr>
              <a:defRPr sz="1200"/>
            </a:lvl3pPr>
            <a:lvl4pPr>
              <a:defRPr sz="1200"/>
            </a:lvl4pPr>
            <a:lvl5pPr>
              <a:defRPr sz="120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3"/>
          <p:cNvSpPr>
            <a:spLocks noGrp="1"/>
          </p:cNvSpPr>
          <p:nvPr>
            <p:ph idx="13"/>
          </p:nvPr>
        </p:nvSpPr>
        <p:spPr>
          <a:xfrm>
            <a:off x="609600" y="2286003"/>
            <a:ext cx="10972800" cy="563563"/>
          </a:xfrm>
        </p:spPr>
        <p:txBody>
          <a:bodyPr/>
          <a:lstStyle>
            <a:lvl1pPr>
              <a:defRPr sz="1200"/>
            </a:lvl1pPr>
            <a:lvl2pPr>
              <a:defRPr sz="1200"/>
            </a:lvl2pPr>
            <a:lvl3pPr>
              <a:defRPr sz="1200"/>
            </a:lvl3pPr>
            <a:lvl4pPr>
              <a:defRPr sz="1200"/>
            </a:lvl4pPr>
            <a:lvl5pPr>
              <a:defRPr sz="120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Footer Placeholder 4"/>
          <p:cNvSpPr>
            <a:spLocks noGrp="1"/>
          </p:cNvSpPr>
          <p:nvPr>
            <p:ph type="ftr" sz="quarter" idx="11"/>
          </p:nvPr>
        </p:nvSpPr>
        <p:spPr>
          <a:xfrm>
            <a:off x="125292" y="6172203"/>
            <a:ext cx="1146048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2/17/21</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‹Nr.›</a:t>
            </a:fld>
            <a:endParaRPr lang="en-US" dirty="0"/>
          </a:p>
        </p:txBody>
      </p:sp>
      <p:sp>
        <p:nvSpPr>
          <p:cNvPr id="5" name="Content Placeholder 4"/>
          <p:cNvSpPr>
            <a:spLocks noGrp="1"/>
          </p:cNvSpPr>
          <p:nvPr>
            <p:ph sz="quarter" idx="14"/>
          </p:nvPr>
        </p:nvSpPr>
        <p:spPr>
          <a:xfrm>
            <a:off x="609600" y="3048003"/>
            <a:ext cx="10972800" cy="5705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p:cNvSpPr>
            <a:spLocks noGrp="1"/>
          </p:cNvSpPr>
          <p:nvPr>
            <p:ph sz="quarter" idx="15"/>
          </p:nvPr>
        </p:nvSpPr>
        <p:spPr>
          <a:xfrm>
            <a:off x="609600" y="3733800"/>
            <a:ext cx="4673600" cy="91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Content Placeholder 11"/>
          <p:cNvSpPr>
            <a:spLocks noGrp="1"/>
          </p:cNvSpPr>
          <p:nvPr>
            <p:ph sz="quarter" idx="16"/>
          </p:nvPr>
        </p:nvSpPr>
        <p:spPr>
          <a:xfrm>
            <a:off x="5791200" y="3733800"/>
            <a:ext cx="5181600" cy="990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Content Placeholder 13"/>
          <p:cNvSpPr>
            <a:spLocks noGrp="1"/>
          </p:cNvSpPr>
          <p:nvPr>
            <p:ph sz="quarter" idx="17"/>
          </p:nvPr>
        </p:nvSpPr>
        <p:spPr>
          <a:xfrm>
            <a:off x="609600" y="4876800"/>
            <a:ext cx="4673600" cy="990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968729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609600" y="215372"/>
            <a:ext cx="109728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609600" y="1600201"/>
            <a:ext cx="10972800" cy="533400"/>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a:p>
        </p:txBody>
      </p:sp>
      <p:sp>
        <p:nvSpPr>
          <p:cNvPr id="3" name="Content Placeholder 2"/>
          <p:cNvSpPr>
            <a:spLocks noGrp="1"/>
          </p:cNvSpPr>
          <p:nvPr>
            <p:ph sz="quarter" idx="13"/>
          </p:nvPr>
        </p:nvSpPr>
        <p:spPr>
          <a:xfrm>
            <a:off x="609600" y="2278063"/>
            <a:ext cx="10972800" cy="558800"/>
          </a:xfrm>
        </p:spPr>
        <p:txBody>
          <a:bodyPr/>
          <a:lstStyle>
            <a:lvl1pPr indent="-255600">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Content Placeholder 4"/>
          <p:cNvSpPr>
            <a:spLocks noGrp="1"/>
          </p:cNvSpPr>
          <p:nvPr>
            <p:ph sz="quarter" idx="14"/>
          </p:nvPr>
        </p:nvSpPr>
        <p:spPr>
          <a:xfrm>
            <a:off x="609601" y="2954338"/>
            <a:ext cx="10977033" cy="609600"/>
          </a:xfrm>
        </p:spPr>
        <p:txBody>
          <a:bodyPr/>
          <a:lstStyle>
            <a:lvl1pPr indent="-255600">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7" name="Content Placeholder 6"/>
          <p:cNvSpPr>
            <a:spLocks noGrp="1"/>
          </p:cNvSpPr>
          <p:nvPr>
            <p:ph sz="quarter" idx="15"/>
          </p:nvPr>
        </p:nvSpPr>
        <p:spPr>
          <a:xfrm>
            <a:off x="609600" y="3733801"/>
            <a:ext cx="10972800" cy="550863"/>
          </a:xfrm>
        </p:spPr>
        <p:txBody>
          <a:bodyPr/>
          <a:lstStyle>
            <a:lvl1pPr marL="255588" indent="-255588">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9" name="Content Placeholder 8"/>
          <p:cNvSpPr>
            <a:spLocks noGrp="1"/>
          </p:cNvSpPr>
          <p:nvPr>
            <p:ph sz="quarter" idx="16"/>
          </p:nvPr>
        </p:nvSpPr>
        <p:spPr>
          <a:xfrm>
            <a:off x="609600" y="4427538"/>
            <a:ext cx="10972800" cy="652462"/>
          </a:xfrm>
        </p:spPr>
        <p:txBody>
          <a:bodyPr/>
          <a:lstStyle>
            <a:lvl1pPr marL="255588" indent="-255588">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1" name="Content Placeholder 10"/>
          <p:cNvSpPr>
            <a:spLocks noGrp="1"/>
          </p:cNvSpPr>
          <p:nvPr>
            <p:ph sz="quarter" idx="17"/>
          </p:nvPr>
        </p:nvSpPr>
        <p:spPr>
          <a:xfrm>
            <a:off x="609600" y="5181601"/>
            <a:ext cx="10972800" cy="500063"/>
          </a:xfrm>
        </p:spPr>
        <p:txBody>
          <a:bodyPr/>
          <a:lstStyle>
            <a:lvl1pPr marL="255588" indent="-255588">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34289802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609600" y="215372"/>
            <a:ext cx="109728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609600" y="1600201"/>
            <a:ext cx="10972800" cy="533400"/>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a:p>
        </p:txBody>
      </p:sp>
      <p:sp>
        <p:nvSpPr>
          <p:cNvPr id="3" name="Content Placeholder 2"/>
          <p:cNvSpPr>
            <a:spLocks noGrp="1"/>
          </p:cNvSpPr>
          <p:nvPr>
            <p:ph sz="quarter" idx="13"/>
          </p:nvPr>
        </p:nvSpPr>
        <p:spPr>
          <a:xfrm>
            <a:off x="609600" y="2278063"/>
            <a:ext cx="10972800" cy="558800"/>
          </a:xfrm>
        </p:spPr>
        <p:txBody>
          <a:bodyPr/>
          <a:lstStyle>
            <a:lvl1pPr indent="-255600">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Content Placeholder 4"/>
          <p:cNvSpPr>
            <a:spLocks noGrp="1"/>
          </p:cNvSpPr>
          <p:nvPr>
            <p:ph sz="quarter" idx="14"/>
          </p:nvPr>
        </p:nvSpPr>
        <p:spPr>
          <a:xfrm>
            <a:off x="609601" y="2954338"/>
            <a:ext cx="10977033" cy="609600"/>
          </a:xfrm>
        </p:spPr>
        <p:txBody>
          <a:bodyPr/>
          <a:lstStyle>
            <a:lvl1pPr indent="-255600">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7" name="Content Placeholder 6"/>
          <p:cNvSpPr>
            <a:spLocks noGrp="1"/>
          </p:cNvSpPr>
          <p:nvPr>
            <p:ph sz="quarter" idx="15"/>
          </p:nvPr>
        </p:nvSpPr>
        <p:spPr>
          <a:xfrm>
            <a:off x="609600" y="3733801"/>
            <a:ext cx="10972800" cy="550863"/>
          </a:xfrm>
        </p:spPr>
        <p:txBody>
          <a:bodyPr/>
          <a:lstStyle>
            <a:lvl1pPr marL="255588" indent="-255588">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9" name="Content Placeholder 8"/>
          <p:cNvSpPr>
            <a:spLocks noGrp="1"/>
          </p:cNvSpPr>
          <p:nvPr>
            <p:ph sz="quarter" idx="16"/>
          </p:nvPr>
        </p:nvSpPr>
        <p:spPr>
          <a:xfrm>
            <a:off x="609600" y="4427538"/>
            <a:ext cx="10972800" cy="652462"/>
          </a:xfrm>
        </p:spPr>
        <p:txBody>
          <a:bodyPr/>
          <a:lstStyle>
            <a:lvl1pPr marL="255588" indent="-255588">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1" name="Content Placeholder 10"/>
          <p:cNvSpPr>
            <a:spLocks noGrp="1"/>
          </p:cNvSpPr>
          <p:nvPr>
            <p:ph sz="quarter" idx="17"/>
          </p:nvPr>
        </p:nvSpPr>
        <p:spPr>
          <a:xfrm>
            <a:off x="609600" y="5181601"/>
            <a:ext cx="10972800" cy="500063"/>
          </a:xfrm>
        </p:spPr>
        <p:txBody>
          <a:bodyPr/>
          <a:lstStyle>
            <a:lvl1pPr marL="255588" indent="-255588">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Content Placeholder 3"/>
          <p:cNvSpPr>
            <a:spLocks noGrp="1"/>
          </p:cNvSpPr>
          <p:nvPr>
            <p:ph sz="quarter" idx="18"/>
          </p:nvPr>
        </p:nvSpPr>
        <p:spPr>
          <a:xfrm>
            <a:off x="609600" y="5811838"/>
            <a:ext cx="10972800" cy="457200"/>
          </a:xfrm>
        </p:spPr>
        <p:txBody>
          <a:bodyPr/>
          <a:lstStyle>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7"/>
          <p:cNvSpPr>
            <a:spLocks noGrp="1"/>
          </p:cNvSpPr>
          <p:nvPr>
            <p:ph sz="quarter" idx="19"/>
          </p:nvPr>
        </p:nvSpPr>
        <p:spPr>
          <a:xfrm>
            <a:off x="4876801" y="6418263"/>
            <a:ext cx="639779" cy="2984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Content Placeholder 11"/>
          <p:cNvSpPr>
            <a:spLocks noGrp="1"/>
          </p:cNvSpPr>
          <p:nvPr>
            <p:ph sz="quarter" idx="20"/>
          </p:nvPr>
        </p:nvSpPr>
        <p:spPr>
          <a:xfrm>
            <a:off x="7338485" y="6418263"/>
            <a:ext cx="604423" cy="29845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13"/>
          <p:cNvSpPr>
            <a:spLocks noGrp="1"/>
          </p:cNvSpPr>
          <p:nvPr>
            <p:ph sz="quarter" idx="21"/>
          </p:nvPr>
        </p:nvSpPr>
        <p:spPr>
          <a:xfrm>
            <a:off x="9601201" y="6418263"/>
            <a:ext cx="768036" cy="29845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p:cNvSpPr>
            <a:spLocks noGrp="1"/>
          </p:cNvSpPr>
          <p:nvPr>
            <p:ph sz="quarter" idx="22"/>
          </p:nvPr>
        </p:nvSpPr>
        <p:spPr>
          <a:xfrm flipH="1">
            <a:off x="10634802" y="6418263"/>
            <a:ext cx="1038132" cy="29845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4479498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Title and 3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609600" y="1600200"/>
            <a:ext cx="10972800" cy="91933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Footer Placeholder 4"/>
          <p:cNvSpPr>
            <a:spLocks noGrp="1"/>
          </p:cNvSpPr>
          <p:nvPr>
            <p:ph type="ftr" sz="quarter" idx="11"/>
          </p:nvPr>
        </p:nvSpPr>
        <p:spPr>
          <a:xfrm>
            <a:off x="125292" y="6172201"/>
            <a:ext cx="1146048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2/17/21</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‹Nr.›</a:t>
            </a:fld>
            <a:endParaRPr lang="en-US" dirty="0"/>
          </a:p>
        </p:txBody>
      </p:sp>
      <p:sp>
        <p:nvSpPr>
          <p:cNvPr id="13" name="Content Placeholder 2"/>
          <p:cNvSpPr>
            <a:spLocks noGrp="1"/>
          </p:cNvSpPr>
          <p:nvPr>
            <p:ph idx="13"/>
          </p:nvPr>
        </p:nvSpPr>
        <p:spPr>
          <a:xfrm>
            <a:off x="631627" y="2807084"/>
            <a:ext cx="10972800" cy="91933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2"/>
          <p:cNvSpPr>
            <a:spLocks noGrp="1"/>
          </p:cNvSpPr>
          <p:nvPr>
            <p:ph idx="14"/>
          </p:nvPr>
        </p:nvSpPr>
        <p:spPr>
          <a:xfrm>
            <a:off x="631627" y="4013968"/>
            <a:ext cx="10972800" cy="91933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9263625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609600" y="215371"/>
            <a:ext cx="109728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609600" y="816429"/>
            <a:ext cx="109728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6705600" y="1600200"/>
            <a:ext cx="48768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6705600" y="3200401"/>
            <a:ext cx="48768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ftr" idx="11"/>
          </p:nvPr>
        </p:nvSpPr>
        <p:spPr>
          <a:xfrm>
            <a:off x="125293" y="6165337"/>
            <a:ext cx="1146047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3" name="Shape 43"/>
          <p:cNvSpPr txBox="1">
            <a:spLocks noGrp="1"/>
          </p:cNvSpPr>
          <p:nvPr>
            <p:ph type="dt" idx="10"/>
          </p:nvPr>
        </p:nvSpPr>
        <p:spPr>
          <a:xfrm>
            <a:off x="8447617" y="113072"/>
            <a:ext cx="28447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4" name="Shape 44"/>
          <p:cNvSpPr txBox="1">
            <a:spLocks noGrp="1"/>
          </p:cNvSpPr>
          <p:nvPr>
            <p:ph type="sldNum" idx="12"/>
          </p:nvPr>
        </p:nvSpPr>
        <p:spPr>
          <a:xfrm>
            <a:off x="11292415" y="113072"/>
            <a:ext cx="735711" cy="182879"/>
          </a:xfrm>
          <a:prstGeom prst="rect">
            <a:avLst/>
          </a:prstGeom>
          <a:noFill/>
          <a:ln>
            <a:noFill/>
          </a:ln>
        </p:spPr>
        <p:txBody>
          <a:bodyPr lIns="91425" tIns="45700" rIns="91425" bIns="45700" anchor="ctr" anchorCtr="0">
            <a:noAutofit/>
          </a:bodyPr>
          <a:lstStyle/>
          <a:p>
            <a:pPr algn="r">
              <a:buSzPct val="25000"/>
            </a:pPr>
            <a:fld id="{00000000-1234-1234-1234-123412341234}" type="slidenum">
              <a:rPr lang="en-US" sz="900" smtClean="0">
                <a:solidFill>
                  <a:schemeClr val="lt1"/>
                </a:solidFill>
              </a:rPr>
              <a:pPr algn="r">
                <a:buSzPct val="25000"/>
              </a:pPr>
              <a:t>‹Nr.›</a:t>
            </a:fld>
            <a:endParaRPr lang="en-US" sz="900" dirty="0">
              <a:solidFill>
                <a:schemeClr val="lt1"/>
              </a:solidFill>
            </a:endParaRPr>
          </a:p>
        </p:txBody>
      </p:sp>
      <p:sp>
        <p:nvSpPr>
          <p:cNvPr id="9" name="Shape 39"/>
          <p:cNvSpPr txBox="1">
            <a:spLocks noGrp="1"/>
          </p:cNvSpPr>
          <p:nvPr>
            <p:ph type="body" idx="13"/>
          </p:nvPr>
        </p:nvSpPr>
        <p:spPr>
          <a:xfrm>
            <a:off x="633039" y="1500548"/>
            <a:ext cx="10972800" cy="20515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Tree>
    <p:extLst>
      <p:ext uri="{BB962C8B-B14F-4D97-AF65-F5344CB8AC3E}">
        <p14:creationId xmlns:p14="http://schemas.microsoft.com/office/powerpoint/2010/main" val="30688579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Figure + Captio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609600" y="228603"/>
            <a:ext cx="10972800" cy="1066799"/>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255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350"/>
            </a:lvl2pPr>
            <a:lvl3pPr lvl="2" indent="0">
              <a:spcBef>
                <a:spcPts val="0"/>
              </a:spcBef>
              <a:buNone/>
              <a:defRPr sz="1350"/>
            </a:lvl3pPr>
            <a:lvl4pPr lvl="3" indent="0">
              <a:spcBef>
                <a:spcPts val="0"/>
              </a:spcBef>
              <a:buNone/>
              <a:defRPr sz="1350"/>
            </a:lvl4pPr>
            <a:lvl5pPr lvl="4" indent="0">
              <a:spcBef>
                <a:spcPts val="0"/>
              </a:spcBef>
              <a:buNone/>
              <a:defRPr sz="1350"/>
            </a:lvl5pPr>
            <a:lvl6pPr lvl="5" indent="0">
              <a:spcBef>
                <a:spcPts val="0"/>
              </a:spcBef>
              <a:buNone/>
              <a:defRPr sz="1350"/>
            </a:lvl6pPr>
            <a:lvl7pPr lvl="6" indent="0">
              <a:spcBef>
                <a:spcPts val="0"/>
              </a:spcBef>
              <a:buNone/>
              <a:defRPr sz="1350"/>
            </a:lvl7pPr>
            <a:lvl8pPr lvl="7" indent="0">
              <a:spcBef>
                <a:spcPts val="0"/>
              </a:spcBef>
              <a:buNone/>
              <a:defRPr sz="1350"/>
            </a:lvl8pPr>
            <a:lvl9pPr lvl="8" indent="0">
              <a:spcBef>
                <a:spcPts val="0"/>
              </a:spcBef>
              <a:buNone/>
              <a:defRPr sz="1350"/>
            </a:lvl9pPr>
          </a:lstStyle>
          <a:p>
            <a:endParaRPr/>
          </a:p>
        </p:txBody>
      </p:sp>
      <p:sp>
        <p:nvSpPr>
          <p:cNvPr id="55" name="Shape 55"/>
          <p:cNvSpPr txBox="1">
            <a:spLocks noGrp="1"/>
          </p:cNvSpPr>
          <p:nvPr>
            <p:ph type="body" idx="1"/>
          </p:nvPr>
        </p:nvSpPr>
        <p:spPr>
          <a:xfrm>
            <a:off x="609600" y="5368160"/>
            <a:ext cx="10972800" cy="916856"/>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6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2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2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2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2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2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2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2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200" b="0" i="0" u="none" strike="noStrike" cap="none">
                <a:solidFill>
                  <a:schemeClr val="dk1"/>
                </a:solidFill>
                <a:latin typeface="Arial"/>
                <a:ea typeface="Arial"/>
                <a:cs typeface="Arial"/>
                <a:sym typeface="Arial"/>
              </a:defRPr>
            </a:lvl9pPr>
          </a:lstStyle>
          <a:p>
            <a:endParaRPr/>
          </a:p>
        </p:txBody>
      </p:sp>
      <p:sp>
        <p:nvSpPr>
          <p:cNvPr id="56" name="Shape 56"/>
          <p:cNvSpPr txBox="1">
            <a:spLocks noGrp="1"/>
          </p:cNvSpPr>
          <p:nvPr>
            <p:ph type="ftr" idx="11"/>
          </p:nvPr>
        </p:nvSpPr>
        <p:spPr>
          <a:xfrm>
            <a:off x="125294" y="6172200"/>
            <a:ext cx="11460479" cy="235462"/>
          </a:xfrm>
          <a:prstGeom prst="rect">
            <a:avLst/>
          </a:prstGeom>
          <a:noFill/>
          <a:ln>
            <a:noFill/>
          </a:ln>
        </p:spPr>
        <p:txBody>
          <a:bodyPr lIns="91425" tIns="91425" rIns="91425" bIns="91425" anchor="b" anchorCtr="0"/>
          <a:lstStyle>
            <a:lvl1pPr marL="0" marR="0" lvl="0" indent="0" algn="l" rtl="0">
              <a:spcBef>
                <a:spcPts val="0"/>
              </a:spcBef>
              <a:buNone/>
              <a:defRPr sz="825" b="0" i="0" u="none" strike="noStrike" cap="none">
                <a:solidFill>
                  <a:schemeClr val="dk1"/>
                </a:solidFill>
                <a:latin typeface="Arial"/>
                <a:ea typeface="Arial"/>
                <a:cs typeface="Arial"/>
                <a:sym typeface="Arial"/>
              </a:defRPr>
            </a:lvl1pPr>
            <a:lvl2pPr marL="342900" marR="0" lvl="1" indent="0" algn="l" rtl="0">
              <a:spcBef>
                <a:spcPts val="0"/>
              </a:spcBef>
              <a:buNone/>
              <a:defRPr sz="1350" b="0" i="0" u="none" strike="noStrike" cap="none">
                <a:solidFill>
                  <a:schemeClr val="dk1"/>
                </a:solidFill>
                <a:latin typeface="Arial"/>
                <a:ea typeface="Arial"/>
                <a:cs typeface="Arial"/>
                <a:sym typeface="Arial"/>
              </a:defRPr>
            </a:lvl2pPr>
            <a:lvl3pPr marL="685800" marR="0" lvl="2" indent="0" algn="l" rtl="0">
              <a:spcBef>
                <a:spcPts val="0"/>
              </a:spcBef>
              <a:buNone/>
              <a:defRPr sz="1350" b="0" i="0" u="none" strike="noStrike" cap="none">
                <a:solidFill>
                  <a:schemeClr val="dk1"/>
                </a:solidFill>
                <a:latin typeface="Arial"/>
                <a:ea typeface="Arial"/>
                <a:cs typeface="Arial"/>
                <a:sym typeface="Arial"/>
              </a:defRPr>
            </a:lvl3pPr>
            <a:lvl4pPr marL="1028700" marR="0" lvl="3" indent="0" algn="l" rtl="0">
              <a:spcBef>
                <a:spcPts val="0"/>
              </a:spcBef>
              <a:buNone/>
              <a:defRPr sz="1350" b="0" i="0" u="none" strike="noStrike" cap="none">
                <a:solidFill>
                  <a:schemeClr val="dk1"/>
                </a:solidFill>
                <a:latin typeface="Arial"/>
                <a:ea typeface="Arial"/>
                <a:cs typeface="Arial"/>
                <a:sym typeface="Arial"/>
              </a:defRPr>
            </a:lvl4pPr>
            <a:lvl5pPr marL="1371600" marR="0" lvl="4" indent="0" algn="l" rtl="0">
              <a:spcBef>
                <a:spcPts val="0"/>
              </a:spcBef>
              <a:buNone/>
              <a:defRPr sz="1350" b="0" i="0" u="none" strike="noStrike" cap="none">
                <a:solidFill>
                  <a:schemeClr val="dk1"/>
                </a:solidFill>
                <a:latin typeface="Arial"/>
                <a:ea typeface="Arial"/>
                <a:cs typeface="Arial"/>
                <a:sym typeface="Arial"/>
              </a:defRPr>
            </a:lvl5pPr>
            <a:lvl6pPr marL="1714500" marR="0" lvl="5" indent="0" algn="l" rtl="0">
              <a:spcBef>
                <a:spcPts val="0"/>
              </a:spcBef>
              <a:buNone/>
              <a:defRPr sz="1350" b="0" i="0" u="none" strike="noStrike" cap="none">
                <a:solidFill>
                  <a:schemeClr val="dk1"/>
                </a:solidFill>
                <a:latin typeface="Arial"/>
                <a:ea typeface="Arial"/>
                <a:cs typeface="Arial"/>
                <a:sym typeface="Arial"/>
              </a:defRPr>
            </a:lvl6pPr>
            <a:lvl7pPr marL="2057400" marR="0" lvl="6" indent="0" algn="l" rtl="0">
              <a:spcBef>
                <a:spcPts val="0"/>
              </a:spcBef>
              <a:buNone/>
              <a:defRPr sz="1350" b="0" i="0" u="none" strike="noStrike" cap="none">
                <a:solidFill>
                  <a:schemeClr val="dk1"/>
                </a:solidFill>
                <a:latin typeface="Arial"/>
                <a:ea typeface="Arial"/>
                <a:cs typeface="Arial"/>
                <a:sym typeface="Arial"/>
              </a:defRPr>
            </a:lvl7pPr>
            <a:lvl8pPr marL="2400300" marR="0" lvl="7" indent="0" algn="l" rtl="0">
              <a:spcBef>
                <a:spcPts val="0"/>
              </a:spcBef>
              <a:buNone/>
              <a:defRPr sz="1350" b="0" i="0" u="none" strike="noStrike" cap="none">
                <a:solidFill>
                  <a:schemeClr val="dk1"/>
                </a:solidFill>
                <a:latin typeface="Arial"/>
                <a:ea typeface="Arial"/>
                <a:cs typeface="Arial"/>
                <a:sym typeface="Arial"/>
              </a:defRPr>
            </a:lvl8pPr>
            <a:lvl9pPr marL="2743200" marR="0" lvl="8" indent="0" algn="l" rtl="0">
              <a:spcBef>
                <a:spcPts val="0"/>
              </a:spcBef>
              <a:buNone/>
              <a:defRPr sz="1350" b="0" i="0" u="none" strike="noStrike" cap="none">
                <a:solidFill>
                  <a:schemeClr val="dk1"/>
                </a:solidFill>
                <a:latin typeface="Arial"/>
                <a:ea typeface="Arial"/>
                <a:cs typeface="Arial"/>
                <a:sym typeface="Arial"/>
              </a:defRPr>
            </a:lvl9pPr>
          </a:lstStyle>
          <a:p>
            <a:endParaRPr dirty="0"/>
          </a:p>
        </p:txBody>
      </p:sp>
      <p:sp>
        <p:nvSpPr>
          <p:cNvPr id="57" name="Shape 57"/>
          <p:cNvSpPr txBox="1">
            <a:spLocks noGrp="1"/>
          </p:cNvSpPr>
          <p:nvPr>
            <p:ph type="dt" idx="10"/>
          </p:nvPr>
        </p:nvSpPr>
        <p:spPr>
          <a:xfrm>
            <a:off x="8447618" y="113074"/>
            <a:ext cx="2844799" cy="182879"/>
          </a:xfrm>
          <a:prstGeom prst="rect">
            <a:avLst/>
          </a:prstGeom>
          <a:noFill/>
          <a:ln>
            <a:noFill/>
          </a:ln>
        </p:spPr>
        <p:txBody>
          <a:bodyPr lIns="91425" tIns="91425" rIns="91425" bIns="91425" anchor="ctr" anchorCtr="0"/>
          <a:lstStyle>
            <a:lvl1pPr marL="0" marR="0" lvl="0" indent="0" algn="r" rtl="0">
              <a:spcBef>
                <a:spcPts val="0"/>
              </a:spcBef>
              <a:buNone/>
              <a:defRPr sz="675" b="0" i="0" u="none" strike="noStrike" cap="none">
                <a:solidFill>
                  <a:schemeClr val="dk1"/>
                </a:solidFill>
                <a:latin typeface="Arial"/>
                <a:ea typeface="Arial"/>
                <a:cs typeface="Arial"/>
                <a:sym typeface="Arial"/>
              </a:defRPr>
            </a:lvl1pPr>
            <a:lvl2pPr marL="342900" marR="0" lvl="1" indent="0" algn="l" rtl="0">
              <a:spcBef>
                <a:spcPts val="0"/>
              </a:spcBef>
              <a:buNone/>
              <a:defRPr sz="1350" b="0" i="0" u="none" strike="noStrike" cap="none">
                <a:solidFill>
                  <a:schemeClr val="dk1"/>
                </a:solidFill>
                <a:latin typeface="Arial"/>
                <a:ea typeface="Arial"/>
                <a:cs typeface="Arial"/>
                <a:sym typeface="Arial"/>
              </a:defRPr>
            </a:lvl2pPr>
            <a:lvl3pPr marL="685800" marR="0" lvl="2" indent="0" algn="l" rtl="0">
              <a:spcBef>
                <a:spcPts val="0"/>
              </a:spcBef>
              <a:buNone/>
              <a:defRPr sz="1350" b="0" i="0" u="none" strike="noStrike" cap="none">
                <a:solidFill>
                  <a:schemeClr val="dk1"/>
                </a:solidFill>
                <a:latin typeface="Arial"/>
                <a:ea typeface="Arial"/>
                <a:cs typeface="Arial"/>
                <a:sym typeface="Arial"/>
              </a:defRPr>
            </a:lvl3pPr>
            <a:lvl4pPr marL="1028700" marR="0" lvl="3" indent="0" algn="l" rtl="0">
              <a:spcBef>
                <a:spcPts val="0"/>
              </a:spcBef>
              <a:buNone/>
              <a:defRPr sz="1350" b="0" i="0" u="none" strike="noStrike" cap="none">
                <a:solidFill>
                  <a:schemeClr val="dk1"/>
                </a:solidFill>
                <a:latin typeface="Arial"/>
                <a:ea typeface="Arial"/>
                <a:cs typeface="Arial"/>
                <a:sym typeface="Arial"/>
              </a:defRPr>
            </a:lvl4pPr>
            <a:lvl5pPr marL="1371600" marR="0" lvl="4" indent="0" algn="l" rtl="0">
              <a:spcBef>
                <a:spcPts val="0"/>
              </a:spcBef>
              <a:buNone/>
              <a:defRPr sz="1350" b="0" i="0" u="none" strike="noStrike" cap="none">
                <a:solidFill>
                  <a:schemeClr val="dk1"/>
                </a:solidFill>
                <a:latin typeface="Arial"/>
                <a:ea typeface="Arial"/>
                <a:cs typeface="Arial"/>
                <a:sym typeface="Arial"/>
              </a:defRPr>
            </a:lvl5pPr>
            <a:lvl6pPr marL="1714500" marR="0" lvl="5" indent="0" algn="l" rtl="0">
              <a:spcBef>
                <a:spcPts val="0"/>
              </a:spcBef>
              <a:buNone/>
              <a:defRPr sz="1350" b="0" i="0" u="none" strike="noStrike" cap="none">
                <a:solidFill>
                  <a:schemeClr val="dk1"/>
                </a:solidFill>
                <a:latin typeface="Arial"/>
                <a:ea typeface="Arial"/>
                <a:cs typeface="Arial"/>
                <a:sym typeface="Arial"/>
              </a:defRPr>
            </a:lvl6pPr>
            <a:lvl7pPr marL="2057400" marR="0" lvl="6" indent="0" algn="l" rtl="0">
              <a:spcBef>
                <a:spcPts val="0"/>
              </a:spcBef>
              <a:buNone/>
              <a:defRPr sz="1350" b="0" i="0" u="none" strike="noStrike" cap="none">
                <a:solidFill>
                  <a:schemeClr val="dk1"/>
                </a:solidFill>
                <a:latin typeface="Arial"/>
                <a:ea typeface="Arial"/>
                <a:cs typeface="Arial"/>
                <a:sym typeface="Arial"/>
              </a:defRPr>
            </a:lvl7pPr>
            <a:lvl8pPr marL="2400300" marR="0" lvl="7" indent="0" algn="l" rtl="0">
              <a:spcBef>
                <a:spcPts val="0"/>
              </a:spcBef>
              <a:buNone/>
              <a:defRPr sz="1350" b="0" i="0" u="none" strike="noStrike" cap="none">
                <a:solidFill>
                  <a:schemeClr val="dk1"/>
                </a:solidFill>
                <a:latin typeface="Arial"/>
                <a:ea typeface="Arial"/>
                <a:cs typeface="Arial"/>
                <a:sym typeface="Arial"/>
              </a:defRPr>
            </a:lvl8pPr>
            <a:lvl9pPr marL="2743200" marR="0" lvl="8" indent="0" algn="l" rtl="0">
              <a:spcBef>
                <a:spcPts val="0"/>
              </a:spcBef>
              <a:buNone/>
              <a:defRPr sz="1350" b="0" i="0" u="none" strike="noStrike" cap="none">
                <a:solidFill>
                  <a:schemeClr val="dk1"/>
                </a:solidFill>
                <a:latin typeface="Arial"/>
                <a:ea typeface="Arial"/>
                <a:cs typeface="Arial"/>
                <a:sym typeface="Arial"/>
              </a:defRPr>
            </a:lvl9pPr>
          </a:lstStyle>
          <a:p>
            <a:endParaRPr dirty="0"/>
          </a:p>
        </p:txBody>
      </p:sp>
      <p:sp>
        <p:nvSpPr>
          <p:cNvPr id="58" name="Shape 58"/>
          <p:cNvSpPr txBox="1">
            <a:spLocks noGrp="1"/>
          </p:cNvSpPr>
          <p:nvPr>
            <p:ph type="sldNum" idx="12"/>
          </p:nvPr>
        </p:nvSpPr>
        <p:spPr>
          <a:xfrm>
            <a:off x="11292417" y="113074"/>
            <a:ext cx="735711" cy="182879"/>
          </a:xfrm>
          <a:prstGeom prst="rect">
            <a:avLst/>
          </a:prstGeom>
          <a:noFill/>
          <a:ln>
            <a:noFill/>
          </a:ln>
        </p:spPr>
        <p:txBody>
          <a:bodyPr lIns="91425" tIns="45700" rIns="91425" bIns="45700" anchor="ctr" anchorCtr="0">
            <a:noAutofit/>
          </a:bodyPr>
          <a:lstStyle/>
          <a:p>
            <a:pPr algn="r">
              <a:buSzPct val="25000"/>
            </a:pPr>
            <a:fld id="{00000000-1234-1234-1234-123412341234}" type="slidenum">
              <a:rPr lang="en-US" sz="675" smtClean="0">
                <a:solidFill>
                  <a:schemeClr val="dk1"/>
                </a:solidFill>
              </a:rPr>
              <a:pPr algn="r">
                <a:buSzPct val="25000"/>
              </a:pPr>
              <a:t>‹Nr.›</a:t>
            </a:fld>
            <a:endParaRPr lang="en-US" sz="675" dirty="0">
              <a:solidFill>
                <a:schemeClr val="dk1"/>
              </a:solidFill>
            </a:endParaRPr>
          </a:p>
        </p:txBody>
      </p:sp>
    </p:spTree>
    <p:extLst>
      <p:ext uri="{BB962C8B-B14F-4D97-AF65-F5344CB8AC3E}">
        <p14:creationId xmlns:p14="http://schemas.microsoft.com/office/powerpoint/2010/main" val="2349544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enutzerdefiniertes Layou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9CEC545-1542-4348-93EF-3AB788CE0C39}"/>
              </a:ext>
            </a:extLst>
          </p:cNvPr>
          <p:cNvSpPr>
            <a:spLocks noGrp="1"/>
          </p:cNvSpPr>
          <p:nvPr>
            <p:ph type="title"/>
          </p:nvPr>
        </p:nvSpPr>
        <p:spPr/>
        <p:txBody>
          <a:bodyPr/>
          <a:lstStyle/>
          <a:p>
            <a:r>
              <a:rPr lang="de-DE"/>
              <a:t>Mastertitelformat bearbeiten</a:t>
            </a:r>
          </a:p>
        </p:txBody>
      </p:sp>
      <p:sp>
        <p:nvSpPr>
          <p:cNvPr id="3" name="Fußzeilenplatzhalter 2">
            <a:extLst>
              <a:ext uri="{FF2B5EF4-FFF2-40B4-BE49-F238E27FC236}">
                <a16:creationId xmlns:a16="http://schemas.microsoft.com/office/drawing/2014/main" id="{0992ED4E-01CB-F94D-9685-5426B3EE3F74}"/>
              </a:ext>
            </a:extLst>
          </p:cNvPr>
          <p:cNvSpPr>
            <a:spLocks noGrp="1"/>
          </p:cNvSpPr>
          <p:nvPr>
            <p:ph type="ftr" idx="10"/>
          </p:nvPr>
        </p:nvSpPr>
        <p:spPr/>
        <p:txBody>
          <a:bodyPr/>
          <a:lstStyle/>
          <a:p>
            <a:endParaRPr lang="de-DE" dirty="0"/>
          </a:p>
        </p:txBody>
      </p:sp>
      <p:sp>
        <p:nvSpPr>
          <p:cNvPr id="4" name="Datumsplatzhalter 3">
            <a:extLst>
              <a:ext uri="{FF2B5EF4-FFF2-40B4-BE49-F238E27FC236}">
                <a16:creationId xmlns:a16="http://schemas.microsoft.com/office/drawing/2014/main" id="{BFB36B41-1585-0C47-9C6C-03628653C093}"/>
              </a:ext>
            </a:extLst>
          </p:cNvPr>
          <p:cNvSpPr>
            <a:spLocks noGrp="1"/>
          </p:cNvSpPr>
          <p:nvPr>
            <p:ph type="dt" idx="11"/>
          </p:nvPr>
        </p:nvSpPr>
        <p:spPr/>
        <p:txBody>
          <a:bodyPr/>
          <a:lstStyle/>
          <a:p>
            <a:endParaRPr lang="de-DE" dirty="0"/>
          </a:p>
        </p:txBody>
      </p:sp>
      <p:sp>
        <p:nvSpPr>
          <p:cNvPr id="5" name="Foliennummernplatzhalter 4">
            <a:extLst>
              <a:ext uri="{FF2B5EF4-FFF2-40B4-BE49-F238E27FC236}">
                <a16:creationId xmlns:a16="http://schemas.microsoft.com/office/drawing/2014/main" id="{79D25E72-C79D-6543-A4FD-9C47ECD1EA50}"/>
              </a:ext>
            </a:extLst>
          </p:cNvPr>
          <p:cNvSpPr>
            <a:spLocks noGrp="1"/>
          </p:cNvSpPr>
          <p:nvPr>
            <p:ph type="sldNum" idx="12"/>
          </p:nvPr>
        </p:nvSpPr>
        <p:spPr/>
        <p:txBody>
          <a:bodyPr/>
          <a:lstStyle/>
          <a:p>
            <a:pPr algn="r">
              <a:buSzPct val="25000"/>
            </a:pPr>
            <a:fld id="{00000000-1234-1234-1234-123412341234}" type="slidenum">
              <a:rPr lang="en-US" sz="900" smtClean="0">
                <a:solidFill>
                  <a:schemeClr val="lt1"/>
                </a:solidFill>
              </a:rPr>
              <a:pPr algn="r">
                <a:buSzPct val="25000"/>
              </a:pPr>
              <a:t>‹Nr.›</a:t>
            </a:fld>
            <a:endParaRPr lang="en-US" sz="900" dirty="0">
              <a:solidFill>
                <a:schemeClr val="lt1"/>
              </a:solidFill>
            </a:endParaRPr>
          </a:p>
        </p:txBody>
      </p:sp>
    </p:spTree>
    <p:extLst>
      <p:ext uri="{BB962C8B-B14F-4D97-AF65-F5344CB8AC3E}">
        <p14:creationId xmlns:p14="http://schemas.microsoft.com/office/powerpoint/2010/main" val="224918328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idx="10"/>
          </p:nvPr>
        </p:nvSpPr>
        <p:spPr/>
        <p:txBody>
          <a:bodyPr/>
          <a:lstStyle/>
          <a:p>
            <a:endParaRPr lang="en-US" dirty="0"/>
          </a:p>
        </p:txBody>
      </p:sp>
      <p:sp>
        <p:nvSpPr>
          <p:cNvPr id="3" name="Date Placeholder 2"/>
          <p:cNvSpPr>
            <a:spLocks noGrp="1"/>
          </p:cNvSpPr>
          <p:nvPr>
            <p:ph type="dt" idx="11"/>
          </p:nvPr>
        </p:nvSpPr>
        <p:spPr/>
        <p:txBody>
          <a:bodyPr/>
          <a:lstStyle/>
          <a:p>
            <a:endParaRPr lang="en-US" dirty="0"/>
          </a:p>
        </p:txBody>
      </p:sp>
      <p:sp>
        <p:nvSpPr>
          <p:cNvPr id="4" name="Slide Number Placeholder 3"/>
          <p:cNvSpPr>
            <a:spLocks noGrp="1"/>
          </p:cNvSpPr>
          <p:nvPr>
            <p:ph type="sldNum" idx="12"/>
          </p:nvPr>
        </p:nvSpPr>
        <p:spPr/>
        <p:txBody>
          <a:bodyPr/>
          <a:lstStyle/>
          <a:p>
            <a:pPr algn="r">
              <a:buSzPct val="25000"/>
            </a:pPr>
            <a:fld id="{00000000-1234-1234-1234-123412341234}" type="slidenum">
              <a:rPr lang="en-US" sz="900" smtClean="0">
                <a:solidFill>
                  <a:schemeClr val="lt1"/>
                </a:solidFill>
              </a:rPr>
              <a:pPr algn="r">
                <a:buSzPct val="25000"/>
              </a:pPr>
              <a:t>‹Nr.›</a:t>
            </a:fld>
            <a:endParaRPr lang="en-US" sz="900" dirty="0">
              <a:solidFill>
                <a:schemeClr val="lt1"/>
              </a:solidFill>
            </a:endParaRPr>
          </a:p>
        </p:txBody>
      </p:sp>
    </p:spTree>
    <p:extLst>
      <p:ext uri="{BB962C8B-B14F-4D97-AF65-F5344CB8AC3E}">
        <p14:creationId xmlns:p14="http://schemas.microsoft.com/office/powerpoint/2010/main" val="31193810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609600" y="215374"/>
            <a:ext cx="109728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255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350"/>
            </a:lvl2pPr>
            <a:lvl3pPr lvl="2" indent="0">
              <a:spcBef>
                <a:spcPts val="0"/>
              </a:spcBef>
              <a:buNone/>
              <a:defRPr sz="1350"/>
            </a:lvl3pPr>
            <a:lvl4pPr lvl="3" indent="0">
              <a:spcBef>
                <a:spcPts val="0"/>
              </a:spcBef>
              <a:buNone/>
              <a:defRPr sz="1350"/>
            </a:lvl4pPr>
            <a:lvl5pPr lvl="4" indent="0">
              <a:spcBef>
                <a:spcPts val="0"/>
              </a:spcBef>
              <a:buNone/>
              <a:defRPr sz="1350"/>
            </a:lvl5pPr>
            <a:lvl6pPr lvl="5" indent="0">
              <a:spcBef>
                <a:spcPts val="0"/>
              </a:spcBef>
              <a:buNone/>
              <a:defRPr sz="1350"/>
            </a:lvl6pPr>
            <a:lvl7pPr lvl="6" indent="0">
              <a:spcBef>
                <a:spcPts val="0"/>
              </a:spcBef>
              <a:buNone/>
              <a:defRPr sz="1350"/>
            </a:lvl7pPr>
            <a:lvl8pPr lvl="7" indent="0">
              <a:spcBef>
                <a:spcPts val="0"/>
              </a:spcBef>
              <a:buNone/>
              <a:defRPr sz="1350"/>
            </a:lvl8pPr>
            <a:lvl9pPr lvl="8" indent="0">
              <a:spcBef>
                <a:spcPts val="0"/>
              </a:spcBef>
              <a:buNone/>
              <a:defRPr sz="1350"/>
            </a:lvl9pPr>
          </a:lstStyle>
          <a:p>
            <a:endParaRPr dirty="0"/>
          </a:p>
        </p:txBody>
      </p:sp>
      <p:sp>
        <p:nvSpPr>
          <p:cNvPr id="26" name="Content Placeholder"/>
          <p:cNvSpPr txBox="1">
            <a:spLocks noGrp="1"/>
          </p:cNvSpPr>
          <p:nvPr>
            <p:ph type="body" idx="1"/>
          </p:nvPr>
        </p:nvSpPr>
        <p:spPr>
          <a:xfrm>
            <a:off x="609600" y="1600203"/>
            <a:ext cx="10972800" cy="4525963"/>
          </a:xfrm>
          <a:prstGeom prst="rect">
            <a:avLst/>
          </a:prstGeom>
          <a:noFill/>
          <a:ln>
            <a:noFill/>
          </a:ln>
        </p:spPr>
        <p:txBody>
          <a:bodyPr lIns="91425" tIns="91425" rIns="91425" bIns="91425" anchor="t" anchorCtr="0"/>
          <a:lstStyle>
            <a:lvl1pPr marL="191700" marR="0" lvl="0" indent="-191700" algn="l" rtl="0">
              <a:spcBef>
                <a:spcPts val="1125"/>
              </a:spcBef>
              <a:buClr>
                <a:srgbClr val="007FA3"/>
              </a:buClr>
              <a:buSzPct val="100000"/>
              <a:buFont typeface="Arial" panose="020B0604020202020204" pitchFamily="34" charset="0"/>
              <a:buChar char="•"/>
              <a:tabLst>
                <a:tab pos="132160" algn="l"/>
              </a:tabLst>
              <a:defRPr sz="1200" b="0" i="0" u="none" strike="noStrike" cap="none">
                <a:solidFill>
                  <a:schemeClr val="dk1"/>
                </a:solidFill>
                <a:latin typeface="Arial"/>
                <a:ea typeface="Arial"/>
                <a:cs typeface="Arial"/>
                <a:sym typeface="Arial"/>
              </a:defRPr>
            </a:lvl1pPr>
            <a:lvl2pPr marL="557213" marR="0" lvl="1" indent="-212598" algn="l" rtl="0">
              <a:spcBef>
                <a:spcPts val="450"/>
              </a:spcBef>
              <a:buClr>
                <a:srgbClr val="007FA3"/>
              </a:buClr>
              <a:buSzPct val="100000"/>
              <a:buFont typeface="Arial"/>
              <a:buChar char="–"/>
              <a:defRPr sz="1200" b="0" i="0" u="none" strike="noStrike" cap="none">
                <a:solidFill>
                  <a:schemeClr val="dk1"/>
                </a:solidFill>
                <a:latin typeface="Arial"/>
                <a:ea typeface="Arial"/>
                <a:cs typeface="Arial"/>
                <a:sym typeface="Arial"/>
              </a:defRPr>
            </a:lvl2pPr>
            <a:lvl3pPr marL="857250" marR="0" lvl="2" indent="-171450" algn="l" rtl="0">
              <a:spcBef>
                <a:spcPts val="450"/>
              </a:spcBef>
              <a:buClr>
                <a:srgbClr val="007FA3"/>
              </a:buClr>
              <a:buSzPct val="100000"/>
              <a:buFont typeface="Noto Sans Symbols"/>
              <a:buChar char="▪"/>
              <a:defRPr sz="1200" b="0" i="0" u="none" strike="noStrike" cap="none">
                <a:solidFill>
                  <a:schemeClr val="dk1"/>
                </a:solidFill>
                <a:latin typeface="Arial"/>
                <a:ea typeface="Arial"/>
                <a:cs typeface="Arial"/>
                <a:sym typeface="Arial"/>
              </a:defRPr>
            </a:lvl3pPr>
            <a:lvl4pPr marL="1200150" marR="0" lvl="3" indent="-95250" algn="l" rtl="0">
              <a:spcBef>
                <a:spcPts val="450"/>
              </a:spcBef>
              <a:buClr>
                <a:srgbClr val="007FA3"/>
              </a:buClr>
              <a:buSzPct val="100000"/>
              <a:buFont typeface="Arial"/>
              <a:buChar char="–"/>
              <a:defRPr sz="1200" b="0" i="0" u="none" strike="noStrike" cap="none">
                <a:solidFill>
                  <a:schemeClr val="dk1"/>
                </a:solidFill>
                <a:latin typeface="Arial"/>
                <a:ea typeface="Arial"/>
                <a:cs typeface="Arial"/>
                <a:sym typeface="Arial"/>
              </a:defRPr>
            </a:lvl4pPr>
            <a:lvl5pPr marL="1543050" marR="0" lvl="4" indent="-95250" algn="l" rtl="0">
              <a:spcBef>
                <a:spcPts val="450"/>
              </a:spcBef>
              <a:buClr>
                <a:srgbClr val="007FA3"/>
              </a:buClr>
              <a:buSzPct val="100000"/>
              <a:buFont typeface="Arial"/>
              <a:buChar char="•"/>
              <a:defRPr sz="1200" b="0" i="0" u="none" strike="noStrike" cap="none">
                <a:solidFill>
                  <a:schemeClr val="dk1"/>
                </a:solidFill>
                <a:latin typeface="Arial"/>
                <a:ea typeface="Arial"/>
                <a:cs typeface="Arial"/>
                <a:sym typeface="Arial"/>
              </a:defRPr>
            </a:lvl5pPr>
            <a:lvl6pPr marL="1885950" marR="0" lvl="5" indent="-95250" algn="l" rtl="0">
              <a:spcBef>
                <a:spcPts val="225"/>
              </a:spcBef>
              <a:buClr>
                <a:srgbClr val="007FA3"/>
              </a:buClr>
              <a:buSzPct val="100000"/>
              <a:buFont typeface="Arial"/>
              <a:buChar char="•"/>
              <a:defRPr sz="1200" b="0" i="0" u="none" strike="noStrike" cap="none">
                <a:solidFill>
                  <a:schemeClr val="dk1"/>
                </a:solidFill>
                <a:latin typeface="Arial"/>
                <a:ea typeface="Arial"/>
                <a:cs typeface="Arial"/>
                <a:sym typeface="Arial"/>
              </a:defRPr>
            </a:lvl6pPr>
            <a:lvl7pPr marL="2228850" marR="0" lvl="6" indent="-95250" algn="l" rtl="0">
              <a:spcBef>
                <a:spcPts val="225"/>
              </a:spcBef>
              <a:buClr>
                <a:srgbClr val="007FA3"/>
              </a:buClr>
              <a:buSzPct val="100000"/>
              <a:buFont typeface="Arial"/>
              <a:buChar char="•"/>
              <a:defRPr sz="1200" b="0" i="0" u="none" strike="noStrike" cap="none">
                <a:solidFill>
                  <a:schemeClr val="dk1"/>
                </a:solidFill>
                <a:latin typeface="Arial"/>
                <a:ea typeface="Arial"/>
                <a:cs typeface="Arial"/>
                <a:sym typeface="Arial"/>
              </a:defRPr>
            </a:lvl7pPr>
            <a:lvl8pPr marL="2571750" marR="0" lvl="7" indent="-95250" algn="l" rtl="0">
              <a:spcBef>
                <a:spcPts val="225"/>
              </a:spcBef>
              <a:buClr>
                <a:srgbClr val="007FA3"/>
              </a:buClr>
              <a:buSzPct val="100000"/>
              <a:buFont typeface="Arial"/>
              <a:buChar char="•"/>
              <a:defRPr sz="1200" b="0" i="0" u="none" strike="noStrike" cap="none">
                <a:solidFill>
                  <a:schemeClr val="dk1"/>
                </a:solidFill>
                <a:latin typeface="Arial"/>
                <a:ea typeface="Arial"/>
                <a:cs typeface="Arial"/>
                <a:sym typeface="Arial"/>
              </a:defRPr>
            </a:lvl8pPr>
            <a:lvl9pPr marL="2914650" marR="0" lvl="8" indent="-95250" algn="l" rtl="0">
              <a:spcBef>
                <a:spcPts val="225"/>
              </a:spcBef>
              <a:buClr>
                <a:srgbClr val="007FA3"/>
              </a:buClr>
              <a:buSzPct val="100000"/>
              <a:buFont typeface="Arial"/>
              <a:buChar char="•"/>
              <a:defRPr sz="1200" b="0" i="0" u="none" strike="noStrike" cap="none">
                <a:solidFill>
                  <a:schemeClr val="dk1"/>
                </a:solidFill>
                <a:latin typeface="Arial"/>
                <a:ea typeface="Arial"/>
                <a:cs typeface="Arial"/>
                <a:sym typeface="Arial"/>
              </a:defRPr>
            </a:lvl9pPr>
          </a:lstStyle>
          <a:p>
            <a:endParaRPr lang="en-IN" dirty="0"/>
          </a:p>
          <a:p>
            <a:pPr lvl="1"/>
            <a:endParaRPr lang="en-IN" dirty="0"/>
          </a:p>
          <a:p>
            <a:pPr lvl="2"/>
            <a:endParaRPr lang="en-IN" dirty="0"/>
          </a:p>
        </p:txBody>
      </p:sp>
    </p:spTree>
    <p:extLst>
      <p:ext uri="{BB962C8B-B14F-4D97-AF65-F5344CB8AC3E}">
        <p14:creationId xmlns:p14="http://schemas.microsoft.com/office/powerpoint/2010/main" val="40184794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609600" y="215374"/>
            <a:ext cx="109728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255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350"/>
            </a:lvl2pPr>
            <a:lvl3pPr lvl="2" indent="0">
              <a:spcBef>
                <a:spcPts val="0"/>
              </a:spcBef>
              <a:buNone/>
              <a:defRPr sz="1350"/>
            </a:lvl3pPr>
            <a:lvl4pPr lvl="3" indent="0">
              <a:spcBef>
                <a:spcPts val="0"/>
              </a:spcBef>
              <a:buNone/>
              <a:defRPr sz="1350"/>
            </a:lvl4pPr>
            <a:lvl5pPr lvl="4" indent="0">
              <a:spcBef>
                <a:spcPts val="0"/>
              </a:spcBef>
              <a:buNone/>
              <a:defRPr sz="1350"/>
            </a:lvl5pPr>
            <a:lvl6pPr lvl="5" indent="0">
              <a:spcBef>
                <a:spcPts val="0"/>
              </a:spcBef>
              <a:buNone/>
              <a:defRPr sz="1350"/>
            </a:lvl6pPr>
            <a:lvl7pPr lvl="6" indent="0">
              <a:spcBef>
                <a:spcPts val="0"/>
              </a:spcBef>
              <a:buNone/>
              <a:defRPr sz="1350"/>
            </a:lvl7pPr>
            <a:lvl8pPr lvl="7" indent="0">
              <a:spcBef>
                <a:spcPts val="0"/>
              </a:spcBef>
              <a:buNone/>
              <a:defRPr sz="1350"/>
            </a:lvl8pPr>
            <a:lvl9pPr lvl="8" indent="0">
              <a:spcBef>
                <a:spcPts val="0"/>
              </a:spcBef>
              <a:buNone/>
              <a:defRPr sz="1350"/>
            </a:lvl9pPr>
          </a:lstStyle>
          <a:p>
            <a:endParaRPr dirty="0"/>
          </a:p>
        </p:txBody>
      </p:sp>
      <p:sp>
        <p:nvSpPr>
          <p:cNvPr id="26" name="Content Placeholder 1"/>
          <p:cNvSpPr txBox="1">
            <a:spLocks noGrp="1"/>
          </p:cNvSpPr>
          <p:nvPr>
            <p:ph type="body" idx="1"/>
          </p:nvPr>
        </p:nvSpPr>
        <p:spPr>
          <a:xfrm>
            <a:off x="609600" y="1600201"/>
            <a:ext cx="10972800" cy="533400"/>
          </a:xfrm>
          <a:prstGeom prst="rect">
            <a:avLst/>
          </a:prstGeom>
          <a:noFill/>
          <a:ln>
            <a:noFill/>
          </a:ln>
        </p:spPr>
        <p:txBody>
          <a:bodyPr lIns="91425" tIns="91425" rIns="91425" bIns="91425" anchor="t" anchorCtr="0"/>
          <a:lstStyle>
            <a:lvl1pPr marL="191700" marR="0" lvl="0" indent="-191700" algn="l" rtl="0">
              <a:spcBef>
                <a:spcPts val="1125"/>
              </a:spcBef>
              <a:buClr>
                <a:srgbClr val="007FA3"/>
              </a:buClr>
              <a:buSzPct val="100000"/>
              <a:buFont typeface="Arial" panose="020B0604020202020204" pitchFamily="34" charset="0"/>
              <a:buChar char="•"/>
              <a:defRPr sz="1200" b="0" i="0" u="none" strike="noStrike" cap="none">
                <a:solidFill>
                  <a:schemeClr val="dk1"/>
                </a:solidFill>
                <a:latin typeface="Arial"/>
                <a:ea typeface="Arial"/>
                <a:cs typeface="Arial"/>
                <a:sym typeface="Arial"/>
              </a:defRPr>
            </a:lvl1pPr>
            <a:lvl2pPr marL="557213" marR="0" lvl="1" indent="-138113" algn="l" rtl="0">
              <a:spcBef>
                <a:spcPts val="450"/>
              </a:spcBef>
              <a:buClr>
                <a:srgbClr val="007FA3"/>
              </a:buClr>
              <a:buSzPct val="100000"/>
              <a:buFont typeface="Arial"/>
              <a:buChar char="–"/>
              <a:defRPr sz="1200" b="0" i="0" u="none" strike="noStrike" cap="none">
                <a:solidFill>
                  <a:schemeClr val="dk1"/>
                </a:solidFill>
                <a:latin typeface="Arial"/>
                <a:ea typeface="Arial"/>
                <a:cs typeface="Arial"/>
                <a:sym typeface="Arial"/>
              </a:defRPr>
            </a:lvl2pPr>
            <a:lvl3pPr marL="857250" marR="0" lvl="2" indent="-95250" algn="l" rtl="0">
              <a:spcBef>
                <a:spcPts val="450"/>
              </a:spcBef>
              <a:buClr>
                <a:srgbClr val="007FA3"/>
              </a:buClr>
              <a:buSzPct val="100000"/>
              <a:buFont typeface="Noto Sans Symbols"/>
              <a:buChar char="▪"/>
              <a:defRPr sz="1200" b="0" i="0" u="none" strike="noStrike" cap="none">
                <a:solidFill>
                  <a:schemeClr val="dk1"/>
                </a:solidFill>
                <a:latin typeface="Arial"/>
                <a:ea typeface="Arial"/>
                <a:cs typeface="Arial"/>
                <a:sym typeface="Arial"/>
              </a:defRPr>
            </a:lvl3pPr>
            <a:lvl4pPr marL="1200150" marR="0" lvl="3" indent="-95250" algn="l" rtl="0">
              <a:spcBef>
                <a:spcPts val="450"/>
              </a:spcBef>
              <a:buClr>
                <a:srgbClr val="007FA3"/>
              </a:buClr>
              <a:buSzPct val="100000"/>
              <a:buFont typeface="Arial"/>
              <a:buChar char="–"/>
              <a:defRPr sz="1200" b="0" i="0" u="none" strike="noStrike" cap="none">
                <a:solidFill>
                  <a:schemeClr val="dk1"/>
                </a:solidFill>
                <a:latin typeface="Arial"/>
                <a:ea typeface="Arial"/>
                <a:cs typeface="Arial"/>
                <a:sym typeface="Arial"/>
              </a:defRPr>
            </a:lvl4pPr>
            <a:lvl5pPr marL="1543050" marR="0" lvl="4" indent="-95250" algn="l" rtl="0">
              <a:spcBef>
                <a:spcPts val="450"/>
              </a:spcBef>
              <a:buClr>
                <a:srgbClr val="007FA3"/>
              </a:buClr>
              <a:buSzPct val="100000"/>
              <a:buFont typeface="Arial"/>
              <a:buChar char="•"/>
              <a:defRPr sz="1200" b="0" i="0" u="none" strike="noStrike" cap="none">
                <a:solidFill>
                  <a:schemeClr val="dk1"/>
                </a:solidFill>
                <a:latin typeface="Arial"/>
                <a:ea typeface="Arial"/>
                <a:cs typeface="Arial"/>
                <a:sym typeface="Arial"/>
              </a:defRPr>
            </a:lvl5pPr>
            <a:lvl6pPr marL="1885950" marR="0" lvl="5" indent="-95250" algn="l" rtl="0">
              <a:spcBef>
                <a:spcPts val="225"/>
              </a:spcBef>
              <a:buClr>
                <a:srgbClr val="007FA3"/>
              </a:buClr>
              <a:buSzPct val="100000"/>
              <a:buFont typeface="Arial"/>
              <a:buChar char="•"/>
              <a:defRPr sz="1200" b="0" i="0" u="none" strike="noStrike" cap="none">
                <a:solidFill>
                  <a:schemeClr val="dk1"/>
                </a:solidFill>
                <a:latin typeface="Arial"/>
                <a:ea typeface="Arial"/>
                <a:cs typeface="Arial"/>
                <a:sym typeface="Arial"/>
              </a:defRPr>
            </a:lvl6pPr>
            <a:lvl7pPr marL="2228850" marR="0" lvl="6" indent="-95250" algn="l" rtl="0">
              <a:spcBef>
                <a:spcPts val="225"/>
              </a:spcBef>
              <a:buClr>
                <a:srgbClr val="007FA3"/>
              </a:buClr>
              <a:buSzPct val="100000"/>
              <a:buFont typeface="Arial"/>
              <a:buChar char="•"/>
              <a:defRPr sz="1200" b="0" i="0" u="none" strike="noStrike" cap="none">
                <a:solidFill>
                  <a:schemeClr val="dk1"/>
                </a:solidFill>
                <a:latin typeface="Arial"/>
                <a:ea typeface="Arial"/>
                <a:cs typeface="Arial"/>
                <a:sym typeface="Arial"/>
              </a:defRPr>
            </a:lvl7pPr>
            <a:lvl8pPr marL="2571750" marR="0" lvl="7" indent="-95250" algn="l" rtl="0">
              <a:spcBef>
                <a:spcPts val="225"/>
              </a:spcBef>
              <a:buClr>
                <a:srgbClr val="007FA3"/>
              </a:buClr>
              <a:buSzPct val="100000"/>
              <a:buFont typeface="Arial"/>
              <a:buChar char="•"/>
              <a:defRPr sz="1200" b="0" i="0" u="none" strike="noStrike" cap="none">
                <a:solidFill>
                  <a:schemeClr val="dk1"/>
                </a:solidFill>
                <a:latin typeface="Arial"/>
                <a:ea typeface="Arial"/>
                <a:cs typeface="Arial"/>
                <a:sym typeface="Arial"/>
              </a:defRPr>
            </a:lvl8pPr>
            <a:lvl9pPr marL="2914650" marR="0" lvl="8" indent="-95250" algn="l" rtl="0">
              <a:spcBef>
                <a:spcPts val="225"/>
              </a:spcBef>
              <a:buClr>
                <a:srgbClr val="007FA3"/>
              </a:buClr>
              <a:buSzPct val="100000"/>
              <a:buFont typeface="Arial"/>
              <a:buChar char="•"/>
              <a:defRPr sz="1200" b="0" i="0" u="none" strike="noStrike" cap="none">
                <a:solidFill>
                  <a:schemeClr val="dk1"/>
                </a:solidFill>
                <a:latin typeface="Arial"/>
                <a:ea typeface="Arial"/>
                <a:cs typeface="Arial"/>
                <a:sym typeface="Arial"/>
              </a:defRPr>
            </a:lvl9pPr>
          </a:lstStyle>
          <a:p>
            <a:endParaRPr lang="en-IN" dirty="0"/>
          </a:p>
        </p:txBody>
      </p:sp>
      <p:sp>
        <p:nvSpPr>
          <p:cNvPr id="3" name="Content Placeholder 2"/>
          <p:cNvSpPr>
            <a:spLocks noGrp="1"/>
          </p:cNvSpPr>
          <p:nvPr>
            <p:ph sz="quarter" idx="13"/>
          </p:nvPr>
        </p:nvSpPr>
        <p:spPr>
          <a:xfrm>
            <a:off x="609600" y="2278063"/>
            <a:ext cx="10972800" cy="558800"/>
          </a:xfrm>
        </p:spPr>
        <p:txBody>
          <a:bodyPr/>
          <a:lstStyle>
            <a:lvl1pPr indent="-191700">
              <a:defRPr/>
            </a:lvl1pPr>
            <a:lvl2pPr indent="-212598">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Content Placeholder 4"/>
          <p:cNvSpPr>
            <a:spLocks noGrp="1"/>
          </p:cNvSpPr>
          <p:nvPr>
            <p:ph sz="quarter" idx="14"/>
          </p:nvPr>
        </p:nvSpPr>
        <p:spPr>
          <a:xfrm>
            <a:off x="609602" y="2954338"/>
            <a:ext cx="10977033" cy="609600"/>
          </a:xfrm>
        </p:spPr>
        <p:txBody>
          <a:bodyPr/>
          <a:lstStyle>
            <a:lvl1pPr indent="-191700">
              <a:defRPr/>
            </a:lvl1pPr>
            <a:lvl2pPr indent="-212598">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7" name="Content Placeholder 6"/>
          <p:cNvSpPr>
            <a:spLocks noGrp="1"/>
          </p:cNvSpPr>
          <p:nvPr>
            <p:ph sz="quarter" idx="15"/>
          </p:nvPr>
        </p:nvSpPr>
        <p:spPr>
          <a:xfrm>
            <a:off x="609600" y="3733802"/>
            <a:ext cx="10972800" cy="550863"/>
          </a:xfrm>
        </p:spPr>
        <p:txBody>
          <a:bodyPr/>
          <a:lstStyle>
            <a:lvl1pPr marL="191691" indent="-191691">
              <a:defRPr/>
            </a:lvl1pPr>
            <a:lvl2pPr indent="-212598">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9" name="Content Placeholder 8"/>
          <p:cNvSpPr>
            <a:spLocks noGrp="1"/>
          </p:cNvSpPr>
          <p:nvPr>
            <p:ph sz="quarter" idx="16"/>
          </p:nvPr>
        </p:nvSpPr>
        <p:spPr>
          <a:xfrm>
            <a:off x="609600" y="4427538"/>
            <a:ext cx="10972800" cy="652462"/>
          </a:xfrm>
        </p:spPr>
        <p:txBody>
          <a:bodyPr/>
          <a:lstStyle>
            <a:lvl1pPr marL="191691" indent="-191691">
              <a:defRPr/>
            </a:lvl1pPr>
            <a:lvl2pPr indent="-212598">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1" name="Content Placeholder 10"/>
          <p:cNvSpPr>
            <a:spLocks noGrp="1"/>
          </p:cNvSpPr>
          <p:nvPr>
            <p:ph sz="quarter" idx="17"/>
          </p:nvPr>
        </p:nvSpPr>
        <p:spPr>
          <a:xfrm>
            <a:off x="609600" y="5181603"/>
            <a:ext cx="10972800" cy="500063"/>
          </a:xfrm>
        </p:spPr>
        <p:txBody>
          <a:bodyPr/>
          <a:lstStyle>
            <a:lvl1pPr marL="191691" indent="-191691">
              <a:defRPr/>
            </a:lvl1pPr>
            <a:lvl2pPr indent="-212598">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3657228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609600" y="215374"/>
            <a:ext cx="109728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255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350"/>
            </a:lvl2pPr>
            <a:lvl3pPr lvl="2" indent="0">
              <a:spcBef>
                <a:spcPts val="0"/>
              </a:spcBef>
              <a:buNone/>
              <a:defRPr sz="1350"/>
            </a:lvl3pPr>
            <a:lvl4pPr lvl="3" indent="0">
              <a:spcBef>
                <a:spcPts val="0"/>
              </a:spcBef>
              <a:buNone/>
              <a:defRPr sz="1350"/>
            </a:lvl4pPr>
            <a:lvl5pPr lvl="4" indent="0">
              <a:spcBef>
                <a:spcPts val="0"/>
              </a:spcBef>
              <a:buNone/>
              <a:defRPr sz="1350"/>
            </a:lvl5pPr>
            <a:lvl6pPr lvl="5" indent="0">
              <a:spcBef>
                <a:spcPts val="0"/>
              </a:spcBef>
              <a:buNone/>
              <a:defRPr sz="1350"/>
            </a:lvl6pPr>
            <a:lvl7pPr lvl="6" indent="0">
              <a:spcBef>
                <a:spcPts val="0"/>
              </a:spcBef>
              <a:buNone/>
              <a:defRPr sz="1350"/>
            </a:lvl7pPr>
            <a:lvl8pPr lvl="7" indent="0">
              <a:spcBef>
                <a:spcPts val="0"/>
              </a:spcBef>
              <a:buNone/>
              <a:defRPr sz="1350"/>
            </a:lvl8pPr>
            <a:lvl9pPr lvl="8" indent="0">
              <a:spcBef>
                <a:spcPts val="0"/>
              </a:spcBef>
              <a:buNone/>
              <a:defRPr sz="1350"/>
            </a:lvl9pPr>
          </a:lstStyle>
          <a:p>
            <a:endParaRPr dirty="0"/>
          </a:p>
        </p:txBody>
      </p:sp>
      <p:sp>
        <p:nvSpPr>
          <p:cNvPr id="26" name="Content Placeholder 1"/>
          <p:cNvSpPr txBox="1">
            <a:spLocks noGrp="1"/>
          </p:cNvSpPr>
          <p:nvPr>
            <p:ph type="body" idx="1"/>
          </p:nvPr>
        </p:nvSpPr>
        <p:spPr>
          <a:xfrm>
            <a:off x="609600" y="1600201"/>
            <a:ext cx="10972800" cy="533400"/>
          </a:xfrm>
          <a:prstGeom prst="rect">
            <a:avLst/>
          </a:prstGeom>
          <a:noFill/>
          <a:ln>
            <a:noFill/>
          </a:ln>
        </p:spPr>
        <p:txBody>
          <a:bodyPr lIns="91425" tIns="91425" rIns="91425" bIns="91425" anchor="t" anchorCtr="0"/>
          <a:lstStyle>
            <a:lvl1pPr marL="191700" marR="0" lvl="0" indent="-191700" algn="l" rtl="0">
              <a:spcBef>
                <a:spcPts val="1125"/>
              </a:spcBef>
              <a:buClr>
                <a:srgbClr val="007FA3"/>
              </a:buClr>
              <a:buSzPct val="100000"/>
              <a:buFont typeface="Arial" panose="020B0604020202020204" pitchFamily="34" charset="0"/>
              <a:buChar char="•"/>
              <a:defRPr sz="1200" b="0" i="0" u="none" strike="noStrike" cap="none">
                <a:solidFill>
                  <a:schemeClr val="dk1"/>
                </a:solidFill>
                <a:latin typeface="Arial"/>
                <a:ea typeface="Arial"/>
                <a:cs typeface="Arial"/>
                <a:sym typeface="Arial"/>
              </a:defRPr>
            </a:lvl1pPr>
            <a:lvl2pPr marL="557213" marR="0" lvl="1" indent="-138113" algn="l" rtl="0">
              <a:spcBef>
                <a:spcPts val="450"/>
              </a:spcBef>
              <a:buClr>
                <a:srgbClr val="007FA3"/>
              </a:buClr>
              <a:buSzPct val="100000"/>
              <a:buFont typeface="Arial"/>
              <a:buChar char="–"/>
              <a:defRPr sz="1200" b="0" i="0" u="none" strike="noStrike" cap="none">
                <a:solidFill>
                  <a:schemeClr val="dk1"/>
                </a:solidFill>
                <a:latin typeface="Arial"/>
                <a:ea typeface="Arial"/>
                <a:cs typeface="Arial"/>
                <a:sym typeface="Arial"/>
              </a:defRPr>
            </a:lvl2pPr>
            <a:lvl3pPr marL="857250" marR="0" lvl="2" indent="-95250" algn="l" rtl="0">
              <a:spcBef>
                <a:spcPts val="450"/>
              </a:spcBef>
              <a:buClr>
                <a:srgbClr val="007FA3"/>
              </a:buClr>
              <a:buSzPct val="100000"/>
              <a:buFont typeface="Noto Sans Symbols"/>
              <a:buChar char="▪"/>
              <a:defRPr sz="1200" b="0" i="0" u="none" strike="noStrike" cap="none">
                <a:solidFill>
                  <a:schemeClr val="dk1"/>
                </a:solidFill>
                <a:latin typeface="Arial"/>
                <a:ea typeface="Arial"/>
                <a:cs typeface="Arial"/>
                <a:sym typeface="Arial"/>
              </a:defRPr>
            </a:lvl3pPr>
            <a:lvl4pPr marL="1200150" marR="0" lvl="3" indent="-95250" algn="l" rtl="0">
              <a:spcBef>
                <a:spcPts val="450"/>
              </a:spcBef>
              <a:buClr>
                <a:srgbClr val="007FA3"/>
              </a:buClr>
              <a:buSzPct val="100000"/>
              <a:buFont typeface="Arial"/>
              <a:buChar char="–"/>
              <a:defRPr sz="1200" b="0" i="0" u="none" strike="noStrike" cap="none">
                <a:solidFill>
                  <a:schemeClr val="dk1"/>
                </a:solidFill>
                <a:latin typeface="Arial"/>
                <a:ea typeface="Arial"/>
                <a:cs typeface="Arial"/>
                <a:sym typeface="Arial"/>
              </a:defRPr>
            </a:lvl4pPr>
            <a:lvl5pPr marL="1543050" marR="0" lvl="4" indent="-95250" algn="l" rtl="0">
              <a:spcBef>
                <a:spcPts val="450"/>
              </a:spcBef>
              <a:buClr>
                <a:srgbClr val="007FA3"/>
              </a:buClr>
              <a:buSzPct val="100000"/>
              <a:buFont typeface="Arial"/>
              <a:buChar char="•"/>
              <a:defRPr sz="1200" b="0" i="0" u="none" strike="noStrike" cap="none">
                <a:solidFill>
                  <a:schemeClr val="dk1"/>
                </a:solidFill>
                <a:latin typeface="Arial"/>
                <a:ea typeface="Arial"/>
                <a:cs typeface="Arial"/>
                <a:sym typeface="Arial"/>
              </a:defRPr>
            </a:lvl5pPr>
            <a:lvl6pPr marL="1885950" marR="0" lvl="5" indent="-95250" algn="l" rtl="0">
              <a:spcBef>
                <a:spcPts val="225"/>
              </a:spcBef>
              <a:buClr>
                <a:srgbClr val="007FA3"/>
              </a:buClr>
              <a:buSzPct val="100000"/>
              <a:buFont typeface="Arial"/>
              <a:buChar char="•"/>
              <a:defRPr sz="1200" b="0" i="0" u="none" strike="noStrike" cap="none">
                <a:solidFill>
                  <a:schemeClr val="dk1"/>
                </a:solidFill>
                <a:latin typeface="Arial"/>
                <a:ea typeface="Arial"/>
                <a:cs typeface="Arial"/>
                <a:sym typeface="Arial"/>
              </a:defRPr>
            </a:lvl6pPr>
            <a:lvl7pPr marL="2228850" marR="0" lvl="6" indent="-95250" algn="l" rtl="0">
              <a:spcBef>
                <a:spcPts val="225"/>
              </a:spcBef>
              <a:buClr>
                <a:srgbClr val="007FA3"/>
              </a:buClr>
              <a:buSzPct val="100000"/>
              <a:buFont typeface="Arial"/>
              <a:buChar char="•"/>
              <a:defRPr sz="1200" b="0" i="0" u="none" strike="noStrike" cap="none">
                <a:solidFill>
                  <a:schemeClr val="dk1"/>
                </a:solidFill>
                <a:latin typeface="Arial"/>
                <a:ea typeface="Arial"/>
                <a:cs typeface="Arial"/>
                <a:sym typeface="Arial"/>
              </a:defRPr>
            </a:lvl7pPr>
            <a:lvl8pPr marL="2571750" marR="0" lvl="7" indent="-95250" algn="l" rtl="0">
              <a:spcBef>
                <a:spcPts val="225"/>
              </a:spcBef>
              <a:buClr>
                <a:srgbClr val="007FA3"/>
              </a:buClr>
              <a:buSzPct val="100000"/>
              <a:buFont typeface="Arial"/>
              <a:buChar char="•"/>
              <a:defRPr sz="1200" b="0" i="0" u="none" strike="noStrike" cap="none">
                <a:solidFill>
                  <a:schemeClr val="dk1"/>
                </a:solidFill>
                <a:latin typeface="Arial"/>
                <a:ea typeface="Arial"/>
                <a:cs typeface="Arial"/>
                <a:sym typeface="Arial"/>
              </a:defRPr>
            </a:lvl8pPr>
            <a:lvl9pPr marL="2914650" marR="0" lvl="8" indent="-95250" algn="l" rtl="0">
              <a:spcBef>
                <a:spcPts val="225"/>
              </a:spcBef>
              <a:buClr>
                <a:srgbClr val="007FA3"/>
              </a:buClr>
              <a:buSzPct val="100000"/>
              <a:buFont typeface="Arial"/>
              <a:buChar char="•"/>
              <a:defRPr sz="1200" b="0" i="0" u="none" strike="noStrike" cap="none">
                <a:solidFill>
                  <a:schemeClr val="dk1"/>
                </a:solidFill>
                <a:latin typeface="Arial"/>
                <a:ea typeface="Arial"/>
                <a:cs typeface="Arial"/>
                <a:sym typeface="Arial"/>
              </a:defRPr>
            </a:lvl9pPr>
          </a:lstStyle>
          <a:p>
            <a:endParaRPr lang="en-IN" dirty="0"/>
          </a:p>
        </p:txBody>
      </p:sp>
      <p:sp>
        <p:nvSpPr>
          <p:cNvPr id="3" name="Content Placeholder 2"/>
          <p:cNvSpPr>
            <a:spLocks noGrp="1"/>
          </p:cNvSpPr>
          <p:nvPr>
            <p:ph sz="quarter" idx="13"/>
          </p:nvPr>
        </p:nvSpPr>
        <p:spPr>
          <a:xfrm>
            <a:off x="609600" y="2278063"/>
            <a:ext cx="10972800" cy="558800"/>
          </a:xfrm>
        </p:spPr>
        <p:txBody>
          <a:bodyPr/>
          <a:lstStyle>
            <a:lvl1pPr indent="-191700">
              <a:defRPr/>
            </a:lvl1pPr>
            <a:lvl2pPr indent="-212598">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Content Placeholder 4"/>
          <p:cNvSpPr>
            <a:spLocks noGrp="1"/>
          </p:cNvSpPr>
          <p:nvPr>
            <p:ph sz="quarter" idx="14"/>
          </p:nvPr>
        </p:nvSpPr>
        <p:spPr>
          <a:xfrm>
            <a:off x="609602" y="2954338"/>
            <a:ext cx="10977033" cy="609600"/>
          </a:xfrm>
        </p:spPr>
        <p:txBody>
          <a:bodyPr/>
          <a:lstStyle>
            <a:lvl1pPr indent="-191700">
              <a:defRPr/>
            </a:lvl1pPr>
            <a:lvl2pPr indent="-212598">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7" name="Content Placeholder 6"/>
          <p:cNvSpPr>
            <a:spLocks noGrp="1"/>
          </p:cNvSpPr>
          <p:nvPr>
            <p:ph sz="quarter" idx="15"/>
          </p:nvPr>
        </p:nvSpPr>
        <p:spPr>
          <a:xfrm>
            <a:off x="609600" y="3733802"/>
            <a:ext cx="10972800" cy="550863"/>
          </a:xfrm>
        </p:spPr>
        <p:txBody>
          <a:bodyPr/>
          <a:lstStyle>
            <a:lvl1pPr marL="191691" indent="-191691">
              <a:defRPr/>
            </a:lvl1pPr>
            <a:lvl2pPr indent="-212598">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9" name="Content Placeholder 8"/>
          <p:cNvSpPr>
            <a:spLocks noGrp="1"/>
          </p:cNvSpPr>
          <p:nvPr>
            <p:ph sz="quarter" idx="16"/>
          </p:nvPr>
        </p:nvSpPr>
        <p:spPr>
          <a:xfrm>
            <a:off x="609600" y="4427538"/>
            <a:ext cx="10972800" cy="652462"/>
          </a:xfrm>
        </p:spPr>
        <p:txBody>
          <a:bodyPr/>
          <a:lstStyle>
            <a:lvl1pPr marL="191691" indent="-191691">
              <a:defRPr/>
            </a:lvl1pPr>
            <a:lvl2pPr indent="-212598">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1" name="Content Placeholder 10"/>
          <p:cNvSpPr>
            <a:spLocks noGrp="1"/>
          </p:cNvSpPr>
          <p:nvPr>
            <p:ph sz="quarter" idx="17"/>
          </p:nvPr>
        </p:nvSpPr>
        <p:spPr>
          <a:xfrm>
            <a:off x="609600" y="5181603"/>
            <a:ext cx="10972800" cy="500063"/>
          </a:xfrm>
        </p:spPr>
        <p:txBody>
          <a:bodyPr/>
          <a:lstStyle>
            <a:lvl1pPr marL="191691" indent="-191691">
              <a:defRPr/>
            </a:lvl1pPr>
            <a:lvl2pPr indent="-212598">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Content Placeholder 3"/>
          <p:cNvSpPr>
            <a:spLocks noGrp="1"/>
          </p:cNvSpPr>
          <p:nvPr>
            <p:ph sz="quarter" idx="18"/>
          </p:nvPr>
        </p:nvSpPr>
        <p:spPr>
          <a:xfrm>
            <a:off x="609600" y="5811838"/>
            <a:ext cx="10972800" cy="457200"/>
          </a:xfrm>
        </p:spPr>
        <p:txBody>
          <a:bodyPr/>
          <a:lstStyle>
            <a:lvl2pPr indent="-212598">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7"/>
          <p:cNvSpPr>
            <a:spLocks noGrp="1"/>
          </p:cNvSpPr>
          <p:nvPr>
            <p:ph sz="quarter" idx="19"/>
          </p:nvPr>
        </p:nvSpPr>
        <p:spPr>
          <a:xfrm>
            <a:off x="4876801" y="6418263"/>
            <a:ext cx="639779" cy="2984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Content Placeholder 11"/>
          <p:cNvSpPr>
            <a:spLocks noGrp="1"/>
          </p:cNvSpPr>
          <p:nvPr>
            <p:ph sz="quarter" idx="20"/>
          </p:nvPr>
        </p:nvSpPr>
        <p:spPr>
          <a:xfrm>
            <a:off x="7338486" y="6418263"/>
            <a:ext cx="604423" cy="29845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13"/>
          <p:cNvSpPr>
            <a:spLocks noGrp="1"/>
          </p:cNvSpPr>
          <p:nvPr>
            <p:ph sz="quarter" idx="21"/>
          </p:nvPr>
        </p:nvSpPr>
        <p:spPr>
          <a:xfrm>
            <a:off x="9601202" y="6418263"/>
            <a:ext cx="768036" cy="29845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p:cNvSpPr>
            <a:spLocks noGrp="1"/>
          </p:cNvSpPr>
          <p:nvPr>
            <p:ph sz="quarter" idx="22"/>
          </p:nvPr>
        </p:nvSpPr>
        <p:spPr>
          <a:xfrm flipH="1">
            <a:off x="10634803" y="6418263"/>
            <a:ext cx="1038132" cy="29845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1968011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609600" y="215371"/>
            <a:ext cx="109728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255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350"/>
            </a:lvl2pPr>
            <a:lvl3pPr lvl="2" indent="0">
              <a:spcBef>
                <a:spcPts val="0"/>
              </a:spcBef>
              <a:buNone/>
              <a:defRPr sz="1350"/>
            </a:lvl3pPr>
            <a:lvl4pPr lvl="3" indent="0">
              <a:spcBef>
                <a:spcPts val="0"/>
              </a:spcBef>
              <a:buNone/>
              <a:defRPr sz="1350"/>
            </a:lvl4pPr>
            <a:lvl5pPr lvl="4" indent="0">
              <a:spcBef>
                <a:spcPts val="0"/>
              </a:spcBef>
              <a:buNone/>
              <a:defRPr sz="1350"/>
            </a:lvl5pPr>
            <a:lvl6pPr lvl="5" indent="0">
              <a:spcBef>
                <a:spcPts val="0"/>
              </a:spcBef>
              <a:buNone/>
              <a:defRPr sz="1350"/>
            </a:lvl6pPr>
            <a:lvl7pPr lvl="6" indent="0">
              <a:spcBef>
                <a:spcPts val="0"/>
              </a:spcBef>
              <a:buNone/>
              <a:defRPr sz="1350"/>
            </a:lvl7pPr>
            <a:lvl8pPr lvl="7" indent="0">
              <a:spcBef>
                <a:spcPts val="0"/>
              </a:spcBef>
              <a:buNone/>
              <a:defRPr sz="1350"/>
            </a:lvl8pPr>
            <a:lvl9pPr lvl="8" indent="0">
              <a:spcBef>
                <a:spcPts val="0"/>
              </a:spcBef>
              <a:buNone/>
              <a:defRPr sz="1350"/>
            </a:lvl9pPr>
          </a:lstStyle>
          <a:p>
            <a:endParaRPr/>
          </a:p>
        </p:txBody>
      </p:sp>
      <p:sp>
        <p:nvSpPr>
          <p:cNvPr id="39" name="Shape 39"/>
          <p:cNvSpPr txBox="1">
            <a:spLocks noGrp="1"/>
          </p:cNvSpPr>
          <p:nvPr>
            <p:ph type="body" idx="1"/>
          </p:nvPr>
        </p:nvSpPr>
        <p:spPr>
          <a:xfrm>
            <a:off x="609600" y="816429"/>
            <a:ext cx="109728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5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18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18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18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18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18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18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18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18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6705600" y="1600200"/>
            <a:ext cx="48768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225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33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33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33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33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33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33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33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33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6705600" y="3200403"/>
            <a:ext cx="48768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5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2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2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2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2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2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2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2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2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ftr" idx="11"/>
          </p:nvPr>
        </p:nvSpPr>
        <p:spPr>
          <a:xfrm>
            <a:off x="125294" y="6165337"/>
            <a:ext cx="11460479" cy="235462"/>
          </a:xfrm>
          <a:prstGeom prst="rect">
            <a:avLst/>
          </a:prstGeom>
          <a:noFill/>
          <a:ln>
            <a:noFill/>
          </a:ln>
        </p:spPr>
        <p:txBody>
          <a:bodyPr lIns="91425" tIns="91425" rIns="91425" bIns="91425" anchor="b" anchorCtr="0"/>
          <a:lstStyle>
            <a:lvl1pPr marL="0" marR="0" lvl="0" indent="0" algn="l" rtl="0">
              <a:spcBef>
                <a:spcPts val="0"/>
              </a:spcBef>
              <a:buNone/>
              <a:defRPr sz="825" b="0" i="0" u="none" strike="noStrike" cap="none">
                <a:solidFill>
                  <a:schemeClr val="dk1"/>
                </a:solidFill>
                <a:latin typeface="Arial"/>
                <a:ea typeface="Arial"/>
                <a:cs typeface="Arial"/>
                <a:sym typeface="Arial"/>
              </a:defRPr>
            </a:lvl1pPr>
            <a:lvl2pPr marL="342900" marR="0" lvl="1" indent="0" algn="l" rtl="0">
              <a:spcBef>
                <a:spcPts val="0"/>
              </a:spcBef>
              <a:buNone/>
              <a:defRPr sz="1350" b="0" i="0" u="none" strike="noStrike" cap="none">
                <a:solidFill>
                  <a:schemeClr val="dk1"/>
                </a:solidFill>
                <a:latin typeface="Arial"/>
                <a:ea typeface="Arial"/>
                <a:cs typeface="Arial"/>
                <a:sym typeface="Arial"/>
              </a:defRPr>
            </a:lvl2pPr>
            <a:lvl3pPr marL="685800" marR="0" lvl="2" indent="0" algn="l" rtl="0">
              <a:spcBef>
                <a:spcPts val="0"/>
              </a:spcBef>
              <a:buNone/>
              <a:defRPr sz="1350" b="0" i="0" u="none" strike="noStrike" cap="none">
                <a:solidFill>
                  <a:schemeClr val="dk1"/>
                </a:solidFill>
                <a:latin typeface="Arial"/>
                <a:ea typeface="Arial"/>
                <a:cs typeface="Arial"/>
                <a:sym typeface="Arial"/>
              </a:defRPr>
            </a:lvl3pPr>
            <a:lvl4pPr marL="1028700" marR="0" lvl="3" indent="0" algn="l" rtl="0">
              <a:spcBef>
                <a:spcPts val="0"/>
              </a:spcBef>
              <a:buNone/>
              <a:defRPr sz="1350" b="0" i="0" u="none" strike="noStrike" cap="none">
                <a:solidFill>
                  <a:schemeClr val="dk1"/>
                </a:solidFill>
                <a:latin typeface="Arial"/>
                <a:ea typeface="Arial"/>
                <a:cs typeface="Arial"/>
                <a:sym typeface="Arial"/>
              </a:defRPr>
            </a:lvl4pPr>
            <a:lvl5pPr marL="1371600" marR="0" lvl="4" indent="0" algn="l" rtl="0">
              <a:spcBef>
                <a:spcPts val="0"/>
              </a:spcBef>
              <a:buNone/>
              <a:defRPr sz="1350" b="0" i="0" u="none" strike="noStrike" cap="none">
                <a:solidFill>
                  <a:schemeClr val="dk1"/>
                </a:solidFill>
                <a:latin typeface="Arial"/>
                <a:ea typeface="Arial"/>
                <a:cs typeface="Arial"/>
                <a:sym typeface="Arial"/>
              </a:defRPr>
            </a:lvl5pPr>
            <a:lvl6pPr marL="1714500" marR="0" lvl="5" indent="0" algn="l" rtl="0">
              <a:spcBef>
                <a:spcPts val="0"/>
              </a:spcBef>
              <a:buNone/>
              <a:defRPr sz="1350" b="0" i="0" u="none" strike="noStrike" cap="none">
                <a:solidFill>
                  <a:schemeClr val="dk1"/>
                </a:solidFill>
                <a:latin typeface="Arial"/>
                <a:ea typeface="Arial"/>
                <a:cs typeface="Arial"/>
                <a:sym typeface="Arial"/>
              </a:defRPr>
            </a:lvl6pPr>
            <a:lvl7pPr marL="2057400" marR="0" lvl="6" indent="0" algn="l" rtl="0">
              <a:spcBef>
                <a:spcPts val="0"/>
              </a:spcBef>
              <a:buNone/>
              <a:defRPr sz="1350" b="0" i="0" u="none" strike="noStrike" cap="none">
                <a:solidFill>
                  <a:schemeClr val="dk1"/>
                </a:solidFill>
                <a:latin typeface="Arial"/>
                <a:ea typeface="Arial"/>
                <a:cs typeface="Arial"/>
                <a:sym typeface="Arial"/>
              </a:defRPr>
            </a:lvl7pPr>
            <a:lvl8pPr marL="2400300" marR="0" lvl="7" indent="0" algn="l" rtl="0">
              <a:spcBef>
                <a:spcPts val="0"/>
              </a:spcBef>
              <a:buNone/>
              <a:defRPr sz="1350" b="0" i="0" u="none" strike="noStrike" cap="none">
                <a:solidFill>
                  <a:schemeClr val="dk1"/>
                </a:solidFill>
                <a:latin typeface="Arial"/>
                <a:ea typeface="Arial"/>
                <a:cs typeface="Arial"/>
                <a:sym typeface="Arial"/>
              </a:defRPr>
            </a:lvl8pPr>
            <a:lvl9pPr marL="2743200" marR="0" lvl="8" indent="0" algn="l" rtl="0">
              <a:spcBef>
                <a:spcPts val="0"/>
              </a:spcBef>
              <a:buNone/>
              <a:defRPr sz="1350" b="0" i="0" u="none" strike="noStrike" cap="none">
                <a:solidFill>
                  <a:schemeClr val="dk1"/>
                </a:solidFill>
                <a:latin typeface="Arial"/>
                <a:ea typeface="Arial"/>
                <a:cs typeface="Arial"/>
                <a:sym typeface="Arial"/>
              </a:defRPr>
            </a:lvl9pPr>
          </a:lstStyle>
          <a:p>
            <a:endParaRPr dirty="0"/>
          </a:p>
        </p:txBody>
      </p:sp>
      <p:sp>
        <p:nvSpPr>
          <p:cNvPr id="43" name="Shape 43"/>
          <p:cNvSpPr txBox="1">
            <a:spLocks noGrp="1"/>
          </p:cNvSpPr>
          <p:nvPr>
            <p:ph type="dt" idx="10"/>
          </p:nvPr>
        </p:nvSpPr>
        <p:spPr>
          <a:xfrm>
            <a:off x="8447618" y="113074"/>
            <a:ext cx="2844799" cy="182879"/>
          </a:xfrm>
          <a:prstGeom prst="rect">
            <a:avLst/>
          </a:prstGeom>
          <a:noFill/>
          <a:ln>
            <a:noFill/>
          </a:ln>
        </p:spPr>
        <p:txBody>
          <a:bodyPr lIns="91425" tIns="91425" rIns="91425" bIns="91425" anchor="ctr" anchorCtr="0"/>
          <a:lstStyle>
            <a:lvl1pPr marL="0" marR="0" lvl="0" indent="0" algn="r" rtl="0">
              <a:spcBef>
                <a:spcPts val="0"/>
              </a:spcBef>
              <a:buNone/>
              <a:defRPr sz="675" b="0" i="0" u="none" strike="noStrike" cap="none">
                <a:solidFill>
                  <a:schemeClr val="lt1"/>
                </a:solidFill>
                <a:latin typeface="Arial"/>
                <a:ea typeface="Arial"/>
                <a:cs typeface="Arial"/>
                <a:sym typeface="Arial"/>
              </a:defRPr>
            </a:lvl1pPr>
            <a:lvl2pPr marL="342900" marR="0" lvl="1" indent="0" algn="l" rtl="0">
              <a:spcBef>
                <a:spcPts val="0"/>
              </a:spcBef>
              <a:buNone/>
              <a:defRPr sz="1350" b="0" i="0" u="none" strike="noStrike" cap="none">
                <a:solidFill>
                  <a:schemeClr val="dk1"/>
                </a:solidFill>
                <a:latin typeface="Arial"/>
                <a:ea typeface="Arial"/>
                <a:cs typeface="Arial"/>
                <a:sym typeface="Arial"/>
              </a:defRPr>
            </a:lvl2pPr>
            <a:lvl3pPr marL="685800" marR="0" lvl="2" indent="0" algn="l" rtl="0">
              <a:spcBef>
                <a:spcPts val="0"/>
              </a:spcBef>
              <a:buNone/>
              <a:defRPr sz="1350" b="0" i="0" u="none" strike="noStrike" cap="none">
                <a:solidFill>
                  <a:schemeClr val="dk1"/>
                </a:solidFill>
                <a:latin typeface="Arial"/>
                <a:ea typeface="Arial"/>
                <a:cs typeface="Arial"/>
                <a:sym typeface="Arial"/>
              </a:defRPr>
            </a:lvl3pPr>
            <a:lvl4pPr marL="1028700" marR="0" lvl="3" indent="0" algn="l" rtl="0">
              <a:spcBef>
                <a:spcPts val="0"/>
              </a:spcBef>
              <a:buNone/>
              <a:defRPr sz="1350" b="0" i="0" u="none" strike="noStrike" cap="none">
                <a:solidFill>
                  <a:schemeClr val="dk1"/>
                </a:solidFill>
                <a:latin typeface="Arial"/>
                <a:ea typeface="Arial"/>
                <a:cs typeface="Arial"/>
                <a:sym typeface="Arial"/>
              </a:defRPr>
            </a:lvl4pPr>
            <a:lvl5pPr marL="1371600" marR="0" lvl="4" indent="0" algn="l" rtl="0">
              <a:spcBef>
                <a:spcPts val="0"/>
              </a:spcBef>
              <a:buNone/>
              <a:defRPr sz="1350" b="0" i="0" u="none" strike="noStrike" cap="none">
                <a:solidFill>
                  <a:schemeClr val="dk1"/>
                </a:solidFill>
                <a:latin typeface="Arial"/>
                <a:ea typeface="Arial"/>
                <a:cs typeface="Arial"/>
                <a:sym typeface="Arial"/>
              </a:defRPr>
            </a:lvl5pPr>
            <a:lvl6pPr marL="1714500" marR="0" lvl="5" indent="0" algn="l" rtl="0">
              <a:spcBef>
                <a:spcPts val="0"/>
              </a:spcBef>
              <a:buNone/>
              <a:defRPr sz="1350" b="0" i="0" u="none" strike="noStrike" cap="none">
                <a:solidFill>
                  <a:schemeClr val="dk1"/>
                </a:solidFill>
                <a:latin typeface="Arial"/>
                <a:ea typeface="Arial"/>
                <a:cs typeface="Arial"/>
                <a:sym typeface="Arial"/>
              </a:defRPr>
            </a:lvl6pPr>
            <a:lvl7pPr marL="2057400" marR="0" lvl="6" indent="0" algn="l" rtl="0">
              <a:spcBef>
                <a:spcPts val="0"/>
              </a:spcBef>
              <a:buNone/>
              <a:defRPr sz="1350" b="0" i="0" u="none" strike="noStrike" cap="none">
                <a:solidFill>
                  <a:schemeClr val="dk1"/>
                </a:solidFill>
                <a:latin typeface="Arial"/>
                <a:ea typeface="Arial"/>
                <a:cs typeface="Arial"/>
                <a:sym typeface="Arial"/>
              </a:defRPr>
            </a:lvl7pPr>
            <a:lvl8pPr marL="2400300" marR="0" lvl="7" indent="0" algn="l" rtl="0">
              <a:spcBef>
                <a:spcPts val="0"/>
              </a:spcBef>
              <a:buNone/>
              <a:defRPr sz="1350" b="0" i="0" u="none" strike="noStrike" cap="none">
                <a:solidFill>
                  <a:schemeClr val="dk1"/>
                </a:solidFill>
                <a:latin typeface="Arial"/>
                <a:ea typeface="Arial"/>
                <a:cs typeface="Arial"/>
                <a:sym typeface="Arial"/>
              </a:defRPr>
            </a:lvl8pPr>
            <a:lvl9pPr marL="2743200" marR="0" lvl="8" indent="0" algn="l" rtl="0">
              <a:spcBef>
                <a:spcPts val="0"/>
              </a:spcBef>
              <a:buNone/>
              <a:defRPr sz="1350" b="0" i="0" u="none" strike="noStrike" cap="none">
                <a:solidFill>
                  <a:schemeClr val="dk1"/>
                </a:solidFill>
                <a:latin typeface="Arial"/>
                <a:ea typeface="Arial"/>
                <a:cs typeface="Arial"/>
                <a:sym typeface="Arial"/>
              </a:defRPr>
            </a:lvl9pPr>
          </a:lstStyle>
          <a:p>
            <a:endParaRPr dirty="0"/>
          </a:p>
        </p:txBody>
      </p:sp>
      <p:sp>
        <p:nvSpPr>
          <p:cNvPr id="44" name="Shape 44"/>
          <p:cNvSpPr txBox="1">
            <a:spLocks noGrp="1"/>
          </p:cNvSpPr>
          <p:nvPr>
            <p:ph type="sldNum" idx="12"/>
          </p:nvPr>
        </p:nvSpPr>
        <p:spPr>
          <a:xfrm>
            <a:off x="11292417" y="113074"/>
            <a:ext cx="735711" cy="182879"/>
          </a:xfrm>
          <a:prstGeom prst="rect">
            <a:avLst/>
          </a:prstGeom>
          <a:noFill/>
          <a:ln>
            <a:noFill/>
          </a:ln>
        </p:spPr>
        <p:txBody>
          <a:bodyPr lIns="91425" tIns="45700" rIns="91425" bIns="45700" anchor="ctr" anchorCtr="0">
            <a:noAutofit/>
          </a:bodyPr>
          <a:lstStyle/>
          <a:p>
            <a:pPr algn="r">
              <a:buSzPct val="25000"/>
            </a:pPr>
            <a:fld id="{00000000-1234-1234-1234-123412341234}" type="slidenum">
              <a:rPr lang="en-US" sz="675" smtClean="0">
                <a:solidFill>
                  <a:schemeClr val="lt1"/>
                </a:solidFill>
              </a:rPr>
              <a:pPr algn="r">
                <a:buSzPct val="25000"/>
              </a:pPr>
              <a:t>‹Nr.›</a:t>
            </a:fld>
            <a:endParaRPr lang="en-US" sz="675" dirty="0">
              <a:solidFill>
                <a:schemeClr val="lt1"/>
              </a:solidFill>
            </a:endParaRPr>
          </a:p>
        </p:txBody>
      </p:sp>
    </p:spTree>
    <p:extLst>
      <p:ext uri="{BB962C8B-B14F-4D97-AF65-F5344CB8AC3E}">
        <p14:creationId xmlns:p14="http://schemas.microsoft.com/office/powerpoint/2010/main" val="29906151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 Learning Objectives and Content">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609600" y="215371"/>
            <a:ext cx="109728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255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350"/>
            </a:lvl2pPr>
            <a:lvl3pPr lvl="2" indent="0">
              <a:spcBef>
                <a:spcPts val="0"/>
              </a:spcBef>
              <a:buNone/>
              <a:defRPr sz="1350"/>
            </a:lvl3pPr>
            <a:lvl4pPr lvl="3" indent="0">
              <a:spcBef>
                <a:spcPts val="0"/>
              </a:spcBef>
              <a:buNone/>
              <a:defRPr sz="1350"/>
            </a:lvl4pPr>
            <a:lvl5pPr lvl="4" indent="0">
              <a:spcBef>
                <a:spcPts val="0"/>
              </a:spcBef>
              <a:buNone/>
              <a:defRPr sz="1350"/>
            </a:lvl5pPr>
            <a:lvl6pPr lvl="5" indent="0">
              <a:spcBef>
                <a:spcPts val="0"/>
              </a:spcBef>
              <a:buNone/>
              <a:defRPr sz="1350"/>
            </a:lvl6pPr>
            <a:lvl7pPr lvl="6" indent="0">
              <a:spcBef>
                <a:spcPts val="0"/>
              </a:spcBef>
              <a:buNone/>
              <a:defRPr sz="1350"/>
            </a:lvl7pPr>
            <a:lvl8pPr lvl="7" indent="0">
              <a:spcBef>
                <a:spcPts val="0"/>
              </a:spcBef>
              <a:buNone/>
              <a:defRPr sz="1350"/>
            </a:lvl8pPr>
            <a:lvl9pPr lvl="8" indent="0">
              <a:spcBef>
                <a:spcPts val="0"/>
              </a:spcBef>
              <a:buNone/>
              <a:defRPr sz="1350"/>
            </a:lvl9pPr>
          </a:lstStyle>
          <a:p>
            <a:endParaRPr/>
          </a:p>
        </p:txBody>
      </p:sp>
      <p:sp>
        <p:nvSpPr>
          <p:cNvPr id="63" name="Shape 63"/>
          <p:cNvSpPr txBox="1">
            <a:spLocks noGrp="1"/>
          </p:cNvSpPr>
          <p:nvPr>
            <p:ph type="body" idx="1"/>
          </p:nvPr>
        </p:nvSpPr>
        <p:spPr>
          <a:xfrm>
            <a:off x="609600" y="816432"/>
            <a:ext cx="10972800" cy="402769"/>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2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18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18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18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18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18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18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18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1800" b="0" i="0" u="none" strike="noStrike" cap="none">
                <a:solidFill>
                  <a:schemeClr val="lt1"/>
                </a:solidFill>
                <a:latin typeface="Arial"/>
                <a:ea typeface="Arial"/>
                <a:cs typeface="Arial"/>
                <a:sym typeface="Arial"/>
              </a:defRPr>
            </a:lvl9pPr>
          </a:lstStyle>
          <a:p>
            <a:endParaRPr/>
          </a:p>
        </p:txBody>
      </p:sp>
      <p:sp>
        <p:nvSpPr>
          <p:cNvPr id="64" name="Shape 64"/>
          <p:cNvSpPr txBox="1">
            <a:spLocks noGrp="1"/>
          </p:cNvSpPr>
          <p:nvPr>
            <p:ph type="body" idx="2"/>
          </p:nvPr>
        </p:nvSpPr>
        <p:spPr>
          <a:xfrm>
            <a:off x="609600" y="1600203"/>
            <a:ext cx="10972800" cy="4525963"/>
          </a:xfrm>
          <a:prstGeom prst="rect">
            <a:avLst/>
          </a:prstGeom>
          <a:noFill/>
          <a:ln>
            <a:noFill/>
          </a:ln>
        </p:spPr>
        <p:txBody>
          <a:bodyPr lIns="91425" tIns="91425" rIns="91425" bIns="91425" anchor="t" anchorCtr="0"/>
          <a:lstStyle>
            <a:lvl1pPr marL="192024" marR="0" lvl="0" indent="-192024" algn="l" rtl="0">
              <a:spcBef>
                <a:spcPts val="1125"/>
              </a:spcBef>
              <a:buClr>
                <a:srgbClr val="007FA3"/>
              </a:buClr>
              <a:buSzPct val="100000"/>
              <a:buFont typeface="Arial"/>
              <a:buChar char="•"/>
              <a:defRPr sz="1200" b="0" i="0" u="none" strike="noStrike" cap="none">
                <a:solidFill>
                  <a:schemeClr val="dk1"/>
                </a:solidFill>
                <a:latin typeface="Arial"/>
                <a:ea typeface="Arial"/>
                <a:cs typeface="Arial"/>
                <a:sym typeface="Arial"/>
              </a:defRPr>
            </a:lvl1pPr>
            <a:lvl2pPr marL="557213" marR="0" lvl="1" indent="-138113" algn="l" rtl="0">
              <a:spcBef>
                <a:spcPts val="450"/>
              </a:spcBef>
              <a:buClr>
                <a:srgbClr val="007FA3"/>
              </a:buClr>
              <a:buSzPct val="100000"/>
              <a:buFont typeface="Arial"/>
              <a:buChar char="–"/>
              <a:defRPr sz="1200" b="0" i="0" u="none" strike="noStrike" cap="none">
                <a:solidFill>
                  <a:schemeClr val="dk1"/>
                </a:solidFill>
                <a:latin typeface="Arial"/>
                <a:ea typeface="Arial"/>
                <a:cs typeface="Arial"/>
                <a:sym typeface="Arial"/>
              </a:defRPr>
            </a:lvl2pPr>
            <a:lvl3pPr marL="857250" marR="0" lvl="2" indent="-95250" algn="l" rtl="0">
              <a:spcBef>
                <a:spcPts val="450"/>
              </a:spcBef>
              <a:buClr>
                <a:srgbClr val="007FA3"/>
              </a:buClr>
              <a:buSzPct val="100000"/>
              <a:buFont typeface="Noto Sans Symbols"/>
              <a:buChar char="▪"/>
              <a:defRPr sz="1200" b="0" i="0" u="none" strike="noStrike" cap="none">
                <a:solidFill>
                  <a:schemeClr val="dk1"/>
                </a:solidFill>
                <a:latin typeface="Arial"/>
                <a:ea typeface="Arial"/>
                <a:cs typeface="Arial"/>
                <a:sym typeface="Arial"/>
              </a:defRPr>
            </a:lvl3pPr>
            <a:lvl4pPr marL="1200150" marR="0" lvl="3" indent="-95250" algn="l" rtl="0">
              <a:spcBef>
                <a:spcPts val="450"/>
              </a:spcBef>
              <a:buClr>
                <a:srgbClr val="007FA3"/>
              </a:buClr>
              <a:buSzPct val="100000"/>
              <a:buFont typeface="Arial"/>
              <a:buChar char="–"/>
              <a:defRPr sz="1200" b="0" i="0" u="none" strike="noStrike" cap="none">
                <a:solidFill>
                  <a:schemeClr val="dk1"/>
                </a:solidFill>
                <a:latin typeface="Arial"/>
                <a:ea typeface="Arial"/>
                <a:cs typeface="Arial"/>
                <a:sym typeface="Arial"/>
              </a:defRPr>
            </a:lvl4pPr>
            <a:lvl5pPr marL="1543050" marR="0" lvl="4" indent="-95250" algn="l" rtl="0">
              <a:spcBef>
                <a:spcPts val="450"/>
              </a:spcBef>
              <a:buClr>
                <a:srgbClr val="007FA3"/>
              </a:buClr>
              <a:buSzPct val="100000"/>
              <a:buFont typeface="Arial"/>
              <a:buChar char="•"/>
              <a:defRPr sz="1200" b="0" i="0" u="none" strike="noStrike" cap="none">
                <a:solidFill>
                  <a:schemeClr val="dk1"/>
                </a:solidFill>
                <a:latin typeface="Arial"/>
                <a:ea typeface="Arial"/>
                <a:cs typeface="Arial"/>
                <a:sym typeface="Arial"/>
              </a:defRPr>
            </a:lvl5pPr>
            <a:lvl6pPr marL="1885950" marR="0" lvl="5" indent="-95250" algn="l" rtl="0">
              <a:spcBef>
                <a:spcPts val="225"/>
              </a:spcBef>
              <a:buClr>
                <a:srgbClr val="007FA3"/>
              </a:buClr>
              <a:buSzPct val="100000"/>
              <a:buFont typeface="Arial"/>
              <a:buChar char="•"/>
              <a:defRPr sz="1200" b="0" i="0" u="none" strike="noStrike" cap="none">
                <a:solidFill>
                  <a:schemeClr val="dk1"/>
                </a:solidFill>
                <a:latin typeface="Arial"/>
                <a:ea typeface="Arial"/>
                <a:cs typeface="Arial"/>
                <a:sym typeface="Arial"/>
              </a:defRPr>
            </a:lvl6pPr>
            <a:lvl7pPr marL="2228850" marR="0" lvl="6" indent="-95250" algn="l" rtl="0">
              <a:spcBef>
                <a:spcPts val="225"/>
              </a:spcBef>
              <a:buClr>
                <a:srgbClr val="007FA3"/>
              </a:buClr>
              <a:buSzPct val="100000"/>
              <a:buFont typeface="Arial"/>
              <a:buChar char="•"/>
              <a:defRPr sz="1200" b="0" i="0" u="none" strike="noStrike" cap="none">
                <a:solidFill>
                  <a:schemeClr val="dk1"/>
                </a:solidFill>
                <a:latin typeface="Arial"/>
                <a:ea typeface="Arial"/>
                <a:cs typeface="Arial"/>
                <a:sym typeface="Arial"/>
              </a:defRPr>
            </a:lvl7pPr>
            <a:lvl8pPr marL="2571750" marR="0" lvl="7" indent="-95250" algn="l" rtl="0">
              <a:spcBef>
                <a:spcPts val="225"/>
              </a:spcBef>
              <a:buClr>
                <a:srgbClr val="007FA3"/>
              </a:buClr>
              <a:buSzPct val="100000"/>
              <a:buFont typeface="Arial"/>
              <a:buChar char="•"/>
              <a:defRPr sz="1200" b="0" i="0" u="none" strike="noStrike" cap="none">
                <a:solidFill>
                  <a:schemeClr val="dk1"/>
                </a:solidFill>
                <a:latin typeface="Arial"/>
                <a:ea typeface="Arial"/>
                <a:cs typeface="Arial"/>
                <a:sym typeface="Arial"/>
              </a:defRPr>
            </a:lvl8pPr>
            <a:lvl9pPr marL="2914650" marR="0" lvl="8" indent="-95250" algn="l" rtl="0">
              <a:spcBef>
                <a:spcPts val="225"/>
              </a:spcBef>
              <a:buClr>
                <a:srgbClr val="007FA3"/>
              </a:buClr>
              <a:buSzPct val="100000"/>
              <a:buFont typeface="Arial"/>
              <a:buChar char="•"/>
              <a:defRPr sz="1200" b="0" i="0" u="none" strike="noStrike" cap="none">
                <a:solidFill>
                  <a:schemeClr val="dk1"/>
                </a:solidFill>
                <a:latin typeface="Arial"/>
                <a:ea typeface="Arial"/>
                <a:cs typeface="Arial"/>
                <a:sym typeface="Arial"/>
              </a:defRPr>
            </a:lvl9pPr>
          </a:lstStyle>
          <a:p>
            <a:endParaRPr dirty="0"/>
          </a:p>
        </p:txBody>
      </p:sp>
      <p:sp>
        <p:nvSpPr>
          <p:cNvPr id="65" name="Shape 65"/>
          <p:cNvSpPr txBox="1">
            <a:spLocks noGrp="1"/>
          </p:cNvSpPr>
          <p:nvPr>
            <p:ph type="ftr" idx="11"/>
          </p:nvPr>
        </p:nvSpPr>
        <p:spPr>
          <a:xfrm>
            <a:off x="125294" y="6172200"/>
            <a:ext cx="11460479" cy="235462"/>
          </a:xfrm>
          <a:prstGeom prst="rect">
            <a:avLst/>
          </a:prstGeom>
          <a:noFill/>
          <a:ln>
            <a:noFill/>
          </a:ln>
        </p:spPr>
        <p:txBody>
          <a:bodyPr lIns="91425" tIns="91425" rIns="91425" bIns="91425" anchor="b" anchorCtr="0"/>
          <a:lstStyle>
            <a:lvl1pPr marL="0" marR="0" lvl="0" indent="0" algn="l" rtl="0">
              <a:spcBef>
                <a:spcPts val="0"/>
              </a:spcBef>
              <a:buNone/>
              <a:defRPr sz="825" b="0" i="0" u="none" strike="noStrike" cap="none">
                <a:solidFill>
                  <a:schemeClr val="dk1"/>
                </a:solidFill>
                <a:latin typeface="Arial"/>
                <a:ea typeface="Arial"/>
                <a:cs typeface="Arial"/>
                <a:sym typeface="Arial"/>
              </a:defRPr>
            </a:lvl1pPr>
            <a:lvl2pPr marL="342900" marR="0" lvl="1" indent="0" algn="l" rtl="0">
              <a:spcBef>
                <a:spcPts val="0"/>
              </a:spcBef>
              <a:buNone/>
              <a:defRPr sz="1350" b="0" i="0" u="none" strike="noStrike" cap="none">
                <a:solidFill>
                  <a:schemeClr val="dk1"/>
                </a:solidFill>
                <a:latin typeface="Arial"/>
                <a:ea typeface="Arial"/>
                <a:cs typeface="Arial"/>
                <a:sym typeface="Arial"/>
              </a:defRPr>
            </a:lvl2pPr>
            <a:lvl3pPr marL="685800" marR="0" lvl="2" indent="0" algn="l" rtl="0">
              <a:spcBef>
                <a:spcPts val="0"/>
              </a:spcBef>
              <a:buNone/>
              <a:defRPr sz="1350" b="0" i="0" u="none" strike="noStrike" cap="none">
                <a:solidFill>
                  <a:schemeClr val="dk1"/>
                </a:solidFill>
                <a:latin typeface="Arial"/>
                <a:ea typeface="Arial"/>
                <a:cs typeface="Arial"/>
                <a:sym typeface="Arial"/>
              </a:defRPr>
            </a:lvl3pPr>
            <a:lvl4pPr marL="1028700" marR="0" lvl="3" indent="0" algn="l" rtl="0">
              <a:spcBef>
                <a:spcPts val="0"/>
              </a:spcBef>
              <a:buNone/>
              <a:defRPr sz="1350" b="0" i="0" u="none" strike="noStrike" cap="none">
                <a:solidFill>
                  <a:schemeClr val="dk1"/>
                </a:solidFill>
                <a:latin typeface="Arial"/>
                <a:ea typeface="Arial"/>
                <a:cs typeface="Arial"/>
                <a:sym typeface="Arial"/>
              </a:defRPr>
            </a:lvl4pPr>
            <a:lvl5pPr marL="1371600" marR="0" lvl="4" indent="0" algn="l" rtl="0">
              <a:spcBef>
                <a:spcPts val="0"/>
              </a:spcBef>
              <a:buNone/>
              <a:defRPr sz="1350" b="0" i="0" u="none" strike="noStrike" cap="none">
                <a:solidFill>
                  <a:schemeClr val="dk1"/>
                </a:solidFill>
                <a:latin typeface="Arial"/>
                <a:ea typeface="Arial"/>
                <a:cs typeface="Arial"/>
                <a:sym typeface="Arial"/>
              </a:defRPr>
            </a:lvl5pPr>
            <a:lvl6pPr marL="1714500" marR="0" lvl="5" indent="0" algn="l" rtl="0">
              <a:spcBef>
                <a:spcPts val="0"/>
              </a:spcBef>
              <a:buNone/>
              <a:defRPr sz="1350" b="0" i="0" u="none" strike="noStrike" cap="none">
                <a:solidFill>
                  <a:schemeClr val="dk1"/>
                </a:solidFill>
                <a:latin typeface="Arial"/>
                <a:ea typeface="Arial"/>
                <a:cs typeface="Arial"/>
                <a:sym typeface="Arial"/>
              </a:defRPr>
            </a:lvl6pPr>
            <a:lvl7pPr marL="2057400" marR="0" lvl="6" indent="0" algn="l" rtl="0">
              <a:spcBef>
                <a:spcPts val="0"/>
              </a:spcBef>
              <a:buNone/>
              <a:defRPr sz="1350" b="0" i="0" u="none" strike="noStrike" cap="none">
                <a:solidFill>
                  <a:schemeClr val="dk1"/>
                </a:solidFill>
                <a:latin typeface="Arial"/>
                <a:ea typeface="Arial"/>
                <a:cs typeface="Arial"/>
                <a:sym typeface="Arial"/>
              </a:defRPr>
            </a:lvl7pPr>
            <a:lvl8pPr marL="2400300" marR="0" lvl="7" indent="0" algn="l" rtl="0">
              <a:spcBef>
                <a:spcPts val="0"/>
              </a:spcBef>
              <a:buNone/>
              <a:defRPr sz="1350" b="0" i="0" u="none" strike="noStrike" cap="none">
                <a:solidFill>
                  <a:schemeClr val="dk1"/>
                </a:solidFill>
                <a:latin typeface="Arial"/>
                <a:ea typeface="Arial"/>
                <a:cs typeface="Arial"/>
                <a:sym typeface="Arial"/>
              </a:defRPr>
            </a:lvl8pPr>
            <a:lvl9pPr marL="2743200" marR="0" lvl="8" indent="0" algn="l" rtl="0">
              <a:spcBef>
                <a:spcPts val="0"/>
              </a:spcBef>
              <a:buNone/>
              <a:defRPr sz="1350" b="0" i="0" u="none" strike="noStrike" cap="none">
                <a:solidFill>
                  <a:schemeClr val="dk1"/>
                </a:solidFill>
                <a:latin typeface="Arial"/>
                <a:ea typeface="Arial"/>
                <a:cs typeface="Arial"/>
                <a:sym typeface="Arial"/>
              </a:defRPr>
            </a:lvl9pPr>
          </a:lstStyle>
          <a:p>
            <a:endParaRPr dirty="0"/>
          </a:p>
        </p:txBody>
      </p:sp>
      <p:sp>
        <p:nvSpPr>
          <p:cNvPr id="66" name="Shape 66"/>
          <p:cNvSpPr txBox="1">
            <a:spLocks noGrp="1"/>
          </p:cNvSpPr>
          <p:nvPr>
            <p:ph type="dt" idx="10"/>
          </p:nvPr>
        </p:nvSpPr>
        <p:spPr>
          <a:xfrm>
            <a:off x="8447618" y="113074"/>
            <a:ext cx="2844799" cy="182879"/>
          </a:xfrm>
          <a:prstGeom prst="rect">
            <a:avLst/>
          </a:prstGeom>
          <a:noFill/>
          <a:ln>
            <a:noFill/>
          </a:ln>
        </p:spPr>
        <p:txBody>
          <a:bodyPr lIns="91425" tIns="91425" rIns="91425" bIns="91425" anchor="ctr" anchorCtr="0"/>
          <a:lstStyle>
            <a:lvl1pPr marL="0" marR="0" lvl="0" indent="0" algn="r" rtl="0">
              <a:spcBef>
                <a:spcPts val="0"/>
              </a:spcBef>
              <a:buNone/>
              <a:defRPr sz="675" b="0" i="0" u="none" strike="noStrike" cap="none">
                <a:solidFill>
                  <a:schemeClr val="lt1"/>
                </a:solidFill>
                <a:latin typeface="Arial"/>
                <a:ea typeface="Arial"/>
                <a:cs typeface="Arial"/>
                <a:sym typeface="Arial"/>
              </a:defRPr>
            </a:lvl1pPr>
            <a:lvl2pPr marL="342900" marR="0" lvl="1" indent="0" algn="l" rtl="0">
              <a:spcBef>
                <a:spcPts val="0"/>
              </a:spcBef>
              <a:buNone/>
              <a:defRPr sz="1350" b="0" i="0" u="none" strike="noStrike" cap="none">
                <a:solidFill>
                  <a:schemeClr val="dk1"/>
                </a:solidFill>
                <a:latin typeface="Arial"/>
                <a:ea typeface="Arial"/>
                <a:cs typeface="Arial"/>
                <a:sym typeface="Arial"/>
              </a:defRPr>
            </a:lvl2pPr>
            <a:lvl3pPr marL="685800" marR="0" lvl="2" indent="0" algn="l" rtl="0">
              <a:spcBef>
                <a:spcPts val="0"/>
              </a:spcBef>
              <a:buNone/>
              <a:defRPr sz="1350" b="0" i="0" u="none" strike="noStrike" cap="none">
                <a:solidFill>
                  <a:schemeClr val="dk1"/>
                </a:solidFill>
                <a:latin typeface="Arial"/>
                <a:ea typeface="Arial"/>
                <a:cs typeface="Arial"/>
                <a:sym typeface="Arial"/>
              </a:defRPr>
            </a:lvl3pPr>
            <a:lvl4pPr marL="1028700" marR="0" lvl="3" indent="0" algn="l" rtl="0">
              <a:spcBef>
                <a:spcPts val="0"/>
              </a:spcBef>
              <a:buNone/>
              <a:defRPr sz="1350" b="0" i="0" u="none" strike="noStrike" cap="none">
                <a:solidFill>
                  <a:schemeClr val="dk1"/>
                </a:solidFill>
                <a:latin typeface="Arial"/>
                <a:ea typeface="Arial"/>
                <a:cs typeface="Arial"/>
                <a:sym typeface="Arial"/>
              </a:defRPr>
            </a:lvl4pPr>
            <a:lvl5pPr marL="1371600" marR="0" lvl="4" indent="0" algn="l" rtl="0">
              <a:spcBef>
                <a:spcPts val="0"/>
              </a:spcBef>
              <a:buNone/>
              <a:defRPr sz="1350" b="0" i="0" u="none" strike="noStrike" cap="none">
                <a:solidFill>
                  <a:schemeClr val="dk1"/>
                </a:solidFill>
                <a:latin typeface="Arial"/>
                <a:ea typeface="Arial"/>
                <a:cs typeface="Arial"/>
                <a:sym typeface="Arial"/>
              </a:defRPr>
            </a:lvl5pPr>
            <a:lvl6pPr marL="1714500" marR="0" lvl="5" indent="0" algn="l" rtl="0">
              <a:spcBef>
                <a:spcPts val="0"/>
              </a:spcBef>
              <a:buNone/>
              <a:defRPr sz="1350" b="0" i="0" u="none" strike="noStrike" cap="none">
                <a:solidFill>
                  <a:schemeClr val="dk1"/>
                </a:solidFill>
                <a:latin typeface="Arial"/>
                <a:ea typeface="Arial"/>
                <a:cs typeface="Arial"/>
                <a:sym typeface="Arial"/>
              </a:defRPr>
            </a:lvl6pPr>
            <a:lvl7pPr marL="2057400" marR="0" lvl="6" indent="0" algn="l" rtl="0">
              <a:spcBef>
                <a:spcPts val="0"/>
              </a:spcBef>
              <a:buNone/>
              <a:defRPr sz="1350" b="0" i="0" u="none" strike="noStrike" cap="none">
                <a:solidFill>
                  <a:schemeClr val="dk1"/>
                </a:solidFill>
                <a:latin typeface="Arial"/>
                <a:ea typeface="Arial"/>
                <a:cs typeface="Arial"/>
                <a:sym typeface="Arial"/>
              </a:defRPr>
            </a:lvl7pPr>
            <a:lvl8pPr marL="2400300" marR="0" lvl="7" indent="0" algn="l" rtl="0">
              <a:spcBef>
                <a:spcPts val="0"/>
              </a:spcBef>
              <a:buNone/>
              <a:defRPr sz="1350" b="0" i="0" u="none" strike="noStrike" cap="none">
                <a:solidFill>
                  <a:schemeClr val="dk1"/>
                </a:solidFill>
                <a:latin typeface="Arial"/>
                <a:ea typeface="Arial"/>
                <a:cs typeface="Arial"/>
                <a:sym typeface="Arial"/>
              </a:defRPr>
            </a:lvl8pPr>
            <a:lvl9pPr marL="2743200" marR="0" lvl="8" indent="0" algn="l" rtl="0">
              <a:spcBef>
                <a:spcPts val="0"/>
              </a:spcBef>
              <a:buNone/>
              <a:defRPr sz="1350" b="0" i="0" u="none" strike="noStrike" cap="none">
                <a:solidFill>
                  <a:schemeClr val="dk1"/>
                </a:solidFill>
                <a:latin typeface="Arial"/>
                <a:ea typeface="Arial"/>
                <a:cs typeface="Arial"/>
                <a:sym typeface="Arial"/>
              </a:defRPr>
            </a:lvl9pPr>
          </a:lstStyle>
          <a:p>
            <a:endParaRPr dirty="0"/>
          </a:p>
        </p:txBody>
      </p:sp>
      <p:sp>
        <p:nvSpPr>
          <p:cNvPr id="67" name="Shape 67"/>
          <p:cNvSpPr txBox="1">
            <a:spLocks noGrp="1"/>
          </p:cNvSpPr>
          <p:nvPr>
            <p:ph type="sldNum" idx="12"/>
          </p:nvPr>
        </p:nvSpPr>
        <p:spPr>
          <a:xfrm>
            <a:off x="11292417" y="113074"/>
            <a:ext cx="735711" cy="182879"/>
          </a:xfrm>
          <a:prstGeom prst="rect">
            <a:avLst/>
          </a:prstGeom>
          <a:noFill/>
          <a:ln>
            <a:noFill/>
          </a:ln>
        </p:spPr>
        <p:txBody>
          <a:bodyPr lIns="91425" tIns="45700" rIns="91425" bIns="45700" anchor="ctr" anchorCtr="0">
            <a:noAutofit/>
          </a:bodyPr>
          <a:lstStyle/>
          <a:p>
            <a:pPr algn="r">
              <a:buSzPct val="25000"/>
            </a:pPr>
            <a:fld id="{00000000-1234-1234-1234-123412341234}" type="slidenum">
              <a:rPr lang="en-US" sz="675" smtClean="0">
                <a:solidFill>
                  <a:schemeClr val="lt1"/>
                </a:solidFill>
              </a:rPr>
              <a:pPr algn="r">
                <a:buSzPct val="25000"/>
              </a:pPr>
              <a:t>‹Nr.›</a:t>
            </a:fld>
            <a:endParaRPr lang="en-US" sz="675" dirty="0">
              <a:solidFill>
                <a:schemeClr val="lt1"/>
              </a:solidFill>
            </a:endParaRPr>
          </a:p>
        </p:txBody>
      </p:sp>
    </p:spTree>
    <p:extLst>
      <p:ext uri="{BB962C8B-B14F-4D97-AF65-F5344CB8AC3E}">
        <p14:creationId xmlns:p14="http://schemas.microsoft.com/office/powerpoint/2010/main" val="25940172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914400" y="1447803"/>
            <a:ext cx="10363200" cy="2152651"/>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255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350"/>
            </a:lvl2pPr>
            <a:lvl3pPr lvl="2" indent="0">
              <a:spcBef>
                <a:spcPts val="0"/>
              </a:spcBef>
              <a:buNone/>
              <a:defRPr sz="1350"/>
            </a:lvl3pPr>
            <a:lvl4pPr lvl="3" indent="0">
              <a:spcBef>
                <a:spcPts val="0"/>
              </a:spcBef>
              <a:buNone/>
              <a:defRPr sz="1350"/>
            </a:lvl4pPr>
            <a:lvl5pPr lvl="4" indent="0">
              <a:spcBef>
                <a:spcPts val="0"/>
              </a:spcBef>
              <a:buNone/>
              <a:defRPr sz="1350"/>
            </a:lvl5pPr>
            <a:lvl6pPr lvl="5" indent="0">
              <a:spcBef>
                <a:spcPts val="0"/>
              </a:spcBef>
              <a:buNone/>
              <a:defRPr sz="1350"/>
            </a:lvl6pPr>
            <a:lvl7pPr lvl="6" indent="0">
              <a:spcBef>
                <a:spcPts val="0"/>
              </a:spcBef>
              <a:buNone/>
              <a:defRPr sz="1350"/>
            </a:lvl7pPr>
            <a:lvl8pPr lvl="7" indent="0">
              <a:spcBef>
                <a:spcPts val="0"/>
              </a:spcBef>
              <a:buNone/>
              <a:defRPr sz="1350"/>
            </a:lvl8pPr>
            <a:lvl9pPr lvl="8" indent="0">
              <a:spcBef>
                <a:spcPts val="0"/>
              </a:spcBef>
              <a:buNone/>
              <a:defRPr sz="1350"/>
            </a:lvl9pPr>
          </a:lstStyle>
          <a:p>
            <a:endParaRPr/>
          </a:p>
        </p:txBody>
      </p:sp>
      <p:sp>
        <p:nvSpPr>
          <p:cNvPr id="70" name="Shape 70"/>
          <p:cNvSpPr txBox="1">
            <a:spLocks noGrp="1"/>
          </p:cNvSpPr>
          <p:nvPr>
            <p:ph type="body" idx="1"/>
          </p:nvPr>
        </p:nvSpPr>
        <p:spPr>
          <a:xfrm>
            <a:off x="899584" y="3962400"/>
            <a:ext cx="10392835"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200" b="0" i="0" u="none" strike="noStrike" cap="none">
                <a:solidFill>
                  <a:srgbClr val="007FA3"/>
                </a:solidFill>
                <a:latin typeface="Arial"/>
                <a:ea typeface="Arial"/>
                <a:cs typeface="Arial"/>
                <a:sym typeface="Arial"/>
              </a:defRPr>
            </a:lvl1pPr>
            <a:lvl2pPr marL="342900" marR="0" lvl="1" indent="0" algn="l" rtl="0">
              <a:spcBef>
                <a:spcPts val="450"/>
              </a:spcBef>
              <a:buClr>
                <a:srgbClr val="007FA3"/>
              </a:buClr>
              <a:buFont typeface="Arial"/>
              <a:buNone/>
              <a:defRPr sz="1350" b="0" i="0" u="none" strike="noStrike" cap="none">
                <a:solidFill>
                  <a:srgbClr val="888888"/>
                </a:solidFill>
                <a:latin typeface="Arial"/>
                <a:ea typeface="Arial"/>
                <a:cs typeface="Arial"/>
                <a:sym typeface="Arial"/>
              </a:defRPr>
            </a:lvl2pPr>
            <a:lvl3pPr marL="685800" marR="0" lvl="2" indent="0" algn="l" rtl="0">
              <a:spcBef>
                <a:spcPts val="450"/>
              </a:spcBef>
              <a:buClr>
                <a:srgbClr val="007FA3"/>
              </a:buClr>
              <a:buFont typeface="Noto Sans Symbols"/>
              <a:buNone/>
              <a:defRPr sz="1200" b="0" i="0" u="none" strike="noStrike" cap="none">
                <a:solidFill>
                  <a:srgbClr val="888888"/>
                </a:solidFill>
                <a:latin typeface="Arial"/>
                <a:ea typeface="Arial"/>
                <a:cs typeface="Arial"/>
                <a:sym typeface="Arial"/>
              </a:defRPr>
            </a:lvl3pPr>
            <a:lvl4pPr marL="1028700" marR="0" lvl="3" indent="0" algn="l" rtl="0">
              <a:spcBef>
                <a:spcPts val="450"/>
              </a:spcBef>
              <a:buClr>
                <a:srgbClr val="007FA3"/>
              </a:buClr>
              <a:buFont typeface="Arial"/>
              <a:buNone/>
              <a:defRPr sz="1050" b="0" i="0" u="none" strike="noStrike" cap="none">
                <a:solidFill>
                  <a:srgbClr val="888888"/>
                </a:solidFill>
                <a:latin typeface="Arial"/>
                <a:ea typeface="Arial"/>
                <a:cs typeface="Arial"/>
                <a:sym typeface="Arial"/>
              </a:defRPr>
            </a:lvl4pPr>
            <a:lvl5pPr marL="1371600" marR="0" lvl="4" indent="0" algn="l" rtl="0">
              <a:spcBef>
                <a:spcPts val="450"/>
              </a:spcBef>
              <a:buClr>
                <a:srgbClr val="007FA3"/>
              </a:buClr>
              <a:buFont typeface="Arial"/>
              <a:buNone/>
              <a:defRPr sz="1050" b="0" i="0" u="none" strike="noStrike" cap="none">
                <a:solidFill>
                  <a:srgbClr val="888888"/>
                </a:solidFill>
                <a:latin typeface="Arial"/>
                <a:ea typeface="Arial"/>
                <a:cs typeface="Arial"/>
                <a:sym typeface="Arial"/>
              </a:defRPr>
            </a:lvl5pPr>
            <a:lvl6pPr marL="1714500" marR="0" lvl="5" indent="0" algn="l" rtl="0">
              <a:spcBef>
                <a:spcPts val="225"/>
              </a:spcBef>
              <a:buClr>
                <a:srgbClr val="007FA3"/>
              </a:buClr>
              <a:buFont typeface="Arial"/>
              <a:buNone/>
              <a:defRPr sz="1050" b="0" i="0" u="none" strike="noStrike" cap="none">
                <a:solidFill>
                  <a:srgbClr val="888888"/>
                </a:solidFill>
                <a:latin typeface="Arial"/>
                <a:ea typeface="Arial"/>
                <a:cs typeface="Arial"/>
                <a:sym typeface="Arial"/>
              </a:defRPr>
            </a:lvl6pPr>
            <a:lvl7pPr marL="2057400" marR="0" lvl="6" indent="0" algn="l" rtl="0">
              <a:spcBef>
                <a:spcPts val="225"/>
              </a:spcBef>
              <a:buClr>
                <a:srgbClr val="007FA3"/>
              </a:buClr>
              <a:buFont typeface="Arial"/>
              <a:buNone/>
              <a:defRPr sz="1050" b="0" i="0" u="none" strike="noStrike" cap="none">
                <a:solidFill>
                  <a:srgbClr val="888888"/>
                </a:solidFill>
                <a:latin typeface="Arial"/>
                <a:ea typeface="Arial"/>
                <a:cs typeface="Arial"/>
                <a:sym typeface="Arial"/>
              </a:defRPr>
            </a:lvl7pPr>
            <a:lvl8pPr marL="2400300" marR="0" lvl="7" indent="0" algn="l" rtl="0">
              <a:spcBef>
                <a:spcPts val="225"/>
              </a:spcBef>
              <a:buClr>
                <a:srgbClr val="007FA3"/>
              </a:buClr>
              <a:buFont typeface="Arial"/>
              <a:buNone/>
              <a:defRPr sz="1050" b="0" i="0" u="none" strike="noStrike" cap="none">
                <a:solidFill>
                  <a:srgbClr val="888888"/>
                </a:solidFill>
                <a:latin typeface="Arial"/>
                <a:ea typeface="Arial"/>
                <a:cs typeface="Arial"/>
                <a:sym typeface="Arial"/>
              </a:defRPr>
            </a:lvl8pPr>
            <a:lvl9pPr marL="2743200" marR="0" lvl="8" indent="0" algn="l" rtl="0">
              <a:spcBef>
                <a:spcPts val="225"/>
              </a:spcBef>
              <a:buClr>
                <a:srgbClr val="007FA3"/>
              </a:buClr>
              <a:buFont typeface="Arial"/>
              <a:buNone/>
              <a:defRPr sz="1050" b="0" i="0" u="none" strike="noStrike" cap="none">
                <a:solidFill>
                  <a:srgbClr val="888888"/>
                </a:solidFill>
                <a:latin typeface="Arial"/>
                <a:ea typeface="Arial"/>
                <a:cs typeface="Arial"/>
                <a:sym typeface="Arial"/>
              </a:defRPr>
            </a:lvl9pPr>
          </a:lstStyle>
          <a:p>
            <a:endParaRPr/>
          </a:p>
        </p:txBody>
      </p:sp>
      <p:sp>
        <p:nvSpPr>
          <p:cNvPr id="71" name="Shape 71"/>
          <p:cNvSpPr txBox="1">
            <a:spLocks noGrp="1"/>
          </p:cNvSpPr>
          <p:nvPr>
            <p:ph type="ftr" idx="11"/>
          </p:nvPr>
        </p:nvSpPr>
        <p:spPr>
          <a:xfrm>
            <a:off x="125294" y="6172200"/>
            <a:ext cx="11460479" cy="235462"/>
          </a:xfrm>
          <a:prstGeom prst="rect">
            <a:avLst/>
          </a:prstGeom>
          <a:noFill/>
          <a:ln>
            <a:noFill/>
          </a:ln>
        </p:spPr>
        <p:txBody>
          <a:bodyPr lIns="91425" tIns="91425" rIns="91425" bIns="91425" anchor="b" anchorCtr="0"/>
          <a:lstStyle>
            <a:lvl1pPr marL="0" marR="0" lvl="0" indent="0" algn="l" rtl="0">
              <a:spcBef>
                <a:spcPts val="0"/>
              </a:spcBef>
              <a:buNone/>
              <a:defRPr sz="825" b="0" i="0" u="none" strike="noStrike" cap="none">
                <a:solidFill>
                  <a:schemeClr val="dk1"/>
                </a:solidFill>
                <a:latin typeface="Arial"/>
                <a:ea typeface="Arial"/>
                <a:cs typeface="Arial"/>
                <a:sym typeface="Arial"/>
              </a:defRPr>
            </a:lvl1pPr>
            <a:lvl2pPr marL="342900" marR="0" lvl="1" indent="0" algn="l" rtl="0">
              <a:spcBef>
                <a:spcPts val="0"/>
              </a:spcBef>
              <a:buNone/>
              <a:defRPr sz="1350" b="0" i="0" u="none" strike="noStrike" cap="none">
                <a:solidFill>
                  <a:schemeClr val="dk1"/>
                </a:solidFill>
                <a:latin typeface="Arial"/>
                <a:ea typeface="Arial"/>
                <a:cs typeface="Arial"/>
                <a:sym typeface="Arial"/>
              </a:defRPr>
            </a:lvl2pPr>
            <a:lvl3pPr marL="685800" marR="0" lvl="2" indent="0" algn="l" rtl="0">
              <a:spcBef>
                <a:spcPts val="0"/>
              </a:spcBef>
              <a:buNone/>
              <a:defRPr sz="1350" b="0" i="0" u="none" strike="noStrike" cap="none">
                <a:solidFill>
                  <a:schemeClr val="dk1"/>
                </a:solidFill>
                <a:latin typeface="Arial"/>
                <a:ea typeface="Arial"/>
                <a:cs typeface="Arial"/>
                <a:sym typeface="Arial"/>
              </a:defRPr>
            </a:lvl3pPr>
            <a:lvl4pPr marL="1028700" marR="0" lvl="3" indent="0" algn="l" rtl="0">
              <a:spcBef>
                <a:spcPts val="0"/>
              </a:spcBef>
              <a:buNone/>
              <a:defRPr sz="1350" b="0" i="0" u="none" strike="noStrike" cap="none">
                <a:solidFill>
                  <a:schemeClr val="dk1"/>
                </a:solidFill>
                <a:latin typeface="Arial"/>
                <a:ea typeface="Arial"/>
                <a:cs typeface="Arial"/>
                <a:sym typeface="Arial"/>
              </a:defRPr>
            </a:lvl4pPr>
            <a:lvl5pPr marL="1371600" marR="0" lvl="4" indent="0" algn="l" rtl="0">
              <a:spcBef>
                <a:spcPts val="0"/>
              </a:spcBef>
              <a:buNone/>
              <a:defRPr sz="1350" b="0" i="0" u="none" strike="noStrike" cap="none">
                <a:solidFill>
                  <a:schemeClr val="dk1"/>
                </a:solidFill>
                <a:latin typeface="Arial"/>
                <a:ea typeface="Arial"/>
                <a:cs typeface="Arial"/>
                <a:sym typeface="Arial"/>
              </a:defRPr>
            </a:lvl5pPr>
            <a:lvl6pPr marL="1714500" marR="0" lvl="5" indent="0" algn="l" rtl="0">
              <a:spcBef>
                <a:spcPts val="0"/>
              </a:spcBef>
              <a:buNone/>
              <a:defRPr sz="1350" b="0" i="0" u="none" strike="noStrike" cap="none">
                <a:solidFill>
                  <a:schemeClr val="dk1"/>
                </a:solidFill>
                <a:latin typeface="Arial"/>
                <a:ea typeface="Arial"/>
                <a:cs typeface="Arial"/>
                <a:sym typeface="Arial"/>
              </a:defRPr>
            </a:lvl6pPr>
            <a:lvl7pPr marL="2057400" marR="0" lvl="6" indent="0" algn="l" rtl="0">
              <a:spcBef>
                <a:spcPts val="0"/>
              </a:spcBef>
              <a:buNone/>
              <a:defRPr sz="1350" b="0" i="0" u="none" strike="noStrike" cap="none">
                <a:solidFill>
                  <a:schemeClr val="dk1"/>
                </a:solidFill>
                <a:latin typeface="Arial"/>
                <a:ea typeface="Arial"/>
                <a:cs typeface="Arial"/>
                <a:sym typeface="Arial"/>
              </a:defRPr>
            </a:lvl7pPr>
            <a:lvl8pPr marL="2400300" marR="0" lvl="7" indent="0" algn="l" rtl="0">
              <a:spcBef>
                <a:spcPts val="0"/>
              </a:spcBef>
              <a:buNone/>
              <a:defRPr sz="1350" b="0" i="0" u="none" strike="noStrike" cap="none">
                <a:solidFill>
                  <a:schemeClr val="dk1"/>
                </a:solidFill>
                <a:latin typeface="Arial"/>
                <a:ea typeface="Arial"/>
                <a:cs typeface="Arial"/>
                <a:sym typeface="Arial"/>
              </a:defRPr>
            </a:lvl8pPr>
            <a:lvl9pPr marL="2743200" marR="0" lvl="8" indent="0" algn="l" rtl="0">
              <a:spcBef>
                <a:spcPts val="0"/>
              </a:spcBef>
              <a:buNone/>
              <a:defRPr sz="1350" b="0" i="0" u="none" strike="noStrike" cap="none">
                <a:solidFill>
                  <a:schemeClr val="dk1"/>
                </a:solidFill>
                <a:latin typeface="Arial"/>
                <a:ea typeface="Arial"/>
                <a:cs typeface="Arial"/>
                <a:sym typeface="Arial"/>
              </a:defRPr>
            </a:lvl9pPr>
          </a:lstStyle>
          <a:p>
            <a:endParaRPr dirty="0"/>
          </a:p>
        </p:txBody>
      </p:sp>
      <p:sp>
        <p:nvSpPr>
          <p:cNvPr id="72" name="Shape 72"/>
          <p:cNvSpPr txBox="1">
            <a:spLocks noGrp="1"/>
          </p:cNvSpPr>
          <p:nvPr>
            <p:ph type="dt" idx="10"/>
          </p:nvPr>
        </p:nvSpPr>
        <p:spPr>
          <a:xfrm>
            <a:off x="8447618" y="113074"/>
            <a:ext cx="2844799" cy="182879"/>
          </a:xfrm>
          <a:prstGeom prst="rect">
            <a:avLst/>
          </a:prstGeom>
          <a:noFill/>
          <a:ln>
            <a:noFill/>
          </a:ln>
        </p:spPr>
        <p:txBody>
          <a:bodyPr lIns="91425" tIns="91425" rIns="91425" bIns="91425" anchor="ctr" anchorCtr="0"/>
          <a:lstStyle>
            <a:lvl1pPr marL="0" marR="0" lvl="0" indent="0" algn="r" rtl="0">
              <a:spcBef>
                <a:spcPts val="0"/>
              </a:spcBef>
              <a:buNone/>
              <a:defRPr sz="675" b="0" i="0" u="none" strike="noStrike" cap="none">
                <a:solidFill>
                  <a:schemeClr val="lt1"/>
                </a:solidFill>
                <a:latin typeface="Arial"/>
                <a:ea typeface="Arial"/>
                <a:cs typeface="Arial"/>
                <a:sym typeface="Arial"/>
              </a:defRPr>
            </a:lvl1pPr>
            <a:lvl2pPr marL="342900" marR="0" lvl="1" indent="0" algn="l" rtl="0">
              <a:spcBef>
                <a:spcPts val="0"/>
              </a:spcBef>
              <a:buNone/>
              <a:defRPr sz="1350" b="0" i="0" u="none" strike="noStrike" cap="none">
                <a:solidFill>
                  <a:schemeClr val="dk1"/>
                </a:solidFill>
                <a:latin typeface="Arial"/>
                <a:ea typeface="Arial"/>
                <a:cs typeface="Arial"/>
                <a:sym typeface="Arial"/>
              </a:defRPr>
            </a:lvl2pPr>
            <a:lvl3pPr marL="685800" marR="0" lvl="2" indent="0" algn="l" rtl="0">
              <a:spcBef>
                <a:spcPts val="0"/>
              </a:spcBef>
              <a:buNone/>
              <a:defRPr sz="1350" b="0" i="0" u="none" strike="noStrike" cap="none">
                <a:solidFill>
                  <a:schemeClr val="dk1"/>
                </a:solidFill>
                <a:latin typeface="Arial"/>
                <a:ea typeface="Arial"/>
                <a:cs typeface="Arial"/>
                <a:sym typeface="Arial"/>
              </a:defRPr>
            </a:lvl3pPr>
            <a:lvl4pPr marL="1028700" marR="0" lvl="3" indent="0" algn="l" rtl="0">
              <a:spcBef>
                <a:spcPts val="0"/>
              </a:spcBef>
              <a:buNone/>
              <a:defRPr sz="1350" b="0" i="0" u="none" strike="noStrike" cap="none">
                <a:solidFill>
                  <a:schemeClr val="dk1"/>
                </a:solidFill>
                <a:latin typeface="Arial"/>
                <a:ea typeface="Arial"/>
                <a:cs typeface="Arial"/>
                <a:sym typeface="Arial"/>
              </a:defRPr>
            </a:lvl4pPr>
            <a:lvl5pPr marL="1371600" marR="0" lvl="4" indent="0" algn="l" rtl="0">
              <a:spcBef>
                <a:spcPts val="0"/>
              </a:spcBef>
              <a:buNone/>
              <a:defRPr sz="1350" b="0" i="0" u="none" strike="noStrike" cap="none">
                <a:solidFill>
                  <a:schemeClr val="dk1"/>
                </a:solidFill>
                <a:latin typeface="Arial"/>
                <a:ea typeface="Arial"/>
                <a:cs typeface="Arial"/>
                <a:sym typeface="Arial"/>
              </a:defRPr>
            </a:lvl5pPr>
            <a:lvl6pPr marL="1714500" marR="0" lvl="5" indent="0" algn="l" rtl="0">
              <a:spcBef>
                <a:spcPts val="0"/>
              </a:spcBef>
              <a:buNone/>
              <a:defRPr sz="1350" b="0" i="0" u="none" strike="noStrike" cap="none">
                <a:solidFill>
                  <a:schemeClr val="dk1"/>
                </a:solidFill>
                <a:latin typeface="Arial"/>
                <a:ea typeface="Arial"/>
                <a:cs typeface="Arial"/>
                <a:sym typeface="Arial"/>
              </a:defRPr>
            </a:lvl6pPr>
            <a:lvl7pPr marL="2057400" marR="0" lvl="6" indent="0" algn="l" rtl="0">
              <a:spcBef>
                <a:spcPts val="0"/>
              </a:spcBef>
              <a:buNone/>
              <a:defRPr sz="1350" b="0" i="0" u="none" strike="noStrike" cap="none">
                <a:solidFill>
                  <a:schemeClr val="dk1"/>
                </a:solidFill>
                <a:latin typeface="Arial"/>
                <a:ea typeface="Arial"/>
                <a:cs typeface="Arial"/>
                <a:sym typeface="Arial"/>
              </a:defRPr>
            </a:lvl7pPr>
            <a:lvl8pPr marL="2400300" marR="0" lvl="7" indent="0" algn="l" rtl="0">
              <a:spcBef>
                <a:spcPts val="0"/>
              </a:spcBef>
              <a:buNone/>
              <a:defRPr sz="1350" b="0" i="0" u="none" strike="noStrike" cap="none">
                <a:solidFill>
                  <a:schemeClr val="dk1"/>
                </a:solidFill>
                <a:latin typeface="Arial"/>
                <a:ea typeface="Arial"/>
                <a:cs typeface="Arial"/>
                <a:sym typeface="Arial"/>
              </a:defRPr>
            </a:lvl8pPr>
            <a:lvl9pPr marL="2743200" marR="0" lvl="8" indent="0" algn="l" rtl="0">
              <a:spcBef>
                <a:spcPts val="0"/>
              </a:spcBef>
              <a:buNone/>
              <a:defRPr sz="1350" b="0" i="0" u="none" strike="noStrike" cap="none">
                <a:solidFill>
                  <a:schemeClr val="dk1"/>
                </a:solidFill>
                <a:latin typeface="Arial"/>
                <a:ea typeface="Arial"/>
                <a:cs typeface="Arial"/>
                <a:sym typeface="Arial"/>
              </a:defRPr>
            </a:lvl9pPr>
          </a:lstStyle>
          <a:p>
            <a:endParaRPr dirty="0"/>
          </a:p>
        </p:txBody>
      </p:sp>
      <p:sp>
        <p:nvSpPr>
          <p:cNvPr id="73" name="Shape 73"/>
          <p:cNvSpPr txBox="1">
            <a:spLocks noGrp="1"/>
          </p:cNvSpPr>
          <p:nvPr>
            <p:ph type="sldNum" idx="12"/>
          </p:nvPr>
        </p:nvSpPr>
        <p:spPr>
          <a:xfrm>
            <a:off x="11292417" y="113074"/>
            <a:ext cx="735711" cy="182879"/>
          </a:xfrm>
          <a:prstGeom prst="rect">
            <a:avLst/>
          </a:prstGeom>
          <a:noFill/>
          <a:ln>
            <a:noFill/>
          </a:ln>
        </p:spPr>
        <p:txBody>
          <a:bodyPr lIns="91425" tIns="45700" rIns="91425" bIns="45700" anchor="ctr" anchorCtr="0">
            <a:noAutofit/>
          </a:bodyPr>
          <a:lstStyle/>
          <a:p>
            <a:pPr algn="r">
              <a:buSzPct val="25000"/>
            </a:pPr>
            <a:fld id="{00000000-1234-1234-1234-123412341234}" type="slidenum">
              <a:rPr lang="en-US" sz="675" smtClean="0">
                <a:solidFill>
                  <a:schemeClr val="lt1"/>
                </a:solidFill>
              </a:rPr>
              <a:pPr algn="r">
                <a:buSzPct val="25000"/>
              </a:pPr>
              <a:t>‹Nr.›</a:t>
            </a:fld>
            <a:endParaRPr lang="en-US" sz="675" dirty="0">
              <a:solidFill>
                <a:schemeClr val="lt1"/>
              </a:solidFill>
            </a:endParaRPr>
          </a:p>
        </p:txBody>
      </p:sp>
    </p:spTree>
    <p:extLst>
      <p:ext uri="{BB962C8B-B14F-4D97-AF65-F5344CB8AC3E}">
        <p14:creationId xmlns:p14="http://schemas.microsoft.com/office/powerpoint/2010/main" val="11000445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609600" y="215374"/>
            <a:ext cx="109728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255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350"/>
            </a:lvl2pPr>
            <a:lvl3pPr lvl="2" indent="0">
              <a:spcBef>
                <a:spcPts val="0"/>
              </a:spcBef>
              <a:buNone/>
              <a:defRPr sz="1350"/>
            </a:lvl3pPr>
            <a:lvl4pPr lvl="3" indent="0">
              <a:spcBef>
                <a:spcPts val="0"/>
              </a:spcBef>
              <a:buNone/>
              <a:defRPr sz="1350"/>
            </a:lvl4pPr>
            <a:lvl5pPr lvl="4" indent="0">
              <a:spcBef>
                <a:spcPts val="0"/>
              </a:spcBef>
              <a:buNone/>
              <a:defRPr sz="1350"/>
            </a:lvl5pPr>
            <a:lvl6pPr lvl="5" indent="0">
              <a:spcBef>
                <a:spcPts val="0"/>
              </a:spcBef>
              <a:buNone/>
              <a:defRPr sz="1350"/>
            </a:lvl6pPr>
            <a:lvl7pPr lvl="6" indent="0">
              <a:spcBef>
                <a:spcPts val="0"/>
              </a:spcBef>
              <a:buNone/>
              <a:defRPr sz="1350"/>
            </a:lvl7pPr>
            <a:lvl8pPr lvl="7" indent="0">
              <a:spcBef>
                <a:spcPts val="0"/>
              </a:spcBef>
              <a:buNone/>
              <a:defRPr sz="1350"/>
            </a:lvl8pPr>
            <a:lvl9pPr lvl="8" indent="0">
              <a:spcBef>
                <a:spcPts val="0"/>
              </a:spcBef>
              <a:buNone/>
              <a:defRPr sz="1350"/>
            </a:lvl9pPr>
          </a:lstStyle>
          <a:p>
            <a:endParaRPr/>
          </a:p>
        </p:txBody>
      </p:sp>
      <p:sp>
        <p:nvSpPr>
          <p:cNvPr id="76" name="Shape 76"/>
          <p:cNvSpPr txBox="1">
            <a:spLocks noGrp="1"/>
          </p:cNvSpPr>
          <p:nvPr>
            <p:ph type="ftr" idx="11"/>
          </p:nvPr>
        </p:nvSpPr>
        <p:spPr>
          <a:xfrm>
            <a:off x="125294" y="6172200"/>
            <a:ext cx="11460479" cy="235462"/>
          </a:xfrm>
          <a:prstGeom prst="rect">
            <a:avLst/>
          </a:prstGeom>
          <a:noFill/>
          <a:ln>
            <a:noFill/>
          </a:ln>
        </p:spPr>
        <p:txBody>
          <a:bodyPr lIns="91425" tIns="91425" rIns="91425" bIns="91425" anchor="b" anchorCtr="0"/>
          <a:lstStyle>
            <a:lvl1pPr marL="0" marR="0" lvl="0" indent="0" algn="l" rtl="0">
              <a:spcBef>
                <a:spcPts val="0"/>
              </a:spcBef>
              <a:buNone/>
              <a:defRPr sz="825" b="0" i="0" u="none" strike="noStrike" cap="none">
                <a:solidFill>
                  <a:schemeClr val="dk1"/>
                </a:solidFill>
                <a:latin typeface="Arial"/>
                <a:ea typeface="Arial"/>
                <a:cs typeface="Arial"/>
                <a:sym typeface="Arial"/>
              </a:defRPr>
            </a:lvl1pPr>
            <a:lvl2pPr marL="342900" marR="0" lvl="1" indent="0" algn="l" rtl="0">
              <a:spcBef>
                <a:spcPts val="0"/>
              </a:spcBef>
              <a:buNone/>
              <a:defRPr sz="1350" b="0" i="0" u="none" strike="noStrike" cap="none">
                <a:solidFill>
                  <a:schemeClr val="dk1"/>
                </a:solidFill>
                <a:latin typeface="Arial"/>
                <a:ea typeface="Arial"/>
                <a:cs typeface="Arial"/>
                <a:sym typeface="Arial"/>
              </a:defRPr>
            </a:lvl2pPr>
            <a:lvl3pPr marL="685800" marR="0" lvl="2" indent="0" algn="l" rtl="0">
              <a:spcBef>
                <a:spcPts val="0"/>
              </a:spcBef>
              <a:buNone/>
              <a:defRPr sz="1350" b="0" i="0" u="none" strike="noStrike" cap="none">
                <a:solidFill>
                  <a:schemeClr val="dk1"/>
                </a:solidFill>
                <a:latin typeface="Arial"/>
                <a:ea typeface="Arial"/>
                <a:cs typeface="Arial"/>
                <a:sym typeface="Arial"/>
              </a:defRPr>
            </a:lvl3pPr>
            <a:lvl4pPr marL="1028700" marR="0" lvl="3" indent="0" algn="l" rtl="0">
              <a:spcBef>
                <a:spcPts val="0"/>
              </a:spcBef>
              <a:buNone/>
              <a:defRPr sz="1350" b="0" i="0" u="none" strike="noStrike" cap="none">
                <a:solidFill>
                  <a:schemeClr val="dk1"/>
                </a:solidFill>
                <a:latin typeface="Arial"/>
                <a:ea typeface="Arial"/>
                <a:cs typeface="Arial"/>
                <a:sym typeface="Arial"/>
              </a:defRPr>
            </a:lvl4pPr>
            <a:lvl5pPr marL="1371600" marR="0" lvl="4" indent="0" algn="l" rtl="0">
              <a:spcBef>
                <a:spcPts val="0"/>
              </a:spcBef>
              <a:buNone/>
              <a:defRPr sz="1350" b="0" i="0" u="none" strike="noStrike" cap="none">
                <a:solidFill>
                  <a:schemeClr val="dk1"/>
                </a:solidFill>
                <a:latin typeface="Arial"/>
                <a:ea typeface="Arial"/>
                <a:cs typeface="Arial"/>
                <a:sym typeface="Arial"/>
              </a:defRPr>
            </a:lvl5pPr>
            <a:lvl6pPr marL="1714500" marR="0" lvl="5" indent="0" algn="l" rtl="0">
              <a:spcBef>
                <a:spcPts val="0"/>
              </a:spcBef>
              <a:buNone/>
              <a:defRPr sz="1350" b="0" i="0" u="none" strike="noStrike" cap="none">
                <a:solidFill>
                  <a:schemeClr val="dk1"/>
                </a:solidFill>
                <a:latin typeface="Arial"/>
                <a:ea typeface="Arial"/>
                <a:cs typeface="Arial"/>
                <a:sym typeface="Arial"/>
              </a:defRPr>
            </a:lvl6pPr>
            <a:lvl7pPr marL="2057400" marR="0" lvl="6" indent="0" algn="l" rtl="0">
              <a:spcBef>
                <a:spcPts val="0"/>
              </a:spcBef>
              <a:buNone/>
              <a:defRPr sz="1350" b="0" i="0" u="none" strike="noStrike" cap="none">
                <a:solidFill>
                  <a:schemeClr val="dk1"/>
                </a:solidFill>
                <a:latin typeface="Arial"/>
                <a:ea typeface="Arial"/>
                <a:cs typeface="Arial"/>
                <a:sym typeface="Arial"/>
              </a:defRPr>
            </a:lvl7pPr>
            <a:lvl8pPr marL="2400300" marR="0" lvl="7" indent="0" algn="l" rtl="0">
              <a:spcBef>
                <a:spcPts val="0"/>
              </a:spcBef>
              <a:buNone/>
              <a:defRPr sz="1350" b="0" i="0" u="none" strike="noStrike" cap="none">
                <a:solidFill>
                  <a:schemeClr val="dk1"/>
                </a:solidFill>
                <a:latin typeface="Arial"/>
                <a:ea typeface="Arial"/>
                <a:cs typeface="Arial"/>
                <a:sym typeface="Arial"/>
              </a:defRPr>
            </a:lvl8pPr>
            <a:lvl9pPr marL="2743200" marR="0" lvl="8" indent="0" algn="l" rtl="0">
              <a:spcBef>
                <a:spcPts val="0"/>
              </a:spcBef>
              <a:buNone/>
              <a:defRPr sz="1350" b="0" i="0" u="none" strike="noStrike" cap="none">
                <a:solidFill>
                  <a:schemeClr val="dk1"/>
                </a:solidFill>
                <a:latin typeface="Arial"/>
                <a:ea typeface="Arial"/>
                <a:cs typeface="Arial"/>
                <a:sym typeface="Arial"/>
              </a:defRPr>
            </a:lvl9pPr>
          </a:lstStyle>
          <a:p>
            <a:endParaRPr dirty="0"/>
          </a:p>
        </p:txBody>
      </p:sp>
      <p:sp>
        <p:nvSpPr>
          <p:cNvPr id="77" name="Shape 77"/>
          <p:cNvSpPr txBox="1">
            <a:spLocks noGrp="1"/>
          </p:cNvSpPr>
          <p:nvPr>
            <p:ph type="dt" idx="10"/>
          </p:nvPr>
        </p:nvSpPr>
        <p:spPr>
          <a:xfrm>
            <a:off x="8447618" y="113074"/>
            <a:ext cx="2844799" cy="182879"/>
          </a:xfrm>
          <a:prstGeom prst="rect">
            <a:avLst/>
          </a:prstGeom>
          <a:noFill/>
          <a:ln>
            <a:noFill/>
          </a:ln>
        </p:spPr>
        <p:txBody>
          <a:bodyPr lIns="91425" tIns="91425" rIns="91425" bIns="91425" anchor="ctr" anchorCtr="0"/>
          <a:lstStyle>
            <a:lvl1pPr marL="0" marR="0" lvl="0" indent="0" algn="r" rtl="0">
              <a:spcBef>
                <a:spcPts val="0"/>
              </a:spcBef>
              <a:buNone/>
              <a:defRPr sz="675" b="0" i="0" u="none" strike="noStrike" cap="none">
                <a:solidFill>
                  <a:schemeClr val="lt1"/>
                </a:solidFill>
                <a:latin typeface="Arial"/>
                <a:ea typeface="Arial"/>
                <a:cs typeface="Arial"/>
                <a:sym typeface="Arial"/>
              </a:defRPr>
            </a:lvl1pPr>
            <a:lvl2pPr marL="342900" marR="0" lvl="1" indent="0" algn="l" rtl="0">
              <a:spcBef>
                <a:spcPts val="0"/>
              </a:spcBef>
              <a:buNone/>
              <a:defRPr sz="1350" b="0" i="0" u="none" strike="noStrike" cap="none">
                <a:solidFill>
                  <a:schemeClr val="dk1"/>
                </a:solidFill>
                <a:latin typeface="Arial"/>
                <a:ea typeface="Arial"/>
                <a:cs typeface="Arial"/>
                <a:sym typeface="Arial"/>
              </a:defRPr>
            </a:lvl2pPr>
            <a:lvl3pPr marL="685800" marR="0" lvl="2" indent="0" algn="l" rtl="0">
              <a:spcBef>
                <a:spcPts val="0"/>
              </a:spcBef>
              <a:buNone/>
              <a:defRPr sz="1350" b="0" i="0" u="none" strike="noStrike" cap="none">
                <a:solidFill>
                  <a:schemeClr val="dk1"/>
                </a:solidFill>
                <a:latin typeface="Arial"/>
                <a:ea typeface="Arial"/>
                <a:cs typeface="Arial"/>
                <a:sym typeface="Arial"/>
              </a:defRPr>
            </a:lvl3pPr>
            <a:lvl4pPr marL="1028700" marR="0" lvl="3" indent="0" algn="l" rtl="0">
              <a:spcBef>
                <a:spcPts val="0"/>
              </a:spcBef>
              <a:buNone/>
              <a:defRPr sz="1350" b="0" i="0" u="none" strike="noStrike" cap="none">
                <a:solidFill>
                  <a:schemeClr val="dk1"/>
                </a:solidFill>
                <a:latin typeface="Arial"/>
                <a:ea typeface="Arial"/>
                <a:cs typeface="Arial"/>
                <a:sym typeface="Arial"/>
              </a:defRPr>
            </a:lvl4pPr>
            <a:lvl5pPr marL="1371600" marR="0" lvl="4" indent="0" algn="l" rtl="0">
              <a:spcBef>
                <a:spcPts val="0"/>
              </a:spcBef>
              <a:buNone/>
              <a:defRPr sz="1350" b="0" i="0" u="none" strike="noStrike" cap="none">
                <a:solidFill>
                  <a:schemeClr val="dk1"/>
                </a:solidFill>
                <a:latin typeface="Arial"/>
                <a:ea typeface="Arial"/>
                <a:cs typeface="Arial"/>
                <a:sym typeface="Arial"/>
              </a:defRPr>
            </a:lvl5pPr>
            <a:lvl6pPr marL="1714500" marR="0" lvl="5" indent="0" algn="l" rtl="0">
              <a:spcBef>
                <a:spcPts val="0"/>
              </a:spcBef>
              <a:buNone/>
              <a:defRPr sz="1350" b="0" i="0" u="none" strike="noStrike" cap="none">
                <a:solidFill>
                  <a:schemeClr val="dk1"/>
                </a:solidFill>
                <a:latin typeface="Arial"/>
                <a:ea typeface="Arial"/>
                <a:cs typeface="Arial"/>
                <a:sym typeface="Arial"/>
              </a:defRPr>
            </a:lvl6pPr>
            <a:lvl7pPr marL="2057400" marR="0" lvl="6" indent="0" algn="l" rtl="0">
              <a:spcBef>
                <a:spcPts val="0"/>
              </a:spcBef>
              <a:buNone/>
              <a:defRPr sz="1350" b="0" i="0" u="none" strike="noStrike" cap="none">
                <a:solidFill>
                  <a:schemeClr val="dk1"/>
                </a:solidFill>
                <a:latin typeface="Arial"/>
                <a:ea typeface="Arial"/>
                <a:cs typeface="Arial"/>
                <a:sym typeface="Arial"/>
              </a:defRPr>
            </a:lvl7pPr>
            <a:lvl8pPr marL="2400300" marR="0" lvl="7" indent="0" algn="l" rtl="0">
              <a:spcBef>
                <a:spcPts val="0"/>
              </a:spcBef>
              <a:buNone/>
              <a:defRPr sz="1350" b="0" i="0" u="none" strike="noStrike" cap="none">
                <a:solidFill>
                  <a:schemeClr val="dk1"/>
                </a:solidFill>
                <a:latin typeface="Arial"/>
                <a:ea typeface="Arial"/>
                <a:cs typeface="Arial"/>
                <a:sym typeface="Arial"/>
              </a:defRPr>
            </a:lvl8pPr>
            <a:lvl9pPr marL="2743200" marR="0" lvl="8" indent="0" algn="l" rtl="0">
              <a:spcBef>
                <a:spcPts val="0"/>
              </a:spcBef>
              <a:buNone/>
              <a:defRPr sz="1350" b="0" i="0" u="none" strike="noStrike" cap="none">
                <a:solidFill>
                  <a:schemeClr val="dk1"/>
                </a:solidFill>
                <a:latin typeface="Arial"/>
                <a:ea typeface="Arial"/>
                <a:cs typeface="Arial"/>
                <a:sym typeface="Arial"/>
              </a:defRPr>
            </a:lvl9pPr>
          </a:lstStyle>
          <a:p>
            <a:endParaRPr dirty="0"/>
          </a:p>
        </p:txBody>
      </p:sp>
      <p:sp>
        <p:nvSpPr>
          <p:cNvPr id="78" name="Shape 78"/>
          <p:cNvSpPr txBox="1">
            <a:spLocks noGrp="1"/>
          </p:cNvSpPr>
          <p:nvPr>
            <p:ph type="sldNum" idx="12"/>
          </p:nvPr>
        </p:nvSpPr>
        <p:spPr>
          <a:xfrm>
            <a:off x="11292417" y="113074"/>
            <a:ext cx="735711" cy="182879"/>
          </a:xfrm>
          <a:prstGeom prst="rect">
            <a:avLst/>
          </a:prstGeom>
          <a:noFill/>
          <a:ln>
            <a:noFill/>
          </a:ln>
        </p:spPr>
        <p:txBody>
          <a:bodyPr lIns="91425" tIns="45700" rIns="91425" bIns="45700" anchor="ctr" anchorCtr="0">
            <a:noAutofit/>
          </a:bodyPr>
          <a:lstStyle/>
          <a:p>
            <a:pPr algn="r">
              <a:buSzPct val="25000"/>
            </a:pPr>
            <a:fld id="{00000000-1234-1234-1234-123412341234}" type="slidenum">
              <a:rPr lang="en-US" sz="675" smtClean="0">
                <a:solidFill>
                  <a:schemeClr val="lt1"/>
                </a:solidFill>
              </a:rPr>
              <a:pPr algn="r">
                <a:buSzPct val="25000"/>
              </a:pPr>
              <a:t>‹Nr.›</a:t>
            </a:fld>
            <a:endParaRPr lang="en-US" sz="675" dirty="0">
              <a:solidFill>
                <a:schemeClr val="lt1"/>
              </a:solidFill>
            </a:endParaRPr>
          </a:p>
        </p:txBody>
      </p:sp>
    </p:spTree>
    <p:extLst>
      <p:ext uri="{BB962C8B-B14F-4D97-AF65-F5344CB8AC3E}">
        <p14:creationId xmlns:p14="http://schemas.microsoft.com/office/powerpoint/2010/main" val="32082057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21.xml"/><Relationship Id="rId2" Type="http://schemas.openxmlformats.org/officeDocument/2006/relationships/slideLayout" Target="../slideLayouts/slideLayout20.xml"/><Relationship Id="rId1" Type="http://schemas.openxmlformats.org/officeDocument/2006/relationships/slideLayout" Target="../slideLayouts/slideLayout19.xml"/><Relationship Id="rId5" Type="http://schemas.openxmlformats.org/officeDocument/2006/relationships/image" Target="../media/image1.png"/><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609600" y="215374"/>
            <a:ext cx="109728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609600" y="1600203"/>
            <a:ext cx="109728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125294" y="6172200"/>
            <a:ext cx="11460479" cy="235462"/>
          </a:xfrm>
          <a:prstGeom prst="rect">
            <a:avLst/>
          </a:prstGeom>
          <a:noFill/>
          <a:ln>
            <a:noFill/>
          </a:ln>
        </p:spPr>
        <p:txBody>
          <a:bodyPr lIns="91425" tIns="91425" rIns="91425" bIns="91425" anchor="b" anchorCtr="0"/>
          <a:lstStyle>
            <a:lvl1pPr marL="0" marR="0" lvl="0" indent="0" algn="l" rtl="0">
              <a:spcBef>
                <a:spcPts val="0"/>
              </a:spcBef>
              <a:buNone/>
              <a:defRPr sz="825" b="0" i="0" u="none" strike="noStrike" cap="none">
                <a:solidFill>
                  <a:schemeClr val="dk1"/>
                </a:solidFill>
                <a:latin typeface="Arial"/>
                <a:ea typeface="Arial"/>
                <a:cs typeface="Arial"/>
                <a:sym typeface="Arial"/>
              </a:defRPr>
            </a:lvl1pPr>
            <a:lvl2pPr marL="342900" marR="0" lvl="1" indent="0" algn="l" rtl="0">
              <a:spcBef>
                <a:spcPts val="0"/>
              </a:spcBef>
              <a:buNone/>
              <a:defRPr sz="1350" b="0" i="0" u="none" strike="noStrike" cap="none">
                <a:solidFill>
                  <a:schemeClr val="dk1"/>
                </a:solidFill>
                <a:latin typeface="Arial"/>
                <a:ea typeface="Arial"/>
                <a:cs typeface="Arial"/>
                <a:sym typeface="Arial"/>
              </a:defRPr>
            </a:lvl2pPr>
            <a:lvl3pPr marL="685800" marR="0" lvl="2" indent="0" algn="l" rtl="0">
              <a:spcBef>
                <a:spcPts val="0"/>
              </a:spcBef>
              <a:buNone/>
              <a:defRPr sz="1350" b="0" i="0" u="none" strike="noStrike" cap="none">
                <a:solidFill>
                  <a:schemeClr val="dk1"/>
                </a:solidFill>
                <a:latin typeface="Arial"/>
                <a:ea typeface="Arial"/>
                <a:cs typeface="Arial"/>
                <a:sym typeface="Arial"/>
              </a:defRPr>
            </a:lvl3pPr>
            <a:lvl4pPr marL="1028700" marR="0" lvl="3" indent="0" algn="l" rtl="0">
              <a:spcBef>
                <a:spcPts val="0"/>
              </a:spcBef>
              <a:buNone/>
              <a:defRPr sz="1350" b="0" i="0" u="none" strike="noStrike" cap="none">
                <a:solidFill>
                  <a:schemeClr val="dk1"/>
                </a:solidFill>
                <a:latin typeface="Arial"/>
                <a:ea typeface="Arial"/>
                <a:cs typeface="Arial"/>
                <a:sym typeface="Arial"/>
              </a:defRPr>
            </a:lvl4pPr>
            <a:lvl5pPr marL="1371600" marR="0" lvl="4" indent="0" algn="l" rtl="0">
              <a:spcBef>
                <a:spcPts val="0"/>
              </a:spcBef>
              <a:buNone/>
              <a:defRPr sz="1350" b="0" i="0" u="none" strike="noStrike" cap="none">
                <a:solidFill>
                  <a:schemeClr val="dk1"/>
                </a:solidFill>
                <a:latin typeface="Arial"/>
                <a:ea typeface="Arial"/>
                <a:cs typeface="Arial"/>
                <a:sym typeface="Arial"/>
              </a:defRPr>
            </a:lvl5pPr>
            <a:lvl6pPr marL="1714500" marR="0" lvl="5" indent="0" algn="l" rtl="0">
              <a:spcBef>
                <a:spcPts val="0"/>
              </a:spcBef>
              <a:buNone/>
              <a:defRPr sz="1350" b="0" i="0" u="none" strike="noStrike" cap="none">
                <a:solidFill>
                  <a:schemeClr val="dk1"/>
                </a:solidFill>
                <a:latin typeface="Arial"/>
                <a:ea typeface="Arial"/>
                <a:cs typeface="Arial"/>
                <a:sym typeface="Arial"/>
              </a:defRPr>
            </a:lvl6pPr>
            <a:lvl7pPr marL="2057400" marR="0" lvl="6" indent="0" algn="l" rtl="0">
              <a:spcBef>
                <a:spcPts val="0"/>
              </a:spcBef>
              <a:buNone/>
              <a:defRPr sz="1350" b="0" i="0" u="none" strike="noStrike" cap="none">
                <a:solidFill>
                  <a:schemeClr val="dk1"/>
                </a:solidFill>
                <a:latin typeface="Arial"/>
                <a:ea typeface="Arial"/>
                <a:cs typeface="Arial"/>
                <a:sym typeface="Arial"/>
              </a:defRPr>
            </a:lvl7pPr>
            <a:lvl8pPr marL="2400300" marR="0" lvl="7" indent="0" algn="l" rtl="0">
              <a:spcBef>
                <a:spcPts val="0"/>
              </a:spcBef>
              <a:buNone/>
              <a:defRPr sz="1350" b="0" i="0" u="none" strike="noStrike" cap="none">
                <a:solidFill>
                  <a:schemeClr val="dk1"/>
                </a:solidFill>
                <a:latin typeface="Arial"/>
                <a:ea typeface="Arial"/>
                <a:cs typeface="Arial"/>
                <a:sym typeface="Arial"/>
              </a:defRPr>
            </a:lvl8pPr>
            <a:lvl9pPr marL="2743200" marR="0" lvl="8" indent="0" algn="l" rtl="0">
              <a:spcBef>
                <a:spcPts val="0"/>
              </a:spcBef>
              <a:buNone/>
              <a:defRPr sz="1350" b="0" i="0" u="none" strike="noStrike" cap="none">
                <a:solidFill>
                  <a:schemeClr val="dk1"/>
                </a:solidFill>
                <a:latin typeface="Arial"/>
                <a:ea typeface="Arial"/>
                <a:cs typeface="Arial"/>
                <a:sym typeface="Arial"/>
              </a:defRPr>
            </a:lvl9pPr>
          </a:lstStyle>
          <a:p>
            <a:endParaRPr dirty="0"/>
          </a:p>
        </p:txBody>
      </p:sp>
      <p:sp>
        <p:nvSpPr>
          <p:cNvPr id="13" name="Shape 13"/>
          <p:cNvSpPr txBox="1">
            <a:spLocks noGrp="1"/>
          </p:cNvSpPr>
          <p:nvPr>
            <p:ph type="dt" idx="10"/>
          </p:nvPr>
        </p:nvSpPr>
        <p:spPr>
          <a:xfrm>
            <a:off x="8447618" y="113074"/>
            <a:ext cx="2844799" cy="182879"/>
          </a:xfrm>
          <a:prstGeom prst="rect">
            <a:avLst/>
          </a:prstGeom>
          <a:noFill/>
          <a:ln>
            <a:noFill/>
          </a:ln>
        </p:spPr>
        <p:txBody>
          <a:bodyPr lIns="91425" tIns="91425" rIns="91425" bIns="91425" anchor="ctr" anchorCtr="0"/>
          <a:lstStyle>
            <a:lvl1pPr marL="0" marR="0" lvl="0" indent="0" algn="r" rtl="0">
              <a:spcBef>
                <a:spcPts val="0"/>
              </a:spcBef>
              <a:buNone/>
              <a:defRPr sz="675" b="0" i="0" u="none" strike="noStrike" cap="none">
                <a:solidFill>
                  <a:schemeClr val="lt1"/>
                </a:solidFill>
                <a:latin typeface="Arial"/>
                <a:ea typeface="Arial"/>
                <a:cs typeface="Arial"/>
                <a:sym typeface="Arial"/>
              </a:defRPr>
            </a:lvl1pPr>
            <a:lvl2pPr marL="342900" marR="0" lvl="1" indent="0" algn="l" rtl="0">
              <a:spcBef>
                <a:spcPts val="0"/>
              </a:spcBef>
              <a:buNone/>
              <a:defRPr sz="1350" b="0" i="0" u="none" strike="noStrike" cap="none">
                <a:solidFill>
                  <a:schemeClr val="dk1"/>
                </a:solidFill>
                <a:latin typeface="Arial"/>
                <a:ea typeface="Arial"/>
                <a:cs typeface="Arial"/>
                <a:sym typeface="Arial"/>
              </a:defRPr>
            </a:lvl2pPr>
            <a:lvl3pPr marL="685800" marR="0" lvl="2" indent="0" algn="l" rtl="0">
              <a:spcBef>
                <a:spcPts val="0"/>
              </a:spcBef>
              <a:buNone/>
              <a:defRPr sz="1350" b="0" i="0" u="none" strike="noStrike" cap="none">
                <a:solidFill>
                  <a:schemeClr val="dk1"/>
                </a:solidFill>
                <a:latin typeface="Arial"/>
                <a:ea typeface="Arial"/>
                <a:cs typeface="Arial"/>
                <a:sym typeface="Arial"/>
              </a:defRPr>
            </a:lvl3pPr>
            <a:lvl4pPr marL="1028700" marR="0" lvl="3" indent="0" algn="l" rtl="0">
              <a:spcBef>
                <a:spcPts val="0"/>
              </a:spcBef>
              <a:buNone/>
              <a:defRPr sz="1350" b="0" i="0" u="none" strike="noStrike" cap="none">
                <a:solidFill>
                  <a:schemeClr val="dk1"/>
                </a:solidFill>
                <a:latin typeface="Arial"/>
                <a:ea typeface="Arial"/>
                <a:cs typeface="Arial"/>
                <a:sym typeface="Arial"/>
              </a:defRPr>
            </a:lvl4pPr>
            <a:lvl5pPr marL="1371600" marR="0" lvl="4" indent="0" algn="l" rtl="0">
              <a:spcBef>
                <a:spcPts val="0"/>
              </a:spcBef>
              <a:buNone/>
              <a:defRPr sz="1350" b="0" i="0" u="none" strike="noStrike" cap="none">
                <a:solidFill>
                  <a:schemeClr val="dk1"/>
                </a:solidFill>
                <a:latin typeface="Arial"/>
                <a:ea typeface="Arial"/>
                <a:cs typeface="Arial"/>
                <a:sym typeface="Arial"/>
              </a:defRPr>
            </a:lvl5pPr>
            <a:lvl6pPr marL="1714500" marR="0" lvl="5" indent="0" algn="l" rtl="0">
              <a:spcBef>
                <a:spcPts val="0"/>
              </a:spcBef>
              <a:buNone/>
              <a:defRPr sz="1350" b="0" i="0" u="none" strike="noStrike" cap="none">
                <a:solidFill>
                  <a:schemeClr val="dk1"/>
                </a:solidFill>
                <a:latin typeface="Arial"/>
                <a:ea typeface="Arial"/>
                <a:cs typeface="Arial"/>
                <a:sym typeface="Arial"/>
              </a:defRPr>
            </a:lvl6pPr>
            <a:lvl7pPr marL="2057400" marR="0" lvl="6" indent="0" algn="l" rtl="0">
              <a:spcBef>
                <a:spcPts val="0"/>
              </a:spcBef>
              <a:buNone/>
              <a:defRPr sz="1350" b="0" i="0" u="none" strike="noStrike" cap="none">
                <a:solidFill>
                  <a:schemeClr val="dk1"/>
                </a:solidFill>
                <a:latin typeface="Arial"/>
                <a:ea typeface="Arial"/>
                <a:cs typeface="Arial"/>
                <a:sym typeface="Arial"/>
              </a:defRPr>
            </a:lvl7pPr>
            <a:lvl8pPr marL="2400300" marR="0" lvl="7" indent="0" algn="l" rtl="0">
              <a:spcBef>
                <a:spcPts val="0"/>
              </a:spcBef>
              <a:buNone/>
              <a:defRPr sz="1350" b="0" i="0" u="none" strike="noStrike" cap="none">
                <a:solidFill>
                  <a:schemeClr val="dk1"/>
                </a:solidFill>
                <a:latin typeface="Arial"/>
                <a:ea typeface="Arial"/>
                <a:cs typeface="Arial"/>
                <a:sym typeface="Arial"/>
              </a:defRPr>
            </a:lvl8pPr>
            <a:lvl9pPr marL="2743200" marR="0" lvl="8" indent="0" algn="l" rtl="0">
              <a:spcBef>
                <a:spcPts val="0"/>
              </a:spcBef>
              <a:buNone/>
              <a:defRPr sz="1350" b="0" i="0" u="none" strike="noStrike" cap="none">
                <a:solidFill>
                  <a:schemeClr val="dk1"/>
                </a:solidFill>
                <a:latin typeface="Arial"/>
                <a:ea typeface="Arial"/>
                <a:cs typeface="Arial"/>
                <a:sym typeface="Arial"/>
              </a:defRPr>
            </a:lvl9pPr>
          </a:lstStyle>
          <a:p>
            <a:endParaRPr dirty="0"/>
          </a:p>
        </p:txBody>
      </p:sp>
      <p:sp>
        <p:nvSpPr>
          <p:cNvPr id="14" name="Shape 14"/>
          <p:cNvSpPr txBox="1">
            <a:spLocks noGrp="1"/>
          </p:cNvSpPr>
          <p:nvPr>
            <p:ph type="sldNum" idx="12"/>
          </p:nvPr>
        </p:nvSpPr>
        <p:spPr>
          <a:xfrm>
            <a:off x="11292417" y="113074"/>
            <a:ext cx="735711" cy="182879"/>
          </a:xfrm>
          <a:prstGeom prst="rect">
            <a:avLst/>
          </a:prstGeom>
          <a:noFill/>
          <a:ln>
            <a:noFill/>
          </a:ln>
        </p:spPr>
        <p:txBody>
          <a:bodyPr lIns="91425" tIns="45700" rIns="91425" bIns="45700" anchor="ctr" anchorCtr="0">
            <a:noAutofit/>
          </a:bodyPr>
          <a:lstStyle/>
          <a:p>
            <a:pPr algn="r">
              <a:buSzPct val="25000"/>
            </a:pPr>
            <a:fld id="{00000000-1234-1234-1234-123412341234}" type="slidenum">
              <a:rPr lang="en-US" sz="675" smtClean="0">
                <a:solidFill>
                  <a:schemeClr val="lt1"/>
                </a:solidFill>
              </a:rPr>
              <a:pPr algn="r">
                <a:buSzPct val="25000"/>
              </a:pPr>
              <a:t>‹Nr.›</a:t>
            </a:fld>
            <a:endParaRPr lang="en-US" sz="675" dirty="0">
              <a:solidFill>
                <a:schemeClr val="lt1"/>
              </a:solidFill>
            </a:endParaRPr>
          </a:p>
        </p:txBody>
      </p:sp>
    </p:spTree>
    <p:extLst>
      <p:ext uri="{BB962C8B-B14F-4D97-AF65-F5344CB8AC3E}">
        <p14:creationId xmlns:p14="http://schemas.microsoft.com/office/powerpoint/2010/main" val="3147102852"/>
      </p:ext>
    </p:extLst>
  </p:cSld>
  <p:clrMap bg1="lt1" tx1="dk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668" r:id="rId16"/>
    <p:sldLayoutId id="2147483669" r:id="rId17"/>
    <p:sldLayoutId id="2147483678" r:id="rId1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05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L="191691" marR="0" lvl="0" indent="-191691" algn="l" rtl="0">
        <a:lnSpc>
          <a:spcPct val="100000"/>
        </a:lnSpc>
        <a:spcBef>
          <a:spcPts val="0"/>
        </a:spcBef>
        <a:spcAft>
          <a:spcPts val="0"/>
        </a:spcAft>
        <a:buNone/>
        <a:defRPr sz="10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0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0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0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0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0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0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0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05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0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0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0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0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0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0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0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0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05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609600" y="215372"/>
            <a:ext cx="109728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609600" y="1600201"/>
            <a:ext cx="109728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125293" y="6172200"/>
            <a:ext cx="1146047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3" name="Shape 13"/>
          <p:cNvSpPr txBox="1">
            <a:spLocks noGrp="1"/>
          </p:cNvSpPr>
          <p:nvPr>
            <p:ph type="dt" idx="10"/>
          </p:nvPr>
        </p:nvSpPr>
        <p:spPr>
          <a:xfrm>
            <a:off x="8447617" y="113072"/>
            <a:ext cx="28447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4" name="Shape 14"/>
          <p:cNvSpPr txBox="1">
            <a:spLocks noGrp="1"/>
          </p:cNvSpPr>
          <p:nvPr>
            <p:ph type="sldNum" idx="12"/>
          </p:nvPr>
        </p:nvSpPr>
        <p:spPr>
          <a:xfrm>
            <a:off x="11292415" y="113072"/>
            <a:ext cx="735711" cy="182879"/>
          </a:xfrm>
          <a:prstGeom prst="rect">
            <a:avLst/>
          </a:prstGeom>
          <a:noFill/>
          <a:ln>
            <a:noFill/>
          </a:ln>
        </p:spPr>
        <p:txBody>
          <a:bodyPr lIns="91425" tIns="45700" rIns="91425" bIns="45700" anchor="ctr" anchorCtr="0">
            <a:noAutofit/>
          </a:bodyPr>
          <a:lstStyle/>
          <a:p>
            <a:pPr algn="r">
              <a:buSzPct val="25000"/>
            </a:pPr>
            <a:fld id="{00000000-1234-1234-1234-123412341234}" type="slidenum">
              <a:rPr lang="en-US" sz="900" smtClean="0">
                <a:solidFill>
                  <a:schemeClr val="lt1"/>
                </a:solidFill>
              </a:rPr>
              <a:pPr algn="r">
                <a:buSzPct val="25000"/>
              </a:pPr>
              <a:t>‹Nr.›</a:t>
            </a:fld>
            <a:endParaRPr lang="en-US" sz="900" dirty="0">
              <a:solidFill>
                <a:schemeClr val="lt1"/>
              </a:solidFill>
            </a:endParaRPr>
          </a:p>
        </p:txBody>
      </p:sp>
      <p:pic>
        <p:nvPicPr>
          <p:cNvPr id="15" name="Shape 15" descr="Pearson Logo"/>
          <p:cNvPicPr preferRelativeResize="0"/>
          <p:nvPr/>
        </p:nvPicPr>
        <p:blipFill rotWithShape="1">
          <a:blip r:embed="rId5">
            <a:alphaModFix/>
          </a:blip>
          <a:srcRect/>
          <a:stretch/>
        </p:blipFill>
        <p:spPr>
          <a:xfrm>
            <a:off x="591963" y="6429709"/>
            <a:ext cx="1223999" cy="279914"/>
          </a:xfrm>
          <a:prstGeom prst="rect">
            <a:avLst/>
          </a:prstGeom>
          <a:noFill/>
          <a:ln>
            <a:noFill/>
          </a:ln>
        </p:spPr>
      </p:pic>
    </p:spTree>
    <p:extLst>
      <p:ext uri="{BB962C8B-B14F-4D97-AF65-F5344CB8AC3E}">
        <p14:creationId xmlns:p14="http://schemas.microsoft.com/office/powerpoint/2010/main" val="200283969"/>
      </p:ext>
    </p:extLst>
  </p:cSld>
  <p:clrMap bg1="lt1" tx1="dk1" bg2="dk2" tx2="lt2" accent1="accent1" accent2="accent2" accent3="accent3" accent4="accent4" accent5="accent5" accent6="accent6" hlink="hlink" folHlink="folHlink"/>
  <p:sldLayoutIdLst>
    <p:sldLayoutId id="2147483664" r:id="rId1"/>
    <p:sldLayoutId id="2147483695" r:id="rId2"/>
    <p:sldLayoutId id="2147483693" r:id="rId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L="255588" marR="0" lvl="0" indent="-25603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9.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24.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15372"/>
            <a:ext cx="8363663" cy="826560"/>
          </a:xfrm>
        </p:spPr>
        <p:txBody>
          <a:bodyPr anchor="b"/>
          <a:lstStyle/>
          <a:p>
            <a:pPr>
              <a:buSzPct val="100000"/>
            </a:pPr>
            <a:r>
              <a:rPr lang="en-US" dirty="0"/>
              <a:t>Experiencing M</a:t>
            </a:r>
            <a:r>
              <a:rPr lang="en-US" sz="100" dirty="0"/>
              <a:t> </a:t>
            </a:r>
            <a:r>
              <a:rPr lang="en-US" dirty="0"/>
              <a:t>I</a:t>
            </a:r>
            <a:r>
              <a:rPr lang="en-US" sz="100" dirty="0"/>
              <a:t> </a:t>
            </a:r>
            <a:r>
              <a:rPr lang="en-US" dirty="0"/>
              <a:t>S</a:t>
            </a:r>
            <a:endParaRPr lang="en-US" b="0" dirty="0">
              <a:latin typeface="Times New Roman" panose="02020603050405020304" pitchFamily="18" charset="0"/>
              <a:ea typeface="Arial"/>
              <a:cs typeface="Times New Roman" panose="02020603050405020304" pitchFamily="18" charset="0"/>
              <a:sym typeface="Arial"/>
            </a:endParaRPr>
          </a:p>
        </p:txBody>
      </p:sp>
      <p:sp>
        <p:nvSpPr>
          <p:cNvPr id="3" name="Text Placeholder 2"/>
          <p:cNvSpPr>
            <a:spLocks noGrp="1"/>
          </p:cNvSpPr>
          <p:nvPr>
            <p:ph type="body" idx="1"/>
          </p:nvPr>
        </p:nvSpPr>
        <p:spPr>
          <a:xfrm>
            <a:off x="1981199" y="1131312"/>
            <a:ext cx="8229600" cy="440920"/>
          </a:xfrm>
        </p:spPr>
        <p:txBody>
          <a:bodyPr/>
          <a:lstStyle/>
          <a:p>
            <a:r>
              <a:rPr lang="en-US" altLang="en-US" dirty="0">
                <a:latin typeface="+mn-lt"/>
                <a:cs typeface="Times New Roman" panose="02020603050405020304" pitchFamily="18" charset="0"/>
                <a:sym typeface="Times New Roman"/>
              </a:rPr>
              <a:t>Ninth Edition</a:t>
            </a:r>
            <a:endParaRPr lang="en-US" dirty="0">
              <a:latin typeface="+mn-lt"/>
              <a:cs typeface="Times New Roman" panose="02020603050405020304" pitchFamily="18" charset="0"/>
              <a:sym typeface="Times New Roman"/>
            </a:endParaRPr>
          </a:p>
        </p:txBody>
      </p:sp>
      <p:sp>
        <p:nvSpPr>
          <p:cNvPr id="4" name="Text Placeholder 3"/>
          <p:cNvSpPr>
            <a:spLocks noGrp="1"/>
          </p:cNvSpPr>
          <p:nvPr>
            <p:ph type="body" idx="2"/>
          </p:nvPr>
        </p:nvSpPr>
        <p:spPr>
          <a:xfrm>
            <a:off x="6553200" y="2209801"/>
            <a:ext cx="3657600" cy="815283"/>
          </a:xfrm>
        </p:spPr>
        <p:txBody>
          <a:bodyPr/>
          <a:lstStyle/>
          <a:p>
            <a:pPr lvl="0" algn="ctr"/>
            <a:r>
              <a:rPr lang="en-US" b="1" dirty="0">
                <a:latin typeface="+mn-lt"/>
              </a:rPr>
              <a:t>Chapter 2</a:t>
            </a:r>
          </a:p>
        </p:txBody>
      </p:sp>
      <p:sp>
        <p:nvSpPr>
          <p:cNvPr id="5" name="Text Placeholder 4"/>
          <p:cNvSpPr>
            <a:spLocks noGrp="1"/>
          </p:cNvSpPr>
          <p:nvPr>
            <p:ph type="body" idx="3"/>
          </p:nvPr>
        </p:nvSpPr>
        <p:spPr>
          <a:xfrm>
            <a:off x="6553200" y="3114462"/>
            <a:ext cx="3657600" cy="1553072"/>
          </a:xfrm>
        </p:spPr>
        <p:txBody>
          <a:bodyPr/>
          <a:lstStyle/>
          <a:p>
            <a:pPr algn="ctr"/>
            <a:r>
              <a:rPr lang="en-US" dirty="0">
                <a:latin typeface="+mn-lt"/>
              </a:rPr>
              <a:t>Organizational Strategy, Information Systems, and Competitive Advantage</a:t>
            </a:r>
          </a:p>
        </p:txBody>
      </p:sp>
      <p:pic>
        <p:nvPicPr>
          <p:cNvPr id="8" name="Picture 7" descr="Cover art for Experiencing MIS, 9th Edition, by David M. Kroenke and Randall J. Boyle&#10;">
            <a:extLst>
              <a:ext uri="{FF2B5EF4-FFF2-40B4-BE49-F238E27FC236}">
                <a16:creationId xmlns:a16="http://schemas.microsoft.com/office/drawing/2014/main" id="{66F68693-04B9-45A8-9FEE-D461A6FE8391}"/>
              </a:ext>
              <a:ext uri="{C183D7F6-B498-43B3-948B-1728B52AA6E4}">
                <adec:decorative xmlns:adec="http://schemas.microsoft.com/office/drawing/2017/decorative" val="0"/>
              </a:ext>
            </a:extLst>
          </p:cNvPr>
          <p:cNvPicPr>
            <a:picLocks noChangeAspect="1"/>
          </p:cNvPicPr>
          <p:nvPr/>
        </p:nvPicPr>
        <p:blipFill>
          <a:blip r:embed="rId3"/>
          <a:srcRect/>
          <a:stretch/>
        </p:blipFill>
        <p:spPr>
          <a:xfrm>
            <a:off x="2259918" y="1850538"/>
            <a:ext cx="3418851" cy="4375951"/>
          </a:xfrm>
          <a:prstGeom prst="rect">
            <a:avLst/>
          </a:prstGeom>
          <a:ln w="9525">
            <a:solidFill>
              <a:schemeClr val="tx1"/>
            </a:solidFill>
          </a:ln>
        </p:spPr>
      </p:pic>
      <p:sp>
        <p:nvSpPr>
          <p:cNvPr id="6" name="Text Placeholder 5"/>
          <p:cNvSpPr>
            <a:spLocks noGrp="1"/>
          </p:cNvSpPr>
          <p:nvPr>
            <p:ph type="body" idx="13"/>
          </p:nvPr>
        </p:nvSpPr>
        <p:spPr>
          <a:xfrm>
            <a:off x="4069081" y="6474315"/>
            <a:ext cx="6275783" cy="246526"/>
          </a:xfrm>
        </p:spPr>
        <p:txBody>
          <a:bodyPr anchor="ctr"/>
          <a:lstStyle/>
          <a:p>
            <a:pPr algn="r"/>
            <a:r>
              <a:rPr lang="en-US" altLang="en-US" sz="1200" dirty="0">
                <a:solidFill>
                  <a:schemeClr val="tx1"/>
                </a:solidFill>
                <a:latin typeface="Verdana"/>
                <a:ea typeface="Verdana" panose="020B0604030504040204" pitchFamily="34" charset="0"/>
                <a:cs typeface="Verdana" panose="020B0604030504040204" pitchFamily="34" charset="0"/>
              </a:rPr>
              <a:t>Copyright © 2019, 2017, 2016 Pearson Education, Inc. All Rights Reserved</a:t>
            </a:r>
          </a:p>
        </p:txBody>
      </p:sp>
      <p:sp>
        <p:nvSpPr>
          <p:cNvPr id="7" name="TextBox 6"/>
          <p:cNvSpPr txBox="1"/>
          <p:nvPr/>
        </p:nvSpPr>
        <p:spPr>
          <a:xfrm>
            <a:off x="7009128" y="4756914"/>
            <a:ext cx="2745744" cy="830997"/>
          </a:xfrm>
          <a:prstGeom prst="rect">
            <a:avLst/>
          </a:prstGeom>
          <a:noFill/>
        </p:spPr>
        <p:txBody>
          <a:bodyPr wrap="square" rtlCol="0">
            <a:spAutoFit/>
          </a:bodyPr>
          <a:lstStyle/>
          <a:p>
            <a:r>
              <a:rPr lang="en-US" sz="1200" dirty="0">
                <a:solidFill>
                  <a:schemeClr val="bg1"/>
                </a:solidFill>
                <a:latin typeface="+mn-lt"/>
              </a:rPr>
              <a:t>Slides in this presentation contain hyperlinks. JAWS users should be able to get a list of links by using INSERT+F7</a:t>
            </a:r>
          </a:p>
        </p:txBody>
      </p:sp>
    </p:spTree>
    <p:extLst>
      <p:ext uri="{BB962C8B-B14F-4D97-AF65-F5344CB8AC3E}">
        <p14:creationId xmlns:p14="http://schemas.microsoft.com/office/powerpoint/2010/main" val="41404159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b" anchorCtr="0">
            <a:noAutofit/>
          </a:bodyPr>
          <a:lstStyle/>
          <a:p>
            <a:pPr defTabSz="685800">
              <a:spcBef>
                <a:spcPct val="0"/>
              </a:spcBef>
              <a:buClrTx/>
            </a:pPr>
            <a:r>
              <a:rPr lang="en-US" kern="1200" dirty="0">
                <a:latin typeface="Times New Roman" panose="02020603050405020304" pitchFamily="18" charset="0"/>
                <a:ea typeface="+mj-ea"/>
                <a:cs typeface="Times New Roman" panose="02020603050405020304" pitchFamily="18" charset="0"/>
              </a:rPr>
              <a:t>Value Chain Concepts </a:t>
            </a:r>
            <a:r>
              <a:rPr lang="en-US" sz="2000" kern="1200" dirty="0">
                <a:latin typeface="Times New Roman" panose="02020603050405020304" pitchFamily="18" charset="0"/>
                <a:ea typeface="+mj-ea"/>
                <a:cs typeface="Times New Roman" panose="02020603050405020304" pitchFamily="18" charset="0"/>
              </a:rPr>
              <a:t>(2 of 3)</a:t>
            </a:r>
            <a:endParaRPr lang="en-US" kern="1200" dirty="0">
              <a:latin typeface="Times New Roman" panose="02020603050405020304" pitchFamily="18" charset="0"/>
              <a:ea typeface="+mj-ea"/>
              <a:cs typeface="Times New Roman" panose="02020603050405020304" pitchFamily="18" charset="0"/>
            </a:endParaRPr>
          </a:p>
        </p:txBody>
      </p:sp>
      <p:sp>
        <p:nvSpPr>
          <p:cNvPr id="4" name="Text Placeholder 3"/>
          <p:cNvSpPr>
            <a:spLocks noGrp="1"/>
          </p:cNvSpPr>
          <p:nvPr>
            <p:ph type="body" idx="1"/>
          </p:nvPr>
        </p:nvSpPr>
        <p:spPr>
          <a:xfrm>
            <a:off x="1981200" y="1312651"/>
            <a:ext cx="8229600" cy="4964325"/>
          </a:xfrm>
        </p:spPr>
        <p:txBody>
          <a:bodyPr wrap="square" lIns="91425" tIns="91425" rIns="91425" bIns="91425" anchor="t" anchorCtr="0">
            <a:noAutofit/>
          </a:bodyPr>
          <a:lstStyle/>
          <a:p>
            <a:pPr marL="0" indent="0" defTabSz="685800">
              <a:spcAft>
                <a:spcPct val="0"/>
              </a:spcAft>
              <a:buSzPts val="2400"/>
              <a:buNone/>
            </a:pPr>
            <a:r>
              <a:rPr lang="en-US" sz="1400" dirty="0">
                <a:latin typeface="+mn-lt"/>
              </a:rPr>
              <a:t>2-4 How does competitive strategy determine value chain structure?</a:t>
            </a:r>
          </a:p>
          <a:p>
            <a:pPr marL="0" indent="0" defTabSz="685800">
              <a:spcAft>
                <a:spcPct val="0"/>
              </a:spcAft>
              <a:buSzPts val="2400"/>
              <a:buNone/>
            </a:pPr>
            <a:r>
              <a:rPr lang="en-US" sz="2400" b="1" kern="1200" dirty="0">
                <a:solidFill>
                  <a:srgbClr val="000000"/>
                </a:solidFill>
                <a:latin typeface="+mn-lt"/>
                <a:ea typeface="+mn-ea"/>
                <a:cs typeface="+mn-cs"/>
              </a:rPr>
              <a:t>Value chain: network of value-creating activities.</a:t>
            </a:r>
          </a:p>
          <a:p>
            <a:pPr defTabSz="685800">
              <a:spcAft>
                <a:spcPct val="0"/>
              </a:spcAft>
              <a:buSzPts val="2400"/>
            </a:pPr>
            <a:r>
              <a:rPr lang="en-US" sz="2400" kern="1200" dirty="0">
                <a:solidFill>
                  <a:srgbClr val="000000"/>
                </a:solidFill>
                <a:latin typeface="+mn-lt"/>
                <a:ea typeface="+mn-ea"/>
                <a:cs typeface="+mn-cs"/>
              </a:rPr>
              <a:t>Primary activities: business functions directly related to product or service production</a:t>
            </a:r>
          </a:p>
          <a:p>
            <a:pPr lvl="1" defTabSz="685800">
              <a:spcAft>
                <a:spcPct val="0"/>
              </a:spcAft>
              <a:buSzPts val="2400"/>
            </a:pPr>
            <a:r>
              <a:rPr lang="en-US" sz="2400" kern="1200" dirty="0">
                <a:solidFill>
                  <a:srgbClr val="000000"/>
                </a:solidFill>
                <a:latin typeface="+mn-lt"/>
                <a:ea typeface="+mn-ea"/>
                <a:cs typeface="+mn-cs"/>
              </a:rPr>
              <a:t>Inbound Logistics</a:t>
            </a:r>
          </a:p>
          <a:p>
            <a:pPr lvl="1" defTabSz="685800">
              <a:spcAft>
                <a:spcPct val="0"/>
              </a:spcAft>
              <a:buSzPts val="2400"/>
            </a:pPr>
            <a:r>
              <a:rPr lang="en-US" sz="2400" kern="1200" dirty="0">
                <a:solidFill>
                  <a:srgbClr val="000000"/>
                </a:solidFill>
                <a:latin typeface="+mn-lt"/>
                <a:ea typeface="+mn-ea"/>
                <a:cs typeface="+mn-cs"/>
              </a:rPr>
              <a:t>Operations/Manufacturing</a:t>
            </a:r>
          </a:p>
          <a:p>
            <a:pPr lvl="1" defTabSz="685800">
              <a:spcAft>
                <a:spcPct val="0"/>
              </a:spcAft>
              <a:buSzPts val="2400"/>
            </a:pPr>
            <a:r>
              <a:rPr lang="en-US" sz="2400" kern="1200" dirty="0">
                <a:solidFill>
                  <a:srgbClr val="000000"/>
                </a:solidFill>
                <a:latin typeface="+mn-lt"/>
                <a:ea typeface="+mn-ea"/>
                <a:cs typeface="+mn-cs"/>
              </a:rPr>
              <a:t>Outbound Logistics</a:t>
            </a:r>
          </a:p>
          <a:p>
            <a:pPr lvl="1" defTabSz="685800">
              <a:spcAft>
                <a:spcPct val="0"/>
              </a:spcAft>
              <a:buSzPts val="2400"/>
            </a:pPr>
            <a:r>
              <a:rPr lang="en-US" sz="2400" kern="1200" dirty="0">
                <a:solidFill>
                  <a:srgbClr val="000000"/>
                </a:solidFill>
                <a:latin typeface="+mn-lt"/>
                <a:ea typeface="+mn-ea"/>
                <a:cs typeface="+mn-cs"/>
              </a:rPr>
              <a:t>Sales and Marketing</a:t>
            </a:r>
          </a:p>
          <a:p>
            <a:pPr lvl="1" defTabSz="685800">
              <a:spcAft>
                <a:spcPct val="0"/>
              </a:spcAft>
              <a:buSzPts val="2400"/>
            </a:pPr>
            <a:r>
              <a:rPr lang="en-US" sz="2400" kern="1200" dirty="0">
                <a:solidFill>
                  <a:srgbClr val="000000"/>
                </a:solidFill>
                <a:latin typeface="+mn-lt"/>
                <a:ea typeface="+mn-ea"/>
                <a:cs typeface="+mn-cs"/>
              </a:rPr>
              <a:t>Customer Service</a:t>
            </a:r>
          </a:p>
        </p:txBody>
      </p:sp>
    </p:spTree>
    <p:extLst>
      <p:ext uri="{BB962C8B-B14F-4D97-AF65-F5344CB8AC3E}">
        <p14:creationId xmlns:p14="http://schemas.microsoft.com/office/powerpoint/2010/main" val="25389915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b" anchorCtr="0">
            <a:noAutofit/>
          </a:bodyPr>
          <a:lstStyle/>
          <a:p>
            <a:pPr defTabSz="685800">
              <a:spcBef>
                <a:spcPct val="0"/>
              </a:spcBef>
              <a:buClrTx/>
            </a:pPr>
            <a:r>
              <a:rPr lang="en-US" kern="1200" dirty="0">
                <a:latin typeface="Times New Roman" panose="02020603050405020304" pitchFamily="18" charset="0"/>
                <a:ea typeface="+mj-ea"/>
                <a:cs typeface="Times New Roman" panose="02020603050405020304" pitchFamily="18" charset="0"/>
              </a:rPr>
              <a:t>Value Chain Concepts </a:t>
            </a:r>
            <a:r>
              <a:rPr lang="en-US" sz="2000" kern="1200" dirty="0">
                <a:latin typeface="Times New Roman" panose="02020603050405020304" pitchFamily="18" charset="0"/>
                <a:ea typeface="+mj-ea"/>
                <a:cs typeface="Times New Roman" panose="02020603050405020304" pitchFamily="18" charset="0"/>
              </a:rPr>
              <a:t>(3 of 3)</a:t>
            </a:r>
            <a:endParaRPr lang="en-US" kern="1200" dirty="0">
              <a:latin typeface="Times New Roman" panose="02020603050405020304" pitchFamily="18" charset="0"/>
              <a:ea typeface="+mj-ea"/>
              <a:cs typeface="Times New Roman" panose="02020603050405020304" pitchFamily="18" charset="0"/>
            </a:endParaRPr>
          </a:p>
        </p:txBody>
      </p:sp>
      <p:sp>
        <p:nvSpPr>
          <p:cNvPr id="4" name="Text Placeholder 3"/>
          <p:cNvSpPr>
            <a:spLocks noGrp="1"/>
          </p:cNvSpPr>
          <p:nvPr>
            <p:ph type="body" idx="1"/>
          </p:nvPr>
        </p:nvSpPr>
        <p:spPr>
          <a:xfrm>
            <a:off x="1981200" y="1312651"/>
            <a:ext cx="8229600" cy="4964325"/>
          </a:xfrm>
        </p:spPr>
        <p:txBody>
          <a:bodyPr wrap="square" lIns="91425" tIns="91425" rIns="91425" bIns="91425" anchor="t" anchorCtr="0">
            <a:noAutofit/>
          </a:bodyPr>
          <a:lstStyle/>
          <a:p>
            <a:pPr marL="0" indent="0" defTabSz="685800">
              <a:spcAft>
                <a:spcPct val="0"/>
              </a:spcAft>
              <a:buSzPts val="2400"/>
              <a:buNone/>
            </a:pPr>
            <a:r>
              <a:rPr lang="en-US" sz="1400" dirty="0">
                <a:latin typeface="+mn-lt"/>
              </a:rPr>
              <a:t>2-4 How does competitive strategy determine value chain structure?</a:t>
            </a:r>
          </a:p>
          <a:p>
            <a:pPr defTabSz="685800">
              <a:spcAft>
                <a:spcPct val="0"/>
              </a:spcAft>
              <a:buSzPts val="2400"/>
            </a:pPr>
            <a:r>
              <a:rPr lang="en-US" sz="2400" kern="1200" dirty="0">
                <a:solidFill>
                  <a:srgbClr val="000000"/>
                </a:solidFill>
                <a:latin typeface="+mn-lt"/>
                <a:ea typeface="+mn-ea"/>
                <a:cs typeface="+mn-cs"/>
              </a:rPr>
              <a:t>Support activities: business functions that assist the primary activities</a:t>
            </a:r>
          </a:p>
          <a:p>
            <a:pPr marL="579651" lvl="1" indent="-255651" defTabSz="685800">
              <a:spcAft>
                <a:spcPct val="0"/>
              </a:spcAft>
              <a:buSzPts val="2400"/>
            </a:pPr>
            <a:r>
              <a:rPr lang="en-US" sz="2400" dirty="0">
                <a:solidFill>
                  <a:srgbClr val="000000"/>
                </a:solidFill>
              </a:rPr>
              <a:t>Procurement</a:t>
            </a:r>
          </a:p>
          <a:p>
            <a:pPr marL="579651" lvl="1" indent="-255651" defTabSz="685800">
              <a:spcAft>
                <a:spcPct val="0"/>
              </a:spcAft>
              <a:buSzPts val="2400"/>
            </a:pPr>
            <a:r>
              <a:rPr lang="en-US" sz="2400" dirty="0">
                <a:solidFill>
                  <a:srgbClr val="000000"/>
                </a:solidFill>
              </a:rPr>
              <a:t>Technology</a:t>
            </a:r>
          </a:p>
          <a:p>
            <a:pPr marL="579651" lvl="1" indent="-255651" defTabSz="685800">
              <a:spcAft>
                <a:spcPct val="0"/>
              </a:spcAft>
              <a:buSzPts val="2400"/>
            </a:pPr>
            <a:r>
              <a:rPr lang="en-US" sz="2400" dirty="0">
                <a:solidFill>
                  <a:srgbClr val="000000"/>
                </a:solidFill>
              </a:rPr>
              <a:t>Human Resources</a:t>
            </a:r>
          </a:p>
          <a:p>
            <a:pPr marL="579651" lvl="1" indent="-255651" defTabSz="685800">
              <a:spcAft>
                <a:spcPct val="0"/>
              </a:spcAft>
              <a:buSzPts val="2400"/>
            </a:pPr>
            <a:r>
              <a:rPr lang="en-US" sz="2400" dirty="0">
                <a:solidFill>
                  <a:srgbClr val="000000"/>
                </a:solidFill>
              </a:rPr>
              <a:t>Firm Infrastructure</a:t>
            </a:r>
          </a:p>
        </p:txBody>
      </p:sp>
    </p:spTree>
    <p:extLst>
      <p:ext uri="{BB962C8B-B14F-4D97-AF65-F5344CB8AC3E}">
        <p14:creationId xmlns:p14="http://schemas.microsoft.com/office/powerpoint/2010/main" val="24277441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b" anchorCtr="0">
            <a:noAutofit/>
          </a:bodyPr>
          <a:lstStyle/>
          <a:p>
            <a:pPr defTabSz="685800">
              <a:spcBef>
                <a:spcPct val="0"/>
              </a:spcBef>
              <a:buClrTx/>
            </a:pPr>
            <a:r>
              <a:rPr lang="en-US" dirty="0"/>
              <a:t>Drone Manufacturer’s Value Chain</a:t>
            </a:r>
            <a:endParaRPr lang="en-US" kern="1200" dirty="0">
              <a:solidFill>
                <a:schemeClr val="tx2"/>
              </a:solidFill>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1981200" y="1600201"/>
            <a:ext cx="8229600" cy="860196"/>
          </a:xfrm>
        </p:spPr>
        <p:txBody>
          <a:bodyPr/>
          <a:lstStyle/>
          <a:p>
            <a:pPr marL="0" indent="0">
              <a:buNone/>
            </a:pPr>
            <a:r>
              <a:rPr lang="en-US" sz="1400" dirty="0">
                <a:latin typeface="+mn-lt"/>
              </a:rPr>
              <a:t>2-4 How does competitive strategy determine value chain structure?</a:t>
            </a:r>
          </a:p>
          <a:p>
            <a:pPr marL="0" indent="0">
              <a:buNone/>
            </a:pPr>
            <a:r>
              <a:rPr lang="en-US" sz="2000" b="1" dirty="0">
                <a:latin typeface="+mn-lt"/>
              </a:rPr>
              <a:t>Figure 2-6</a:t>
            </a:r>
            <a:r>
              <a:rPr lang="en-US" sz="2000" dirty="0">
                <a:latin typeface="+mn-lt"/>
              </a:rPr>
              <a:t> Drone Manufacturer’s Value Chain</a:t>
            </a:r>
          </a:p>
        </p:txBody>
      </p:sp>
      <p:pic>
        <p:nvPicPr>
          <p:cNvPr id="4" name="Picture 3" descr="Model of a manufacturer's value chain. This depicts the five primary activities (inbound logistics, manufacturing, outbound logistics, sales and marketing, and customer support) and the four secondary activities (procurement, technology, human resources, and firm infrastructure)."/>
          <p:cNvPicPr>
            <a:picLocks noChangeAspect="1"/>
          </p:cNvPicPr>
          <p:nvPr/>
        </p:nvPicPr>
        <p:blipFill>
          <a:blip r:embed="rId3"/>
          <a:srcRect/>
          <a:stretch/>
        </p:blipFill>
        <p:spPr>
          <a:xfrm>
            <a:off x="2462420" y="2460397"/>
            <a:ext cx="6841166" cy="3702278"/>
          </a:xfrm>
          <a:prstGeom prst="rect">
            <a:avLst/>
          </a:prstGeom>
        </p:spPr>
      </p:pic>
    </p:spTree>
    <p:extLst>
      <p:ext uri="{BB962C8B-B14F-4D97-AF65-F5344CB8AC3E}">
        <p14:creationId xmlns:p14="http://schemas.microsoft.com/office/powerpoint/2010/main" val="18209137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b" anchorCtr="0">
            <a:noAutofit/>
          </a:bodyPr>
          <a:lstStyle/>
          <a:p>
            <a:pPr defTabSz="685800">
              <a:spcBef>
                <a:spcPct val="0"/>
              </a:spcBef>
              <a:buClrTx/>
            </a:pPr>
            <a:r>
              <a:rPr lang="en-US"/>
              <a:t>Value Chain </a:t>
            </a:r>
            <a:r>
              <a:rPr lang="en-US" dirty="0"/>
              <a:t>Primary Activities</a:t>
            </a:r>
            <a:endParaRPr lang="en-US" kern="1200" dirty="0">
              <a:latin typeface="Times New Roman" panose="02020603050405020304" pitchFamily="18" charset="0"/>
              <a:ea typeface="+mj-ea"/>
              <a:cs typeface="Times New Roman" panose="02020603050405020304" pitchFamily="18" charset="0"/>
            </a:endParaRPr>
          </a:p>
        </p:txBody>
      </p:sp>
      <p:sp>
        <p:nvSpPr>
          <p:cNvPr id="5" name="Text Placeholder 4"/>
          <p:cNvSpPr>
            <a:spLocks noGrp="1"/>
          </p:cNvSpPr>
          <p:nvPr>
            <p:ph type="body" idx="1"/>
          </p:nvPr>
        </p:nvSpPr>
        <p:spPr>
          <a:xfrm>
            <a:off x="1981200" y="1600201"/>
            <a:ext cx="8229600" cy="831915"/>
          </a:xfrm>
        </p:spPr>
        <p:txBody>
          <a:bodyPr/>
          <a:lstStyle/>
          <a:p>
            <a:pPr marL="0" indent="0">
              <a:buNone/>
            </a:pPr>
            <a:r>
              <a:rPr lang="en-US" sz="1400" dirty="0">
                <a:latin typeface="+mn-lt"/>
              </a:rPr>
              <a:t>2-4 How does competitive strategy determine value chain structure?</a:t>
            </a:r>
          </a:p>
          <a:p>
            <a:pPr marL="0" indent="0">
              <a:buNone/>
            </a:pPr>
            <a:r>
              <a:rPr lang="en-US" sz="2000" b="1" dirty="0">
                <a:latin typeface="+mn-lt"/>
              </a:rPr>
              <a:t>Figure 2-7</a:t>
            </a:r>
            <a:r>
              <a:rPr lang="en-US" sz="2000" dirty="0">
                <a:latin typeface="+mn-lt"/>
              </a:rPr>
              <a:t> Task Descriptions for Primary Activities of the Value Chain</a:t>
            </a:r>
          </a:p>
        </p:txBody>
      </p:sp>
      <p:pic>
        <p:nvPicPr>
          <p:cNvPr id="7" name="Picture 6" descr="A listing of task descriptions for primary activities of the value chain: inbound logistics, operations/manufacturing, outbound logistics, sales and marketing, customer service.">
            <a:extLst>
              <a:ext uri="{FF2B5EF4-FFF2-40B4-BE49-F238E27FC236}">
                <a16:creationId xmlns:a16="http://schemas.microsoft.com/office/drawing/2014/main" id="{4635AD8D-003C-449E-A8E4-72982BBE027B}"/>
              </a:ext>
            </a:extLst>
          </p:cNvPr>
          <p:cNvPicPr>
            <a:picLocks noChangeAspect="1"/>
          </p:cNvPicPr>
          <p:nvPr/>
        </p:nvPicPr>
        <p:blipFill>
          <a:blip r:embed="rId3"/>
          <a:stretch>
            <a:fillRect/>
          </a:stretch>
        </p:blipFill>
        <p:spPr>
          <a:xfrm>
            <a:off x="2381249" y="2529336"/>
            <a:ext cx="7500306" cy="3661914"/>
          </a:xfrm>
          <a:prstGeom prst="rect">
            <a:avLst/>
          </a:prstGeom>
        </p:spPr>
      </p:pic>
    </p:spTree>
    <p:extLst>
      <p:ext uri="{BB962C8B-B14F-4D97-AF65-F5344CB8AC3E}">
        <p14:creationId xmlns:p14="http://schemas.microsoft.com/office/powerpoint/2010/main" val="37841173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b" anchorCtr="0">
            <a:noAutofit/>
          </a:bodyPr>
          <a:lstStyle/>
          <a:p>
            <a:pPr defTabSz="685800">
              <a:spcBef>
                <a:spcPct val="0"/>
              </a:spcBef>
              <a:buClrTx/>
            </a:pPr>
            <a:r>
              <a:rPr lang="en-US" kern="1200" dirty="0">
                <a:latin typeface="Times New Roman" panose="02020603050405020304" pitchFamily="18" charset="0"/>
                <a:ea typeface="+mj-ea"/>
                <a:cs typeface="Times New Roman" panose="02020603050405020304" pitchFamily="18" charset="0"/>
              </a:rPr>
              <a:t>Business Process Concepts</a:t>
            </a:r>
          </a:p>
        </p:txBody>
      </p:sp>
      <p:sp>
        <p:nvSpPr>
          <p:cNvPr id="4" name="Text Placeholder 3"/>
          <p:cNvSpPr>
            <a:spLocks noGrp="1"/>
          </p:cNvSpPr>
          <p:nvPr>
            <p:ph type="body" idx="1"/>
          </p:nvPr>
        </p:nvSpPr>
        <p:spPr>
          <a:xfrm>
            <a:off x="1981200" y="1312651"/>
            <a:ext cx="8229600" cy="5135775"/>
          </a:xfrm>
        </p:spPr>
        <p:txBody>
          <a:bodyPr wrap="square" lIns="91425" tIns="91425" rIns="91425" bIns="91425" anchor="t" anchorCtr="0">
            <a:noAutofit/>
          </a:bodyPr>
          <a:lstStyle/>
          <a:p>
            <a:pPr marL="0" indent="0" defTabSz="685800">
              <a:spcAft>
                <a:spcPct val="0"/>
              </a:spcAft>
              <a:buSzPts val="2400"/>
              <a:buNone/>
            </a:pPr>
            <a:r>
              <a:rPr lang="en-US" sz="1400" dirty="0">
                <a:latin typeface="+mn-lt"/>
              </a:rPr>
              <a:t>2-5 How do business processes generate value?</a:t>
            </a:r>
          </a:p>
          <a:p>
            <a:pPr marL="255651" indent="-255651" defTabSz="685800">
              <a:spcAft>
                <a:spcPct val="0"/>
              </a:spcAft>
              <a:buSzPts val="2400"/>
            </a:pPr>
            <a:r>
              <a:rPr lang="en-IN" sz="2400" dirty="0">
                <a:solidFill>
                  <a:srgbClr val="000000"/>
                </a:solidFill>
              </a:rPr>
              <a:t>Business process: a network of activities that generate value by transforming inputs into outputs</a:t>
            </a:r>
          </a:p>
          <a:p>
            <a:pPr marL="255651" indent="-255651" defTabSz="685800">
              <a:spcAft>
                <a:spcPct val="0"/>
              </a:spcAft>
              <a:buSzPts val="2400"/>
            </a:pPr>
            <a:r>
              <a:rPr lang="en-US" sz="2400" dirty="0">
                <a:solidFill>
                  <a:srgbClr val="000000"/>
                </a:solidFill>
              </a:rPr>
              <a:t>Business processes vary in terms of costs and effectiveness</a:t>
            </a:r>
          </a:p>
          <a:p>
            <a:pPr marL="255651" indent="-255651" defTabSz="685800">
              <a:spcAft>
                <a:spcPct val="0"/>
              </a:spcAft>
              <a:buSzPts val="2400"/>
            </a:pPr>
            <a:r>
              <a:rPr lang="en-IN" sz="2400" dirty="0">
                <a:solidFill>
                  <a:srgbClr val="000000"/>
                </a:solidFill>
              </a:rPr>
              <a:t>Streamlining business processes is a key to competitive advantage</a:t>
            </a:r>
          </a:p>
          <a:p>
            <a:pPr marL="579651" lvl="1" indent="-255651" defTabSz="685800">
              <a:spcAft>
                <a:spcPct val="0"/>
              </a:spcAft>
              <a:buSzPts val="2400"/>
            </a:pPr>
            <a:r>
              <a:rPr lang="en-IN" sz="2000" dirty="0">
                <a:solidFill>
                  <a:srgbClr val="000000"/>
                </a:solidFill>
              </a:rPr>
              <a:t>Add value</a:t>
            </a:r>
          </a:p>
          <a:p>
            <a:pPr marL="579651" lvl="1" indent="-255651" defTabSz="685800">
              <a:spcAft>
                <a:spcPct val="0"/>
              </a:spcAft>
              <a:buSzPts val="2400"/>
            </a:pPr>
            <a:r>
              <a:rPr lang="en-IN" sz="2000" dirty="0">
                <a:solidFill>
                  <a:srgbClr val="000000"/>
                </a:solidFill>
              </a:rPr>
              <a:t>Reduce costs</a:t>
            </a:r>
          </a:p>
          <a:p>
            <a:pPr marL="579651" lvl="1" indent="-255651" defTabSz="685800">
              <a:spcAft>
                <a:spcPct val="0"/>
              </a:spcAft>
              <a:buSzPts val="2400"/>
            </a:pPr>
            <a:r>
              <a:rPr lang="en-IN" sz="2000" dirty="0">
                <a:solidFill>
                  <a:srgbClr val="000000"/>
                </a:solidFill>
              </a:rPr>
              <a:t>Add value and reduce costs</a:t>
            </a:r>
          </a:p>
          <a:p>
            <a:pPr marL="255651" indent="-255651" defTabSz="685800">
              <a:spcAft>
                <a:spcPct val="0"/>
              </a:spcAft>
              <a:buSzPts val="2400"/>
            </a:pPr>
            <a:r>
              <a:rPr lang="en-IN" sz="2400" i="1" dirty="0">
                <a:solidFill>
                  <a:srgbClr val="000000"/>
                </a:solidFill>
              </a:rPr>
              <a:t>How</a:t>
            </a:r>
            <a:r>
              <a:rPr lang="en-IN" sz="2400" dirty="0">
                <a:solidFill>
                  <a:srgbClr val="000000"/>
                </a:solidFill>
              </a:rPr>
              <a:t> something is done (the business process) is just as important as </a:t>
            </a:r>
            <a:r>
              <a:rPr lang="en-IN" sz="2400" i="1" dirty="0">
                <a:solidFill>
                  <a:srgbClr val="000000"/>
                </a:solidFill>
              </a:rPr>
              <a:t>what</a:t>
            </a:r>
            <a:r>
              <a:rPr lang="en-IN" sz="2400" dirty="0">
                <a:solidFill>
                  <a:srgbClr val="000000"/>
                </a:solidFill>
              </a:rPr>
              <a:t> is done.</a:t>
            </a:r>
          </a:p>
        </p:txBody>
      </p:sp>
    </p:spTree>
    <p:extLst>
      <p:ext uri="{BB962C8B-B14F-4D97-AF65-F5344CB8AC3E}">
        <p14:creationId xmlns:p14="http://schemas.microsoft.com/office/powerpoint/2010/main" val="225530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b" anchorCtr="0">
            <a:noAutofit/>
          </a:bodyPr>
          <a:lstStyle/>
          <a:p>
            <a:pPr defTabSz="685800">
              <a:spcBef>
                <a:spcPct val="0"/>
              </a:spcBef>
              <a:buClrTx/>
            </a:pPr>
            <a:r>
              <a:rPr lang="en-US" dirty="0">
                <a:latin typeface="Times New Roman" panose="02020603050405020304" pitchFamily="18" charset="0"/>
                <a:cs typeface="Times New Roman" panose="02020603050405020304" pitchFamily="18" charset="0"/>
              </a:rPr>
              <a:t>Depicting and Improving Business Processes </a:t>
            </a:r>
            <a:r>
              <a:rPr lang="en-US" sz="2000" dirty="0">
                <a:latin typeface="Times New Roman" panose="02020603050405020304" pitchFamily="18" charset="0"/>
                <a:cs typeface="Times New Roman" panose="02020603050405020304" pitchFamily="18" charset="0"/>
              </a:rPr>
              <a:t>(1 of 2)</a:t>
            </a:r>
            <a:endParaRPr lang="en-US" kern="1200" dirty="0">
              <a:latin typeface="Times New Roman" panose="02020603050405020304" pitchFamily="18" charset="0"/>
              <a:ea typeface="+mj-ea"/>
              <a:cs typeface="Times New Roman" panose="02020603050405020304" pitchFamily="18" charset="0"/>
            </a:endParaRPr>
          </a:p>
        </p:txBody>
      </p:sp>
      <p:sp>
        <p:nvSpPr>
          <p:cNvPr id="5" name="Text Placeholder 4"/>
          <p:cNvSpPr>
            <a:spLocks noGrp="1"/>
          </p:cNvSpPr>
          <p:nvPr>
            <p:ph type="body" idx="1"/>
          </p:nvPr>
        </p:nvSpPr>
        <p:spPr>
          <a:xfrm>
            <a:off x="1981200" y="1322176"/>
            <a:ext cx="8229600" cy="831915"/>
          </a:xfrm>
        </p:spPr>
        <p:txBody>
          <a:bodyPr/>
          <a:lstStyle/>
          <a:p>
            <a:pPr marL="0" indent="0" defTabSz="685800">
              <a:spcAft>
                <a:spcPct val="0"/>
              </a:spcAft>
              <a:buSzPts val="2400"/>
              <a:buNone/>
            </a:pPr>
            <a:r>
              <a:rPr lang="en-US" sz="1400" dirty="0"/>
              <a:t>2-5 How do business processes generate value?</a:t>
            </a:r>
          </a:p>
          <a:p>
            <a:pPr marL="0" indent="0">
              <a:buNone/>
            </a:pPr>
            <a:r>
              <a:rPr lang="en-US" sz="2000" b="1" dirty="0">
                <a:latin typeface="+mn-lt"/>
              </a:rPr>
              <a:t>Figure 2-8</a:t>
            </a:r>
            <a:r>
              <a:rPr lang="en-US" sz="2000" dirty="0">
                <a:latin typeface="+mn-lt"/>
              </a:rPr>
              <a:t> Existing Best Bikes Business Process Using BPMN</a:t>
            </a:r>
          </a:p>
        </p:txBody>
      </p:sp>
      <p:pic>
        <p:nvPicPr>
          <p:cNvPr id="7" name="Picture 6" descr="Model of Best Bikes Business Process Using Business Process Modeling Notation (BPMN). The process shown involves negotiating with vendors, posting products for sale on web site, receiving customer orders, fulfilling customer orders.">
            <a:extLst>
              <a:ext uri="{FF2B5EF4-FFF2-40B4-BE49-F238E27FC236}">
                <a16:creationId xmlns:a16="http://schemas.microsoft.com/office/drawing/2014/main" id="{4635AD8D-003C-449E-A8E4-72982BBE027B}"/>
              </a:ext>
            </a:extLst>
          </p:cNvPr>
          <p:cNvPicPr>
            <a:picLocks noChangeAspect="1"/>
          </p:cNvPicPr>
          <p:nvPr/>
        </p:nvPicPr>
        <p:blipFill>
          <a:blip r:embed="rId3"/>
          <a:srcRect/>
          <a:stretch/>
        </p:blipFill>
        <p:spPr>
          <a:xfrm>
            <a:off x="2739328" y="2154090"/>
            <a:ext cx="4918772" cy="4275979"/>
          </a:xfrm>
          <a:prstGeom prst="rect">
            <a:avLst/>
          </a:prstGeom>
        </p:spPr>
      </p:pic>
    </p:spTree>
    <p:extLst>
      <p:ext uri="{BB962C8B-B14F-4D97-AF65-F5344CB8AC3E}">
        <p14:creationId xmlns:p14="http://schemas.microsoft.com/office/powerpoint/2010/main" val="27099088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b" anchorCtr="0">
            <a:noAutofit/>
          </a:bodyPr>
          <a:lstStyle/>
          <a:p>
            <a:pPr defTabSz="685800">
              <a:spcBef>
                <a:spcPct val="0"/>
              </a:spcBef>
              <a:buClrTx/>
            </a:pPr>
            <a:r>
              <a:rPr lang="en-US" dirty="0">
                <a:latin typeface="Times New Roman" panose="02020603050405020304" pitchFamily="18" charset="0"/>
                <a:cs typeface="Times New Roman" panose="02020603050405020304" pitchFamily="18" charset="0"/>
              </a:rPr>
              <a:t>Depicting and Improving Business Processes </a:t>
            </a:r>
            <a:r>
              <a:rPr lang="en-US" sz="2000" dirty="0">
                <a:latin typeface="Times New Roman" panose="02020603050405020304" pitchFamily="18" charset="0"/>
                <a:cs typeface="Times New Roman" panose="02020603050405020304" pitchFamily="18" charset="0"/>
              </a:rPr>
              <a:t>(2 of 2)</a:t>
            </a:r>
            <a:endParaRPr lang="en-US" kern="1200" dirty="0">
              <a:latin typeface="Times New Roman" panose="02020603050405020304" pitchFamily="18" charset="0"/>
              <a:ea typeface="+mj-ea"/>
              <a:cs typeface="Times New Roman" panose="02020603050405020304" pitchFamily="18" charset="0"/>
            </a:endParaRPr>
          </a:p>
        </p:txBody>
      </p:sp>
      <p:sp>
        <p:nvSpPr>
          <p:cNvPr id="5" name="Text Placeholder 4"/>
          <p:cNvSpPr>
            <a:spLocks noGrp="1"/>
          </p:cNvSpPr>
          <p:nvPr>
            <p:ph type="body" idx="1"/>
          </p:nvPr>
        </p:nvSpPr>
        <p:spPr>
          <a:xfrm>
            <a:off x="1981200" y="1322176"/>
            <a:ext cx="8229600" cy="831915"/>
          </a:xfrm>
        </p:spPr>
        <p:txBody>
          <a:bodyPr/>
          <a:lstStyle/>
          <a:p>
            <a:pPr marL="0" indent="0" defTabSz="685800">
              <a:spcAft>
                <a:spcPct val="0"/>
              </a:spcAft>
              <a:buSzPts val="2400"/>
              <a:buNone/>
            </a:pPr>
            <a:r>
              <a:rPr lang="en-US" sz="1400" dirty="0"/>
              <a:t>2-5 How do business processes generate value?</a:t>
            </a:r>
          </a:p>
          <a:p>
            <a:pPr marL="0" indent="0">
              <a:buNone/>
            </a:pPr>
            <a:r>
              <a:rPr lang="en-US" sz="2000" b="1" dirty="0">
                <a:latin typeface="+mn-lt"/>
              </a:rPr>
              <a:t>Figure 2-10</a:t>
            </a:r>
            <a:r>
              <a:rPr lang="en-US" sz="2000" dirty="0">
                <a:latin typeface="+mn-lt"/>
              </a:rPr>
              <a:t> Revised Best Bikes Business Process Using BPMN</a:t>
            </a:r>
          </a:p>
        </p:txBody>
      </p:sp>
      <p:pic>
        <p:nvPicPr>
          <p:cNvPr id="7" name="Picture 6" descr="Revised Business Process Model for Best Bikes showing improvement notation. revision involves selling 3D printed parts made in house rather than purchasing some parts from suppliers.">
            <a:extLst>
              <a:ext uri="{FF2B5EF4-FFF2-40B4-BE49-F238E27FC236}">
                <a16:creationId xmlns:a16="http://schemas.microsoft.com/office/drawing/2014/main" id="{4635AD8D-003C-449E-A8E4-72982BBE027B}"/>
              </a:ext>
            </a:extLst>
          </p:cNvPr>
          <p:cNvPicPr>
            <a:picLocks noChangeAspect="1"/>
          </p:cNvPicPr>
          <p:nvPr/>
        </p:nvPicPr>
        <p:blipFill>
          <a:blip r:embed="rId3"/>
          <a:srcRect/>
          <a:stretch/>
        </p:blipFill>
        <p:spPr>
          <a:xfrm>
            <a:off x="2596453" y="2154091"/>
            <a:ext cx="5623622" cy="4246861"/>
          </a:xfrm>
          <a:prstGeom prst="rect">
            <a:avLst/>
          </a:prstGeom>
        </p:spPr>
      </p:pic>
    </p:spTree>
    <p:extLst>
      <p:ext uri="{BB962C8B-B14F-4D97-AF65-F5344CB8AC3E}">
        <p14:creationId xmlns:p14="http://schemas.microsoft.com/office/powerpoint/2010/main" val="11848252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b" anchorCtr="0">
            <a:noAutofit/>
          </a:bodyPr>
          <a:lstStyle/>
          <a:p>
            <a:pPr defTabSz="685800">
              <a:spcBef>
                <a:spcPct val="0"/>
              </a:spcBef>
              <a:buClrTx/>
            </a:pPr>
            <a:r>
              <a:rPr lang="en-US" kern="1200" dirty="0">
                <a:latin typeface="Times New Roman" panose="02020603050405020304" pitchFamily="18" charset="0"/>
                <a:ea typeface="+mj-ea"/>
                <a:cs typeface="Times New Roman" panose="02020603050405020304" pitchFamily="18" charset="0"/>
              </a:rPr>
              <a:t>Operations Value Chain Options: Low-Cost vs High-Service</a:t>
            </a:r>
          </a:p>
        </p:txBody>
      </p:sp>
      <p:sp>
        <p:nvSpPr>
          <p:cNvPr id="4" name="Content Placeholder 3"/>
          <p:cNvSpPr>
            <a:spLocks noGrp="1"/>
          </p:cNvSpPr>
          <p:nvPr>
            <p:ph type="body" idx="1"/>
          </p:nvPr>
        </p:nvSpPr>
        <p:spPr>
          <a:xfrm>
            <a:off x="2034336" y="1428751"/>
            <a:ext cx="8229600" cy="794207"/>
          </a:xfrm>
        </p:spPr>
        <p:txBody>
          <a:bodyPr wrap="square" lIns="91425" tIns="91425" rIns="91425" bIns="91425" anchor="t" anchorCtr="0">
            <a:noAutofit/>
          </a:bodyPr>
          <a:lstStyle/>
          <a:p>
            <a:pPr marL="0" indent="0" defTabSz="685800">
              <a:spcBef>
                <a:spcPts val="0"/>
              </a:spcBef>
              <a:buSzPts val="2400"/>
              <a:buNone/>
            </a:pPr>
            <a:r>
              <a:rPr lang="en-US" sz="1400" dirty="0">
                <a:latin typeface="+mn-lt"/>
              </a:rPr>
              <a:t>2-6 How does competitive strategy determine business processes and the structure of information systems?</a:t>
            </a:r>
            <a:endParaRPr lang="en-US" sz="1400" b="1" kern="1200" dirty="0">
              <a:solidFill>
                <a:srgbClr val="000000"/>
              </a:solidFill>
              <a:latin typeface="+mn-lt"/>
              <a:ea typeface="+mn-ea"/>
              <a:cs typeface="+mn-cs"/>
            </a:endParaRPr>
          </a:p>
          <a:p>
            <a:pPr marL="0" indent="0" defTabSz="685800">
              <a:buSzPts val="2400"/>
              <a:buNone/>
            </a:pPr>
            <a:r>
              <a:rPr lang="en-US" sz="2000" b="1" kern="1200" dirty="0">
                <a:solidFill>
                  <a:srgbClr val="000000"/>
                </a:solidFill>
                <a:latin typeface="+mn-lt"/>
                <a:ea typeface="+mn-ea"/>
                <a:cs typeface="+mn-cs"/>
              </a:rPr>
              <a:t>Figure 2-11</a:t>
            </a:r>
            <a:r>
              <a:rPr lang="en-US" sz="2000" kern="1200" dirty="0">
                <a:solidFill>
                  <a:srgbClr val="000000"/>
                </a:solidFill>
                <a:latin typeface="+mn-lt"/>
                <a:ea typeface="+mn-ea"/>
                <a:cs typeface="+mn-cs"/>
              </a:rPr>
              <a:t> Operations Value Chains for Bicycle Rental Companies</a:t>
            </a:r>
          </a:p>
        </p:txBody>
      </p:sp>
      <p:pic>
        <p:nvPicPr>
          <p:cNvPr id="3" name="Picture 2" descr="Table showing how bike rental value chain can be implemented as a low-cost strategy versus a high-service strategy. Low cost strategy makes minimal use of supporting technology, while the high service strategy uses stored data and clerk training to provide a customized service to the customer."/>
          <p:cNvPicPr>
            <a:picLocks noChangeAspect="1"/>
          </p:cNvPicPr>
          <p:nvPr/>
        </p:nvPicPr>
        <p:blipFill>
          <a:blip r:embed="rId3"/>
          <a:srcRect/>
          <a:stretch/>
        </p:blipFill>
        <p:spPr>
          <a:xfrm>
            <a:off x="3472875" y="2474901"/>
            <a:ext cx="3851851" cy="4047619"/>
          </a:xfrm>
          <a:prstGeom prst="rect">
            <a:avLst/>
          </a:prstGeom>
        </p:spPr>
      </p:pic>
    </p:spTree>
    <p:extLst>
      <p:ext uri="{BB962C8B-B14F-4D97-AF65-F5344CB8AC3E}">
        <p14:creationId xmlns:p14="http://schemas.microsoft.com/office/powerpoint/2010/main" val="7483291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b" anchorCtr="0">
            <a:noAutofit/>
          </a:bodyPr>
          <a:lstStyle/>
          <a:p>
            <a:pPr defTabSz="685800">
              <a:spcBef>
                <a:spcPct val="0"/>
              </a:spcBef>
              <a:buClrTx/>
            </a:pPr>
            <a:r>
              <a:rPr lang="en-US" kern="1200" dirty="0">
                <a:latin typeface="Times New Roman" panose="02020603050405020304" pitchFamily="18" charset="0"/>
                <a:ea typeface="+mj-ea"/>
                <a:cs typeface="Times New Roman" panose="02020603050405020304" pitchFamily="18" charset="0"/>
              </a:rPr>
              <a:t>High-Service Rental Value Chain</a:t>
            </a:r>
          </a:p>
        </p:txBody>
      </p:sp>
      <p:sp>
        <p:nvSpPr>
          <p:cNvPr id="4" name="Content Placeholder 3"/>
          <p:cNvSpPr>
            <a:spLocks noGrp="1"/>
          </p:cNvSpPr>
          <p:nvPr>
            <p:ph type="body" idx="1"/>
          </p:nvPr>
        </p:nvSpPr>
        <p:spPr>
          <a:xfrm>
            <a:off x="1981200" y="1312650"/>
            <a:ext cx="8229600" cy="831914"/>
          </a:xfrm>
        </p:spPr>
        <p:txBody>
          <a:bodyPr wrap="square" lIns="91425" tIns="91425" rIns="91425" bIns="91425" anchor="t" anchorCtr="0">
            <a:noAutofit/>
          </a:bodyPr>
          <a:lstStyle/>
          <a:p>
            <a:pPr marL="0" indent="0" defTabSz="685800">
              <a:spcBef>
                <a:spcPts val="0"/>
              </a:spcBef>
              <a:buSzPts val="2400"/>
              <a:buNone/>
            </a:pPr>
            <a:r>
              <a:rPr lang="en-US" sz="1400" dirty="0">
                <a:latin typeface="+mn-lt"/>
              </a:rPr>
              <a:t>2-7 How do information systems provide competitive advantages?</a:t>
            </a:r>
          </a:p>
          <a:p>
            <a:pPr marL="0" indent="0" defTabSz="685800">
              <a:buSzPts val="2400"/>
              <a:buNone/>
            </a:pPr>
            <a:r>
              <a:rPr lang="en-US" sz="2000" b="1" kern="1200" dirty="0">
                <a:solidFill>
                  <a:srgbClr val="000000"/>
                </a:solidFill>
                <a:latin typeface="+mn-lt"/>
                <a:ea typeface="+mn-ea"/>
                <a:cs typeface="+mn-cs"/>
              </a:rPr>
              <a:t>Figure 2-12 </a:t>
            </a:r>
            <a:r>
              <a:rPr lang="en-US" sz="2000" kern="1200" dirty="0">
                <a:solidFill>
                  <a:srgbClr val="000000"/>
                </a:solidFill>
                <a:latin typeface="+mn-lt"/>
                <a:ea typeface="+mn-ea"/>
                <a:cs typeface="+mn-cs"/>
              </a:rPr>
              <a:t>Business Process and Information Systems for High-Service Bike Rental</a:t>
            </a:r>
          </a:p>
        </p:txBody>
      </p:sp>
      <p:pic>
        <p:nvPicPr>
          <p:cNvPr id="3" name="Picture 2" descr="Figure depicting how the high-service bike rental buseinss process can be supported with information systems. Customer data and bike inventory data are stored in databases and the bike rental business links to the hotel billing system."/>
          <p:cNvPicPr>
            <a:picLocks noChangeAspect="1"/>
          </p:cNvPicPr>
          <p:nvPr/>
        </p:nvPicPr>
        <p:blipFill>
          <a:blip r:embed="rId3"/>
          <a:srcRect/>
          <a:stretch/>
        </p:blipFill>
        <p:spPr>
          <a:xfrm>
            <a:off x="2412511" y="2545452"/>
            <a:ext cx="7426814" cy="3749812"/>
          </a:xfrm>
          <a:prstGeom prst="rect">
            <a:avLst/>
          </a:prstGeom>
        </p:spPr>
      </p:pic>
    </p:spTree>
    <p:extLst>
      <p:ext uri="{BB962C8B-B14F-4D97-AF65-F5344CB8AC3E}">
        <p14:creationId xmlns:p14="http://schemas.microsoft.com/office/powerpoint/2010/main" val="18345705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b" anchorCtr="0">
            <a:noAutofit/>
          </a:bodyPr>
          <a:lstStyle/>
          <a:p>
            <a:pPr defTabSz="685800">
              <a:spcBef>
                <a:spcPct val="0"/>
              </a:spcBef>
              <a:buClrTx/>
            </a:pPr>
            <a:r>
              <a:rPr lang="en-US" dirty="0"/>
              <a:t>Principles of Competitive Advantage</a:t>
            </a:r>
            <a:endParaRPr lang="en-US" kern="1200" dirty="0">
              <a:solidFill>
                <a:schemeClr val="tx2"/>
              </a:solidFill>
              <a:latin typeface="Times New Roman" panose="02020603050405020304" pitchFamily="18" charset="0"/>
              <a:ea typeface="+mj-ea"/>
              <a:cs typeface="Times New Roman" panose="02020603050405020304" pitchFamily="18" charset="0"/>
            </a:endParaRPr>
          </a:p>
        </p:txBody>
      </p:sp>
      <p:sp>
        <p:nvSpPr>
          <p:cNvPr id="8" name="Text Placeholder 7"/>
          <p:cNvSpPr>
            <a:spLocks noGrp="1"/>
          </p:cNvSpPr>
          <p:nvPr>
            <p:ph idx="1"/>
          </p:nvPr>
        </p:nvSpPr>
        <p:spPr>
          <a:xfrm>
            <a:off x="1981200" y="1600200"/>
            <a:ext cx="8229600" cy="2355574"/>
          </a:xfrm>
        </p:spPr>
        <p:txBody>
          <a:bodyPr/>
          <a:lstStyle/>
          <a:p>
            <a:pPr marL="0" indent="0">
              <a:buNone/>
            </a:pPr>
            <a:r>
              <a:rPr lang="en-US" sz="1400" dirty="0">
                <a:latin typeface="+mn-lt"/>
              </a:rPr>
              <a:t>2-7 How do information systems provide competitive advantages?</a:t>
            </a:r>
          </a:p>
          <a:p>
            <a:pPr marL="0" indent="0">
              <a:spcBef>
                <a:spcPts val="600"/>
              </a:spcBef>
              <a:buNone/>
            </a:pPr>
            <a:endParaRPr lang="en-US" sz="2000" b="1" dirty="0">
              <a:latin typeface="+mn-lt"/>
            </a:endParaRPr>
          </a:p>
          <a:p>
            <a:pPr marL="0" indent="0">
              <a:spcBef>
                <a:spcPts val="600"/>
              </a:spcBef>
              <a:buNone/>
            </a:pPr>
            <a:r>
              <a:rPr lang="en-US" sz="2000" b="1" dirty="0">
                <a:latin typeface="+mn-lt"/>
              </a:rPr>
              <a:t>Product Implementations</a:t>
            </a:r>
          </a:p>
          <a:p>
            <a:pPr marL="432000" indent="-432000">
              <a:spcBef>
                <a:spcPts val="600"/>
              </a:spcBef>
              <a:buFont typeface="+mj-lt"/>
              <a:buAutoNum type="arabicPeriod"/>
            </a:pPr>
            <a:r>
              <a:rPr lang="en-US" sz="2000" dirty="0">
                <a:latin typeface="+mn-lt"/>
              </a:rPr>
              <a:t>Create a new product of service</a:t>
            </a:r>
          </a:p>
          <a:p>
            <a:pPr marL="432000" indent="-432000">
              <a:spcBef>
                <a:spcPts val="600"/>
              </a:spcBef>
              <a:buFont typeface="+mj-lt"/>
              <a:buAutoNum type="arabicPeriod"/>
            </a:pPr>
            <a:r>
              <a:rPr lang="en-US" sz="2000" dirty="0">
                <a:latin typeface="+mn-lt"/>
              </a:rPr>
              <a:t>Enhance products or services</a:t>
            </a:r>
          </a:p>
          <a:p>
            <a:pPr marL="432000" indent="-432000">
              <a:spcBef>
                <a:spcPts val="600"/>
              </a:spcBef>
              <a:buFont typeface="+mj-lt"/>
              <a:buAutoNum type="arabicPeriod"/>
            </a:pPr>
            <a:r>
              <a:rPr lang="en-US" sz="2000" dirty="0">
                <a:latin typeface="+mn-lt"/>
              </a:rPr>
              <a:t>Differentiate products or services</a:t>
            </a:r>
          </a:p>
        </p:txBody>
      </p:sp>
      <p:sp>
        <p:nvSpPr>
          <p:cNvPr id="3" name="Content Placeholder 2"/>
          <p:cNvSpPr>
            <a:spLocks noGrp="1"/>
          </p:cNvSpPr>
          <p:nvPr>
            <p:ph idx="13"/>
          </p:nvPr>
        </p:nvSpPr>
        <p:spPr>
          <a:xfrm>
            <a:off x="1977842" y="4026175"/>
            <a:ext cx="8229600" cy="2337539"/>
          </a:xfrm>
        </p:spPr>
        <p:txBody>
          <a:bodyPr/>
          <a:lstStyle/>
          <a:p>
            <a:pPr marL="0" indent="0">
              <a:buNone/>
            </a:pPr>
            <a:r>
              <a:rPr lang="en-US" sz="2000" b="1" dirty="0">
                <a:latin typeface="+mn-lt"/>
              </a:rPr>
              <a:t>Process Implementations</a:t>
            </a:r>
          </a:p>
          <a:p>
            <a:pPr marL="432000" indent="-432000">
              <a:spcBef>
                <a:spcPts val="600"/>
              </a:spcBef>
              <a:buFont typeface="+mj-lt"/>
              <a:buAutoNum type="arabicPeriod" startAt="4"/>
            </a:pPr>
            <a:r>
              <a:rPr lang="en-US" sz="2000" dirty="0">
                <a:latin typeface="+mn-lt"/>
              </a:rPr>
              <a:t>Lock in customers and buyers</a:t>
            </a:r>
          </a:p>
          <a:p>
            <a:pPr marL="432000" indent="-432000">
              <a:spcBef>
                <a:spcPts val="600"/>
              </a:spcBef>
              <a:buFont typeface="+mj-lt"/>
              <a:buAutoNum type="arabicPeriod" startAt="4"/>
            </a:pPr>
            <a:r>
              <a:rPr lang="en-US" sz="2000" dirty="0">
                <a:latin typeface="+mn-lt"/>
              </a:rPr>
              <a:t>Lock in suppliers</a:t>
            </a:r>
          </a:p>
          <a:p>
            <a:pPr marL="432000" indent="-432000">
              <a:spcBef>
                <a:spcPts val="600"/>
              </a:spcBef>
              <a:buFont typeface="+mj-lt"/>
              <a:buAutoNum type="arabicPeriod" startAt="4"/>
            </a:pPr>
            <a:r>
              <a:rPr lang="en-US" sz="2000" dirty="0">
                <a:latin typeface="+mn-lt"/>
              </a:rPr>
              <a:t>Raise barriers to market entry</a:t>
            </a:r>
          </a:p>
          <a:p>
            <a:pPr marL="432000" indent="-432000">
              <a:spcBef>
                <a:spcPts val="600"/>
              </a:spcBef>
              <a:buFont typeface="+mj-lt"/>
              <a:buAutoNum type="arabicPeriod" startAt="4"/>
            </a:pPr>
            <a:r>
              <a:rPr lang="en-US" sz="2000" dirty="0">
                <a:latin typeface="+mn-lt"/>
              </a:rPr>
              <a:t>Establish alliances</a:t>
            </a:r>
          </a:p>
          <a:p>
            <a:pPr marL="432000" indent="-432000">
              <a:spcBef>
                <a:spcPts val="600"/>
              </a:spcBef>
              <a:buFont typeface="+mj-lt"/>
              <a:buAutoNum type="arabicPeriod" startAt="4"/>
            </a:pPr>
            <a:r>
              <a:rPr lang="en-US" sz="2000" dirty="0">
                <a:latin typeface="+mn-lt"/>
              </a:rPr>
              <a:t>Reduce costs</a:t>
            </a:r>
          </a:p>
        </p:txBody>
      </p:sp>
    </p:spTree>
    <p:extLst>
      <p:ext uri="{BB962C8B-B14F-4D97-AF65-F5344CB8AC3E}">
        <p14:creationId xmlns:p14="http://schemas.microsoft.com/office/powerpoint/2010/main" val="25852975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48697"/>
            <a:ext cx="8229600" cy="1097279"/>
          </a:xfrm>
        </p:spPr>
        <p:txBody>
          <a:bodyPr lIns="91425" tIns="91425" rIns="91425" bIns="91425" anchor="b" anchorCtr="0">
            <a:noAutofit/>
          </a:bodyPr>
          <a:lstStyle/>
          <a:p>
            <a:pPr defTabSz="685800">
              <a:spcBef>
                <a:spcPct val="0"/>
              </a:spcBef>
              <a:buClrTx/>
            </a:pPr>
            <a:r>
              <a:rPr lang="en-US" kern="1200" dirty="0">
                <a:latin typeface="Times New Roman" panose="02020603050405020304" pitchFamily="18" charset="0"/>
                <a:ea typeface="+mj-ea"/>
                <a:cs typeface="Times New Roman" panose="02020603050405020304" pitchFamily="18" charset="0"/>
              </a:rPr>
              <a:t>“We can’t be everything to everybody.”</a:t>
            </a:r>
          </a:p>
        </p:txBody>
      </p:sp>
      <p:sp>
        <p:nvSpPr>
          <p:cNvPr id="3" name="Text Placeholder 2"/>
          <p:cNvSpPr>
            <a:spLocks noGrp="1"/>
          </p:cNvSpPr>
          <p:nvPr>
            <p:ph type="body" idx="1"/>
          </p:nvPr>
        </p:nvSpPr>
        <p:spPr/>
        <p:txBody>
          <a:bodyPr wrap="square" lIns="91425" tIns="91425" rIns="91425" bIns="91425" anchor="t" anchorCtr="0">
            <a:noAutofit/>
          </a:bodyPr>
          <a:lstStyle/>
          <a:p>
            <a:pPr marL="255651" indent="-255651" defTabSz="685800">
              <a:spcAft>
                <a:spcPct val="0"/>
              </a:spcAft>
              <a:buSzPts val="2400"/>
              <a:tabLst/>
            </a:pPr>
            <a:r>
              <a:rPr lang="en-US" sz="2400" kern="1200" dirty="0">
                <a:solidFill>
                  <a:srgbClr val="000000"/>
                </a:solidFill>
                <a:latin typeface="Arial (Body)"/>
                <a:ea typeface="+mn-ea"/>
                <a:cs typeface="+mn-cs"/>
              </a:rPr>
              <a:t>Reputation as a company that is essentially a mobile, door-to-door eBay</a:t>
            </a:r>
          </a:p>
          <a:p>
            <a:pPr marL="255651" indent="-255651" defTabSz="685800">
              <a:spcAft>
                <a:spcPct val="0"/>
              </a:spcAft>
              <a:buSzPts val="2400"/>
              <a:tabLst/>
            </a:pPr>
            <a:r>
              <a:rPr lang="en-US" sz="2400" kern="1200" dirty="0">
                <a:solidFill>
                  <a:srgbClr val="000000"/>
                </a:solidFill>
                <a:latin typeface="Arial (Body)"/>
                <a:ea typeface="+mn-ea"/>
                <a:cs typeface="+mn-cs"/>
              </a:rPr>
              <a:t>Current focus on selling products</a:t>
            </a:r>
          </a:p>
          <a:p>
            <a:pPr marL="255651" indent="-255651" defTabSz="685800">
              <a:spcAft>
                <a:spcPct val="0"/>
              </a:spcAft>
              <a:buSzPts val="2400"/>
              <a:tabLst/>
            </a:pPr>
            <a:r>
              <a:rPr lang="en-US" sz="2400" kern="1200" dirty="0">
                <a:solidFill>
                  <a:srgbClr val="000000"/>
                </a:solidFill>
                <a:latin typeface="Arial (Body)"/>
                <a:ea typeface="+mn-ea"/>
                <a:cs typeface="+mn-cs"/>
              </a:rPr>
              <a:t>Jessica wants to focus on partnering with local companies to sell new products too</a:t>
            </a:r>
          </a:p>
          <a:p>
            <a:pPr marL="255651" indent="-255651" defTabSz="685800">
              <a:spcAft>
                <a:spcPct val="0"/>
              </a:spcAft>
              <a:buSzPts val="2400"/>
              <a:tabLst/>
            </a:pPr>
            <a:r>
              <a:rPr lang="en-US" sz="2400" kern="1200" dirty="0">
                <a:solidFill>
                  <a:srgbClr val="000000"/>
                </a:solidFill>
                <a:latin typeface="Arial (Body)"/>
                <a:ea typeface="+mn-ea"/>
                <a:cs typeface="+mn-cs"/>
              </a:rPr>
              <a:t>Could expand to become a “shipping” company</a:t>
            </a:r>
          </a:p>
          <a:p>
            <a:pPr marL="255651" indent="-255651" defTabSz="685800">
              <a:spcAft>
                <a:spcPct val="0"/>
              </a:spcAft>
              <a:buSzPts val="2400"/>
              <a:tabLst/>
            </a:pPr>
            <a:r>
              <a:rPr lang="en-US" sz="2400" kern="1200" dirty="0">
                <a:solidFill>
                  <a:srgbClr val="000000"/>
                </a:solidFill>
                <a:latin typeface="Arial (Body)"/>
                <a:ea typeface="+mn-ea"/>
                <a:cs typeface="+mn-cs"/>
              </a:rPr>
              <a:t>Could drastically change the supply chain</a:t>
            </a:r>
          </a:p>
        </p:txBody>
      </p:sp>
    </p:spTree>
    <p:extLst>
      <p:ext uri="{BB962C8B-B14F-4D97-AF65-F5344CB8AC3E}">
        <p14:creationId xmlns:p14="http://schemas.microsoft.com/office/powerpoint/2010/main" val="23608740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b" anchorCtr="0">
            <a:noAutofit/>
          </a:bodyPr>
          <a:lstStyle/>
          <a:p>
            <a:pPr defTabSz="685800">
              <a:spcBef>
                <a:spcPct val="0"/>
              </a:spcBef>
              <a:buClrTx/>
            </a:pPr>
            <a:r>
              <a:rPr lang="en-US" kern="1200" dirty="0">
                <a:latin typeface="Times New Roman" panose="02020603050405020304" pitchFamily="18" charset="0"/>
                <a:ea typeface="+mj-ea"/>
                <a:cs typeface="Times New Roman" panose="02020603050405020304" pitchFamily="18" charset="0"/>
              </a:rPr>
              <a:t>Competitive Advantages Via Products and Processes</a:t>
            </a:r>
          </a:p>
        </p:txBody>
      </p:sp>
      <p:sp>
        <p:nvSpPr>
          <p:cNvPr id="4" name="Content Placeholder 3"/>
          <p:cNvSpPr>
            <a:spLocks noGrp="1"/>
          </p:cNvSpPr>
          <p:nvPr>
            <p:ph type="body" idx="1"/>
          </p:nvPr>
        </p:nvSpPr>
        <p:spPr>
          <a:xfrm>
            <a:off x="1981200" y="1312650"/>
            <a:ext cx="8229600" cy="831914"/>
          </a:xfrm>
        </p:spPr>
        <p:txBody>
          <a:bodyPr wrap="square" lIns="91425" tIns="91425" rIns="91425" bIns="91425" anchor="t" anchorCtr="0">
            <a:noAutofit/>
          </a:bodyPr>
          <a:lstStyle/>
          <a:p>
            <a:pPr marL="0" indent="0" defTabSz="685800">
              <a:spcBef>
                <a:spcPts val="0"/>
              </a:spcBef>
              <a:buSzPts val="2400"/>
              <a:buNone/>
            </a:pPr>
            <a:r>
              <a:rPr lang="en-US" sz="1400" dirty="0">
                <a:latin typeface="+mn-lt"/>
              </a:rPr>
              <a:t>2-7 How do information systems provide competitive advantages?</a:t>
            </a:r>
          </a:p>
          <a:p>
            <a:pPr marL="0" indent="0" defTabSz="685800">
              <a:buSzPts val="2400"/>
              <a:buNone/>
            </a:pPr>
            <a:r>
              <a:rPr lang="en-US" sz="2000" b="1" kern="1200" dirty="0">
                <a:solidFill>
                  <a:srgbClr val="000000"/>
                </a:solidFill>
                <a:latin typeface="+mn-lt"/>
                <a:ea typeface="+mn-ea"/>
                <a:cs typeface="+mn-cs"/>
              </a:rPr>
              <a:t>Figure 2-13 </a:t>
            </a:r>
            <a:r>
              <a:rPr lang="en-US" sz="2000" kern="1200" dirty="0">
                <a:solidFill>
                  <a:srgbClr val="000000"/>
                </a:solidFill>
                <a:latin typeface="+mn-lt"/>
                <a:ea typeface="+mn-ea"/>
                <a:cs typeface="+mn-cs"/>
              </a:rPr>
              <a:t>Principles of Competitive Advantage</a:t>
            </a:r>
          </a:p>
        </p:txBody>
      </p:sp>
      <p:pic>
        <p:nvPicPr>
          <p:cNvPr id="3" name="Picture 2" descr="Figure depicting how competitive advantages can be achieved via products and processes. Product implementations include creating a new product or service, enhancing products or services, and differentiating products or services. Process implementations inclide locking in customers and buyers, locking in suppliers, raising barriers to entry, establishing alliances and reducing costs."/>
          <p:cNvPicPr>
            <a:picLocks noChangeAspect="1"/>
          </p:cNvPicPr>
          <p:nvPr/>
        </p:nvPicPr>
        <p:blipFill>
          <a:blip r:embed="rId3"/>
          <a:srcRect/>
          <a:stretch/>
        </p:blipFill>
        <p:spPr>
          <a:xfrm>
            <a:off x="2873425" y="2212077"/>
            <a:ext cx="6280100" cy="4020496"/>
          </a:xfrm>
          <a:prstGeom prst="rect">
            <a:avLst/>
          </a:prstGeom>
        </p:spPr>
      </p:pic>
    </p:spTree>
    <p:extLst>
      <p:ext uri="{BB962C8B-B14F-4D97-AF65-F5344CB8AC3E}">
        <p14:creationId xmlns:p14="http://schemas.microsoft.com/office/powerpoint/2010/main" val="10758824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b" anchorCtr="0">
            <a:noAutofit/>
          </a:bodyPr>
          <a:lstStyle/>
          <a:p>
            <a:pPr defTabSz="685800">
              <a:spcBef>
                <a:spcPct val="0"/>
              </a:spcBef>
              <a:buClrTx/>
            </a:pPr>
            <a:r>
              <a:rPr lang="en-US" kern="1200" dirty="0">
                <a:latin typeface="Times New Roman" panose="02020603050405020304" pitchFamily="18" charset="0"/>
                <a:ea typeface="+mj-ea"/>
                <a:cs typeface="Times New Roman" panose="02020603050405020304" pitchFamily="18" charset="0"/>
              </a:rPr>
              <a:t>Amazon Eats Whole Foods </a:t>
            </a:r>
            <a:r>
              <a:rPr lang="en-US" sz="2000" kern="1200" dirty="0">
                <a:latin typeface="Times New Roman" panose="02020603050405020304" pitchFamily="18" charset="0"/>
                <a:ea typeface="+mj-ea"/>
                <a:cs typeface="Times New Roman" panose="02020603050405020304" pitchFamily="18" charset="0"/>
              </a:rPr>
              <a:t>(1 of 2)</a:t>
            </a:r>
            <a:endParaRPr lang="en-US" sz="2000" b="0" kern="1200" dirty="0">
              <a:latin typeface="Times New Roman" panose="02020603050405020304" pitchFamily="18" charset="0"/>
              <a:ea typeface="+mj-ea"/>
              <a:cs typeface="Times New Roman" panose="02020603050405020304" pitchFamily="18" charset="0"/>
            </a:endParaRPr>
          </a:p>
        </p:txBody>
      </p:sp>
      <p:sp>
        <p:nvSpPr>
          <p:cNvPr id="4" name="Text Placeholder 3"/>
          <p:cNvSpPr>
            <a:spLocks noGrp="1"/>
          </p:cNvSpPr>
          <p:nvPr>
            <p:ph type="body" idx="1"/>
          </p:nvPr>
        </p:nvSpPr>
        <p:spPr/>
        <p:txBody>
          <a:bodyPr wrap="square" lIns="91425" tIns="91425" rIns="91425" bIns="91425" anchor="t" anchorCtr="0">
            <a:noAutofit/>
          </a:bodyPr>
          <a:lstStyle/>
          <a:p>
            <a:pPr marL="0" indent="0" defTabSz="685800">
              <a:spcAft>
                <a:spcPct val="0"/>
              </a:spcAft>
              <a:buSzPts val="2400"/>
              <a:buNone/>
            </a:pPr>
            <a:r>
              <a:rPr lang="en-US" sz="1400" dirty="0">
                <a:latin typeface="+mn-lt"/>
              </a:rPr>
              <a:t>So What?</a:t>
            </a:r>
            <a:endParaRPr lang="en-US" sz="1400" kern="1200" dirty="0">
              <a:solidFill>
                <a:srgbClr val="000000"/>
              </a:solidFill>
              <a:latin typeface="+mn-lt"/>
              <a:ea typeface="+mn-ea"/>
              <a:cs typeface="+mn-cs"/>
            </a:endParaRPr>
          </a:p>
          <a:p>
            <a:pPr marL="255651" indent="-255651" defTabSz="685800">
              <a:spcAft>
                <a:spcPct val="0"/>
              </a:spcAft>
              <a:buSzPts val="2400"/>
            </a:pPr>
            <a:r>
              <a:rPr lang="en-US" sz="2400" kern="1200" dirty="0">
                <a:solidFill>
                  <a:srgbClr val="000000"/>
                </a:solidFill>
                <a:latin typeface="+mn-lt"/>
                <a:ea typeface="+mn-ea"/>
                <a:cs typeface="+mn-cs"/>
              </a:rPr>
              <a:t>Amazon recently purchased the grocery retailer Whole Foods for more than $13 billion.</a:t>
            </a:r>
          </a:p>
          <a:p>
            <a:pPr marL="255651" indent="-255651" defTabSz="685800">
              <a:spcAft>
                <a:spcPct val="0"/>
              </a:spcAft>
              <a:buSzPts val="2400"/>
            </a:pPr>
            <a:r>
              <a:rPr lang="en-US" sz="2400" kern="1200" dirty="0">
                <a:solidFill>
                  <a:srgbClr val="000000"/>
                </a:solidFill>
                <a:latin typeface="+mn-lt"/>
                <a:ea typeface="+mn-ea"/>
                <a:cs typeface="+mn-cs"/>
              </a:rPr>
              <a:t>This move is perceived by many as a strategic move against Amazon’s major competitor—Walmart.</a:t>
            </a:r>
          </a:p>
          <a:p>
            <a:pPr marL="255651" indent="-255651" defTabSz="685800">
              <a:spcAft>
                <a:spcPct val="0"/>
              </a:spcAft>
              <a:buSzPts val="2400"/>
            </a:pPr>
            <a:r>
              <a:rPr lang="en-US" sz="2400" kern="1200" dirty="0">
                <a:solidFill>
                  <a:srgbClr val="000000"/>
                </a:solidFill>
                <a:latin typeface="+mn-lt"/>
                <a:ea typeface="+mn-ea"/>
                <a:cs typeface="+mn-cs"/>
              </a:rPr>
              <a:t>Walmart sells more groceries than any other company in the United States.</a:t>
            </a:r>
          </a:p>
          <a:p>
            <a:pPr marL="255651" indent="-255651" defTabSz="685800">
              <a:spcAft>
                <a:spcPct val="0"/>
              </a:spcAft>
              <a:buSzPts val="2400"/>
            </a:pPr>
            <a:r>
              <a:rPr lang="en-US" sz="2400" kern="1200" dirty="0">
                <a:solidFill>
                  <a:srgbClr val="000000"/>
                </a:solidFill>
                <a:latin typeface="+mn-lt"/>
                <a:ea typeface="+mn-ea"/>
                <a:cs typeface="+mn-cs"/>
              </a:rPr>
              <a:t>Whole Foods will help Amazon increase its grocery business.</a:t>
            </a:r>
          </a:p>
        </p:txBody>
      </p:sp>
    </p:spTree>
    <p:extLst>
      <p:ext uri="{BB962C8B-B14F-4D97-AF65-F5344CB8AC3E}">
        <p14:creationId xmlns:p14="http://schemas.microsoft.com/office/powerpoint/2010/main" val="13142706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b" anchorCtr="0">
            <a:noAutofit/>
          </a:bodyPr>
          <a:lstStyle/>
          <a:p>
            <a:pPr defTabSz="685800">
              <a:spcBef>
                <a:spcPct val="0"/>
              </a:spcBef>
              <a:buClrTx/>
            </a:pPr>
            <a:r>
              <a:rPr lang="en-US" kern="1200" dirty="0">
                <a:latin typeface="Times New Roman" panose="02020603050405020304" pitchFamily="18" charset="0"/>
                <a:ea typeface="+mj-ea"/>
                <a:cs typeface="Times New Roman" panose="02020603050405020304" pitchFamily="18" charset="0"/>
              </a:rPr>
              <a:t>Amazon Eats Whole Foods </a:t>
            </a:r>
            <a:r>
              <a:rPr lang="en-US" sz="2000" kern="1200" dirty="0">
                <a:latin typeface="Times New Roman" panose="02020603050405020304" pitchFamily="18" charset="0"/>
                <a:ea typeface="+mj-ea"/>
                <a:cs typeface="Times New Roman" panose="02020603050405020304" pitchFamily="18" charset="0"/>
              </a:rPr>
              <a:t>(2 of 2)</a:t>
            </a:r>
            <a:endParaRPr lang="en-US" sz="2000" b="0" kern="1200" dirty="0">
              <a:latin typeface="Times New Roman" panose="02020603050405020304" pitchFamily="18" charset="0"/>
              <a:ea typeface="+mj-ea"/>
              <a:cs typeface="Times New Roman" panose="02020603050405020304" pitchFamily="18" charset="0"/>
            </a:endParaRPr>
          </a:p>
        </p:txBody>
      </p:sp>
      <p:sp>
        <p:nvSpPr>
          <p:cNvPr id="4" name="Text Placeholder 3"/>
          <p:cNvSpPr>
            <a:spLocks noGrp="1"/>
          </p:cNvSpPr>
          <p:nvPr>
            <p:ph type="body" idx="1"/>
          </p:nvPr>
        </p:nvSpPr>
        <p:spPr/>
        <p:txBody>
          <a:bodyPr wrap="square" lIns="91425" tIns="91425" rIns="91425" bIns="91425" anchor="t" anchorCtr="0">
            <a:noAutofit/>
          </a:bodyPr>
          <a:lstStyle/>
          <a:p>
            <a:pPr marL="0" indent="0" defTabSz="685800">
              <a:spcAft>
                <a:spcPct val="0"/>
              </a:spcAft>
              <a:buSzPts val="2400"/>
              <a:buNone/>
            </a:pPr>
            <a:r>
              <a:rPr lang="en-US" sz="1400" dirty="0">
                <a:latin typeface="+mn-lt"/>
              </a:rPr>
              <a:t>So What?</a:t>
            </a:r>
            <a:endParaRPr lang="en-US" sz="1400" kern="1200" dirty="0">
              <a:solidFill>
                <a:srgbClr val="000000"/>
              </a:solidFill>
              <a:latin typeface="+mn-lt"/>
              <a:ea typeface="+mn-ea"/>
              <a:cs typeface="+mn-cs"/>
            </a:endParaRPr>
          </a:p>
          <a:p>
            <a:pPr marL="255651" indent="-255651" defTabSz="685800">
              <a:spcAft>
                <a:spcPct val="0"/>
              </a:spcAft>
              <a:buSzPts val="2400"/>
            </a:pPr>
            <a:r>
              <a:rPr lang="en-US" sz="2400" kern="1200" dirty="0">
                <a:solidFill>
                  <a:srgbClr val="000000"/>
                </a:solidFill>
                <a:latin typeface="+mn-lt"/>
                <a:ea typeface="+mn-ea"/>
                <a:cs typeface="+mn-cs"/>
              </a:rPr>
              <a:t>Amazon Go has as no checkout lines or point-of-sale terminals.</a:t>
            </a:r>
          </a:p>
          <a:p>
            <a:pPr marL="255651" indent="-255651" defTabSz="685800">
              <a:spcAft>
                <a:spcPct val="0"/>
              </a:spcAft>
              <a:buSzPts val="2400"/>
            </a:pPr>
            <a:r>
              <a:rPr lang="en-US" sz="2400" kern="1200" dirty="0">
                <a:solidFill>
                  <a:srgbClr val="000000"/>
                </a:solidFill>
                <a:latin typeface="+mn-lt"/>
                <a:ea typeface="+mn-ea"/>
                <a:cs typeface="+mn-cs"/>
              </a:rPr>
              <a:t>Do you think other grocery chains are concerned about this move by Amazon?</a:t>
            </a:r>
          </a:p>
          <a:p>
            <a:pPr marL="255651" indent="-255651" defTabSz="685800">
              <a:spcAft>
                <a:spcPct val="0"/>
              </a:spcAft>
              <a:buSzPts val="2400"/>
            </a:pPr>
            <a:r>
              <a:rPr lang="en-US" sz="2400" kern="1200" dirty="0">
                <a:solidFill>
                  <a:srgbClr val="000000"/>
                </a:solidFill>
                <a:latin typeface="+mn-lt"/>
                <a:ea typeface="+mn-ea"/>
                <a:cs typeface="+mn-cs"/>
              </a:rPr>
              <a:t>Do you see any downsides of the Amazon Go model?</a:t>
            </a:r>
          </a:p>
          <a:p>
            <a:pPr marL="255651" indent="-255651" defTabSz="685800">
              <a:spcAft>
                <a:spcPct val="0"/>
              </a:spcAft>
              <a:buSzPts val="2400"/>
            </a:pPr>
            <a:r>
              <a:rPr lang="en-US" sz="2400" kern="1200" dirty="0">
                <a:solidFill>
                  <a:srgbClr val="000000"/>
                </a:solidFill>
                <a:latin typeface="+mn-lt"/>
                <a:ea typeface="+mn-ea"/>
                <a:cs typeface="+mn-cs"/>
              </a:rPr>
              <a:t>Can you identify any other industries that Amazon may choose to enter in the next 5 years?</a:t>
            </a:r>
          </a:p>
        </p:txBody>
      </p:sp>
    </p:spTree>
    <p:extLst>
      <p:ext uri="{BB962C8B-B14F-4D97-AF65-F5344CB8AC3E}">
        <p14:creationId xmlns:p14="http://schemas.microsoft.com/office/powerpoint/2010/main" val="26111469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b" anchorCtr="0">
            <a:noAutofit/>
          </a:bodyPr>
          <a:lstStyle/>
          <a:p>
            <a:pPr defTabSz="685800">
              <a:spcBef>
                <a:spcPct val="0"/>
              </a:spcBef>
              <a:buClrTx/>
            </a:pPr>
            <a:r>
              <a:rPr lang="en-US" kern="1200" dirty="0">
                <a:latin typeface="Times New Roman" panose="02020603050405020304" pitchFamily="18" charset="0"/>
                <a:ea typeface="+mj-ea"/>
                <a:cs typeface="Times New Roman" panose="02020603050405020304" pitchFamily="18" charset="0"/>
              </a:rPr>
              <a:t>Competitive Advantages Via Products</a:t>
            </a:r>
          </a:p>
        </p:txBody>
      </p:sp>
      <p:sp>
        <p:nvSpPr>
          <p:cNvPr id="4" name="Content Placeholder 3"/>
          <p:cNvSpPr>
            <a:spLocks noGrp="1"/>
          </p:cNvSpPr>
          <p:nvPr>
            <p:ph type="body" idx="1"/>
          </p:nvPr>
        </p:nvSpPr>
        <p:spPr>
          <a:xfrm>
            <a:off x="1981200" y="1312650"/>
            <a:ext cx="8229600" cy="831914"/>
          </a:xfrm>
        </p:spPr>
        <p:txBody>
          <a:bodyPr wrap="square" lIns="91425" tIns="91425" rIns="91425" bIns="91425" anchor="t" anchorCtr="0">
            <a:noAutofit/>
          </a:bodyPr>
          <a:lstStyle/>
          <a:p>
            <a:pPr marL="0" indent="0" defTabSz="685800">
              <a:spcBef>
                <a:spcPts val="0"/>
              </a:spcBef>
              <a:buSzPts val="2400"/>
              <a:buNone/>
            </a:pPr>
            <a:r>
              <a:rPr lang="en-US" sz="1400" dirty="0">
                <a:latin typeface="+mn-lt"/>
              </a:rPr>
              <a:t>2-7 How do information systems provide competitive advantages?</a:t>
            </a:r>
          </a:p>
          <a:p>
            <a:pPr marL="0" indent="0" defTabSz="685800">
              <a:buSzPts val="2400"/>
              <a:buNone/>
            </a:pPr>
            <a:r>
              <a:rPr lang="en-US" sz="2000" b="1" kern="1200" dirty="0">
                <a:solidFill>
                  <a:srgbClr val="000000"/>
                </a:solidFill>
                <a:latin typeface="+mn-lt"/>
                <a:ea typeface="+mn-ea"/>
                <a:cs typeface="+mn-cs"/>
              </a:rPr>
              <a:t>Figure 2-14 </a:t>
            </a:r>
            <a:r>
              <a:rPr lang="en-US" sz="2000" kern="1200" dirty="0">
                <a:solidFill>
                  <a:srgbClr val="000000"/>
                </a:solidFill>
                <a:latin typeface="+mn-lt"/>
                <a:ea typeface="+mn-ea"/>
                <a:cs typeface="+mn-cs"/>
              </a:rPr>
              <a:t>Two Roles for Information Systems Regarding Products</a:t>
            </a:r>
          </a:p>
        </p:txBody>
      </p:sp>
      <p:pic>
        <p:nvPicPr>
          <p:cNvPr id="3" name="Picture 2" descr="Figure depicting two ways an information system can be implemented as a part of a product. An IS can be part of the car (a navigation system) or can support the car (a system that monitors car maintenance needs to ensure the car does not breakdown)."/>
          <p:cNvPicPr>
            <a:picLocks noChangeAspect="1"/>
          </p:cNvPicPr>
          <p:nvPr/>
        </p:nvPicPr>
        <p:blipFill>
          <a:blip r:embed="rId3"/>
          <a:srcRect/>
          <a:stretch/>
        </p:blipFill>
        <p:spPr>
          <a:xfrm>
            <a:off x="3753589" y="2212077"/>
            <a:ext cx="4519773" cy="4020496"/>
          </a:xfrm>
          <a:prstGeom prst="rect">
            <a:avLst/>
          </a:prstGeom>
        </p:spPr>
      </p:pic>
    </p:spTree>
    <p:extLst>
      <p:ext uri="{BB962C8B-B14F-4D97-AF65-F5344CB8AC3E}">
        <p14:creationId xmlns:p14="http://schemas.microsoft.com/office/powerpoint/2010/main" val="34236722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b" anchorCtr="0">
            <a:noAutofit/>
          </a:bodyPr>
          <a:lstStyle/>
          <a:p>
            <a:pPr defTabSz="685800">
              <a:spcBef>
                <a:spcPct val="0"/>
              </a:spcBef>
              <a:buClrTx/>
            </a:pPr>
            <a:r>
              <a:rPr lang="en-US" kern="1200" dirty="0">
                <a:latin typeface="Times New Roman" panose="02020603050405020304" pitchFamily="18" charset="0"/>
                <a:ea typeface="+mj-ea"/>
                <a:cs typeface="Times New Roman" panose="02020603050405020304" pitchFamily="18" charset="0"/>
              </a:rPr>
              <a:t>Using I</a:t>
            </a:r>
            <a:r>
              <a:rPr lang="en-US" sz="100" kern="1200" dirty="0">
                <a:latin typeface="Times New Roman" panose="02020603050405020304" pitchFamily="18" charset="0"/>
                <a:ea typeface="+mj-ea"/>
                <a:cs typeface="Times New Roman" panose="02020603050405020304" pitchFamily="18" charset="0"/>
              </a:rPr>
              <a:t> </a:t>
            </a:r>
            <a:r>
              <a:rPr lang="en-US" kern="1200" dirty="0">
                <a:latin typeface="Times New Roman" panose="02020603050405020304" pitchFamily="18" charset="0"/>
                <a:ea typeface="+mj-ea"/>
                <a:cs typeface="Times New Roman" panose="02020603050405020304" pitchFamily="18" charset="0"/>
              </a:rPr>
              <a:t>S to Create Competitive Advantages</a:t>
            </a:r>
          </a:p>
        </p:txBody>
      </p:sp>
      <p:sp>
        <p:nvSpPr>
          <p:cNvPr id="4" name="Text Placeholder 3"/>
          <p:cNvSpPr>
            <a:spLocks noGrp="1"/>
          </p:cNvSpPr>
          <p:nvPr>
            <p:ph type="body" idx="1"/>
          </p:nvPr>
        </p:nvSpPr>
        <p:spPr/>
        <p:txBody>
          <a:bodyPr wrap="square" lIns="91425" tIns="91425" rIns="91425" bIns="91425" anchor="t" anchorCtr="0">
            <a:noAutofit/>
          </a:bodyPr>
          <a:lstStyle/>
          <a:p>
            <a:pPr marL="0" indent="0" defTabSz="685800">
              <a:spcAft>
                <a:spcPct val="0"/>
              </a:spcAft>
              <a:buSzPts val="2400"/>
              <a:buNone/>
            </a:pPr>
            <a:r>
              <a:rPr lang="en-US" sz="1400" dirty="0">
                <a:latin typeface="+mn-lt"/>
              </a:rPr>
              <a:t>2-7 How do information systems provide competitive advantages?</a:t>
            </a:r>
          </a:p>
          <a:p>
            <a:pPr marL="255651" indent="-255651" defTabSz="685800">
              <a:spcAft>
                <a:spcPct val="0"/>
              </a:spcAft>
              <a:buSzPts val="2400"/>
            </a:pPr>
            <a:r>
              <a:rPr lang="en-US" sz="2800" kern="1200" dirty="0">
                <a:solidFill>
                  <a:srgbClr val="000000"/>
                </a:solidFill>
                <a:latin typeface="Arial (Body)"/>
                <a:ea typeface="+mn-ea"/>
                <a:cs typeface="+mn-cs"/>
              </a:rPr>
              <a:t>ABC Shipping Company Example:</a:t>
            </a:r>
          </a:p>
          <a:p>
            <a:pPr marL="743001" lvl="1" indent="-255651" defTabSz="685800">
              <a:spcAft>
                <a:spcPct val="0"/>
              </a:spcAft>
              <a:buSzPts val="2400"/>
            </a:pPr>
            <a:r>
              <a:rPr lang="en-US" sz="2800" kern="1200" dirty="0">
                <a:solidFill>
                  <a:srgbClr val="000000"/>
                </a:solidFill>
                <a:latin typeface="Arial (Body)"/>
                <a:ea typeface="+mn-ea"/>
                <a:cs typeface="+mn-cs"/>
              </a:rPr>
              <a:t>Enhances existing products</a:t>
            </a:r>
          </a:p>
          <a:p>
            <a:pPr marL="743001" lvl="1" indent="-255651" defTabSz="685800">
              <a:spcAft>
                <a:spcPct val="0"/>
              </a:spcAft>
              <a:buSzPts val="2400"/>
            </a:pPr>
            <a:r>
              <a:rPr lang="en-US" sz="2800" kern="1200" dirty="0">
                <a:solidFill>
                  <a:srgbClr val="000000"/>
                </a:solidFill>
                <a:latin typeface="Arial (Body)"/>
                <a:ea typeface="+mn-ea"/>
                <a:cs typeface="+mn-cs"/>
              </a:rPr>
              <a:t>Differentiates products</a:t>
            </a:r>
          </a:p>
          <a:p>
            <a:pPr marL="743001" lvl="1" indent="-255651" defTabSz="685800">
              <a:spcAft>
                <a:spcPct val="0"/>
              </a:spcAft>
              <a:buSzPts val="2400"/>
            </a:pPr>
            <a:r>
              <a:rPr lang="en-US" sz="2800" kern="1200" dirty="0">
                <a:solidFill>
                  <a:srgbClr val="000000"/>
                </a:solidFill>
                <a:latin typeface="Arial (Body)"/>
                <a:ea typeface="+mn-ea"/>
                <a:cs typeface="+mn-cs"/>
              </a:rPr>
              <a:t>Locks in customers</a:t>
            </a:r>
          </a:p>
          <a:p>
            <a:pPr marL="743001" lvl="1" indent="-255651" defTabSz="685800">
              <a:spcAft>
                <a:spcPct val="0"/>
              </a:spcAft>
              <a:buSzPts val="2400"/>
            </a:pPr>
            <a:r>
              <a:rPr lang="en-US" sz="2800" kern="1200" dirty="0">
                <a:solidFill>
                  <a:srgbClr val="000000"/>
                </a:solidFill>
                <a:latin typeface="Arial (Body)"/>
                <a:ea typeface="+mn-ea"/>
                <a:cs typeface="+mn-cs"/>
              </a:rPr>
              <a:t>Raises barriers to market entry</a:t>
            </a:r>
          </a:p>
          <a:p>
            <a:pPr marL="743001" lvl="1" indent="-255651" defTabSz="685800">
              <a:spcAft>
                <a:spcPct val="0"/>
              </a:spcAft>
              <a:buSzPts val="2400"/>
            </a:pPr>
            <a:r>
              <a:rPr lang="en-US" sz="2800" kern="1200" dirty="0">
                <a:solidFill>
                  <a:srgbClr val="000000"/>
                </a:solidFill>
                <a:latin typeface="Arial (Body)"/>
                <a:ea typeface="+mn-ea"/>
                <a:cs typeface="+mn-cs"/>
              </a:rPr>
              <a:t>Increases profit margins by decreasing costs and decreasing errors</a:t>
            </a:r>
          </a:p>
        </p:txBody>
      </p:sp>
    </p:spTree>
    <p:extLst>
      <p:ext uri="{BB962C8B-B14F-4D97-AF65-F5344CB8AC3E}">
        <p14:creationId xmlns:p14="http://schemas.microsoft.com/office/powerpoint/2010/main" val="11446952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b" anchorCtr="0">
            <a:noAutofit/>
          </a:bodyPr>
          <a:lstStyle/>
          <a:p>
            <a:pPr defTabSz="685800">
              <a:spcBef>
                <a:spcPct val="0"/>
              </a:spcBef>
              <a:buClrTx/>
            </a:pPr>
            <a:r>
              <a:rPr lang="en-US" kern="1200" dirty="0">
                <a:latin typeface="Times New Roman" panose="02020603050405020304" pitchFamily="18" charset="0"/>
                <a:ea typeface="+mj-ea"/>
                <a:cs typeface="Times New Roman" panose="02020603050405020304" pitchFamily="18" charset="0"/>
              </a:rPr>
              <a:t>How Does the Knowledge in This Chapter Help You?</a:t>
            </a:r>
          </a:p>
        </p:txBody>
      </p:sp>
      <p:sp>
        <p:nvSpPr>
          <p:cNvPr id="4" name="Text Placeholder 3"/>
          <p:cNvSpPr>
            <a:spLocks noGrp="1"/>
          </p:cNvSpPr>
          <p:nvPr>
            <p:ph type="body" idx="1"/>
          </p:nvPr>
        </p:nvSpPr>
        <p:spPr/>
        <p:txBody>
          <a:bodyPr wrap="square" lIns="91425" tIns="91425" rIns="91425" bIns="91425" anchor="t" anchorCtr="0">
            <a:noAutofit/>
          </a:bodyPr>
          <a:lstStyle/>
          <a:p>
            <a:pPr marL="255651" indent="-255651" defTabSz="685800">
              <a:spcAft>
                <a:spcPct val="0"/>
              </a:spcAft>
              <a:buSzPts val="2400"/>
            </a:pPr>
            <a:r>
              <a:rPr lang="en-US" sz="2800" kern="1200" dirty="0">
                <a:solidFill>
                  <a:srgbClr val="000000"/>
                </a:solidFill>
                <a:latin typeface="Arial (Body)"/>
                <a:ea typeface="+mn-ea"/>
                <a:cs typeface="+mn-cs"/>
              </a:rPr>
              <a:t>Identify key points eHermes must address in deciding whether to diversify the types of services the company provides.</a:t>
            </a:r>
          </a:p>
          <a:p>
            <a:pPr marL="255651" indent="-255651" defTabSz="685800">
              <a:spcAft>
                <a:spcPct val="0"/>
              </a:spcAft>
              <a:buSzPts val="2400"/>
            </a:pPr>
            <a:r>
              <a:rPr lang="en-US" sz="2800" kern="1200" dirty="0">
                <a:solidFill>
                  <a:srgbClr val="000000"/>
                </a:solidFill>
                <a:latin typeface="Arial (Body)"/>
                <a:ea typeface="+mn-ea"/>
                <a:cs typeface="+mn-cs"/>
              </a:rPr>
              <a:t>Develop guidance for yourself about relationship between competitive strategy and information systems requirements</a:t>
            </a:r>
          </a:p>
          <a:p>
            <a:pPr marL="255651" indent="-255651" defTabSz="685800">
              <a:spcAft>
                <a:spcPct val="0"/>
              </a:spcAft>
              <a:buSzPts val="2400"/>
            </a:pPr>
            <a:r>
              <a:rPr lang="en-US" sz="2800" kern="1200" dirty="0">
                <a:solidFill>
                  <a:srgbClr val="000000"/>
                </a:solidFill>
                <a:latin typeface="Arial (Body)"/>
                <a:ea typeface="+mn-ea"/>
                <a:cs typeface="+mn-cs"/>
              </a:rPr>
              <a:t>Summarize what you have learned from this example in a statement that you could make in a job interview</a:t>
            </a:r>
          </a:p>
        </p:txBody>
      </p:sp>
    </p:spTree>
    <p:extLst>
      <p:ext uri="{BB962C8B-B14F-4D97-AF65-F5344CB8AC3E}">
        <p14:creationId xmlns:p14="http://schemas.microsoft.com/office/powerpoint/2010/main" val="10038689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b" anchorCtr="0">
            <a:noAutofit/>
          </a:bodyPr>
          <a:lstStyle/>
          <a:p>
            <a:pPr defTabSz="685800">
              <a:spcBef>
                <a:spcPct val="0"/>
              </a:spcBef>
              <a:buClrTx/>
            </a:pPr>
            <a:r>
              <a:rPr lang="en-US" kern="1200" dirty="0">
                <a:latin typeface="Times New Roman" panose="02020603050405020304" pitchFamily="18" charset="0"/>
                <a:ea typeface="+mj-ea"/>
                <a:cs typeface="Times New Roman" panose="02020603050405020304" pitchFamily="18" charset="0"/>
              </a:rPr>
              <a:t>The Lure of Love Bots</a:t>
            </a:r>
          </a:p>
        </p:txBody>
      </p:sp>
      <p:sp>
        <p:nvSpPr>
          <p:cNvPr id="4" name="Text Placeholder 3"/>
          <p:cNvSpPr>
            <a:spLocks noGrp="1"/>
          </p:cNvSpPr>
          <p:nvPr>
            <p:ph type="body" idx="1"/>
          </p:nvPr>
        </p:nvSpPr>
        <p:spPr/>
        <p:txBody>
          <a:bodyPr wrap="square" lIns="91425" tIns="91425" rIns="91425" bIns="91425" anchor="t" anchorCtr="0">
            <a:noAutofit/>
          </a:bodyPr>
          <a:lstStyle/>
          <a:p>
            <a:pPr marL="0" indent="0" defTabSz="685800">
              <a:spcAft>
                <a:spcPct val="0"/>
              </a:spcAft>
              <a:buSzPts val="2400"/>
              <a:buNone/>
            </a:pPr>
            <a:r>
              <a:rPr lang="en-US" sz="1400" dirty="0">
                <a:latin typeface="+mn-lt"/>
              </a:rPr>
              <a:t>Ethics Guide</a:t>
            </a:r>
          </a:p>
          <a:p>
            <a:pPr marL="255651" indent="-255651" defTabSz="685800">
              <a:spcAft>
                <a:spcPct val="0"/>
              </a:spcAft>
              <a:buSzPts val="2400"/>
            </a:pPr>
            <a:r>
              <a:rPr lang="en-US" sz="2400" kern="1200" dirty="0">
                <a:solidFill>
                  <a:srgbClr val="000000"/>
                </a:solidFill>
                <a:latin typeface="+mn-lt"/>
                <a:ea typeface="+mn-ea"/>
                <a:cs typeface="+mn-cs"/>
              </a:rPr>
              <a:t>The problem: 15 percent of the total subscribers were female, while 85 percent were male</a:t>
            </a:r>
          </a:p>
          <a:p>
            <a:pPr marL="255651" indent="-255651" defTabSz="685800">
              <a:spcAft>
                <a:spcPct val="0"/>
              </a:spcAft>
              <a:buSzPts val="2400"/>
            </a:pPr>
            <a:r>
              <a:rPr lang="en-US" sz="2400" kern="1200" dirty="0">
                <a:solidFill>
                  <a:srgbClr val="000000"/>
                </a:solidFill>
                <a:latin typeface="+mn-lt"/>
                <a:ea typeface="+mn-ea"/>
                <a:cs typeface="+mn-cs"/>
              </a:rPr>
              <a:t>“The key to maintaining subscribers on this type of site is keeping them interested”</a:t>
            </a:r>
          </a:p>
          <a:p>
            <a:pPr marL="255651" indent="-255651" defTabSz="685800">
              <a:spcAft>
                <a:spcPct val="0"/>
              </a:spcAft>
              <a:buSzPts val="2400"/>
            </a:pPr>
            <a:r>
              <a:rPr lang="en-US" sz="2400" kern="1200" dirty="0">
                <a:solidFill>
                  <a:srgbClr val="000000"/>
                </a:solidFill>
                <a:latin typeface="+mn-lt"/>
                <a:ea typeface="+mn-ea"/>
                <a:cs typeface="+mn-cs"/>
              </a:rPr>
              <a:t>To keep subscribers paying, “all we have to do is send them some messages from a dummy account”</a:t>
            </a:r>
          </a:p>
          <a:p>
            <a:pPr marL="255651" indent="-255651" defTabSz="685800">
              <a:spcAft>
                <a:spcPct val="0"/>
              </a:spcAft>
              <a:buSzPts val="2400"/>
            </a:pPr>
            <a:r>
              <a:rPr lang="en-US" sz="2400" kern="1200" dirty="0">
                <a:solidFill>
                  <a:srgbClr val="000000"/>
                </a:solidFill>
                <a:latin typeface="+mn-lt"/>
                <a:ea typeface="+mn-ea"/>
                <a:cs typeface="+mn-cs"/>
              </a:rPr>
              <a:t>All interactions can be handled with A</a:t>
            </a:r>
            <a:r>
              <a:rPr lang="en-US" sz="100" kern="1200" dirty="0">
                <a:solidFill>
                  <a:srgbClr val="000000"/>
                </a:solidFill>
                <a:latin typeface="+mn-lt"/>
                <a:ea typeface="+mn-ea"/>
                <a:cs typeface="+mn-cs"/>
              </a:rPr>
              <a:t> </a:t>
            </a:r>
            <a:r>
              <a:rPr lang="en-US" sz="2400" kern="1200" dirty="0">
                <a:solidFill>
                  <a:srgbClr val="000000"/>
                </a:solidFill>
                <a:latin typeface="+mn-lt"/>
                <a:ea typeface="+mn-ea"/>
                <a:cs typeface="+mn-cs"/>
              </a:rPr>
              <a:t>I bots</a:t>
            </a:r>
          </a:p>
          <a:p>
            <a:pPr marL="255651" indent="-255651" defTabSz="685800">
              <a:spcAft>
                <a:spcPct val="0"/>
              </a:spcAft>
              <a:buSzPts val="2400"/>
            </a:pPr>
            <a:r>
              <a:rPr lang="en-US" sz="2400" kern="1200" dirty="0">
                <a:solidFill>
                  <a:srgbClr val="000000"/>
                </a:solidFill>
                <a:latin typeface="+mn-lt"/>
                <a:ea typeface="+mn-ea"/>
                <a:cs typeface="+mn-cs"/>
              </a:rPr>
              <a:t>Are the owner’s actions illegal? Unethical?</a:t>
            </a:r>
          </a:p>
        </p:txBody>
      </p:sp>
    </p:spTree>
    <p:extLst>
      <p:ext uri="{BB962C8B-B14F-4D97-AF65-F5344CB8AC3E}">
        <p14:creationId xmlns:p14="http://schemas.microsoft.com/office/powerpoint/2010/main" val="39441257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b" anchorCtr="0">
            <a:noAutofit/>
          </a:bodyPr>
          <a:lstStyle/>
          <a:p>
            <a:pPr defTabSz="685800">
              <a:spcBef>
                <a:spcPct val="0"/>
              </a:spcBef>
              <a:buClrTx/>
            </a:pPr>
            <a:r>
              <a:rPr lang="en-US" kern="1200" dirty="0">
                <a:latin typeface="Times New Roman" panose="02020603050405020304" pitchFamily="18" charset="0"/>
                <a:ea typeface="+mj-ea"/>
                <a:cs typeface="Times New Roman" panose="02020603050405020304" pitchFamily="18" charset="0"/>
              </a:rPr>
              <a:t>Senior Learning and Development Specialist</a:t>
            </a:r>
          </a:p>
        </p:txBody>
      </p:sp>
      <p:sp>
        <p:nvSpPr>
          <p:cNvPr id="4" name="Text Placeholder 3"/>
          <p:cNvSpPr>
            <a:spLocks noGrp="1"/>
          </p:cNvSpPr>
          <p:nvPr>
            <p:ph type="body" idx="1"/>
          </p:nvPr>
        </p:nvSpPr>
        <p:spPr>
          <a:xfrm>
            <a:off x="1981200" y="1200150"/>
            <a:ext cx="8505825" cy="5114925"/>
          </a:xfrm>
        </p:spPr>
        <p:txBody>
          <a:bodyPr wrap="square" lIns="91425" tIns="91425" rIns="91425" bIns="91425" anchor="t" anchorCtr="0">
            <a:noAutofit/>
          </a:bodyPr>
          <a:lstStyle/>
          <a:p>
            <a:pPr marL="0" indent="0" defTabSz="685800">
              <a:buSzPts val="2400"/>
              <a:buNone/>
            </a:pPr>
            <a:r>
              <a:rPr lang="en-US" sz="1400" dirty="0">
                <a:latin typeface="+mn-lt"/>
              </a:rPr>
              <a:t>Career Guide</a:t>
            </a:r>
            <a:endParaRPr lang="en-US" sz="1400" kern="1200" dirty="0">
              <a:solidFill>
                <a:srgbClr val="000000"/>
              </a:solidFill>
              <a:latin typeface="+mn-lt"/>
              <a:ea typeface="+mn-ea"/>
              <a:cs typeface="+mn-cs"/>
            </a:endParaRPr>
          </a:p>
          <a:p>
            <a:pPr marL="0" indent="0" defTabSz="685800">
              <a:buSzPts val="2400"/>
              <a:buNone/>
            </a:pPr>
            <a:r>
              <a:rPr lang="en-US" sz="2200" kern="1200" dirty="0">
                <a:solidFill>
                  <a:srgbClr val="000000"/>
                </a:solidFill>
                <a:latin typeface="+mn-lt"/>
                <a:ea typeface="+mn-ea"/>
                <a:cs typeface="+mn-cs"/>
              </a:rPr>
              <a:t>Christin Dunlop in Learning and Development</a:t>
            </a:r>
          </a:p>
          <a:p>
            <a:pPr marL="342900" lvl="1" indent="0" defTabSz="685800">
              <a:buSzPts val="2400"/>
              <a:buNone/>
            </a:pPr>
            <a:r>
              <a:rPr lang="en-US" sz="2200" kern="1200" dirty="0">
                <a:solidFill>
                  <a:srgbClr val="000000"/>
                </a:solidFill>
                <a:latin typeface="+mn-lt"/>
                <a:ea typeface="+mn-ea"/>
                <a:cs typeface="+mn-cs"/>
              </a:rPr>
              <a:t>Q. What attracted you to this field?</a:t>
            </a:r>
          </a:p>
          <a:p>
            <a:pPr marL="801688" lvl="2" indent="0" defTabSz="685800">
              <a:buSzPts val="2400"/>
              <a:buNone/>
            </a:pPr>
            <a:r>
              <a:rPr lang="en-US" sz="2200" kern="1200" dirty="0">
                <a:solidFill>
                  <a:srgbClr val="000000"/>
                </a:solidFill>
                <a:latin typeface="+mn-lt"/>
                <a:ea typeface="+mn-ea"/>
                <a:cs typeface="+mn-cs"/>
              </a:rPr>
              <a:t>A. “As I started taking computer courses in college, I quickly discovered that was how my brain worked. …Learning how things work and the ‘magic’ behind the scenes really excites me.”</a:t>
            </a:r>
          </a:p>
          <a:p>
            <a:pPr marL="342900" lvl="1" indent="0" defTabSz="685800">
              <a:buSzPts val="2400"/>
              <a:buNone/>
            </a:pPr>
            <a:r>
              <a:rPr lang="en-US" sz="2200" kern="1200" dirty="0">
                <a:solidFill>
                  <a:srgbClr val="000000"/>
                </a:solidFill>
                <a:latin typeface="+mn-lt"/>
                <a:ea typeface="+mn-ea"/>
                <a:cs typeface="+mn-cs"/>
              </a:rPr>
              <a:t>Q. What advice would you give to someone who is considering working in your field?</a:t>
            </a:r>
          </a:p>
          <a:p>
            <a:pPr marL="801688" lvl="2" indent="0" defTabSz="685800">
              <a:buSzPts val="2400"/>
              <a:buNone/>
            </a:pPr>
            <a:r>
              <a:rPr lang="en-US" sz="2200" kern="1200" dirty="0">
                <a:solidFill>
                  <a:srgbClr val="000000"/>
                </a:solidFill>
                <a:latin typeface="+mn-lt"/>
                <a:ea typeface="+mn-ea"/>
                <a:cs typeface="+mn-cs"/>
              </a:rPr>
              <a:t>A. “The biggest key to success within technology is a sense of adventure, confidence in yourself, and a willingness to try something new and step outside your comfort zone. My advice is be confident you can learn something and go for it!”</a:t>
            </a:r>
          </a:p>
        </p:txBody>
      </p:sp>
    </p:spTree>
    <p:extLst>
      <p:ext uri="{BB962C8B-B14F-4D97-AF65-F5344CB8AC3E}">
        <p14:creationId xmlns:p14="http://schemas.microsoft.com/office/powerpoint/2010/main" val="30392033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b" anchorCtr="0">
            <a:noAutofit/>
          </a:bodyPr>
          <a:lstStyle/>
          <a:p>
            <a:pPr defTabSz="685800">
              <a:spcBef>
                <a:spcPct val="0"/>
              </a:spcBef>
              <a:buClrTx/>
            </a:pPr>
            <a:r>
              <a:rPr lang="en-US" kern="1200" dirty="0">
                <a:solidFill>
                  <a:schemeClr val="tx2"/>
                </a:solidFill>
                <a:latin typeface="Times New Roman" panose="02020603050405020304" pitchFamily="18" charset="0"/>
                <a:ea typeface="+mj-ea"/>
                <a:cs typeface="Times New Roman" panose="02020603050405020304" pitchFamily="18" charset="0"/>
              </a:rPr>
              <a:t>Active Review</a:t>
            </a:r>
          </a:p>
        </p:txBody>
      </p:sp>
      <p:sp>
        <p:nvSpPr>
          <p:cNvPr id="3" name="Text Placeholder 2"/>
          <p:cNvSpPr>
            <a:spLocks noGrp="1"/>
          </p:cNvSpPr>
          <p:nvPr>
            <p:ph type="body" idx="1"/>
          </p:nvPr>
        </p:nvSpPr>
        <p:spPr>
          <a:xfrm>
            <a:off x="1981200" y="1312650"/>
            <a:ext cx="8229600" cy="4907175"/>
          </a:xfrm>
        </p:spPr>
        <p:txBody>
          <a:bodyPr wrap="square" lIns="91425" tIns="91425" rIns="91425" bIns="91425" anchor="t" anchorCtr="0">
            <a:noAutofit/>
          </a:bodyPr>
          <a:lstStyle/>
          <a:p>
            <a:pPr marL="0" indent="0" defTabSz="685800">
              <a:buSzPts val="2400"/>
              <a:buNone/>
              <a:tabLst/>
            </a:pPr>
            <a:r>
              <a:rPr lang="en-US" sz="2200" b="1" kern="1200" dirty="0">
                <a:solidFill>
                  <a:schemeClr val="tx2"/>
                </a:solidFill>
                <a:latin typeface="Arial (Body)"/>
                <a:ea typeface="+mn-ea"/>
                <a:cs typeface="+mn-cs"/>
              </a:rPr>
              <a:t>2-1</a:t>
            </a:r>
            <a:r>
              <a:rPr lang="en-US" sz="2200" b="1" kern="1200" dirty="0">
                <a:solidFill>
                  <a:srgbClr val="000000"/>
                </a:solidFill>
                <a:latin typeface="Arial (Body)"/>
                <a:ea typeface="+mn-ea"/>
                <a:cs typeface="+mn-cs"/>
              </a:rPr>
              <a:t> </a:t>
            </a:r>
            <a:r>
              <a:rPr lang="en-US" sz="2200" kern="1200" dirty="0">
                <a:solidFill>
                  <a:srgbClr val="000000"/>
                </a:solidFill>
                <a:latin typeface="Arial (Body)"/>
                <a:ea typeface="+mn-ea"/>
                <a:cs typeface="+mn-cs"/>
              </a:rPr>
              <a:t>How does organizational strategy determine information systems structure?</a:t>
            </a:r>
          </a:p>
          <a:p>
            <a:pPr marL="0" indent="0" defTabSz="685800">
              <a:buSzPts val="2400"/>
              <a:buNone/>
              <a:tabLst/>
            </a:pPr>
            <a:r>
              <a:rPr lang="en-US" sz="2200" b="1" kern="1200" dirty="0">
                <a:solidFill>
                  <a:schemeClr val="tx2"/>
                </a:solidFill>
                <a:latin typeface="Arial (Body)"/>
                <a:ea typeface="+mn-ea"/>
                <a:cs typeface="+mn-cs"/>
              </a:rPr>
              <a:t>2-2</a:t>
            </a:r>
            <a:r>
              <a:rPr lang="en-US" sz="2200" b="1" kern="1200" dirty="0">
                <a:solidFill>
                  <a:srgbClr val="000000"/>
                </a:solidFill>
                <a:latin typeface="Arial (Body)"/>
                <a:ea typeface="+mn-ea"/>
                <a:cs typeface="+mn-cs"/>
              </a:rPr>
              <a:t> </a:t>
            </a:r>
            <a:r>
              <a:rPr lang="en-US" sz="2200" kern="1200" dirty="0">
                <a:solidFill>
                  <a:srgbClr val="000000"/>
                </a:solidFill>
                <a:latin typeface="Arial (Body)"/>
                <a:ea typeface="+mn-ea"/>
                <a:cs typeface="+mn-cs"/>
              </a:rPr>
              <a:t>What five forces determine industry structure?</a:t>
            </a:r>
          </a:p>
          <a:p>
            <a:pPr marL="0" indent="0" defTabSz="685800">
              <a:buSzPts val="2400"/>
              <a:buNone/>
              <a:tabLst/>
            </a:pPr>
            <a:r>
              <a:rPr lang="en-US" sz="2200" b="1" kern="1200" dirty="0">
                <a:solidFill>
                  <a:schemeClr val="tx2"/>
                </a:solidFill>
                <a:latin typeface="Arial (Body)"/>
                <a:ea typeface="+mn-ea"/>
                <a:cs typeface="+mn-cs"/>
              </a:rPr>
              <a:t>2-3</a:t>
            </a:r>
            <a:r>
              <a:rPr lang="en-US" sz="2200" b="1" kern="1200" dirty="0">
                <a:solidFill>
                  <a:srgbClr val="000000"/>
                </a:solidFill>
                <a:latin typeface="Arial (Body)"/>
                <a:ea typeface="+mn-ea"/>
                <a:cs typeface="+mn-cs"/>
              </a:rPr>
              <a:t> </a:t>
            </a:r>
            <a:r>
              <a:rPr lang="en-US" sz="2200" kern="1200" dirty="0">
                <a:solidFill>
                  <a:srgbClr val="000000"/>
                </a:solidFill>
                <a:latin typeface="Arial (Body)"/>
                <a:ea typeface="+mn-ea"/>
                <a:cs typeface="+mn-cs"/>
              </a:rPr>
              <a:t>How does analysis of industry structure determine competitive strategy?</a:t>
            </a:r>
          </a:p>
          <a:p>
            <a:pPr marL="0" indent="0" defTabSz="685800">
              <a:buSzPts val="2400"/>
              <a:buNone/>
              <a:tabLst/>
            </a:pPr>
            <a:r>
              <a:rPr lang="en-US" sz="2200" b="1" kern="1200" dirty="0">
                <a:solidFill>
                  <a:schemeClr val="tx2"/>
                </a:solidFill>
                <a:latin typeface="Arial (Body)"/>
                <a:ea typeface="+mn-ea"/>
                <a:cs typeface="+mn-cs"/>
              </a:rPr>
              <a:t>2-4</a:t>
            </a:r>
            <a:r>
              <a:rPr lang="en-US" sz="2200" b="1" kern="1200" dirty="0">
                <a:solidFill>
                  <a:srgbClr val="000000"/>
                </a:solidFill>
                <a:latin typeface="Arial (Body)"/>
                <a:ea typeface="+mn-ea"/>
                <a:cs typeface="+mn-cs"/>
              </a:rPr>
              <a:t> </a:t>
            </a:r>
            <a:r>
              <a:rPr lang="en-US" sz="2200" kern="1200" dirty="0">
                <a:solidFill>
                  <a:srgbClr val="000000"/>
                </a:solidFill>
                <a:latin typeface="Arial (Body)"/>
                <a:ea typeface="+mn-ea"/>
                <a:cs typeface="+mn-cs"/>
              </a:rPr>
              <a:t>How does competitive strategy determine value chain structure?</a:t>
            </a:r>
          </a:p>
          <a:p>
            <a:pPr marL="0" indent="0">
              <a:buNone/>
            </a:pPr>
            <a:r>
              <a:rPr lang="en-US" sz="2200" b="1" kern="1200" dirty="0">
                <a:solidFill>
                  <a:schemeClr val="tx2"/>
                </a:solidFill>
                <a:latin typeface="Arial (Body)"/>
                <a:ea typeface="+mn-ea"/>
                <a:cs typeface="+mn-cs"/>
              </a:rPr>
              <a:t>2-5</a:t>
            </a:r>
            <a:r>
              <a:rPr lang="en-US" sz="2200" b="1" kern="1200" dirty="0">
                <a:solidFill>
                  <a:srgbClr val="000000"/>
                </a:solidFill>
                <a:latin typeface="Arial (Body)"/>
                <a:ea typeface="+mn-ea"/>
                <a:cs typeface="+mn-cs"/>
              </a:rPr>
              <a:t> </a:t>
            </a:r>
            <a:r>
              <a:rPr lang="en-US" sz="2000" dirty="0"/>
              <a:t>How do business processes generate value?</a:t>
            </a:r>
          </a:p>
          <a:p>
            <a:pPr marL="0" indent="0" defTabSz="685800">
              <a:buSzPts val="2400"/>
              <a:buNone/>
              <a:tabLst/>
            </a:pPr>
            <a:r>
              <a:rPr lang="en-US" sz="2200" b="1" kern="1200" dirty="0">
                <a:solidFill>
                  <a:schemeClr val="tx2"/>
                </a:solidFill>
                <a:latin typeface="Arial (Body)"/>
                <a:ea typeface="+mn-ea"/>
                <a:cs typeface="+mn-cs"/>
              </a:rPr>
              <a:t>2-6</a:t>
            </a:r>
            <a:r>
              <a:rPr lang="en-US" sz="2200" b="1" kern="1200" dirty="0">
                <a:solidFill>
                  <a:srgbClr val="000000"/>
                </a:solidFill>
                <a:latin typeface="Arial (Body)"/>
                <a:ea typeface="+mn-ea"/>
                <a:cs typeface="+mn-cs"/>
              </a:rPr>
              <a:t> </a:t>
            </a:r>
            <a:r>
              <a:rPr lang="en-US" sz="2000" dirty="0"/>
              <a:t>How does competitive strategy determine business processes and the structure of information systems?</a:t>
            </a:r>
          </a:p>
          <a:p>
            <a:pPr marL="0" indent="0" defTabSz="685800">
              <a:buSzPts val="2400"/>
              <a:buNone/>
              <a:tabLst/>
            </a:pPr>
            <a:r>
              <a:rPr lang="en-US" sz="2200" b="1" kern="1200" dirty="0">
                <a:solidFill>
                  <a:schemeClr val="tx2"/>
                </a:solidFill>
                <a:latin typeface="Arial (Body)"/>
                <a:ea typeface="+mn-ea"/>
                <a:cs typeface="+mn-cs"/>
              </a:rPr>
              <a:t>2-7 </a:t>
            </a:r>
            <a:r>
              <a:rPr lang="en-US" sz="2000" dirty="0"/>
              <a:t>How do information systems provide competitive advantages?</a:t>
            </a:r>
          </a:p>
          <a:p>
            <a:pPr marL="0" indent="0" defTabSz="685800">
              <a:buSzPts val="2400"/>
              <a:buNone/>
              <a:tabLst/>
            </a:pPr>
            <a:endParaRPr lang="en-US" sz="2000" dirty="0"/>
          </a:p>
          <a:p>
            <a:pPr marL="0" indent="0" defTabSz="685800">
              <a:buSzPts val="2400"/>
              <a:buNone/>
              <a:tabLst/>
            </a:pPr>
            <a:endParaRPr lang="en-US" sz="2200" kern="1200" dirty="0">
              <a:solidFill>
                <a:srgbClr val="000000"/>
              </a:solidFill>
              <a:latin typeface="Arial (Body)"/>
              <a:ea typeface="+mn-ea"/>
              <a:cs typeface="+mn-cs"/>
            </a:endParaRPr>
          </a:p>
        </p:txBody>
      </p:sp>
    </p:spTree>
    <p:extLst>
      <p:ext uri="{BB962C8B-B14F-4D97-AF65-F5344CB8AC3E}">
        <p14:creationId xmlns:p14="http://schemas.microsoft.com/office/powerpoint/2010/main" val="1776620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b" anchorCtr="0">
            <a:noAutofit/>
          </a:bodyPr>
          <a:lstStyle/>
          <a:p>
            <a:r>
              <a:rPr lang="en-US" kern="1200" dirty="0">
                <a:latin typeface="Times New Roman" panose="02020603050405020304" pitchFamily="18" charset="0"/>
                <a:cs typeface="Times New Roman" panose="02020603050405020304" pitchFamily="18" charset="0"/>
              </a:rPr>
              <a:t>The Amazon of Innovation </a:t>
            </a:r>
            <a:r>
              <a:rPr lang="en-US" sz="2000" b="0" dirty="0"/>
              <a:t>(1 of 2)</a:t>
            </a:r>
          </a:p>
        </p:txBody>
      </p:sp>
      <p:sp>
        <p:nvSpPr>
          <p:cNvPr id="5" name="Text Placeholder 4"/>
          <p:cNvSpPr>
            <a:spLocks noGrp="1"/>
          </p:cNvSpPr>
          <p:nvPr>
            <p:ph type="body" idx="1"/>
          </p:nvPr>
        </p:nvSpPr>
        <p:spPr>
          <a:xfrm>
            <a:off x="1981200" y="1312650"/>
            <a:ext cx="8229600" cy="822488"/>
          </a:xfrm>
        </p:spPr>
        <p:txBody>
          <a:bodyPr/>
          <a:lstStyle/>
          <a:p>
            <a:pPr marL="0" indent="0">
              <a:buNone/>
            </a:pPr>
            <a:r>
              <a:rPr lang="en-US" sz="1400" dirty="0">
                <a:latin typeface="+mn-lt"/>
              </a:rPr>
              <a:t>Case Study 2</a:t>
            </a:r>
          </a:p>
          <a:p>
            <a:pPr marL="0" indent="0">
              <a:buNone/>
            </a:pPr>
            <a:r>
              <a:rPr lang="en-US" sz="2000" b="1" dirty="0">
                <a:latin typeface="+mn-lt"/>
              </a:rPr>
              <a:t>Figure 2-15</a:t>
            </a:r>
            <a:r>
              <a:rPr lang="en-US" sz="2000" dirty="0">
                <a:latin typeface="+mn-lt"/>
              </a:rPr>
              <a:t> Innovation at Amazon</a:t>
            </a:r>
          </a:p>
        </p:txBody>
      </p:sp>
      <p:pic>
        <p:nvPicPr>
          <p:cNvPr id="3" name="Picture 2" descr="Figure depicting a timeline of innovations introduced by Amazon. Figure shows list of business innovations created by Amazon for online retailing. Began as an online bookstore in 1994 and added new product categories. In 2016, Amazon sold goods in dozens of product categories. &#10;"/>
          <p:cNvPicPr>
            <a:picLocks noChangeAspect="1"/>
          </p:cNvPicPr>
          <p:nvPr/>
        </p:nvPicPr>
        <p:blipFill>
          <a:blip r:embed="rId3"/>
          <a:srcRect/>
          <a:stretch/>
        </p:blipFill>
        <p:spPr>
          <a:xfrm>
            <a:off x="2263228" y="2295647"/>
            <a:ext cx="5794923" cy="4107578"/>
          </a:xfrm>
          <a:prstGeom prst="rect">
            <a:avLst/>
          </a:prstGeom>
        </p:spPr>
      </p:pic>
    </p:spTree>
    <p:extLst>
      <p:ext uri="{BB962C8B-B14F-4D97-AF65-F5344CB8AC3E}">
        <p14:creationId xmlns:p14="http://schemas.microsoft.com/office/powerpoint/2010/main" val="6552506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b" anchorCtr="0">
            <a:noAutofit/>
          </a:bodyPr>
          <a:lstStyle/>
          <a:p>
            <a:pPr defTabSz="685800">
              <a:spcBef>
                <a:spcPct val="0"/>
              </a:spcBef>
              <a:buClrTx/>
            </a:pPr>
            <a:r>
              <a:rPr lang="en-US" kern="1200" dirty="0">
                <a:latin typeface="Times New Roman" panose="02020603050405020304" pitchFamily="18" charset="0"/>
                <a:ea typeface="+mj-ea"/>
                <a:cs typeface="Times New Roman" panose="02020603050405020304" pitchFamily="18" charset="0"/>
              </a:rPr>
              <a:t>Study Questions</a:t>
            </a:r>
          </a:p>
        </p:txBody>
      </p:sp>
      <p:sp>
        <p:nvSpPr>
          <p:cNvPr id="3" name="Text Placeholder 2"/>
          <p:cNvSpPr>
            <a:spLocks noGrp="1"/>
          </p:cNvSpPr>
          <p:nvPr>
            <p:ph type="body" idx="1"/>
          </p:nvPr>
        </p:nvSpPr>
        <p:spPr/>
        <p:txBody>
          <a:bodyPr wrap="square" lIns="91425" tIns="91425" rIns="91425" bIns="91425" anchor="t" anchorCtr="0">
            <a:noAutofit/>
          </a:bodyPr>
          <a:lstStyle/>
          <a:p>
            <a:pPr marL="0" indent="0" defTabSz="685800">
              <a:buSzPts val="2400"/>
              <a:buNone/>
              <a:tabLst/>
            </a:pPr>
            <a:r>
              <a:rPr lang="en-US" sz="2000" b="1" kern="1200" dirty="0">
                <a:solidFill>
                  <a:schemeClr val="tx2"/>
                </a:solidFill>
                <a:latin typeface="Arial (Body)"/>
                <a:ea typeface="+mn-ea"/>
                <a:cs typeface="+mn-cs"/>
              </a:rPr>
              <a:t>2-1</a:t>
            </a:r>
            <a:r>
              <a:rPr lang="en-US" sz="2000" b="1" kern="1200" dirty="0">
                <a:solidFill>
                  <a:srgbClr val="000000"/>
                </a:solidFill>
                <a:latin typeface="Arial (Body)"/>
                <a:ea typeface="+mn-ea"/>
                <a:cs typeface="+mn-cs"/>
              </a:rPr>
              <a:t> </a:t>
            </a:r>
            <a:r>
              <a:rPr lang="en-US" sz="2000" kern="1200" dirty="0">
                <a:solidFill>
                  <a:srgbClr val="000000"/>
                </a:solidFill>
                <a:latin typeface="Arial (Body)"/>
                <a:ea typeface="+mn-ea"/>
                <a:cs typeface="+mn-cs"/>
              </a:rPr>
              <a:t>How does organizational strategy determine information systems structure?</a:t>
            </a:r>
          </a:p>
          <a:p>
            <a:pPr marL="0" indent="0" defTabSz="685800">
              <a:buSzPts val="2400"/>
              <a:buNone/>
              <a:tabLst/>
            </a:pPr>
            <a:r>
              <a:rPr lang="en-US" sz="2000" b="1" kern="1200" dirty="0">
                <a:solidFill>
                  <a:schemeClr val="tx2"/>
                </a:solidFill>
                <a:latin typeface="Arial (Body)"/>
                <a:ea typeface="+mn-ea"/>
                <a:cs typeface="+mn-cs"/>
              </a:rPr>
              <a:t>2-2</a:t>
            </a:r>
            <a:r>
              <a:rPr lang="en-US" sz="2000" b="1" kern="1200" dirty="0">
                <a:solidFill>
                  <a:srgbClr val="000000"/>
                </a:solidFill>
                <a:latin typeface="Arial (Body)"/>
                <a:ea typeface="+mn-ea"/>
                <a:cs typeface="+mn-cs"/>
              </a:rPr>
              <a:t> </a:t>
            </a:r>
            <a:r>
              <a:rPr lang="en-US" sz="2000" kern="1200" dirty="0">
                <a:solidFill>
                  <a:srgbClr val="000000"/>
                </a:solidFill>
                <a:latin typeface="Arial (Body)"/>
                <a:ea typeface="+mn-ea"/>
                <a:cs typeface="+mn-cs"/>
              </a:rPr>
              <a:t>What five forces determine industry structure?</a:t>
            </a:r>
          </a:p>
          <a:p>
            <a:pPr marL="0" indent="0">
              <a:buNone/>
            </a:pPr>
            <a:r>
              <a:rPr lang="en-US" sz="2000" b="1" kern="1200" dirty="0">
                <a:solidFill>
                  <a:schemeClr val="tx2"/>
                </a:solidFill>
                <a:latin typeface="Arial (Body)"/>
                <a:ea typeface="+mn-ea"/>
                <a:cs typeface="+mn-cs"/>
              </a:rPr>
              <a:t>2-3</a:t>
            </a:r>
            <a:r>
              <a:rPr lang="en-US" sz="2000" b="1" kern="1200" dirty="0">
                <a:solidFill>
                  <a:srgbClr val="000000"/>
                </a:solidFill>
                <a:latin typeface="Arial (Body)"/>
                <a:ea typeface="+mn-ea"/>
                <a:cs typeface="+mn-cs"/>
              </a:rPr>
              <a:t> </a:t>
            </a:r>
            <a:r>
              <a:rPr lang="en-US" sz="2000" dirty="0"/>
              <a:t>How does analysis of industry structure determine competitive strategy?</a:t>
            </a:r>
          </a:p>
          <a:p>
            <a:pPr marL="0" indent="0" defTabSz="685800">
              <a:buSzPts val="2400"/>
              <a:buNone/>
              <a:tabLst/>
            </a:pPr>
            <a:r>
              <a:rPr lang="en-US" sz="2000" b="1" kern="1200" dirty="0">
                <a:solidFill>
                  <a:schemeClr val="tx2"/>
                </a:solidFill>
                <a:latin typeface="Arial (Body)"/>
                <a:ea typeface="+mn-ea"/>
                <a:cs typeface="+mn-cs"/>
              </a:rPr>
              <a:t>2-4</a:t>
            </a:r>
            <a:r>
              <a:rPr lang="en-US" sz="2000" b="1" kern="1200" dirty="0">
                <a:solidFill>
                  <a:srgbClr val="000000"/>
                </a:solidFill>
                <a:latin typeface="Arial (Body)"/>
                <a:ea typeface="+mn-ea"/>
                <a:cs typeface="+mn-cs"/>
              </a:rPr>
              <a:t> </a:t>
            </a:r>
            <a:r>
              <a:rPr lang="en-US" sz="2000" kern="1200" dirty="0">
                <a:solidFill>
                  <a:srgbClr val="000000"/>
                </a:solidFill>
                <a:latin typeface="Arial (Body)"/>
                <a:ea typeface="+mn-ea"/>
                <a:cs typeface="+mn-cs"/>
              </a:rPr>
              <a:t>How does competitive strategy determine value chain structure?</a:t>
            </a:r>
          </a:p>
          <a:p>
            <a:pPr marL="0" indent="0">
              <a:buNone/>
            </a:pPr>
            <a:r>
              <a:rPr lang="en-US" sz="2000" b="1" kern="1200" dirty="0">
                <a:solidFill>
                  <a:schemeClr val="tx2"/>
                </a:solidFill>
                <a:latin typeface="Arial (Body)"/>
                <a:ea typeface="+mn-ea"/>
                <a:cs typeface="+mn-cs"/>
              </a:rPr>
              <a:t>2-5</a:t>
            </a:r>
            <a:r>
              <a:rPr lang="en-US" sz="2000" b="1" kern="1200" dirty="0">
                <a:solidFill>
                  <a:srgbClr val="000000"/>
                </a:solidFill>
                <a:latin typeface="Arial (Body)"/>
                <a:ea typeface="+mn-ea"/>
                <a:cs typeface="+mn-cs"/>
              </a:rPr>
              <a:t> </a:t>
            </a:r>
            <a:r>
              <a:rPr lang="en-US" sz="2000" dirty="0"/>
              <a:t>How do business processes generate value?</a:t>
            </a:r>
          </a:p>
          <a:p>
            <a:pPr marL="0" indent="-822960">
              <a:buNone/>
            </a:pPr>
            <a:r>
              <a:rPr lang="en-US" sz="2000" b="1" kern="1200" dirty="0">
                <a:solidFill>
                  <a:schemeClr val="tx2"/>
                </a:solidFill>
                <a:latin typeface="Arial (Body)"/>
                <a:ea typeface="+mn-ea"/>
                <a:cs typeface="+mn-cs"/>
              </a:rPr>
              <a:t>2-6</a:t>
            </a:r>
            <a:r>
              <a:rPr lang="en-US" sz="2000" b="1" kern="1200" dirty="0">
                <a:solidFill>
                  <a:srgbClr val="000000"/>
                </a:solidFill>
                <a:latin typeface="Arial (Body)"/>
                <a:ea typeface="+mn-ea"/>
                <a:cs typeface="+mn-cs"/>
              </a:rPr>
              <a:t> </a:t>
            </a:r>
            <a:r>
              <a:rPr lang="en-US" sz="2000" dirty="0"/>
              <a:t>How does competitive strategy determine business processes and the structure of information systems?</a:t>
            </a:r>
          </a:p>
          <a:p>
            <a:pPr marL="0" indent="-822960">
              <a:buNone/>
            </a:pPr>
            <a:r>
              <a:rPr lang="en-US" sz="2000" b="1" kern="1200" dirty="0">
                <a:solidFill>
                  <a:schemeClr val="tx2"/>
                </a:solidFill>
                <a:latin typeface="Arial (Body)"/>
                <a:ea typeface="+mn-ea"/>
                <a:cs typeface="+mn-cs"/>
              </a:rPr>
              <a:t>2-7</a:t>
            </a:r>
            <a:r>
              <a:rPr lang="en-US" sz="2000" dirty="0"/>
              <a:t> How do information systems provide competitive advantages?</a:t>
            </a:r>
          </a:p>
          <a:p>
            <a:pPr marL="0" indent="-822960">
              <a:buNone/>
            </a:pPr>
            <a:endParaRPr lang="en-US" sz="2000" dirty="0"/>
          </a:p>
          <a:p>
            <a:pPr marL="741600" lvl="1" indent="-284400" defTabSz="685800">
              <a:spcAft>
                <a:spcPct val="0"/>
              </a:spcAft>
              <a:buSzPts val="2400"/>
            </a:pPr>
            <a:endParaRPr lang="en-US" sz="2000" kern="1200" dirty="0">
              <a:solidFill>
                <a:srgbClr val="000000"/>
              </a:solidFill>
              <a:latin typeface="Arial (Body)"/>
              <a:ea typeface="+mn-ea"/>
              <a:cs typeface="+mn-cs"/>
            </a:endParaRPr>
          </a:p>
        </p:txBody>
      </p:sp>
    </p:spTree>
    <p:extLst>
      <p:ext uri="{BB962C8B-B14F-4D97-AF65-F5344CB8AC3E}">
        <p14:creationId xmlns:p14="http://schemas.microsoft.com/office/powerpoint/2010/main" val="3900767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b" anchorCtr="0">
            <a:noAutofit/>
          </a:bodyPr>
          <a:lstStyle/>
          <a:p>
            <a:pPr defTabSz="685800">
              <a:spcBef>
                <a:spcPct val="0"/>
              </a:spcBef>
              <a:buClrTx/>
            </a:pPr>
            <a:r>
              <a:rPr lang="en-US" kern="1200" dirty="0">
                <a:latin typeface="Times New Roman" panose="02020603050405020304" pitchFamily="18" charset="0"/>
                <a:ea typeface="+mj-ea"/>
                <a:cs typeface="Times New Roman" panose="02020603050405020304" pitchFamily="18" charset="0"/>
              </a:rPr>
              <a:t>The Amazon of Innovation </a:t>
            </a:r>
            <a:r>
              <a:rPr lang="en-US" sz="2000" b="0" kern="1200" dirty="0">
                <a:latin typeface="Times New Roman" panose="02020603050405020304" pitchFamily="18" charset="0"/>
                <a:ea typeface="+mj-ea"/>
                <a:cs typeface="Times New Roman" panose="02020603050405020304" pitchFamily="18" charset="0"/>
              </a:rPr>
              <a:t>(2 of 2)</a:t>
            </a:r>
          </a:p>
        </p:txBody>
      </p:sp>
      <p:sp>
        <p:nvSpPr>
          <p:cNvPr id="4" name="Text Placeholder 3"/>
          <p:cNvSpPr>
            <a:spLocks noGrp="1"/>
          </p:cNvSpPr>
          <p:nvPr>
            <p:ph type="body" idx="1"/>
          </p:nvPr>
        </p:nvSpPr>
        <p:spPr/>
        <p:txBody>
          <a:bodyPr wrap="square" lIns="91425" tIns="91425" rIns="91425" bIns="91425" anchor="t" anchorCtr="0">
            <a:noAutofit/>
          </a:bodyPr>
          <a:lstStyle/>
          <a:p>
            <a:pPr marL="0" indent="0" defTabSz="685800">
              <a:spcAft>
                <a:spcPct val="0"/>
              </a:spcAft>
              <a:buSzPts val="2400"/>
              <a:buNone/>
            </a:pPr>
            <a:r>
              <a:rPr lang="en-US" sz="1400" dirty="0">
                <a:latin typeface="+mn-lt"/>
              </a:rPr>
              <a:t>Case Study 2</a:t>
            </a:r>
          </a:p>
          <a:p>
            <a:pPr marL="255651" indent="-255651" defTabSz="685800">
              <a:spcAft>
                <a:spcPct val="0"/>
              </a:spcAft>
              <a:buSzPts val="2400"/>
            </a:pPr>
            <a:r>
              <a:rPr lang="en-US" sz="2400" kern="1200" dirty="0">
                <a:solidFill>
                  <a:srgbClr val="000000"/>
                </a:solidFill>
                <a:latin typeface="Arial (Body)"/>
                <a:ea typeface="+mn-ea"/>
                <a:cs typeface="+mn-cs"/>
              </a:rPr>
              <a:t>Amazon’s business lines three categories:</a:t>
            </a:r>
          </a:p>
          <a:p>
            <a:pPr marL="255651" indent="-255651" defTabSz="685800">
              <a:spcAft>
                <a:spcPct val="0"/>
              </a:spcAft>
              <a:buSzPts val="2400"/>
            </a:pPr>
            <a:r>
              <a:rPr lang="en-US" sz="2400" kern="1200" dirty="0">
                <a:solidFill>
                  <a:srgbClr val="000000"/>
                </a:solidFill>
                <a:latin typeface="Arial (Body)"/>
                <a:ea typeface="+mn-ea"/>
                <a:cs typeface="+mn-cs"/>
              </a:rPr>
              <a:t>Online retailing</a:t>
            </a:r>
          </a:p>
          <a:p>
            <a:pPr marL="741553" lvl="1" indent="-284353" defTabSz="685800">
              <a:spcAft>
                <a:spcPct val="0"/>
              </a:spcAft>
              <a:buSzPts val="2400"/>
            </a:pPr>
            <a:r>
              <a:rPr lang="en-US" sz="2400" kern="1200" dirty="0">
                <a:solidFill>
                  <a:srgbClr val="000000"/>
                </a:solidFill>
                <a:latin typeface="Arial (Body)"/>
                <a:ea typeface="+mn-ea"/>
                <a:cs typeface="+mn-cs"/>
              </a:rPr>
              <a:t>Own inventory</a:t>
            </a:r>
          </a:p>
          <a:p>
            <a:pPr marL="741553" lvl="1" indent="-284353" defTabSz="685800">
              <a:spcAft>
                <a:spcPct val="0"/>
              </a:spcAft>
              <a:buSzPts val="2400"/>
            </a:pPr>
            <a:r>
              <a:rPr lang="en-US" sz="2400" kern="1200" dirty="0">
                <a:solidFill>
                  <a:srgbClr val="000000"/>
                </a:solidFill>
                <a:latin typeface="Arial (Body)"/>
                <a:ea typeface="+mn-ea"/>
                <a:cs typeface="+mn-cs"/>
              </a:rPr>
              <a:t>Associates program</a:t>
            </a:r>
          </a:p>
          <a:p>
            <a:pPr marL="741553" lvl="1" indent="-284353" defTabSz="685800">
              <a:spcAft>
                <a:spcPct val="0"/>
              </a:spcAft>
              <a:buSzPts val="2400"/>
            </a:pPr>
            <a:r>
              <a:rPr lang="en-US" sz="2400" kern="1200" dirty="0">
                <a:solidFill>
                  <a:srgbClr val="000000"/>
                </a:solidFill>
                <a:latin typeface="Arial (Body)"/>
                <a:ea typeface="+mn-ea"/>
                <a:cs typeface="+mn-cs"/>
              </a:rPr>
              <a:t>Consignment</a:t>
            </a:r>
          </a:p>
          <a:p>
            <a:pPr marL="255651" indent="-255651" defTabSz="685800">
              <a:spcAft>
                <a:spcPct val="0"/>
              </a:spcAft>
              <a:buSzPts val="2400"/>
            </a:pPr>
            <a:r>
              <a:rPr lang="en-US" sz="2400" kern="1200" dirty="0">
                <a:solidFill>
                  <a:srgbClr val="000000"/>
                </a:solidFill>
                <a:latin typeface="Arial (Body)"/>
                <a:ea typeface="+mn-ea"/>
                <a:cs typeface="+mn-cs"/>
              </a:rPr>
              <a:t>Order fulfillment</a:t>
            </a:r>
          </a:p>
          <a:p>
            <a:pPr marL="255651" indent="-255651" defTabSz="685800">
              <a:spcAft>
                <a:spcPct val="0"/>
              </a:spcAft>
              <a:buSzPts val="2400"/>
            </a:pPr>
            <a:r>
              <a:rPr lang="en-US" sz="2400" kern="1200" dirty="0">
                <a:solidFill>
                  <a:srgbClr val="000000"/>
                </a:solidFill>
                <a:latin typeface="Arial (Body)"/>
                <a:ea typeface="+mn-ea"/>
                <a:cs typeface="+mn-cs"/>
              </a:rPr>
              <a:t>Cloud services</a:t>
            </a:r>
          </a:p>
        </p:txBody>
      </p:sp>
    </p:spTree>
    <p:extLst>
      <p:ext uri="{BB962C8B-B14F-4D97-AF65-F5344CB8AC3E}">
        <p14:creationId xmlns:p14="http://schemas.microsoft.com/office/powerpoint/2010/main" val="320872959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b" anchorCtr="0">
            <a:noAutofit/>
          </a:bodyPr>
          <a:lstStyle/>
          <a:p>
            <a:pPr defTabSz="685800">
              <a:spcBef>
                <a:spcPct val="0"/>
              </a:spcBef>
              <a:buClrTx/>
            </a:pPr>
            <a:r>
              <a:rPr lang="en-US" kern="1200" dirty="0">
                <a:latin typeface="Times New Roman" panose="02020603050405020304" pitchFamily="18" charset="0"/>
                <a:ea typeface="+mj-ea"/>
                <a:cs typeface="Times New Roman" panose="02020603050405020304" pitchFamily="18" charset="0"/>
              </a:rPr>
              <a:t>Fulfillment Fees for Standard-Sized Products </a:t>
            </a:r>
            <a:r>
              <a:rPr lang="en-US" sz="2400" kern="1200" dirty="0">
                <a:latin typeface="Times New Roman" panose="02020603050405020304" pitchFamily="18" charset="0"/>
                <a:ea typeface="+mj-ea"/>
                <a:cs typeface="Times New Roman" panose="02020603050405020304" pitchFamily="18" charset="0"/>
              </a:rPr>
              <a:t>(as of May 2019)</a:t>
            </a:r>
            <a:endParaRPr lang="en-US" kern="1200" dirty="0">
              <a:latin typeface="Times New Roman" panose="02020603050405020304" pitchFamily="18" charset="0"/>
              <a:ea typeface="+mj-ea"/>
              <a:cs typeface="Times New Roman" panose="02020603050405020304" pitchFamily="18" charset="0"/>
            </a:endParaRPr>
          </a:p>
        </p:txBody>
      </p:sp>
      <p:sp>
        <p:nvSpPr>
          <p:cNvPr id="4" name="Content Placeholder 3"/>
          <p:cNvSpPr>
            <a:spLocks noGrp="1"/>
          </p:cNvSpPr>
          <p:nvPr>
            <p:ph type="body" idx="1"/>
          </p:nvPr>
        </p:nvSpPr>
        <p:spPr>
          <a:xfrm>
            <a:off x="1981200" y="1381126"/>
            <a:ext cx="8229600" cy="831915"/>
          </a:xfrm>
        </p:spPr>
        <p:txBody>
          <a:bodyPr wrap="square" lIns="91425" tIns="91425" rIns="91425" bIns="91425" anchor="t" anchorCtr="0">
            <a:noAutofit/>
          </a:bodyPr>
          <a:lstStyle/>
          <a:p>
            <a:pPr marL="0" indent="0" defTabSz="685800">
              <a:spcBef>
                <a:spcPts val="0"/>
              </a:spcBef>
              <a:buSzPts val="2400"/>
              <a:buNone/>
            </a:pPr>
            <a:r>
              <a:rPr lang="en-US" sz="1400" dirty="0">
                <a:latin typeface="+mn-lt"/>
              </a:rPr>
              <a:t>Case Study 2</a:t>
            </a:r>
          </a:p>
        </p:txBody>
      </p:sp>
      <p:pic>
        <p:nvPicPr>
          <p:cNvPr id="5" name="Picture 4" descr="Table of Amazon's fulfillment fees for standard-sized products as of May 2019. For example, the fulfillment fee for a small product (19 oz. or less) was $2.41; a large product (2 -3- lbs) was $5.26.">
            <a:extLst>
              <a:ext uri="{FF2B5EF4-FFF2-40B4-BE49-F238E27FC236}">
                <a16:creationId xmlns:a16="http://schemas.microsoft.com/office/drawing/2014/main" id="{23FCB096-9D60-4DBA-B4AC-EE131E0C62D6}"/>
              </a:ext>
            </a:extLst>
          </p:cNvPr>
          <p:cNvPicPr>
            <a:picLocks noChangeAspect="1"/>
          </p:cNvPicPr>
          <p:nvPr/>
        </p:nvPicPr>
        <p:blipFill>
          <a:blip r:embed="rId2"/>
          <a:stretch>
            <a:fillRect/>
          </a:stretch>
        </p:blipFill>
        <p:spPr>
          <a:xfrm>
            <a:off x="3762375" y="1485900"/>
            <a:ext cx="5507951" cy="4876832"/>
          </a:xfrm>
          <a:prstGeom prst="rect">
            <a:avLst/>
          </a:prstGeom>
        </p:spPr>
      </p:pic>
    </p:spTree>
    <p:extLst>
      <p:ext uri="{BB962C8B-B14F-4D97-AF65-F5344CB8AC3E}">
        <p14:creationId xmlns:p14="http://schemas.microsoft.com/office/powerpoint/2010/main" val="115440380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b" anchorCtr="0">
            <a:noAutofit/>
          </a:bodyPr>
          <a:lstStyle/>
          <a:p>
            <a:pPr defTabSz="685800">
              <a:spcBef>
                <a:spcPct val="0"/>
              </a:spcBef>
              <a:buClrTx/>
            </a:pPr>
            <a:r>
              <a:rPr lang="en-US" kern="1200" dirty="0">
                <a:latin typeface="Times New Roman" panose="02020603050405020304" pitchFamily="18" charset="0"/>
                <a:ea typeface="+mj-ea"/>
                <a:cs typeface="Times New Roman" panose="02020603050405020304" pitchFamily="18" charset="0"/>
              </a:rPr>
              <a:t>Impact of F</a:t>
            </a:r>
            <a:r>
              <a:rPr lang="en-US" sz="100" kern="1200" dirty="0">
                <a:latin typeface="Times New Roman" panose="02020603050405020304" pitchFamily="18" charset="0"/>
                <a:ea typeface="+mj-ea"/>
                <a:cs typeface="Times New Roman" panose="02020603050405020304" pitchFamily="18" charset="0"/>
              </a:rPr>
              <a:t> </a:t>
            </a:r>
            <a:r>
              <a:rPr lang="en-US" kern="1200" dirty="0">
                <a:latin typeface="Times New Roman" panose="02020603050405020304" pitchFamily="18" charset="0"/>
                <a:ea typeface="+mj-ea"/>
                <a:cs typeface="Times New Roman" panose="02020603050405020304" pitchFamily="18" charset="0"/>
              </a:rPr>
              <a:t>B</a:t>
            </a:r>
            <a:r>
              <a:rPr lang="en-US" sz="100" kern="1200" dirty="0">
                <a:latin typeface="Times New Roman" panose="02020603050405020304" pitchFamily="18" charset="0"/>
                <a:ea typeface="+mj-ea"/>
                <a:cs typeface="Times New Roman" panose="02020603050405020304" pitchFamily="18" charset="0"/>
              </a:rPr>
              <a:t> </a:t>
            </a:r>
            <a:r>
              <a:rPr lang="en-US" kern="1200" dirty="0">
                <a:latin typeface="Times New Roman" panose="02020603050405020304" pitchFamily="18" charset="0"/>
                <a:ea typeface="+mj-ea"/>
                <a:cs typeface="Times New Roman" panose="02020603050405020304" pitchFamily="18" charset="0"/>
              </a:rPr>
              <a:t>A</a:t>
            </a:r>
          </a:p>
        </p:txBody>
      </p:sp>
      <p:sp>
        <p:nvSpPr>
          <p:cNvPr id="4" name="Text Placeholder 3"/>
          <p:cNvSpPr>
            <a:spLocks noGrp="1"/>
          </p:cNvSpPr>
          <p:nvPr>
            <p:ph type="body" idx="1"/>
          </p:nvPr>
        </p:nvSpPr>
        <p:spPr/>
        <p:txBody>
          <a:bodyPr wrap="square" lIns="91425" tIns="91425" rIns="91425" bIns="91425" anchor="t" anchorCtr="0">
            <a:noAutofit/>
          </a:bodyPr>
          <a:lstStyle/>
          <a:p>
            <a:pPr marL="0" indent="0" defTabSz="685800">
              <a:spcAft>
                <a:spcPct val="0"/>
              </a:spcAft>
              <a:buSzPts val="2400"/>
              <a:buNone/>
            </a:pPr>
            <a:r>
              <a:rPr lang="en-US" sz="1400" dirty="0">
                <a:latin typeface="+mn-lt"/>
              </a:rPr>
              <a:t>Case Study 2</a:t>
            </a:r>
          </a:p>
          <a:p>
            <a:pPr marL="255651" indent="-255651" defTabSz="685800">
              <a:spcAft>
                <a:spcPct val="0"/>
              </a:spcAft>
              <a:buSzPts val="2400"/>
            </a:pPr>
            <a:r>
              <a:rPr lang="en-US" sz="2400" kern="1200" dirty="0">
                <a:solidFill>
                  <a:srgbClr val="000000"/>
                </a:solidFill>
                <a:latin typeface="+mn-lt"/>
                <a:ea typeface="+mn-ea"/>
                <a:cs typeface="+mn-cs"/>
              </a:rPr>
              <a:t>Amazon provides customer service for order processing (handling returns, fixing erroneously packed orders, answering customer order queries, etc.).</a:t>
            </a:r>
          </a:p>
          <a:p>
            <a:pPr marL="255651" indent="-255651" defTabSz="685800">
              <a:spcAft>
                <a:spcPct val="0"/>
              </a:spcAft>
              <a:buSzPts val="2400"/>
            </a:pPr>
            <a:r>
              <a:rPr lang="en-US" sz="2400" kern="1200" dirty="0">
                <a:solidFill>
                  <a:srgbClr val="000000"/>
                </a:solidFill>
                <a:latin typeface="+mn-lt"/>
                <a:ea typeface="+mn-ea"/>
                <a:cs typeface="+mn-cs"/>
              </a:rPr>
              <a:t>Using Web-standard technology, F</a:t>
            </a:r>
            <a:r>
              <a:rPr lang="en-US" sz="100" kern="1200" dirty="0">
                <a:solidFill>
                  <a:srgbClr val="000000"/>
                </a:solidFill>
                <a:latin typeface="+mn-lt"/>
                <a:ea typeface="+mn-ea"/>
                <a:cs typeface="+mn-cs"/>
              </a:rPr>
              <a:t> </a:t>
            </a:r>
            <a:r>
              <a:rPr lang="en-US" sz="2400" kern="1200" dirty="0">
                <a:solidFill>
                  <a:srgbClr val="000000"/>
                </a:solidFill>
                <a:latin typeface="+mn-lt"/>
                <a:ea typeface="+mn-ea"/>
                <a:cs typeface="+mn-cs"/>
              </a:rPr>
              <a:t>B</a:t>
            </a:r>
            <a:r>
              <a:rPr lang="en-US" sz="100" kern="1200" dirty="0">
                <a:solidFill>
                  <a:srgbClr val="000000"/>
                </a:solidFill>
                <a:latin typeface="+mn-lt"/>
                <a:ea typeface="+mn-ea"/>
                <a:cs typeface="+mn-cs"/>
              </a:rPr>
              <a:t> </a:t>
            </a:r>
            <a:r>
              <a:rPr lang="en-US" sz="2400" kern="1200" dirty="0">
                <a:solidFill>
                  <a:srgbClr val="000000"/>
                </a:solidFill>
                <a:latin typeface="+mn-lt"/>
                <a:ea typeface="+mn-ea"/>
                <a:cs typeface="+mn-cs"/>
              </a:rPr>
              <a:t>A customers’ order and payment data directly linked to Amazon’s information systems.</a:t>
            </a:r>
          </a:p>
          <a:p>
            <a:pPr marL="255651" indent="-255651" defTabSz="685800">
              <a:spcAft>
                <a:spcPct val="0"/>
              </a:spcAft>
              <a:buSzPts val="2400"/>
            </a:pPr>
            <a:r>
              <a:rPr lang="en-US" sz="2400" kern="1200" dirty="0">
                <a:solidFill>
                  <a:srgbClr val="000000"/>
                </a:solidFill>
                <a:latin typeface="+mn-lt"/>
                <a:ea typeface="+mn-ea"/>
                <a:cs typeface="+mn-cs"/>
              </a:rPr>
              <a:t>Enables companies to outsource order fulfillment to Amazon, thus avoiding the cost of developing their own processes, facilities, and information systems for this purpose.</a:t>
            </a:r>
          </a:p>
        </p:txBody>
      </p:sp>
    </p:spTree>
    <p:extLst>
      <p:ext uri="{BB962C8B-B14F-4D97-AF65-F5344CB8AC3E}">
        <p14:creationId xmlns:p14="http://schemas.microsoft.com/office/powerpoint/2010/main" val="327643171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8" name="Title 1"/>
          <p:cNvSpPr>
            <a:spLocks noGrp="1"/>
          </p:cNvSpPr>
          <p:nvPr>
            <p:ph type="title"/>
          </p:nvPr>
        </p:nvSpPr>
        <p:spPr>
          <a:xfrm>
            <a:off x="1981200" y="697112"/>
            <a:ext cx="8229600" cy="615538"/>
          </a:xfrm>
        </p:spPr>
        <p:txBody>
          <a:bodyPr lIns="91425" tIns="91425" rIns="91425" bIns="91425" anchor="b" anchorCtr="0">
            <a:noAutofit/>
          </a:bodyPr>
          <a:lstStyle/>
          <a:p>
            <a:r>
              <a:rPr lang="en-US" dirty="0">
                <a:latin typeface="Times New Roman" panose="02020603050405020304" pitchFamily="18" charset="0"/>
              </a:rPr>
              <a:t>Copyright</a:t>
            </a:r>
          </a:p>
        </p:txBody>
      </p:sp>
      <p:pic>
        <p:nvPicPr>
          <p:cNvPr id="4" name="Picture 2" descr="This work is protected by United States copyright laws and is provided solely for the use of instructors in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to honor the intended pedagogical purposes and the needs of other instructors who rely on these materials."/>
          <p:cNvPicPr>
            <a:picLocks noChangeAspect="1" noChangeArrowheads="1"/>
          </p:cNvPicPr>
          <p:nvPr/>
        </p:nvPicPr>
        <p:blipFill>
          <a:blip r:embed="rId3"/>
          <a:srcRect/>
          <a:stretch>
            <a:fillRect/>
          </a:stretch>
        </p:blipFill>
        <p:spPr bwMode="auto">
          <a:xfrm>
            <a:off x="2291157" y="2310096"/>
            <a:ext cx="7423150" cy="2438400"/>
          </a:xfrm>
          <a:prstGeom prst="rect">
            <a:avLst/>
          </a:prstGeom>
          <a:noFill/>
          <a:ln w="9525">
            <a:noFill/>
            <a:miter lim="800000"/>
            <a:headEnd/>
            <a:tailEnd/>
          </a:ln>
        </p:spPr>
      </p:pic>
    </p:spTree>
    <p:extLst>
      <p:ext uri="{BB962C8B-B14F-4D97-AF65-F5344CB8AC3E}">
        <p14:creationId xmlns:p14="http://schemas.microsoft.com/office/powerpoint/2010/main" val="33469853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b" anchorCtr="0">
            <a:noAutofit/>
          </a:bodyPr>
          <a:lstStyle/>
          <a:p>
            <a:r>
              <a:rPr lang="en-US" dirty="0"/>
              <a:t>Strategy Determines Information Systems</a:t>
            </a:r>
          </a:p>
        </p:txBody>
      </p:sp>
      <p:sp>
        <p:nvSpPr>
          <p:cNvPr id="3" name="Text Placeholder 2"/>
          <p:cNvSpPr>
            <a:spLocks noGrp="1"/>
          </p:cNvSpPr>
          <p:nvPr>
            <p:ph type="body" idx="1"/>
          </p:nvPr>
        </p:nvSpPr>
        <p:spPr>
          <a:xfrm>
            <a:off x="1981200" y="1600201"/>
            <a:ext cx="8229600" cy="850769"/>
          </a:xfrm>
        </p:spPr>
        <p:txBody>
          <a:bodyPr/>
          <a:lstStyle/>
          <a:p>
            <a:pPr marL="0" indent="0">
              <a:buNone/>
            </a:pPr>
            <a:r>
              <a:rPr lang="en-US" sz="1400" dirty="0">
                <a:latin typeface="+mn-lt"/>
              </a:rPr>
              <a:t>2-1 How does organizational strategy determine information systems structure?</a:t>
            </a:r>
          </a:p>
          <a:p>
            <a:pPr marL="0" indent="0">
              <a:buNone/>
            </a:pPr>
            <a:r>
              <a:rPr lang="en-US" sz="2000" b="1" dirty="0">
                <a:latin typeface="+mn-lt"/>
              </a:rPr>
              <a:t>Figure 2-1</a:t>
            </a:r>
            <a:r>
              <a:rPr lang="en-US" sz="2000" dirty="0">
                <a:latin typeface="+mn-lt"/>
              </a:rPr>
              <a:t> Organizational Strategy Determines Information Systems</a:t>
            </a:r>
          </a:p>
        </p:txBody>
      </p:sp>
      <p:pic>
        <p:nvPicPr>
          <p:cNvPr id="4" name="Picture 3" descr="Figure shows a five-model progression: how industry structure determines competitive strategy; competitive strategy determines value chains; value chains determine business processes; business processes determine information systems."/>
          <p:cNvPicPr>
            <a:picLocks noChangeAspect="1"/>
          </p:cNvPicPr>
          <p:nvPr/>
        </p:nvPicPr>
        <p:blipFill>
          <a:blip r:embed="rId3"/>
          <a:srcRect/>
          <a:stretch/>
        </p:blipFill>
        <p:spPr>
          <a:xfrm>
            <a:off x="2057400" y="2576388"/>
            <a:ext cx="8238076" cy="2681413"/>
          </a:xfrm>
          <a:prstGeom prst="rect">
            <a:avLst/>
          </a:prstGeom>
        </p:spPr>
      </p:pic>
    </p:spTree>
    <p:extLst>
      <p:ext uri="{BB962C8B-B14F-4D97-AF65-F5344CB8AC3E}">
        <p14:creationId xmlns:p14="http://schemas.microsoft.com/office/powerpoint/2010/main" val="27879451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b" anchorCtr="0">
            <a:noAutofit/>
          </a:bodyPr>
          <a:lstStyle/>
          <a:p>
            <a:pPr defTabSz="685800">
              <a:spcBef>
                <a:spcPct val="0"/>
              </a:spcBef>
              <a:buClrTx/>
            </a:pPr>
            <a:r>
              <a:rPr lang="en-US" kern="1200" dirty="0">
                <a:latin typeface="Times New Roman" panose="02020603050405020304" pitchFamily="18" charset="0"/>
                <a:ea typeface="+mj-ea"/>
                <a:cs typeface="Times New Roman" panose="02020603050405020304" pitchFamily="18" charset="0"/>
              </a:rPr>
              <a:t>Five Forces Determine Industry Structure</a:t>
            </a:r>
          </a:p>
        </p:txBody>
      </p:sp>
      <p:sp>
        <p:nvSpPr>
          <p:cNvPr id="4" name="Text Placeholder 3"/>
          <p:cNvSpPr>
            <a:spLocks noGrp="1"/>
          </p:cNvSpPr>
          <p:nvPr>
            <p:ph type="body" idx="1"/>
          </p:nvPr>
        </p:nvSpPr>
        <p:spPr/>
        <p:txBody>
          <a:bodyPr wrap="square" lIns="91425" tIns="91425" rIns="91425" bIns="91425" anchor="t" anchorCtr="0">
            <a:noAutofit/>
          </a:bodyPr>
          <a:lstStyle/>
          <a:p>
            <a:pPr marL="0" indent="0" defTabSz="685800">
              <a:spcAft>
                <a:spcPct val="0"/>
              </a:spcAft>
              <a:buSzPts val="2400"/>
              <a:buNone/>
            </a:pPr>
            <a:r>
              <a:rPr lang="en-US" sz="1400" dirty="0">
                <a:latin typeface="+mn-lt"/>
              </a:rPr>
              <a:t>2-2 What five forces determine industry structure?</a:t>
            </a:r>
          </a:p>
          <a:p>
            <a:pPr marL="255651" indent="-255651" defTabSz="685800">
              <a:spcAft>
                <a:spcPct val="0"/>
              </a:spcAft>
              <a:buSzPts val="2400"/>
            </a:pPr>
            <a:r>
              <a:rPr lang="en-US" sz="2400" kern="1200" dirty="0">
                <a:solidFill>
                  <a:srgbClr val="000000"/>
                </a:solidFill>
                <a:latin typeface="+mn-lt"/>
                <a:ea typeface="+mn-ea"/>
                <a:cs typeface="+mn-cs"/>
              </a:rPr>
              <a:t>Competitive Forces</a:t>
            </a:r>
          </a:p>
          <a:p>
            <a:pPr marL="741553" lvl="1" indent="-284353" defTabSz="685800">
              <a:spcAft>
                <a:spcPct val="0"/>
              </a:spcAft>
              <a:buSzPts val="2400"/>
            </a:pPr>
            <a:r>
              <a:rPr lang="en-US" sz="2400" kern="1200" dirty="0">
                <a:solidFill>
                  <a:srgbClr val="000000"/>
                </a:solidFill>
                <a:latin typeface="+mn-lt"/>
                <a:ea typeface="+mn-ea"/>
                <a:cs typeface="+mn-cs"/>
              </a:rPr>
              <a:t>Competition from vendors who manufacture substitutes.</a:t>
            </a:r>
          </a:p>
          <a:p>
            <a:pPr marL="741553" lvl="1" indent="-284353" defTabSz="685800">
              <a:spcAft>
                <a:spcPct val="0"/>
              </a:spcAft>
              <a:buSzPts val="2400"/>
            </a:pPr>
            <a:r>
              <a:rPr lang="en-US" sz="2400" kern="1200" dirty="0">
                <a:solidFill>
                  <a:srgbClr val="000000"/>
                </a:solidFill>
                <a:latin typeface="+mn-lt"/>
                <a:ea typeface="+mn-ea"/>
                <a:cs typeface="+mn-cs"/>
              </a:rPr>
              <a:t>Competition from new competitors.</a:t>
            </a:r>
          </a:p>
          <a:p>
            <a:pPr marL="741553" lvl="1" indent="-284353" defTabSz="685800">
              <a:spcAft>
                <a:spcPct val="0"/>
              </a:spcAft>
              <a:buSzPts val="2400"/>
            </a:pPr>
            <a:r>
              <a:rPr lang="en-US" sz="2400" kern="1200" dirty="0">
                <a:solidFill>
                  <a:srgbClr val="000000"/>
                </a:solidFill>
                <a:latin typeface="+mn-lt"/>
                <a:ea typeface="+mn-ea"/>
                <a:cs typeface="+mn-cs"/>
              </a:rPr>
              <a:t>Competition from existing rivals.</a:t>
            </a:r>
          </a:p>
          <a:p>
            <a:pPr marL="255651" indent="-255651" defTabSz="685800">
              <a:spcAft>
                <a:spcPct val="0"/>
              </a:spcAft>
              <a:buSzPts val="2400"/>
            </a:pPr>
            <a:r>
              <a:rPr lang="en-US" sz="2400" kern="1200" dirty="0">
                <a:solidFill>
                  <a:srgbClr val="000000"/>
                </a:solidFill>
                <a:latin typeface="+mn-lt"/>
                <a:ea typeface="+mn-ea"/>
                <a:cs typeface="+mn-cs"/>
              </a:rPr>
              <a:t>Bargaining Power Forces</a:t>
            </a:r>
          </a:p>
          <a:p>
            <a:pPr marL="741553" lvl="1" indent="-284353" defTabSz="685800">
              <a:spcAft>
                <a:spcPct val="0"/>
              </a:spcAft>
              <a:buSzPts val="2400"/>
            </a:pPr>
            <a:r>
              <a:rPr lang="en-US" sz="2400" kern="1200" dirty="0">
                <a:solidFill>
                  <a:srgbClr val="000000"/>
                </a:solidFill>
                <a:latin typeface="+mn-lt"/>
                <a:ea typeface="+mn-ea"/>
                <a:cs typeface="+mn-cs"/>
              </a:rPr>
              <a:t>Bargaining power of suppliers.</a:t>
            </a:r>
          </a:p>
          <a:p>
            <a:pPr marL="741553" lvl="1" indent="-284353" defTabSz="685800">
              <a:spcAft>
                <a:spcPct val="0"/>
              </a:spcAft>
              <a:buSzPts val="2400"/>
            </a:pPr>
            <a:r>
              <a:rPr lang="en-US" sz="2400" kern="1200" dirty="0">
                <a:solidFill>
                  <a:srgbClr val="000000"/>
                </a:solidFill>
                <a:latin typeface="+mn-lt"/>
                <a:ea typeface="+mn-ea"/>
                <a:cs typeface="+mn-cs"/>
              </a:rPr>
              <a:t>Bargaining power of customers.</a:t>
            </a:r>
          </a:p>
        </p:txBody>
      </p:sp>
    </p:spTree>
    <p:extLst>
      <p:ext uri="{BB962C8B-B14F-4D97-AF65-F5344CB8AC3E}">
        <p14:creationId xmlns:p14="http://schemas.microsoft.com/office/powerpoint/2010/main" val="25810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b" anchorCtr="0">
            <a:noAutofit/>
          </a:bodyPr>
          <a:lstStyle/>
          <a:p>
            <a:pPr defTabSz="685800">
              <a:spcBef>
                <a:spcPct val="0"/>
              </a:spcBef>
              <a:buClrTx/>
            </a:pPr>
            <a:r>
              <a:rPr lang="en-US" kern="1200" dirty="0">
                <a:latin typeface="Times New Roman" panose="02020603050405020304" pitchFamily="18" charset="0"/>
                <a:ea typeface="+mj-ea"/>
                <a:cs typeface="Times New Roman" panose="02020603050405020304" pitchFamily="18" charset="0"/>
              </a:rPr>
              <a:t>Five Forces Examples</a:t>
            </a:r>
          </a:p>
        </p:txBody>
      </p:sp>
      <p:sp>
        <p:nvSpPr>
          <p:cNvPr id="4" name="Content Placeholder 3"/>
          <p:cNvSpPr>
            <a:spLocks noGrp="1"/>
          </p:cNvSpPr>
          <p:nvPr>
            <p:ph type="body" idx="1"/>
          </p:nvPr>
        </p:nvSpPr>
        <p:spPr>
          <a:xfrm>
            <a:off x="1981200" y="1312650"/>
            <a:ext cx="8229600" cy="800680"/>
          </a:xfrm>
        </p:spPr>
        <p:txBody>
          <a:bodyPr wrap="square" lIns="91425" tIns="91425" rIns="91425" bIns="91425" anchor="t" anchorCtr="0">
            <a:noAutofit/>
          </a:bodyPr>
          <a:lstStyle/>
          <a:p>
            <a:pPr marL="0" indent="0" defTabSz="685800">
              <a:spcBef>
                <a:spcPts val="0"/>
              </a:spcBef>
              <a:buSzPts val="2400"/>
              <a:buNone/>
            </a:pPr>
            <a:r>
              <a:rPr lang="en-US" sz="1400" dirty="0">
                <a:latin typeface="+mn-lt"/>
              </a:rPr>
              <a:t>2-2 What five forces determine industry structure?</a:t>
            </a:r>
          </a:p>
          <a:p>
            <a:pPr marL="0" indent="0" defTabSz="685800">
              <a:buSzPts val="2400"/>
              <a:buNone/>
            </a:pPr>
            <a:r>
              <a:rPr lang="en-US" sz="2000" b="1" kern="1200" dirty="0">
                <a:solidFill>
                  <a:srgbClr val="000000"/>
                </a:solidFill>
                <a:latin typeface="+mn-lt"/>
                <a:ea typeface="+mn-ea"/>
                <a:cs typeface="+mn-cs"/>
              </a:rPr>
              <a:t>Figure 2-3 </a:t>
            </a:r>
            <a:r>
              <a:rPr lang="en-US" sz="2000" kern="1200" dirty="0">
                <a:solidFill>
                  <a:srgbClr val="000000"/>
                </a:solidFill>
                <a:latin typeface="+mn-lt"/>
                <a:ea typeface="+mn-ea"/>
                <a:cs typeface="+mn-cs"/>
              </a:rPr>
              <a:t>Examples of Five Forces</a:t>
            </a:r>
          </a:p>
        </p:txBody>
      </p:sp>
      <p:pic>
        <p:nvPicPr>
          <p:cNvPr id="5" name="Picture 4" descr="Listing of examples of each of the five forces: bargaining power of customer; threat of substitutions; bargaining power of suppliers; threat of new entrants, and rivalry.">
            <a:extLst>
              <a:ext uri="{FF2B5EF4-FFF2-40B4-BE49-F238E27FC236}">
                <a16:creationId xmlns:a16="http://schemas.microsoft.com/office/drawing/2014/main" id="{38B9397E-5103-4DBC-AC86-893E2F50AC61}"/>
              </a:ext>
            </a:extLst>
          </p:cNvPr>
          <p:cNvPicPr>
            <a:picLocks noChangeAspect="1"/>
          </p:cNvPicPr>
          <p:nvPr/>
        </p:nvPicPr>
        <p:blipFill>
          <a:blip r:embed="rId3"/>
          <a:stretch>
            <a:fillRect/>
          </a:stretch>
        </p:blipFill>
        <p:spPr>
          <a:xfrm>
            <a:off x="2790825" y="2181148"/>
            <a:ext cx="5362575" cy="4156402"/>
          </a:xfrm>
          <a:prstGeom prst="rect">
            <a:avLst/>
          </a:prstGeom>
        </p:spPr>
      </p:pic>
    </p:spTree>
    <p:extLst>
      <p:ext uri="{BB962C8B-B14F-4D97-AF65-F5344CB8AC3E}">
        <p14:creationId xmlns:p14="http://schemas.microsoft.com/office/powerpoint/2010/main" val="42630035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b" anchorCtr="0">
            <a:noAutofit/>
          </a:bodyPr>
          <a:lstStyle/>
          <a:p>
            <a:pPr defTabSz="685800">
              <a:spcBef>
                <a:spcPct val="0"/>
              </a:spcBef>
              <a:buClrTx/>
            </a:pPr>
            <a:r>
              <a:rPr lang="en-US" kern="1200" dirty="0">
                <a:latin typeface="Times New Roman" panose="02020603050405020304" pitchFamily="18" charset="0"/>
                <a:ea typeface="+mj-ea"/>
                <a:cs typeface="Times New Roman" panose="02020603050405020304" pitchFamily="18" charset="0"/>
              </a:rPr>
              <a:t>Five Forces Determine Industry Structure </a:t>
            </a:r>
            <a:r>
              <a:rPr lang="en-US" sz="2400" kern="1200" dirty="0">
                <a:latin typeface="Times New Roman" panose="02020603050405020304" pitchFamily="18" charset="0"/>
                <a:ea typeface="+mj-ea"/>
                <a:cs typeface="Times New Roman" panose="02020603050405020304" pitchFamily="18" charset="0"/>
              </a:rPr>
              <a:t>(con’t)</a:t>
            </a:r>
            <a:endParaRPr lang="en-US" kern="1200" dirty="0">
              <a:latin typeface="Times New Roman" panose="02020603050405020304" pitchFamily="18" charset="0"/>
              <a:ea typeface="+mj-ea"/>
              <a:cs typeface="Times New Roman" panose="02020603050405020304" pitchFamily="18" charset="0"/>
            </a:endParaRPr>
          </a:p>
        </p:txBody>
      </p:sp>
      <p:sp>
        <p:nvSpPr>
          <p:cNvPr id="4" name="Content Placeholder 3"/>
          <p:cNvSpPr>
            <a:spLocks noGrp="1"/>
          </p:cNvSpPr>
          <p:nvPr>
            <p:ph type="body" idx="1"/>
          </p:nvPr>
        </p:nvSpPr>
        <p:spPr>
          <a:xfrm>
            <a:off x="1981200" y="1312650"/>
            <a:ext cx="8229600" cy="800680"/>
          </a:xfrm>
        </p:spPr>
        <p:txBody>
          <a:bodyPr wrap="square" lIns="91425" tIns="91425" rIns="91425" bIns="91425" anchor="t" anchorCtr="0">
            <a:noAutofit/>
          </a:bodyPr>
          <a:lstStyle/>
          <a:p>
            <a:pPr marL="0" indent="0" defTabSz="685800">
              <a:spcBef>
                <a:spcPts val="0"/>
              </a:spcBef>
              <a:buSzPts val="2400"/>
              <a:buNone/>
            </a:pPr>
            <a:r>
              <a:rPr lang="en-US" sz="1400" dirty="0">
                <a:latin typeface="+mn-lt"/>
              </a:rPr>
              <a:t>2-2 What five forces determine industry structure?</a:t>
            </a:r>
          </a:p>
          <a:p>
            <a:pPr marL="0" indent="0" defTabSz="685800">
              <a:buSzPts val="2400"/>
              <a:buNone/>
            </a:pPr>
            <a:r>
              <a:rPr lang="en-US" sz="2000" b="1" kern="1200" dirty="0">
                <a:solidFill>
                  <a:srgbClr val="000000"/>
                </a:solidFill>
                <a:latin typeface="+mn-lt"/>
                <a:ea typeface="+mn-ea"/>
                <a:cs typeface="+mn-cs"/>
              </a:rPr>
              <a:t>Figure 2-4 </a:t>
            </a:r>
            <a:r>
              <a:rPr lang="en-US" sz="2000" kern="1200" dirty="0">
                <a:solidFill>
                  <a:srgbClr val="000000"/>
                </a:solidFill>
                <a:latin typeface="+mn-lt"/>
                <a:ea typeface="+mn-ea"/>
                <a:cs typeface="+mn-cs"/>
              </a:rPr>
              <a:t>Five Forces at eHermes</a:t>
            </a:r>
          </a:p>
        </p:txBody>
      </p:sp>
      <p:pic>
        <p:nvPicPr>
          <p:cNvPr id="5" name="Picture 4" descr="Table summarizing a five-forces model analysis for eHermes. Strongest force is bargaining power of customers; threat of substitutions and new entrants is medium; bargaining power of suppliers and rivalry are weak forces.">
            <a:extLst>
              <a:ext uri="{FF2B5EF4-FFF2-40B4-BE49-F238E27FC236}">
                <a16:creationId xmlns:a16="http://schemas.microsoft.com/office/drawing/2014/main" id="{38B9397E-5103-4DBC-AC86-893E2F50AC61}"/>
              </a:ext>
            </a:extLst>
          </p:cNvPr>
          <p:cNvPicPr>
            <a:picLocks noChangeAspect="1"/>
          </p:cNvPicPr>
          <p:nvPr/>
        </p:nvPicPr>
        <p:blipFill>
          <a:blip r:embed="rId3"/>
          <a:srcRect/>
          <a:stretch/>
        </p:blipFill>
        <p:spPr>
          <a:xfrm>
            <a:off x="2486024" y="2113330"/>
            <a:ext cx="7206008" cy="3935045"/>
          </a:xfrm>
          <a:prstGeom prst="rect">
            <a:avLst/>
          </a:prstGeom>
        </p:spPr>
      </p:pic>
    </p:spTree>
    <p:extLst>
      <p:ext uri="{BB962C8B-B14F-4D97-AF65-F5344CB8AC3E}">
        <p14:creationId xmlns:p14="http://schemas.microsoft.com/office/powerpoint/2010/main" val="10311477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b" anchorCtr="0">
            <a:noAutofit/>
          </a:bodyPr>
          <a:lstStyle/>
          <a:p>
            <a:pPr defTabSz="685800">
              <a:spcBef>
                <a:spcPct val="0"/>
              </a:spcBef>
              <a:buClrTx/>
            </a:pPr>
            <a:r>
              <a:rPr lang="en-US" kern="1200" dirty="0">
                <a:latin typeface="Times New Roman" panose="02020603050405020304" pitchFamily="18" charset="0"/>
                <a:ea typeface="+mj-ea"/>
                <a:cs typeface="Times New Roman" panose="02020603050405020304" pitchFamily="18" charset="0"/>
              </a:rPr>
              <a:t>Industry Structure Analysis Determines Competitive Strategy</a:t>
            </a:r>
          </a:p>
        </p:txBody>
      </p:sp>
      <p:sp>
        <p:nvSpPr>
          <p:cNvPr id="4" name="Content Placeholder 3"/>
          <p:cNvSpPr>
            <a:spLocks noGrp="1"/>
          </p:cNvSpPr>
          <p:nvPr>
            <p:ph type="body" idx="1"/>
          </p:nvPr>
        </p:nvSpPr>
        <p:spPr>
          <a:xfrm>
            <a:off x="1981200" y="1600201"/>
            <a:ext cx="8229600" cy="882795"/>
          </a:xfrm>
        </p:spPr>
        <p:txBody>
          <a:bodyPr wrap="square" lIns="91425" tIns="91425" rIns="91425" bIns="91425" anchor="t" anchorCtr="0">
            <a:noAutofit/>
          </a:bodyPr>
          <a:lstStyle/>
          <a:p>
            <a:pPr marL="0" indent="0" defTabSz="685800">
              <a:spcBef>
                <a:spcPts val="0"/>
              </a:spcBef>
              <a:buSzPts val="2400"/>
              <a:buNone/>
            </a:pPr>
            <a:r>
              <a:rPr lang="en-US" sz="1400" dirty="0">
                <a:latin typeface="+mn-lt"/>
              </a:rPr>
              <a:t>2-3 How does analysis of industry structure determine competitive strategy?</a:t>
            </a:r>
          </a:p>
          <a:p>
            <a:pPr marL="0" indent="0" defTabSz="685800">
              <a:buSzPts val="2400"/>
              <a:buNone/>
            </a:pPr>
            <a:r>
              <a:rPr lang="en-US" sz="2000" b="1" kern="1200" dirty="0">
                <a:solidFill>
                  <a:srgbClr val="000000"/>
                </a:solidFill>
                <a:latin typeface="+mn-lt"/>
                <a:ea typeface="+mn-ea"/>
                <a:cs typeface="+mn-cs"/>
              </a:rPr>
              <a:t>Figure 2-5</a:t>
            </a:r>
            <a:r>
              <a:rPr lang="en-US" sz="2000" kern="1200" dirty="0">
                <a:solidFill>
                  <a:srgbClr val="000000"/>
                </a:solidFill>
                <a:latin typeface="+mn-lt"/>
                <a:ea typeface="+mn-ea"/>
                <a:cs typeface="+mn-cs"/>
              </a:rPr>
              <a:t> Porter’s Four Competitive Strategies</a:t>
            </a:r>
          </a:p>
        </p:txBody>
      </p:sp>
      <p:pic>
        <p:nvPicPr>
          <p:cNvPr id="3" name="Picture 2" descr="Model of Porter's four competitive strategies: cost and differentiation, industry-wide or focused."/>
          <p:cNvPicPr>
            <a:picLocks noChangeAspect="1"/>
          </p:cNvPicPr>
          <p:nvPr/>
        </p:nvPicPr>
        <p:blipFill>
          <a:blip r:embed="rId3"/>
          <a:srcRect/>
          <a:stretch/>
        </p:blipFill>
        <p:spPr>
          <a:xfrm>
            <a:off x="2759484" y="2594154"/>
            <a:ext cx="5546316" cy="3670357"/>
          </a:xfrm>
          <a:prstGeom prst="rect">
            <a:avLst/>
          </a:prstGeom>
        </p:spPr>
      </p:pic>
    </p:spTree>
    <p:extLst>
      <p:ext uri="{BB962C8B-B14F-4D97-AF65-F5344CB8AC3E}">
        <p14:creationId xmlns:p14="http://schemas.microsoft.com/office/powerpoint/2010/main" val="41809485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b" anchorCtr="0">
            <a:noAutofit/>
          </a:bodyPr>
          <a:lstStyle/>
          <a:p>
            <a:pPr defTabSz="685800">
              <a:spcBef>
                <a:spcPct val="0"/>
              </a:spcBef>
              <a:buClrTx/>
            </a:pPr>
            <a:r>
              <a:rPr lang="en-US" kern="1200" dirty="0">
                <a:latin typeface="Times New Roman" panose="02020603050405020304" pitchFamily="18" charset="0"/>
                <a:ea typeface="+mj-ea"/>
                <a:cs typeface="Times New Roman" panose="02020603050405020304" pitchFamily="18" charset="0"/>
              </a:rPr>
              <a:t>Value Chain Concepts </a:t>
            </a:r>
            <a:r>
              <a:rPr lang="en-US" sz="2000" kern="1200" dirty="0">
                <a:latin typeface="Times New Roman" panose="02020603050405020304" pitchFamily="18" charset="0"/>
                <a:ea typeface="+mj-ea"/>
                <a:cs typeface="Times New Roman" panose="02020603050405020304" pitchFamily="18" charset="0"/>
              </a:rPr>
              <a:t>(1 of 3)</a:t>
            </a:r>
            <a:endParaRPr lang="en-US" kern="1200" dirty="0">
              <a:latin typeface="Times New Roman" panose="02020603050405020304" pitchFamily="18" charset="0"/>
              <a:ea typeface="+mj-ea"/>
              <a:cs typeface="Times New Roman" panose="02020603050405020304" pitchFamily="18" charset="0"/>
            </a:endParaRPr>
          </a:p>
        </p:txBody>
      </p:sp>
      <p:sp>
        <p:nvSpPr>
          <p:cNvPr id="4" name="Text Placeholder 3"/>
          <p:cNvSpPr>
            <a:spLocks noGrp="1"/>
          </p:cNvSpPr>
          <p:nvPr>
            <p:ph type="body" idx="1"/>
          </p:nvPr>
        </p:nvSpPr>
        <p:spPr>
          <a:xfrm>
            <a:off x="1981200" y="1312651"/>
            <a:ext cx="8229600" cy="4964325"/>
          </a:xfrm>
        </p:spPr>
        <p:txBody>
          <a:bodyPr wrap="square" lIns="91425" tIns="91425" rIns="91425" bIns="91425" anchor="t" anchorCtr="0">
            <a:noAutofit/>
          </a:bodyPr>
          <a:lstStyle/>
          <a:p>
            <a:pPr marL="0" indent="0" defTabSz="685800">
              <a:spcAft>
                <a:spcPct val="0"/>
              </a:spcAft>
              <a:buSzPts val="2400"/>
              <a:buNone/>
            </a:pPr>
            <a:r>
              <a:rPr lang="en-US" sz="1400" dirty="0">
                <a:latin typeface="+mn-lt"/>
              </a:rPr>
              <a:t>2-4 How does competitive strategy determine value chain structure?</a:t>
            </a:r>
          </a:p>
          <a:p>
            <a:pPr defTabSz="685800">
              <a:spcAft>
                <a:spcPct val="0"/>
              </a:spcAft>
              <a:buSzPts val="2400"/>
            </a:pPr>
            <a:r>
              <a:rPr lang="en-US" sz="2400" kern="1200" dirty="0">
                <a:solidFill>
                  <a:srgbClr val="000000"/>
                </a:solidFill>
                <a:latin typeface="+mn-lt"/>
                <a:ea typeface="+mn-ea"/>
                <a:cs typeface="+mn-cs"/>
              </a:rPr>
              <a:t>Industry analysis leads to determining competitive strategy.</a:t>
            </a:r>
          </a:p>
          <a:p>
            <a:pPr defTabSz="685800">
              <a:spcAft>
                <a:spcPct val="0"/>
              </a:spcAft>
              <a:buSzPts val="2400"/>
            </a:pPr>
            <a:r>
              <a:rPr lang="en-US" sz="2400" kern="1200" dirty="0">
                <a:solidFill>
                  <a:srgbClr val="000000"/>
                </a:solidFill>
                <a:latin typeface="+mn-lt"/>
                <a:ea typeface="+mn-ea"/>
                <a:cs typeface="+mn-cs"/>
              </a:rPr>
              <a:t>Business activities must align with the chosen strategy</a:t>
            </a:r>
          </a:p>
          <a:p>
            <a:pPr lvl="1" defTabSz="685800">
              <a:spcAft>
                <a:spcPct val="0"/>
              </a:spcAft>
              <a:buSzPts val="2400"/>
            </a:pPr>
            <a:r>
              <a:rPr lang="en-US" sz="2400" kern="1200" dirty="0">
                <a:solidFill>
                  <a:srgbClr val="000000"/>
                </a:solidFill>
                <a:latin typeface="+mn-lt"/>
                <a:ea typeface="+mn-ea"/>
                <a:cs typeface="+mn-cs"/>
              </a:rPr>
              <a:t>Cost leader strategy requires activities performed at lowest possible cost</a:t>
            </a:r>
          </a:p>
          <a:p>
            <a:pPr lvl="1" defTabSz="685800">
              <a:spcAft>
                <a:spcPct val="0"/>
              </a:spcAft>
              <a:buSzPts val="2400"/>
            </a:pPr>
            <a:r>
              <a:rPr lang="en-US" sz="2400" kern="1200" dirty="0">
                <a:solidFill>
                  <a:srgbClr val="000000"/>
                </a:solidFill>
                <a:latin typeface="+mn-lt"/>
                <a:ea typeface="+mn-ea"/>
                <a:cs typeface="+mn-cs"/>
              </a:rPr>
              <a:t>Differentiation strategy requires activities that support distinction</a:t>
            </a:r>
          </a:p>
          <a:p>
            <a:pPr defTabSz="685800">
              <a:spcAft>
                <a:spcPct val="0"/>
              </a:spcAft>
              <a:buSzPts val="2400"/>
            </a:pPr>
            <a:r>
              <a:rPr lang="en-US" sz="2400" kern="1200" dirty="0">
                <a:solidFill>
                  <a:srgbClr val="000000"/>
                </a:solidFill>
                <a:latin typeface="+mn-lt"/>
                <a:ea typeface="+mn-ea"/>
                <a:cs typeface="+mn-cs"/>
              </a:rPr>
              <a:t>Value: amount customers will pay for resource, product, or service</a:t>
            </a:r>
          </a:p>
          <a:p>
            <a:pPr defTabSz="685800">
              <a:spcAft>
                <a:spcPct val="0"/>
              </a:spcAft>
              <a:buSzPts val="2400"/>
            </a:pPr>
            <a:r>
              <a:rPr lang="en-US" sz="2400" kern="1200" dirty="0">
                <a:solidFill>
                  <a:srgbClr val="000000"/>
                </a:solidFill>
                <a:latin typeface="+mn-lt"/>
                <a:ea typeface="+mn-ea"/>
                <a:cs typeface="+mn-cs"/>
              </a:rPr>
              <a:t>Margin: value of activity – cost of the activity</a:t>
            </a:r>
          </a:p>
        </p:txBody>
      </p:sp>
    </p:spTree>
    <p:extLst>
      <p:ext uri="{BB962C8B-B14F-4D97-AF65-F5344CB8AC3E}">
        <p14:creationId xmlns:p14="http://schemas.microsoft.com/office/powerpoint/2010/main" val="1039339869"/>
      </p:ext>
    </p:extLst>
  </p:cSld>
  <p:clrMapOvr>
    <a:masterClrMapping/>
  </p:clrMapOvr>
</p:sld>
</file>

<file path=ppt/theme/theme1.xml><?xml version="1.0" encoding="utf-8"?>
<a:theme xmlns:a="http://schemas.openxmlformats.org/drawingml/2006/main" name="2_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0</TotalTime>
  <Words>2200</Words>
  <Application>Microsoft Macintosh PowerPoint</Application>
  <PresentationFormat>Breitbild</PresentationFormat>
  <Paragraphs>253</Paragraphs>
  <Slides>33</Slides>
  <Notes>26</Notes>
  <HiddenSlides>0</HiddenSlides>
  <MMClips>0</MMClips>
  <ScaleCrop>false</ScaleCrop>
  <HeadingPairs>
    <vt:vector size="6" baseType="variant">
      <vt:variant>
        <vt:lpstr>Verwendete Schriftarten</vt:lpstr>
      </vt:variant>
      <vt:variant>
        <vt:i4>6</vt:i4>
      </vt:variant>
      <vt:variant>
        <vt:lpstr>Design</vt:lpstr>
      </vt:variant>
      <vt:variant>
        <vt:i4>2</vt:i4>
      </vt:variant>
      <vt:variant>
        <vt:lpstr>Folientitel</vt:lpstr>
      </vt:variant>
      <vt:variant>
        <vt:i4>33</vt:i4>
      </vt:variant>
    </vt:vector>
  </HeadingPairs>
  <TitlesOfParts>
    <vt:vector size="41" baseType="lpstr">
      <vt:lpstr>Arial</vt:lpstr>
      <vt:lpstr>Arial (Body)</vt:lpstr>
      <vt:lpstr>Calibri</vt:lpstr>
      <vt:lpstr>Noto Sans Symbols</vt:lpstr>
      <vt:lpstr>Times New Roman</vt:lpstr>
      <vt:lpstr>Verdana</vt:lpstr>
      <vt:lpstr>2_508 Lecture</vt:lpstr>
      <vt:lpstr>1_508 Lecture</vt:lpstr>
      <vt:lpstr>Experiencing M I S</vt:lpstr>
      <vt:lpstr>“We can’t be everything to everybody.”</vt:lpstr>
      <vt:lpstr>Study Questions</vt:lpstr>
      <vt:lpstr>Strategy Determines Information Systems</vt:lpstr>
      <vt:lpstr>Five Forces Determine Industry Structure</vt:lpstr>
      <vt:lpstr>Five Forces Examples</vt:lpstr>
      <vt:lpstr>Five Forces Determine Industry Structure (con’t)</vt:lpstr>
      <vt:lpstr>Industry Structure Analysis Determines Competitive Strategy</vt:lpstr>
      <vt:lpstr>Value Chain Concepts (1 of 3)</vt:lpstr>
      <vt:lpstr>Value Chain Concepts (2 of 3)</vt:lpstr>
      <vt:lpstr>Value Chain Concepts (3 of 3)</vt:lpstr>
      <vt:lpstr>Drone Manufacturer’s Value Chain</vt:lpstr>
      <vt:lpstr>Value Chain Primary Activities</vt:lpstr>
      <vt:lpstr>Business Process Concepts</vt:lpstr>
      <vt:lpstr>Depicting and Improving Business Processes (1 of 2)</vt:lpstr>
      <vt:lpstr>Depicting and Improving Business Processes (2 of 2)</vt:lpstr>
      <vt:lpstr>Operations Value Chain Options: Low-Cost vs High-Service</vt:lpstr>
      <vt:lpstr>High-Service Rental Value Chain</vt:lpstr>
      <vt:lpstr>Principles of Competitive Advantage</vt:lpstr>
      <vt:lpstr>Competitive Advantages Via Products and Processes</vt:lpstr>
      <vt:lpstr>Amazon Eats Whole Foods (1 of 2)</vt:lpstr>
      <vt:lpstr>Amazon Eats Whole Foods (2 of 2)</vt:lpstr>
      <vt:lpstr>Competitive Advantages Via Products</vt:lpstr>
      <vt:lpstr>Using I S to Create Competitive Advantages</vt:lpstr>
      <vt:lpstr>How Does the Knowledge in This Chapter Help You?</vt:lpstr>
      <vt:lpstr>The Lure of Love Bots</vt:lpstr>
      <vt:lpstr>Senior Learning and Development Specialist</vt:lpstr>
      <vt:lpstr>Active Review</vt:lpstr>
      <vt:lpstr>The Amazon of Innovation (1 of 2)</vt:lpstr>
      <vt:lpstr>The Amazon of Innovation (2 of 2)</vt:lpstr>
      <vt:lpstr>Fulfillment Fees for Standard-Sized Products (as of May 2019)</vt:lpstr>
      <vt:lpstr>Impact of F B A</vt:lpstr>
      <vt:lpstr>Copyright</vt:lpstr>
    </vt:vector>
  </TitlesOfParts>
  <Company>Pearson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Experiencing MIS, 9e</dc:title>
  <dc:subject>BC3-MIS</dc:subject>
  <dc:creator>Kroenke/Boyle</dc:creator>
  <cp:keywords>Experiencing MIS</cp:keywords>
  <cp:lastModifiedBy>Dominik Böhler</cp:lastModifiedBy>
  <cp:revision>802</cp:revision>
  <dcterms:modified xsi:type="dcterms:W3CDTF">2021-02-17T09:08:31Z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UniqueId">
    <vt:lpwstr>682739</vt:lpwstr>
  </property>
  <property fmtid="{D5CDD505-2E9C-101B-9397-08002B2CF9AE}" pid="3" name="Offisync_ServerID">
    <vt:lpwstr>7e960520-0e88-4f05-9fa0-24079b61e486</vt:lpwstr>
  </property>
  <property fmtid="{D5CDD505-2E9C-101B-9397-08002B2CF9AE}" pid="4" name="Offisync_UpdateToken">
    <vt:lpwstr>2</vt:lpwstr>
  </property>
  <property fmtid="{D5CDD505-2E9C-101B-9397-08002B2CF9AE}" pid="5" name="Jive_VersionGuid">
    <vt:lpwstr>2e874262-9747-49d3-bf1e-677aeb587663</vt:lpwstr>
  </property>
  <property fmtid="{D5CDD505-2E9C-101B-9397-08002B2CF9AE}" pid="6" name="Offisync_ProviderInitializationData">
    <vt:lpwstr>https://neo.pearson.com</vt:lpwstr>
  </property>
  <property fmtid="{D5CDD505-2E9C-101B-9397-08002B2CF9AE}" pid="7" name="Jive_LatestUserAccountName">
    <vt:lpwstr>joel</vt:lpwstr>
  </property>
</Properties>
</file>