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7"/>
  </p:notesMasterIdLst>
  <p:handoutMasterIdLst>
    <p:handoutMasterId r:id="rId48"/>
  </p:handoutMasterIdLst>
  <p:sldIdLst>
    <p:sldId id="301" r:id="rId3"/>
    <p:sldId id="305" r:id="rId4"/>
    <p:sldId id="306" r:id="rId5"/>
    <p:sldId id="307" r:id="rId6"/>
    <p:sldId id="308" r:id="rId7"/>
    <p:sldId id="309" r:id="rId8"/>
    <p:sldId id="310" r:id="rId9"/>
    <p:sldId id="311" r:id="rId10"/>
    <p:sldId id="312" r:id="rId11"/>
    <p:sldId id="313" r:id="rId12"/>
    <p:sldId id="314" r:id="rId13"/>
    <p:sldId id="315" r:id="rId14"/>
    <p:sldId id="316"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52" r:id="rId32"/>
    <p:sldId id="338" r:id="rId33"/>
    <p:sldId id="339" r:id="rId34"/>
    <p:sldId id="341" r:id="rId35"/>
    <p:sldId id="353" r:id="rId36"/>
    <p:sldId id="342" r:id="rId37"/>
    <p:sldId id="343" r:id="rId38"/>
    <p:sldId id="344" r:id="rId39"/>
    <p:sldId id="345" r:id="rId40"/>
    <p:sldId id="346" r:id="rId41"/>
    <p:sldId id="347" r:id="rId42"/>
    <p:sldId id="348" r:id="rId43"/>
    <p:sldId id="349" r:id="rId44"/>
    <p:sldId id="350" r:id="rId45"/>
    <p:sldId id="304" r:id="rId4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21" clrIdx="7">
    <p:extLst>
      <p:ext uri="{19B8F6BF-5375-455C-9EA6-DF929625EA0E}">
        <p15:presenceInfo xmlns:p15="http://schemas.microsoft.com/office/powerpoint/2012/main" userId="47608e0cc0708d8b"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21"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89" autoAdjust="0"/>
    <p:restoredTop sz="75033" autoAdjust="0"/>
  </p:normalViewPr>
  <p:slideViewPr>
    <p:cSldViewPr snapToGrid="0" snapToObjects="1">
      <p:cViewPr varScale="1">
        <p:scale>
          <a:sx n="96" d="100"/>
          <a:sy n="96" d="100"/>
        </p:scale>
        <p:origin x="1144" y="176"/>
      </p:cViewPr>
      <p:guideLst>
        <p:guide orient="horz" pos="2160"/>
        <p:guide pos="3840"/>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k Böhler" userId="d6f71161-d1cb-4399-82c4-d80fb5b4761d" providerId="ADAL" clId="{98F50BF3-6A37-3D43-928D-EDABBA5CC70A}"/>
    <pc:docChg chg="custSel modSld modMainMaster modNotesMaster">
      <pc:chgData name="Dominik Böhler" userId="d6f71161-d1cb-4399-82c4-d80fb5b4761d" providerId="ADAL" clId="{98F50BF3-6A37-3D43-928D-EDABBA5CC70A}" dt="2021-02-17T09:09:13.573" v="7" actId="14100"/>
      <pc:docMkLst>
        <pc:docMk/>
      </pc:docMkLst>
      <pc:sldChg chg="modSp modNotes">
        <pc:chgData name="Dominik Böhler" userId="d6f71161-d1cb-4399-82c4-d80fb5b4761d" providerId="ADAL" clId="{98F50BF3-6A37-3D43-928D-EDABBA5CC70A}" dt="2021-02-17T09:08:43.566" v="0"/>
        <pc:sldMkLst>
          <pc:docMk/>
          <pc:sldMk cId="4140415912" sldId="301"/>
        </pc:sldMkLst>
        <pc:spChg chg="mod">
          <ac:chgData name="Dominik Böhler" userId="d6f71161-d1cb-4399-82c4-d80fb5b4761d" providerId="ADAL" clId="{98F50BF3-6A37-3D43-928D-EDABBA5CC70A}" dt="2021-02-17T09:08:43.566" v="0"/>
          <ac:spMkLst>
            <pc:docMk/>
            <pc:sldMk cId="4140415912" sldId="301"/>
            <ac:spMk id="2" creationId="{00000000-0000-0000-0000-000000000000}"/>
          </ac:spMkLst>
        </pc:spChg>
        <pc:spChg chg="mod">
          <ac:chgData name="Dominik Böhler" userId="d6f71161-d1cb-4399-82c4-d80fb5b4761d" providerId="ADAL" clId="{98F50BF3-6A37-3D43-928D-EDABBA5CC70A}" dt="2021-02-17T09:08:43.566" v="0"/>
          <ac:spMkLst>
            <pc:docMk/>
            <pc:sldMk cId="4140415912" sldId="301"/>
            <ac:spMk id="3" creationId="{00000000-0000-0000-0000-000000000000}"/>
          </ac:spMkLst>
        </pc:spChg>
        <pc:spChg chg="mod">
          <ac:chgData name="Dominik Böhler" userId="d6f71161-d1cb-4399-82c4-d80fb5b4761d" providerId="ADAL" clId="{98F50BF3-6A37-3D43-928D-EDABBA5CC70A}" dt="2021-02-17T09:08:43.566" v="0"/>
          <ac:spMkLst>
            <pc:docMk/>
            <pc:sldMk cId="4140415912" sldId="301"/>
            <ac:spMk id="4" creationId="{00000000-0000-0000-0000-000000000000}"/>
          </ac:spMkLst>
        </pc:spChg>
        <pc:spChg chg="mod">
          <ac:chgData name="Dominik Böhler" userId="d6f71161-d1cb-4399-82c4-d80fb5b4761d" providerId="ADAL" clId="{98F50BF3-6A37-3D43-928D-EDABBA5CC70A}" dt="2021-02-17T09:08:43.566" v="0"/>
          <ac:spMkLst>
            <pc:docMk/>
            <pc:sldMk cId="4140415912" sldId="301"/>
            <ac:spMk id="5" creationId="{00000000-0000-0000-0000-000000000000}"/>
          </ac:spMkLst>
        </pc:spChg>
        <pc:spChg chg="mod">
          <ac:chgData name="Dominik Böhler" userId="d6f71161-d1cb-4399-82c4-d80fb5b4761d" providerId="ADAL" clId="{98F50BF3-6A37-3D43-928D-EDABBA5CC70A}" dt="2021-02-17T09:08:43.566" v="0"/>
          <ac:spMkLst>
            <pc:docMk/>
            <pc:sldMk cId="4140415912" sldId="301"/>
            <ac:spMk id="6" creationId="{00000000-0000-0000-0000-000000000000}"/>
          </ac:spMkLst>
        </pc:spChg>
        <pc:spChg chg="mod">
          <ac:chgData name="Dominik Böhler" userId="d6f71161-d1cb-4399-82c4-d80fb5b4761d" providerId="ADAL" clId="{98F50BF3-6A37-3D43-928D-EDABBA5CC70A}" dt="2021-02-17T09:08:43.566" v="0"/>
          <ac:spMkLst>
            <pc:docMk/>
            <pc:sldMk cId="4140415912" sldId="301"/>
            <ac:spMk id="7" creationId="{00000000-0000-0000-0000-000000000000}"/>
          </ac:spMkLst>
        </pc:spChg>
        <pc:picChg chg="mod">
          <ac:chgData name="Dominik Böhler" userId="d6f71161-d1cb-4399-82c4-d80fb5b4761d" providerId="ADAL" clId="{98F50BF3-6A37-3D43-928D-EDABBA5CC70A}" dt="2021-02-17T09:08:43.566" v="0"/>
          <ac:picMkLst>
            <pc:docMk/>
            <pc:sldMk cId="4140415912" sldId="301"/>
            <ac:picMk id="8" creationId="{66F68693-04B9-45A8-9FEE-D461A6FE8391}"/>
          </ac:picMkLst>
        </pc:picChg>
      </pc:sldChg>
      <pc:sldChg chg="modSp modNotes">
        <pc:chgData name="Dominik Böhler" userId="d6f71161-d1cb-4399-82c4-d80fb5b4761d" providerId="ADAL" clId="{98F50BF3-6A37-3D43-928D-EDABBA5CC70A}" dt="2021-02-17T09:08:43.566" v="0"/>
        <pc:sldMkLst>
          <pc:docMk/>
          <pc:sldMk cId="3346985317" sldId="304"/>
        </pc:sldMkLst>
        <pc:spChg chg="mod">
          <ac:chgData name="Dominik Böhler" userId="d6f71161-d1cb-4399-82c4-d80fb5b4761d" providerId="ADAL" clId="{98F50BF3-6A37-3D43-928D-EDABBA5CC70A}" dt="2021-02-17T09:08:43.566" v="0"/>
          <ac:spMkLst>
            <pc:docMk/>
            <pc:sldMk cId="3346985317" sldId="304"/>
            <ac:spMk id="8" creationId="{00000000-0000-0000-0000-000000000000}"/>
          </ac:spMkLst>
        </pc:spChg>
        <pc:picChg chg="mod">
          <ac:chgData name="Dominik Böhler" userId="d6f71161-d1cb-4399-82c4-d80fb5b4761d" providerId="ADAL" clId="{98F50BF3-6A37-3D43-928D-EDABBA5CC70A}" dt="2021-02-17T09:08:43.566" v="0"/>
          <ac:picMkLst>
            <pc:docMk/>
            <pc:sldMk cId="3346985317" sldId="304"/>
            <ac:picMk id="4" creationId="{00000000-0000-0000-0000-000000000000}"/>
          </ac:picMkLst>
        </pc:picChg>
      </pc:sldChg>
      <pc:sldChg chg="modNotes">
        <pc:chgData name="Dominik Böhler" userId="d6f71161-d1cb-4399-82c4-d80fb5b4761d" providerId="ADAL" clId="{98F50BF3-6A37-3D43-928D-EDABBA5CC70A}" dt="2021-02-17T09:08:43.566" v="0"/>
        <pc:sldMkLst>
          <pc:docMk/>
          <pc:sldMk cId="686617741" sldId="305"/>
        </pc:sldMkLst>
      </pc:sldChg>
      <pc:sldChg chg="modNotes">
        <pc:chgData name="Dominik Böhler" userId="d6f71161-d1cb-4399-82c4-d80fb5b4761d" providerId="ADAL" clId="{98F50BF3-6A37-3D43-928D-EDABBA5CC70A}" dt="2021-02-17T09:08:43.566" v="0"/>
        <pc:sldMkLst>
          <pc:docMk/>
          <pc:sldMk cId="809427357" sldId="306"/>
        </pc:sldMkLst>
      </pc:sldChg>
      <pc:sldChg chg="modSp modNotes">
        <pc:chgData name="Dominik Böhler" userId="d6f71161-d1cb-4399-82c4-d80fb5b4761d" providerId="ADAL" clId="{98F50BF3-6A37-3D43-928D-EDABBA5CC70A}" dt="2021-02-17T09:08:43.566" v="0"/>
        <pc:sldMkLst>
          <pc:docMk/>
          <pc:sldMk cId="1766877671" sldId="307"/>
        </pc:sldMkLst>
        <pc:spChg chg="mod">
          <ac:chgData name="Dominik Böhler" userId="d6f71161-d1cb-4399-82c4-d80fb5b4761d" providerId="ADAL" clId="{98F50BF3-6A37-3D43-928D-EDABBA5CC70A}" dt="2021-02-17T09:08:43.566" v="0"/>
          <ac:spMkLst>
            <pc:docMk/>
            <pc:sldMk cId="1766877671" sldId="307"/>
            <ac:spMk id="4" creationId="{00000000-0000-0000-0000-000000000000}"/>
          </ac:spMkLst>
        </pc:spChg>
        <pc:picChg chg="mod">
          <ac:chgData name="Dominik Böhler" userId="d6f71161-d1cb-4399-82c4-d80fb5b4761d" providerId="ADAL" clId="{98F50BF3-6A37-3D43-928D-EDABBA5CC70A}" dt="2021-02-17T09:08:43.566" v="0"/>
          <ac:picMkLst>
            <pc:docMk/>
            <pc:sldMk cId="1766877671" sldId="307"/>
            <ac:picMk id="6" creationId="{C5FE1A5C-FC86-4C85-8AD7-AAFA25958BB5}"/>
          </ac:picMkLst>
        </pc:picChg>
      </pc:sldChg>
      <pc:sldChg chg="modSp modNotes">
        <pc:chgData name="Dominik Böhler" userId="d6f71161-d1cb-4399-82c4-d80fb5b4761d" providerId="ADAL" clId="{98F50BF3-6A37-3D43-928D-EDABBA5CC70A}" dt="2021-02-17T09:08:43.566" v="0"/>
        <pc:sldMkLst>
          <pc:docMk/>
          <pc:sldMk cId="646294253" sldId="308"/>
        </pc:sldMkLst>
        <pc:spChg chg="mod">
          <ac:chgData name="Dominik Böhler" userId="d6f71161-d1cb-4399-82c4-d80fb5b4761d" providerId="ADAL" clId="{98F50BF3-6A37-3D43-928D-EDABBA5CC70A}" dt="2021-02-17T09:08:43.566" v="0"/>
          <ac:spMkLst>
            <pc:docMk/>
            <pc:sldMk cId="646294253" sldId="308"/>
            <ac:spMk id="4" creationId="{00000000-0000-0000-0000-000000000000}"/>
          </ac:spMkLst>
        </pc:spChg>
        <pc:picChg chg="mod">
          <ac:chgData name="Dominik Böhler" userId="d6f71161-d1cb-4399-82c4-d80fb5b4761d" providerId="ADAL" clId="{98F50BF3-6A37-3D43-928D-EDABBA5CC70A}" dt="2021-02-17T09:08:43.566" v="0"/>
          <ac:picMkLst>
            <pc:docMk/>
            <pc:sldMk cId="646294253" sldId="308"/>
            <ac:picMk id="5" creationId="{2328D51F-2B8E-470E-B698-DE3655E41A9C}"/>
          </ac:picMkLst>
        </pc:picChg>
      </pc:sldChg>
      <pc:sldChg chg="modNotes">
        <pc:chgData name="Dominik Böhler" userId="d6f71161-d1cb-4399-82c4-d80fb5b4761d" providerId="ADAL" clId="{98F50BF3-6A37-3D43-928D-EDABBA5CC70A}" dt="2021-02-17T09:08:43.566" v="0"/>
        <pc:sldMkLst>
          <pc:docMk/>
          <pc:sldMk cId="1375098123" sldId="309"/>
        </pc:sldMkLst>
      </pc:sldChg>
      <pc:sldChg chg="modSp modNotes">
        <pc:chgData name="Dominik Böhler" userId="d6f71161-d1cb-4399-82c4-d80fb5b4761d" providerId="ADAL" clId="{98F50BF3-6A37-3D43-928D-EDABBA5CC70A}" dt="2021-02-17T09:08:43.566" v="0"/>
        <pc:sldMkLst>
          <pc:docMk/>
          <pc:sldMk cId="1110383314" sldId="311"/>
        </pc:sldMkLst>
        <pc:spChg chg="mod">
          <ac:chgData name="Dominik Böhler" userId="d6f71161-d1cb-4399-82c4-d80fb5b4761d" providerId="ADAL" clId="{98F50BF3-6A37-3D43-928D-EDABBA5CC70A}" dt="2021-02-17T09:08:43.566" v="0"/>
          <ac:spMkLst>
            <pc:docMk/>
            <pc:sldMk cId="1110383314" sldId="311"/>
            <ac:spMk id="4" creationId="{00000000-0000-0000-0000-000000000000}"/>
          </ac:spMkLst>
        </pc:spChg>
        <pc:picChg chg="mod">
          <ac:chgData name="Dominik Böhler" userId="d6f71161-d1cb-4399-82c4-d80fb5b4761d" providerId="ADAL" clId="{98F50BF3-6A37-3D43-928D-EDABBA5CC70A}" dt="2021-02-17T09:08:43.566" v="0"/>
          <ac:picMkLst>
            <pc:docMk/>
            <pc:sldMk cId="1110383314" sldId="311"/>
            <ac:picMk id="6" creationId="{966D2B8E-4539-4DCE-B742-E6188812C30B}"/>
          </ac:picMkLst>
        </pc:picChg>
      </pc:sldChg>
      <pc:sldChg chg="modNotes">
        <pc:chgData name="Dominik Böhler" userId="d6f71161-d1cb-4399-82c4-d80fb5b4761d" providerId="ADAL" clId="{98F50BF3-6A37-3D43-928D-EDABBA5CC70A}" dt="2021-02-17T09:08:43.566" v="0"/>
        <pc:sldMkLst>
          <pc:docMk/>
          <pc:sldMk cId="2372563833" sldId="312"/>
        </pc:sldMkLst>
      </pc:sldChg>
      <pc:sldChg chg="modSp modNotes">
        <pc:chgData name="Dominik Böhler" userId="d6f71161-d1cb-4399-82c4-d80fb5b4761d" providerId="ADAL" clId="{98F50BF3-6A37-3D43-928D-EDABBA5CC70A}" dt="2021-02-17T09:08:43.566" v="0"/>
        <pc:sldMkLst>
          <pc:docMk/>
          <pc:sldMk cId="2898364789" sldId="313"/>
        </pc:sldMkLst>
        <pc:spChg chg="mod">
          <ac:chgData name="Dominik Böhler" userId="d6f71161-d1cb-4399-82c4-d80fb5b4761d" providerId="ADAL" clId="{98F50BF3-6A37-3D43-928D-EDABBA5CC70A}" dt="2021-02-17T09:08:43.566" v="0"/>
          <ac:spMkLst>
            <pc:docMk/>
            <pc:sldMk cId="2898364789" sldId="313"/>
            <ac:spMk id="4" creationId="{00000000-0000-0000-0000-000000000000}"/>
          </ac:spMkLst>
        </pc:spChg>
        <pc:spChg chg="mod">
          <ac:chgData name="Dominik Böhler" userId="d6f71161-d1cb-4399-82c4-d80fb5b4761d" providerId="ADAL" clId="{98F50BF3-6A37-3D43-928D-EDABBA5CC70A}" dt="2021-02-17T09:08:43.566" v="0"/>
          <ac:spMkLst>
            <pc:docMk/>
            <pc:sldMk cId="2898364789" sldId="313"/>
            <ac:spMk id="5" creationId="{00000000-0000-0000-0000-000000000000}"/>
          </ac:spMkLst>
        </pc:spChg>
        <pc:spChg chg="mod">
          <ac:chgData name="Dominik Böhler" userId="d6f71161-d1cb-4399-82c4-d80fb5b4761d" providerId="ADAL" clId="{98F50BF3-6A37-3D43-928D-EDABBA5CC70A}" dt="2021-02-17T09:08:43.566" v="0"/>
          <ac:spMkLst>
            <pc:docMk/>
            <pc:sldMk cId="2898364789" sldId="313"/>
            <ac:spMk id="6" creationId="{00000000-0000-0000-0000-000000000000}"/>
          </ac:spMkLst>
        </pc:spChg>
        <pc:picChg chg="mod">
          <ac:chgData name="Dominik Böhler" userId="d6f71161-d1cb-4399-82c4-d80fb5b4761d" providerId="ADAL" clId="{98F50BF3-6A37-3D43-928D-EDABBA5CC70A}" dt="2021-02-17T09:08:43.566" v="0"/>
          <ac:picMkLst>
            <pc:docMk/>
            <pc:sldMk cId="2898364789" sldId="313"/>
            <ac:picMk id="7" creationId="{5DF865A2-6F40-49AF-B533-4DB31911EE07}"/>
          </ac:picMkLst>
        </pc:picChg>
      </pc:sldChg>
      <pc:sldChg chg="modSp modNotes">
        <pc:chgData name="Dominik Böhler" userId="d6f71161-d1cb-4399-82c4-d80fb5b4761d" providerId="ADAL" clId="{98F50BF3-6A37-3D43-928D-EDABBA5CC70A}" dt="2021-02-17T09:08:43.566" v="0"/>
        <pc:sldMkLst>
          <pc:docMk/>
          <pc:sldMk cId="1322039151" sldId="314"/>
        </pc:sldMkLst>
        <pc:spChg chg="mod">
          <ac:chgData name="Dominik Böhler" userId="d6f71161-d1cb-4399-82c4-d80fb5b4761d" providerId="ADAL" clId="{98F50BF3-6A37-3D43-928D-EDABBA5CC70A}" dt="2021-02-17T09:08:43.566" v="0"/>
          <ac:spMkLst>
            <pc:docMk/>
            <pc:sldMk cId="1322039151" sldId="314"/>
            <ac:spMk id="3" creationId="{00000000-0000-0000-0000-000000000000}"/>
          </ac:spMkLst>
        </pc:spChg>
        <pc:spChg chg="mod">
          <ac:chgData name="Dominik Böhler" userId="d6f71161-d1cb-4399-82c4-d80fb5b4761d" providerId="ADAL" clId="{98F50BF3-6A37-3D43-928D-EDABBA5CC70A}" dt="2021-02-17T09:08:43.566" v="0"/>
          <ac:spMkLst>
            <pc:docMk/>
            <pc:sldMk cId="1322039151" sldId="314"/>
            <ac:spMk id="4" creationId="{00000000-0000-0000-0000-000000000000}"/>
          </ac:spMkLst>
        </pc:spChg>
        <pc:picChg chg="mod">
          <ac:chgData name="Dominik Böhler" userId="d6f71161-d1cb-4399-82c4-d80fb5b4761d" providerId="ADAL" clId="{98F50BF3-6A37-3D43-928D-EDABBA5CC70A}" dt="2021-02-17T09:08:43.566" v="0"/>
          <ac:picMkLst>
            <pc:docMk/>
            <pc:sldMk cId="1322039151" sldId="314"/>
            <ac:picMk id="6" creationId="{3B450FFD-C1F5-441F-A81F-99768D985CBE}"/>
          </ac:picMkLst>
        </pc:picChg>
      </pc:sldChg>
      <pc:sldChg chg="modSp modNotes">
        <pc:chgData name="Dominik Böhler" userId="d6f71161-d1cb-4399-82c4-d80fb5b4761d" providerId="ADAL" clId="{98F50BF3-6A37-3D43-928D-EDABBA5CC70A}" dt="2021-02-17T09:08:43.566" v="0"/>
        <pc:sldMkLst>
          <pc:docMk/>
          <pc:sldMk cId="356265139" sldId="315"/>
        </pc:sldMkLst>
        <pc:spChg chg="mod">
          <ac:chgData name="Dominik Böhler" userId="d6f71161-d1cb-4399-82c4-d80fb5b4761d" providerId="ADAL" clId="{98F50BF3-6A37-3D43-928D-EDABBA5CC70A}" dt="2021-02-17T09:08:43.566" v="0"/>
          <ac:spMkLst>
            <pc:docMk/>
            <pc:sldMk cId="356265139" sldId="315"/>
            <ac:spMk id="4" creationId="{00000000-0000-0000-0000-000000000000}"/>
          </ac:spMkLst>
        </pc:spChg>
        <pc:picChg chg="mod">
          <ac:chgData name="Dominik Böhler" userId="d6f71161-d1cb-4399-82c4-d80fb5b4761d" providerId="ADAL" clId="{98F50BF3-6A37-3D43-928D-EDABBA5CC70A}" dt="2021-02-17T09:08:43.566" v="0"/>
          <ac:picMkLst>
            <pc:docMk/>
            <pc:sldMk cId="356265139" sldId="315"/>
            <ac:picMk id="6" creationId="{3AEC25A4-030D-4A1E-9C57-37A2DF0D6421}"/>
          </ac:picMkLst>
        </pc:picChg>
      </pc:sldChg>
      <pc:sldChg chg="modSp modNotes">
        <pc:chgData name="Dominik Böhler" userId="d6f71161-d1cb-4399-82c4-d80fb5b4761d" providerId="ADAL" clId="{98F50BF3-6A37-3D43-928D-EDABBA5CC70A}" dt="2021-02-17T09:08:43.566" v="0"/>
        <pc:sldMkLst>
          <pc:docMk/>
          <pc:sldMk cId="2606211140" sldId="316"/>
        </pc:sldMkLst>
        <pc:spChg chg="mod">
          <ac:chgData name="Dominik Böhler" userId="d6f71161-d1cb-4399-82c4-d80fb5b4761d" providerId="ADAL" clId="{98F50BF3-6A37-3D43-928D-EDABBA5CC70A}" dt="2021-02-17T09:08:43.566" v="0"/>
          <ac:spMkLst>
            <pc:docMk/>
            <pc:sldMk cId="2606211140" sldId="316"/>
            <ac:spMk id="4" creationId="{00000000-0000-0000-0000-000000000000}"/>
          </ac:spMkLst>
        </pc:spChg>
        <pc:picChg chg="mod">
          <ac:chgData name="Dominik Böhler" userId="d6f71161-d1cb-4399-82c4-d80fb5b4761d" providerId="ADAL" clId="{98F50BF3-6A37-3D43-928D-EDABBA5CC70A}" dt="2021-02-17T09:08:43.566" v="0"/>
          <ac:picMkLst>
            <pc:docMk/>
            <pc:sldMk cId="2606211140" sldId="316"/>
            <ac:picMk id="6" creationId="{1E0B0913-92D3-417C-9D57-E86AA9E18370}"/>
          </ac:picMkLst>
        </pc:picChg>
      </pc:sldChg>
      <pc:sldChg chg="modNotes">
        <pc:chgData name="Dominik Böhler" userId="d6f71161-d1cb-4399-82c4-d80fb5b4761d" providerId="ADAL" clId="{98F50BF3-6A37-3D43-928D-EDABBA5CC70A}" dt="2021-02-17T09:08:43.566" v="0"/>
        <pc:sldMkLst>
          <pc:docMk/>
          <pc:sldMk cId="3924663740" sldId="322"/>
        </pc:sldMkLst>
      </pc:sldChg>
      <pc:sldChg chg="modSp modNotes">
        <pc:chgData name="Dominik Böhler" userId="d6f71161-d1cb-4399-82c4-d80fb5b4761d" providerId="ADAL" clId="{98F50BF3-6A37-3D43-928D-EDABBA5CC70A}" dt="2021-02-17T09:08:43.566" v="0"/>
        <pc:sldMkLst>
          <pc:docMk/>
          <pc:sldMk cId="2088874271" sldId="323"/>
        </pc:sldMkLst>
        <pc:spChg chg="mod">
          <ac:chgData name="Dominik Böhler" userId="d6f71161-d1cb-4399-82c4-d80fb5b4761d" providerId="ADAL" clId="{98F50BF3-6A37-3D43-928D-EDABBA5CC70A}" dt="2021-02-17T09:08:43.566" v="0"/>
          <ac:spMkLst>
            <pc:docMk/>
            <pc:sldMk cId="2088874271" sldId="323"/>
            <ac:spMk id="3" creationId="{00000000-0000-0000-0000-000000000000}"/>
          </ac:spMkLst>
        </pc:spChg>
        <pc:picChg chg="mod">
          <ac:chgData name="Dominik Böhler" userId="d6f71161-d1cb-4399-82c4-d80fb5b4761d" providerId="ADAL" clId="{98F50BF3-6A37-3D43-928D-EDABBA5CC70A}" dt="2021-02-17T09:08:43.566" v="0"/>
          <ac:picMkLst>
            <pc:docMk/>
            <pc:sldMk cId="2088874271" sldId="323"/>
            <ac:picMk id="6" creationId="{35901725-01AA-4239-BA2F-8CE8EDFF6E9D}"/>
          </ac:picMkLst>
        </pc:picChg>
      </pc:sldChg>
      <pc:sldChg chg="modSp modNotes">
        <pc:chgData name="Dominik Böhler" userId="d6f71161-d1cb-4399-82c4-d80fb5b4761d" providerId="ADAL" clId="{98F50BF3-6A37-3D43-928D-EDABBA5CC70A}" dt="2021-02-17T09:08:43.566" v="0"/>
        <pc:sldMkLst>
          <pc:docMk/>
          <pc:sldMk cId="1571805756" sldId="324"/>
        </pc:sldMkLst>
        <pc:spChg chg="mod">
          <ac:chgData name="Dominik Böhler" userId="d6f71161-d1cb-4399-82c4-d80fb5b4761d" providerId="ADAL" clId="{98F50BF3-6A37-3D43-928D-EDABBA5CC70A}" dt="2021-02-17T09:08:43.566" v="0"/>
          <ac:spMkLst>
            <pc:docMk/>
            <pc:sldMk cId="1571805756" sldId="324"/>
            <ac:spMk id="3" creationId="{00000000-0000-0000-0000-000000000000}"/>
          </ac:spMkLst>
        </pc:spChg>
        <pc:picChg chg="mod">
          <ac:chgData name="Dominik Böhler" userId="d6f71161-d1cb-4399-82c4-d80fb5b4761d" providerId="ADAL" clId="{98F50BF3-6A37-3D43-928D-EDABBA5CC70A}" dt="2021-02-17T09:08:43.566" v="0"/>
          <ac:picMkLst>
            <pc:docMk/>
            <pc:sldMk cId="1571805756" sldId="324"/>
            <ac:picMk id="11" creationId="{A23BD98B-060E-4C84-8415-2EEFBA03FB6E}"/>
          </ac:picMkLst>
        </pc:picChg>
      </pc:sldChg>
      <pc:sldChg chg="modSp modNotes">
        <pc:chgData name="Dominik Böhler" userId="d6f71161-d1cb-4399-82c4-d80fb5b4761d" providerId="ADAL" clId="{98F50BF3-6A37-3D43-928D-EDABBA5CC70A}" dt="2021-02-17T09:08:43.566" v="0"/>
        <pc:sldMkLst>
          <pc:docMk/>
          <pc:sldMk cId="2355849893" sldId="325"/>
        </pc:sldMkLst>
        <pc:spChg chg="mod">
          <ac:chgData name="Dominik Böhler" userId="d6f71161-d1cb-4399-82c4-d80fb5b4761d" providerId="ADAL" clId="{98F50BF3-6A37-3D43-928D-EDABBA5CC70A}" dt="2021-02-17T09:08:43.566" v="0"/>
          <ac:spMkLst>
            <pc:docMk/>
            <pc:sldMk cId="2355849893" sldId="325"/>
            <ac:spMk id="3" creationId="{00000000-0000-0000-0000-000000000000}"/>
          </ac:spMkLst>
        </pc:spChg>
        <pc:picChg chg="mod">
          <ac:chgData name="Dominik Böhler" userId="d6f71161-d1cb-4399-82c4-d80fb5b4761d" providerId="ADAL" clId="{98F50BF3-6A37-3D43-928D-EDABBA5CC70A}" dt="2021-02-17T09:08:43.566" v="0"/>
          <ac:picMkLst>
            <pc:docMk/>
            <pc:sldMk cId="2355849893" sldId="325"/>
            <ac:picMk id="5" creationId="{C501D24D-907A-4A47-878B-FAC918FEFA6D}"/>
          </ac:picMkLst>
        </pc:picChg>
      </pc:sldChg>
      <pc:sldChg chg="modSp modNotes">
        <pc:chgData name="Dominik Böhler" userId="d6f71161-d1cb-4399-82c4-d80fb5b4761d" providerId="ADAL" clId="{98F50BF3-6A37-3D43-928D-EDABBA5CC70A}" dt="2021-02-17T09:08:43.566" v="0"/>
        <pc:sldMkLst>
          <pc:docMk/>
          <pc:sldMk cId="2003411583" sldId="326"/>
        </pc:sldMkLst>
        <pc:spChg chg="mod">
          <ac:chgData name="Dominik Böhler" userId="d6f71161-d1cb-4399-82c4-d80fb5b4761d" providerId="ADAL" clId="{98F50BF3-6A37-3D43-928D-EDABBA5CC70A}" dt="2021-02-17T09:08:43.566" v="0"/>
          <ac:spMkLst>
            <pc:docMk/>
            <pc:sldMk cId="2003411583" sldId="326"/>
            <ac:spMk id="3" creationId="{00000000-0000-0000-0000-000000000000}"/>
          </ac:spMkLst>
        </pc:spChg>
        <pc:picChg chg="mod">
          <ac:chgData name="Dominik Böhler" userId="d6f71161-d1cb-4399-82c4-d80fb5b4761d" providerId="ADAL" clId="{98F50BF3-6A37-3D43-928D-EDABBA5CC70A}" dt="2021-02-17T09:08:43.566" v="0"/>
          <ac:picMkLst>
            <pc:docMk/>
            <pc:sldMk cId="2003411583" sldId="326"/>
            <ac:picMk id="6" creationId="{F9185A2B-B602-4899-B4A2-3A350CF14136}"/>
          </ac:picMkLst>
        </pc:picChg>
      </pc:sldChg>
      <pc:sldChg chg="modNotes">
        <pc:chgData name="Dominik Böhler" userId="d6f71161-d1cb-4399-82c4-d80fb5b4761d" providerId="ADAL" clId="{98F50BF3-6A37-3D43-928D-EDABBA5CC70A}" dt="2021-02-17T09:08:43.566" v="0"/>
        <pc:sldMkLst>
          <pc:docMk/>
          <pc:sldMk cId="1988434141" sldId="327"/>
        </pc:sldMkLst>
      </pc:sldChg>
      <pc:sldChg chg="modSp modNotes">
        <pc:chgData name="Dominik Böhler" userId="d6f71161-d1cb-4399-82c4-d80fb5b4761d" providerId="ADAL" clId="{98F50BF3-6A37-3D43-928D-EDABBA5CC70A}" dt="2021-02-17T09:08:43.566" v="0"/>
        <pc:sldMkLst>
          <pc:docMk/>
          <pc:sldMk cId="1388555267" sldId="328"/>
        </pc:sldMkLst>
        <pc:spChg chg="mod">
          <ac:chgData name="Dominik Böhler" userId="d6f71161-d1cb-4399-82c4-d80fb5b4761d" providerId="ADAL" clId="{98F50BF3-6A37-3D43-928D-EDABBA5CC70A}" dt="2021-02-17T09:08:43.566" v="0"/>
          <ac:spMkLst>
            <pc:docMk/>
            <pc:sldMk cId="1388555267" sldId="328"/>
            <ac:spMk id="4" creationId="{00000000-0000-0000-0000-000000000000}"/>
          </ac:spMkLst>
        </pc:spChg>
        <pc:picChg chg="mod">
          <ac:chgData name="Dominik Böhler" userId="d6f71161-d1cb-4399-82c4-d80fb5b4761d" providerId="ADAL" clId="{98F50BF3-6A37-3D43-928D-EDABBA5CC70A}" dt="2021-02-17T09:08:43.566" v="0"/>
          <ac:picMkLst>
            <pc:docMk/>
            <pc:sldMk cId="1388555267" sldId="328"/>
            <ac:picMk id="5" creationId="{8238ACCF-FD89-49C4-AD30-80F90ACADF16}"/>
          </ac:picMkLst>
        </pc:picChg>
      </pc:sldChg>
      <pc:sldChg chg="modSp">
        <pc:chgData name="Dominik Böhler" userId="d6f71161-d1cb-4399-82c4-d80fb5b4761d" providerId="ADAL" clId="{98F50BF3-6A37-3D43-928D-EDABBA5CC70A}" dt="2021-02-17T09:08:43.566" v="0"/>
        <pc:sldMkLst>
          <pc:docMk/>
          <pc:sldMk cId="2001693065" sldId="330"/>
        </pc:sldMkLst>
        <pc:spChg chg="mod">
          <ac:chgData name="Dominik Böhler" userId="d6f71161-d1cb-4399-82c4-d80fb5b4761d" providerId="ADAL" clId="{98F50BF3-6A37-3D43-928D-EDABBA5CC70A}" dt="2021-02-17T09:08:43.566" v="0"/>
          <ac:spMkLst>
            <pc:docMk/>
            <pc:sldMk cId="2001693065" sldId="330"/>
            <ac:spMk id="3" creationId="{00000000-0000-0000-0000-000000000000}"/>
          </ac:spMkLst>
        </pc:spChg>
        <pc:picChg chg="mod">
          <ac:chgData name="Dominik Böhler" userId="d6f71161-d1cb-4399-82c4-d80fb5b4761d" providerId="ADAL" clId="{98F50BF3-6A37-3D43-928D-EDABBA5CC70A}" dt="2021-02-17T09:08:43.566" v="0"/>
          <ac:picMkLst>
            <pc:docMk/>
            <pc:sldMk cId="2001693065" sldId="330"/>
            <ac:picMk id="6" creationId="{FAD2DE7B-2938-452E-A933-5D9EC04F96D1}"/>
          </ac:picMkLst>
        </pc:picChg>
      </pc:sldChg>
      <pc:sldChg chg="modSp modNotes">
        <pc:chgData name="Dominik Böhler" userId="d6f71161-d1cb-4399-82c4-d80fb5b4761d" providerId="ADAL" clId="{98F50BF3-6A37-3D43-928D-EDABBA5CC70A}" dt="2021-02-17T09:08:43.566" v="0"/>
        <pc:sldMkLst>
          <pc:docMk/>
          <pc:sldMk cId="3561672758" sldId="331"/>
        </pc:sldMkLst>
        <pc:spChg chg="mod">
          <ac:chgData name="Dominik Böhler" userId="d6f71161-d1cb-4399-82c4-d80fb5b4761d" providerId="ADAL" clId="{98F50BF3-6A37-3D43-928D-EDABBA5CC70A}" dt="2021-02-17T09:08:43.566" v="0"/>
          <ac:spMkLst>
            <pc:docMk/>
            <pc:sldMk cId="3561672758" sldId="331"/>
            <ac:spMk id="4" creationId="{00000000-0000-0000-0000-000000000000}"/>
          </ac:spMkLst>
        </pc:spChg>
        <pc:spChg chg="mod">
          <ac:chgData name="Dominik Böhler" userId="d6f71161-d1cb-4399-82c4-d80fb5b4761d" providerId="ADAL" clId="{98F50BF3-6A37-3D43-928D-EDABBA5CC70A}" dt="2021-02-17T09:08:43.566" v="0"/>
          <ac:spMkLst>
            <pc:docMk/>
            <pc:sldMk cId="3561672758" sldId="331"/>
            <ac:spMk id="5" creationId="{00000000-0000-0000-0000-000000000000}"/>
          </ac:spMkLst>
        </pc:spChg>
      </pc:sldChg>
      <pc:sldChg chg="modSp modNotes">
        <pc:chgData name="Dominik Böhler" userId="d6f71161-d1cb-4399-82c4-d80fb5b4761d" providerId="ADAL" clId="{98F50BF3-6A37-3D43-928D-EDABBA5CC70A}" dt="2021-02-17T09:08:43.566" v="0"/>
        <pc:sldMkLst>
          <pc:docMk/>
          <pc:sldMk cId="271195820" sldId="332"/>
        </pc:sldMkLst>
        <pc:spChg chg="mod">
          <ac:chgData name="Dominik Böhler" userId="d6f71161-d1cb-4399-82c4-d80fb5b4761d" providerId="ADAL" clId="{98F50BF3-6A37-3D43-928D-EDABBA5CC70A}" dt="2021-02-17T09:08:43.566" v="0"/>
          <ac:spMkLst>
            <pc:docMk/>
            <pc:sldMk cId="271195820" sldId="332"/>
            <ac:spMk id="4" creationId="{00000000-0000-0000-0000-000000000000}"/>
          </ac:spMkLst>
        </pc:spChg>
        <pc:spChg chg="mod">
          <ac:chgData name="Dominik Böhler" userId="d6f71161-d1cb-4399-82c4-d80fb5b4761d" providerId="ADAL" clId="{98F50BF3-6A37-3D43-928D-EDABBA5CC70A}" dt="2021-02-17T09:08:43.566" v="0"/>
          <ac:spMkLst>
            <pc:docMk/>
            <pc:sldMk cId="271195820" sldId="332"/>
            <ac:spMk id="5" creationId="{00000000-0000-0000-0000-000000000000}"/>
          </ac:spMkLst>
        </pc:spChg>
        <pc:picChg chg="mod">
          <ac:chgData name="Dominik Böhler" userId="d6f71161-d1cb-4399-82c4-d80fb5b4761d" providerId="ADAL" clId="{98F50BF3-6A37-3D43-928D-EDABBA5CC70A}" dt="2021-02-17T09:08:43.566" v="0"/>
          <ac:picMkLst>
            <pc:docMk/>
            <pc:sldMk cId="271195820" sldId="332"/>
            <ac:picMk id="8" creationId="{00000000-0000-0000-0000-000000000000}"/>
          </ac:picMkLst>
        </pc:picChg>
      </pc:sldChg>
      <pc:sldChg chg="modNotes">
        <pc:chgData name="Dominik Böhler" userId="d6f71161-d1cb-4399-82c4-d80fb5b4761d" providerId="ADAL" clId="{98F50BF3-6A37-3D43-928D-EDABBA5CC70A}" dt="2021-02-17T09:08:43.566" v="0"/>
        <pc:sldMkLst>
          <pc:docMk/>
          <pc:sldMk cId="516342862" sldId="333"/>
        </pc:sldMkLst>
      </pc:sldChg>
      <pc:sldChg chg="modSp modNotes">
        <pc:chgData name="Dominik Böhler" userId="d6f71161-d1cb-4399-82c4-d80fb5b4761d" providerId="ADAL" clId="{98F50BF3-6A37-3D43-928D-EDABBA5CC70A}" dt="2021-02-17T09:08:43.566" v="0"/>
        <pc:sldMkLst>
          <pc:docMk/>
          <pc:sldMk cId="350217330" sldId="334"/>
        </pc:sldMkLst>
        <pc:spChg chg="mod">
          <ac:chgData name="Dominik Böhler" userId="d6f71161-d1cb-4399-82c4-d80fb5b4761d" providerId="ADAL" clId="{98F50BF3-6A37-3D43-928D-EDABBA5CC70A}" dt="2021-02-17T09:08:43.566" v="0"/>
          <ac:spMkLst>
            <pc:docMk/>
            <pc:sldMk cId="350217330" sldId="334"/>
            <ac:spMk id="3" creationId="{00000000-0000-0000-0000-000000000000}"/>
          </ac:spMkLst>
        </pc:spChg>
        <pc:picChg chg="mod">
          <ac:chgData name="Dominik Böhler" userId="d6f71161-d1cb-4399-82c4-d80fb5b4761d" providerId="ADAL" clId="{98F50BF3-6A37-3D43-928D-EDABBA5CC70A}" dt="2021-02-17T09:08:43.566" v="0"/>
          <ac:picMkLst>
            <pc:docMk/>
            <pc:sldMk cId="350217330" sldId="334"/>
            <ac:picMk id="6" creationId="{79B4CE32-0003-4E18-8070-428523571E80}"/>
          </ac:picMkLst>
        </pc:picChg>
      </pc:sldChg>
      <pc:sldChg chg="modSp modNotes">
        <pc:chgData name="Dominik Böhler" userId="d6f71161-d1cb-4399-82c4-d80fb5b4761d" providerId="ADAL" clId="{98F50BF3-6A37-3D43-928D-EDABBA5CC70A}" dt="2021-02-17T09:08:43.566" v="0"/>
        <pc:sldMkLst>
          <pc:docMk/>
          <pc:sldMk cId="1698304989" sldId="335"/>
        </pc:sldMkLst>
        <pc:spChg chg="mod">
          <ac:chgData name="Dominik Böhler" userId="d6f71161-d1cb-4399-82c4-d80fb5b4761d" providerId="ADAL" clId="{98F50BF3-6A37-3D43-928D-EDABBA5CC70A}" dt="2021-02-17T09:08:43.566" v="0"/>
          <ac:spMkLst>
            <pc:docMk/>
            <pc:sldMk cId="1698304989" sldId="335"/>
            <ac:spMk id="5" creationId="{00000000-0000-0000-0000-000000000000}"/>
          </ac:spMkLst>
        </pc:spChg>
        <pc:picChg chg="mod">
          <ac:chgData name="Dominik Böhler" userId="d6f71161-d1cb-4399-82c4-d80fb5b4761d" providerId="ADAL" clId="{98F50BF3-6A37-3D43-928D-EDABBA5CC70A}" dt="2021-02-17T09:08:43.566" v="0"/>
          <ac:picMkLst>
            <pc:docMk/>
            <pc:sldMk cId="1698304989" sldId="335"/>
            <ac:picMk id="6" creationId="{A12CA391-7035-4366-8937-CB725BBEAA85}"/>
          </ac:picMkLst>
        </pc:picChg>
      </pc:sldChg>
      <pc:sldChg chg="modSp modNotes">
        <pc:chgData name="Dominik Böhler" userId="d6f71161-d1cb-4399-82c4-d80fb5b4761d" providerId="ADAL" clId="{98F50BF3-6A37-3D43-928D-EDABBA5CC70A}" dt="2021-02-17T09:08:43.566" v="0"/>
        <pc:sldMkLst>
          <pc:docMk/>
          <pc:sldMk cId="236707478" sldId="338"/>
        </pc:sldMkLst>
        <pc:spChg chg="mod">
          <ac:chgData name="Dominik Böhler" userId="d6f71161-d1cb-4399-82c4-d80fb5b4761d" providerId="ADAL" clId="{98F50BF3-6A37-3D43-928D-EDABBA5CC70A}" dt="2021-02-17T09:08:43.566" v="0"/>
          <ac:spMkLst>
            <pc:docMk/>
            <pc:sldMk cId="236707478" sldId="338"/>
            <ac:spMk id="3" creationId="{00000000-0000-0000-0000-000000000000}"/>
          </ac:spMkLst>
        </pc:spChg>
        <pc:picChg chg="mod">
          <ac:chgData name="Dominik Böhler" userId="d6f71161-d1cb-4399-82c4-d80fb5b4761d" providerId="ADAL" clId="{98F50BF3-6A37-3D43-928D-EDABBA5CC70A}" dt="2021-02-17T09:08:43.566" v="0"/>
          <ac:picMkLst>
            <pc:docMk/>
            <pc:sldMk cId="236707478" sldId="338"/>
            <ac:picMk id="5" creationId="{50997548-09BA-4BA4-8BF5-211301176831}"/>
          </ac:picMkLst>
        </pc:picChg>
      </pc:sldChg>
      <pc:sldChg chg="modSp modNotes">
        <pc:chgData name="Dominik Böhler" userId="d6f71161-d1cb-4399-82c4-d80fb5b4761d" providerId="ADAL" clId="{98F50BF3-6A37-3D43-928D-EDABBA5CC70A}" dt="2021-02-17T09:08:43.566" v="0"/>
        <pc:sldMkLst>
          <pc:docMk/>
          <pc:sldMk cId="868234354" sldId="339"/>
        </pc:sldMkLst>
        <pc:spChg chg="mod">
          <ac:chgData name="Dominik Böhler" userId="d6f71161-d1cb-4399-82c4-d80fb5b4761d" providerId="ADAL" clId="{98F50BF3-6A37-3D43-928D-EDABBA5CC70A}" dt="2021-02-17T09:08:43.566" v="0"/>
          <ac:spMkLst>
            <pc:docMk/>
            <pc:sldMk cId="868234354" sldId="339"/>
            <ac:spMk id="4" creationId="{00000000-0000-0000-0000-000000000000}"/>
          </ac:spMkLst>
        </pc:spChg>
        <pc:picChg chg="mod">
          <ac:chgData name="Dominik Böhler" userId="d6f71161-d1cb-4399-82c4-d80fb5b4761d" providerId="ADAL" clId="{98F50BF3-6A37-3D43-928D-EDABBA5CC70A}" dt="2021-02-17T09:08:43.566" v="0"/>
          <ac:picMkLst>
            <pc:docMk/>
            <pc:sldMk cId="868234354" sldId="339"/>
            <ac:picMk id="5" creationId="{AFC14D65-7958-488D-9BBA-AF5030BFB1D3}"/>
          </ac:picMkLst>
        </pc:picChg>
      </pc:sldChg>
      <pc:sldChg chg="modSp modNotes">
        <pc:chgData name="Dominik Böhler" userId="d6f71161-d1cb-4399-82c4-d80fb5b4761d" providerId="ADAL" clId="{98F50BF3-6A37-3D43-928D-EDABBA5CC70A}" dt="2021-02-17T09:08:43.566" v="0"/>
        <pc:sldMkLst>
          <pc:docMk/>
          <pc:sldMk cId="3952865596" sldId="341"/>
        </pc:sldMkLst>
        <pc:spChg chg="mod">
          <ac:chgData name="Dominik Böhler" userId="d6f71161-d1cb-4399-82c4-d80fb5b4761d" providerId="ADAL" clId="{98F50BF3-6A37-3D43-928D-EDABBA5CC70A}" dt="2021-02-17T09:08:43.566" v="0"/>
          <ac:spMkLst>
            <pc:docMk/>
            <pc:sldMk cId="3952865596" sldId="341"/>
            <ac:spMk id="4" creationId="{00000000-0000-0000-0000-000000000000}"/>
          </ac:spMkLst>
        </pc:spChg>
      </pc:sldChg>
      <pc:sldChg chg="modNotes">
        <pc:chgData name="Dominik Böhler" userId="d6f71161-d1cb-4399-82c4-d80fb5b4761d" providerId="ADAL" clId="{98F50BF3-6A37-3D43-928D-EDABBA5CC70A}" dt="2021-02-17T09:08:43.566" v="0"/>
        <pc:sldMkLst>
          <pc:docMk/>
          <pc:sldMk cId="3825473158" sldId="342"/>
        </pc:sldMkLst>
      </pc:sldChg>
      <pc:sldChg chg="modSp">
        <pc:chgData name="Dominik Böhler" userId="d6f71161-d1cb-4399-82c4-d80fb5b4761d" providerId="ADAL" clId="{98F50BF3-6A37-3D43-928D-EDABBA5CC70A}" dt="2021-02-17T09:08:43.566" v="0"/>
        <pc:sldMkLst>
          <pc:docMk/>
          <pc:sldMk cId="520434714" sldId="343"/>
        </pc:sldMkLst>
        <pc:spChg chg="mod">
          <ac:chgData name="Dominik Böhler" userId="d6f71161-d1cb-4399-82c4-d80fb5b4761d" providerId="ADAL" clId="{98F50BF3-6A37-3D43-928D-EDABBA5CC70A}" dt="2021-02-17T09:08:43.566" v="0"/>
          <ac:spMkLst>
            <pc:docMk/>
            <pc:sldMk cId="520434714" sldId="343"/>
            <ac:spMk id="4" creationId="{00000000-0000-0000-0000-000000000000}"/>
          </ac:spMkLst>
        </pc:spChg>
      </pc:sldChg>
      <pc:sldChg chg="modSp modNotes">
        <pc:chgData name="Dominik Böhler" userId="d6f71161-d1cb-4399-82c4-d80fb5b4761d" providerId="ADAL" clId="{98F50BF3-6A37-3D43-928D-EDABBA5CC70A}" dt="2021-02-17T09:08:43.566" v="0"/>
        <pc:sldMkLst>
          <pc:docMk/>
          <pc:sldMk cId="3019022136" sldId="347"/>
        </pc:sldMkLst>
        <pc:spChg chg="mod">
          <ac:chgData name="Dominik Böhler" userId="d6f71161-d1cb-4399-82c4-d80fb5b4761d" providerId="ADAL" clId="{98F50BF3-6A37-3D43-928D-EDABBA5CC70A}" dt="2021-02-17T09:08:43.566" v="0"/>
          <ac:spMkLst>
            <pc:docMk/>
            <pc:sldMk cId="3019022136" sldId="347"/>
            <ac:spMk id="3" creationId="{00000000-0000-0000-0000-000000000000}"/>
          </ac:spMkLst>
        </pc:spChg>
        <pc:spChg chg="mod">
          <ac:chgData name="Dominik Böhler" userId="d6f71161-d1cb-4399-82c4-d80fb5b4761d" providerId="ADAL" clId="{98F50BF3-6A37-3D43-928D-EDABBA5CC70A}" dt="2021-02-17T09:08:43.566" v="0"/>
          <ac:spMkLst>
            <pc:docMk/>
            <pc:sldMk cId="3019022136" sldId="347"/>
            <ac:spMk id="4" creationId="{00000000-0000-0000-0000-000000000000}"/>
          </ac:spMkLst>
        </pc:spChg>
        <pc:spChg chg="mod">
          <ac:chgData name="Dominik Böhler" userId="d6f71161-d1cb-4399-82c4-d80fb5b4761d" providerId="ADAL" clId="{98F50BF3-6A37-3D43-928D-EDABBA5CC70A}" dt="2021-02-17T09:08:43.566" v="0"/>
          <ac:spMkLst>
            <pc:docMk/>
            <pc:sldMk cId="3019022136" sldId="347"/>
            <ac:spMk id="6" creationId="{00000000-0000-0000-0000-000000000000}"/>
          </ac:spMkLst>
        </pc:spChg>
        <pc:picChg chg="mod">
          <ac:chgData name="Dominik Böhler" userId="d6f71161-d1cb-4399-82c4-d80fb5b4761d" providerId="ADAL" clId="{98F50BF3-6A37-3D43-928D-EDABBA5CC70A}" dt="2021-02-17T09:08:43.566" v="0"/>
          <ac:picMkLst>
            <pc:docMk/>
            <pc:sldMk cId="3019022136" sldId="347"/>
            <ac:picMk id="8" creationId="{00000000-0000-0000-0000-000000000000}"/>
          </ac:picMkLst>
        </pc:picChg>
      </pc:sldChg>
      <pc:sldChg chg="modSp modNotes">
        <pc:chgData name="Dominik Böhler" userId="d6f71161-d1cb-4399-82c4-d80fb5b4761d" providerId="ADAL" clId="{98F50BF3-6A37-3D43-928D-EDABBA5CC70A}" dt="2021-02-17T09:08:43.566" v="0"/>
        <pc:sldMkLst>
          <pc:docMk/>
          <pc:sldMk cId="4180215582" sldId="348"/>
        </pc:sldMkLst>
        <pc:spChg chg="mod">
          <ac:chgData name="Dominik Böhler" userId="d6f71161-d1cb-4399-82c4-d80fb5b4761d" providerId="ADAL" clId="{98F50BF3-6A37-3D43-928D-EDABBA5CC70A}" dt="2021-02-17T09:08:43.566" v="0"/>
          <ac:spMkLst>
            <pc:docMk/>
            <pc:sldMk cId="4180215582" sldId="348"/>
            <ac:spMk id="5" creationId="{00000000-0000-0000-0000-000000000000}"/>
          </ac:spMkLst>
        </pc:spChg>
        <pc:spChg chg="mod">
          <ac:chgData name="Dominik Böhler" userId="d6f71161-d1cb-4399-82c4-d80fb5b4761d" providerId="ADAL" clId="{98F50BF3-6A37-3D43-928D-EDABBA5CC70A}" dt="2021-02-17T09:08:43.566" v="0"/>
          <ac:spMkLst>
            <pc:docMk/>
            <pc:sldMk cId="4180215582" sldId="348"/>
            <ac:spMk id="6" creationId="{00000000-0000-0000-0000-000000000000}"/>
          </ac:spMkLst>
        </pc:spChg>
        <pc:picChg chg="mod">
          <ac:chgData name="Dominik Böhler" userId="d6f71161-d1cb-4399-82c4-d80fb5b4761d" providerId="ADAL" clId="{98F50BF3-6A37-3D43-928D-EDABBA5CC70A}" dt="2021-02-17T09:08:43.566" v="0"/>
          <ac:picMkLst>
            <pc:docMk/>
            <pc:sldMk cId="4180215582" sldId="348"/>
            <ac:picMk id="3" creationId="{00000000-0000-0000-0000-000000000000}"/>
          </ac:picMkLst>
        </pc:picChg>
      </pc:sldChg>
      <pc:sldChg chg="modSp">
        <pc:chgData name="Dominik Böhler" userId="d6f71161-d1cb-4399-82c4-d80fb5b4761d" providerId="ADAL" clId="{98F50BF3-6A37-3D43-928D-EDABBA5CC70A}" dt="2021-02-17T09:08:43.566" v="0"/>
        <pc:sldMkLst>
          <pc:docMk/>
          <pc:sldMk cId="603727198" sldId="349"/>
        </pc:sldMkLst>
        <pc:spChg chg="mod">
          <ac:chgData name="Dominik Böhler" userId="d6f71161-d1cb-4399-82c4-d80fb5b4761d" providerId="ADAL" clId="{98F50BF3-6A37-3D43-928D-EDABBA5CC70A}" dt="2021-02-17T09:08:43.566" v="0"/>
          <ac:spMkLst>
            <pc:docMk/>
            <pc:sldMk cId="603727198" sldId="349"/>
            <ac:spMk id="4" creationId="{00000000-0000-0000-0000-000000000000}"/>
          </ac:spMkLst>
        </pc:spChg>
        <pc:spChg chg="mod">
          <ac:chgData name="Dominik Böhler" userId="d6f71161-d1cb-4399-82c4-d80fb5b4761d" providerId="ADAL" clId="{98F50BF3-6A37-3D43-928D-EDABBA5CC70A}" dt="2021-02-17T09:08:43.566" v="0"/>
          <ac:spMkLst>
            <pc:docMk/>
            <pc:sldMk cId="603727198" sldId="349"/>
            <ac:spMk id="5" creationId="{00000000-0000-0000-0000-000000000000}"/>
          </ac:spMkLst>
        </pc:spChg>
        <pc:spChg chg="mod">
          <ac:chgData name="Dominik Böhler" userId="d6f71161-d1cb-4399-82c4-d80fb5b4761d" providerId="ADAL" clId="{98F50BF3-6A37-3D43-928D-EDABBA5CC70A}" dt="2021-02-17T09:08:43.566" v="0"/>
          <ac:spMkLst>
            <pc:docMk/>
            <pc:sldMk cId="603727198" sldId="349"/>
            <ac:spMk id="6" creationId="{00000000-0000-0000-0000-000000000000}"/>
          </ac:spMkLst>
        </pc:spChg>
        <pc:picChg chg="mod">
          <ac:chgData name="Dominik Böhler" userId="d6f71161-d1cb-4399-82c4-d80fb5b4761d" providerId="ADAL" clId="{98F50BF3-6A37-3D43-928D-EDABBA5CC70A}" dt="2021-02-17T09:08:43.566" v="0"/>
          <ac:picMkLst>
            <pc:docMk/>
            <pc:sldMk cId="603727198" sldId="349"/>
            <ac:picMk id="3" creationId="{00000000-0000-0000-0000-000000000000}"/>
          </ac:picMkLst>
        </pc:picChg>
      </pc:sldChg>
      <pc:sldChg chg="modSp">
        <pc:chgData name="Dominik Böhler" userId="d6f71161-d1cb-4399-82c4-d80fb5b4761d" providerId="ADAL" clId="{98F50BF3-6A37-3D43-928D-EDABBA5CC70A}" dt="2021-02-17T09:08:43.566" v="0"/>
        <pc:sldMkLst>
          <pc:docMk/>
          <pc:sldMk cId="4187031209" sldId="350"/>
        </pc:sldMkLst>
        <pc:spChg chg="mod">
          <ac:chgData name="Dominik Böhler" userId="d6f71161-d1cb-4399-82c4-d80fb5b4761d" providerId="ADAL" clId="{98F50BF3-6A37-3D43-928D-EDABBA5CC70A}" dt="2021-02-17T09:08:43.566" v="0"/>
          <ac:spMkLst>
            <pc:docMk/>
            <pc:sldMk cId="4187031209" sldId="350"/>
            <ac:spMk id="5" creationId="{00000000-0000-0000-0000-000000000000}"/>
          </ac:spMkLst>
        </pc:spChg>
        <pc:spChg chg="mod">
          <ac:chgData name="Dominik Böhler" userId="d6f71161-d1cb-4399-82c4-d80fb5b4761d" providerId="ADAL" clId="{98F50BF3-6A37-3D43-928D-EDABBA5CC70A}" dt="2021-02-17T09:08:43.566" v="0"/>
          <ac:spMkLst>
            <pc:docMk/>
            <pc:sldMk cId="4187031209" sldId="350"/>
            <ac:spMk id="6" creationId="{00000000-0000-0000-0000-000000000000}"/>
          </ac:spMkLst>
        </pc:spChg>
        <pc:picChg chg="mod">
          <ac:chgData name="Dominik Böhler" userId="d6f71161-d1cb-4399-82c4-d80fb5b4761d" providerId="ADAL" clId="{98F50BF3-6A37-3D43-928D-EDABBA5CC70A}" dt="2021-02-17T09:08:43.566" v="0"/>
          <ac:picMkLst>
            <pc:docMk/>
            <pc:sldMk cId="4187031209" sldId="350"/>
            <ac:picMk id="3" creationId="{00000000-0000-0000-0000-000000000000}"/>
          </ac:picMkLst>
        </pc:picChg>
      </pc:sldChg>
      <pc:sldChg chg="modSp modNotes">
        <pc:chgData name="Dominik Böhler" userId="d6f71161-d1cb-4399-82c4-d80fb5b4761d" providerId="ADAL" clId="{98F50BF3-6A37-3D43-928D-EDABBA5CC70A}" dt="2021-02-17T09:08:43.566" v="0"/>
        <pc:sldMkLst>
          <pc:docMk/>
          <pc:sldMk cId="3028082496" sldId="353"/>
        </pc:sldMkLst>
        <pc:spChg chg="mod">
          <ac:chgData name="Dominik Böhler" userId="d6f71161-d1cb-4399-82c4-d80fb5b4761d" providerId="ADAL" clId="{98F50BF3-6A37-3D43-928D-EDABBA5CC70A}" dt="2021-02-17T09:08:43.566" v="0"/>
          <ac:spMkLst>
            <pc:docMk/>
            <pc:sldMk cId="3028082496" sldId="353"/>
            <ac:spMk id="4" creationId="{00000000-0000-0000-0000-000000000000}"/>
          </ac:spMkLst>
        </pc:spChg>
      </pc:sldChg>
      <pc:sldMasterChg chg="delSp modSp mod modSldLayout">
        <pc:chgData name="Dominik Böhler" userId="d6f71161-d1cb-4399-82c4-d80fb5b4761d" providerId="ADAL" clId="{98F50BF3-6A37-3D43-928D-EDABBA5CC70A}" dt="2021-02-17T09:09:05.689" v="5" actId="14100"/>
        <pc:sldMasterMkLst>
          <pc:docMk/>
          <pc:sldMasterMk cId="0" sldId="2147483659"/>
        </pc:sldMasterMkLst>
        <pc:spChg chg="mod">
          <ac:chgData name="Dominik Böhler" userId="d6f71161-d1cb-4399-82c4-d80fb5b4761d" providerId="ADAL" clId="{98F50BF3-6A37-3D43-928D-EDABBA5CC70A}" dt="2021-02-17T09:08:43.566" v="0"/>
          <ac:spMkLst>
            <pc:docMk/>
            <pc:sldMasterMk cId="0" sldId="2147483659"/>
            <ac:spMk id="10" creationId="{00000000-0000-0000-0000-000000000000}"/>
          </ac:spMkLst>
        </pc:spChg>
        <pc:spChg chg="mod">
          <ac:chgData name="Dominik Böhler" userId="d6f71161-d1cb-4399-82c4-d80fb5b4761d" providerId="ADAL" clId="{98F50BF3-6A37-3D43-928D-EDABBA5CC70A}" dt="2021-02-17T09:08:43.566" v="0"/>
          <ac:spMkLst>
            <pc:docMk/>
            <pc:sldMasterMk cId="0" sldId="2147483659"/>
            <ac:spMk id="11" creationId="{00000000-0000-0000-0000-000000000000}"/>
          </ac:spMkLst>
        </pc:spChg>
        <pc:spChg chg="mod">
          <ac:chgData name="Dominik Böhler" userId="d6f71161-d1cb-4399-82c4-d80fb5b4761d" providerId="ADAL" clId="{98F50BF3-6A37-3D43-928D-EDABBA5CC70A}" dt="2021-02-17T09:09:05.689" v="5" actId="14100"/>
          <ac:spMkLst>
            <pc:docMk/>
            <pc:sldMasterMk cId="0" sldId="2147483659"/>
            <ac:spMk id="12" creationId="{00000000-0000-0000-0000-000000000000}"/>
          </ac:spMkLst>
        </pc:spChg>
        <pc:spChg chg="mod">
          <ac:chgData name="Dominik Böhler" userId="d6f71161-d1cb-4399-82c4-d80fb5b4761d" providerId="ADAL" clId="{98F50BF3-6A37-3D43-928D-EDABBA5CC70A}" dt="2021-02-17T09:08:43.566" v="0"/>
          <ac:spMkLst>
            <pc:docMk/>
            <pc:sldMasterMk cId="0" sldId="2147483659"/>
            <ac:spMk id="13" creationId="{00000000-0000-0000-0000-000000000000}"/>
          </ac:spMkLst>
        </pc:spChg>
        <pc:spChg chg="mod">
          <ac:chgData name="Dominik Böhler" userId="d6f71161-d1cb-4399-82c4-d80fb5b4761d" providerId="ADAL" clId="{98F50BF3-6A37-3D43-928D-EDABBA5CC70A}" dt="2021-02-17T09:08:43.566" v="0"/>
          <ac:spMkLst>
            <pc:docMk/>
            <pc:sldMasterMk cId="0" sldId="2147483659"/>
            <ac:spMk id="14" creationId="{00000000-0000-0000-0000-000000000000}"/>
          </ac:spMkLst>
        </pc:spChg>
        <pc:spChg chg="del mod">
          <ac:chgData name="Dominik Böhler" userId="d6f71161-d1cb-4399-82c4-d80fb5b4761d" providerId="ADAL" clId="{98F50BF3-6A37-3D43-928D-EDABBA5CC70A}" dt="2021-02-17T09:08:55.748" v="3" actId="478"/>
          <ac:spMkLst>
            <pc:docMk/>
            <pc:sldMasterMk cId="0" sldId="2147483659"/>
            <ac:spMk id="16" creationId="{00000000-0000-0000-0000-000000000000}"/>
          </ac:spMkLst>
        </pc:spChg>
        <pc:picChg chg="del mod">
          <ac:chgData name="Dominik Böhler" userId="d6f71161-d1cb-4399-82c4-d80fb5b4761d" providerId="ADAL" clId="{98F50BF3-6A37-3D43-928D-EDABBA5CC70A}" dt="2021-02-17T09:08:57.736" v="4" actId="478"/>
          <ac:picMkLst>
            <pc:docMk/>
            <pc:sldMasterMk cId="0" sldId="2147483659"/>
            <ac:picMk id="15" creationId="{00000000-0000-0000-0000-000000000000}"/>
          </ac:picMkLst>
        </pc:picChg>
        <pc:sldLayoutChg chg="modSp">
          <pc:chgData name="Dominik Böhler" userId="d6f71161-d1cb-4399-82c4-d80fb5b4761d" providerId="ADAL" clId="{98F50BF3-6A37-3D43-928D-EDABBA5CC70A}" dt="2021-02-17T09:08:43.566" v="0"/>
          <pc:sldLayoutMkLst>
            <pc:docMk/>
            <pc:sldMasterMk cId="0" sldId="2147483659"/>
            <pc:sldLayoutMk cId="0" sldId="2147483649"/>
          </pc:sldLayoutMkLst>
          <pc:spChg chg="mod">
            <ac:chgData name="Dominik Böhler" userId="d6f71161-d1cb-4399-82c4-d80fb5b4761d" providerId="ADAL" clId="{98F50BF3-6A37-3D43-928D-EDABBA5CC70A}" dt="2021-02-17T09:08:43.566" v="0"/>
            <ac:spMkLst>
              <pc:docMk/>
              <pc:sldMasterMk cId="0" sldId="2147483659"/>
              <pc:sldLayoutMk cId="0" sldId="2147483649"/>
              <ac:spMk id="25"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49"/>
              <ac:spMk id="26" creationId="{00000000-0000-0000-0000-000000000000}"/>
            </ac:spMkLst>
          </pc:spChg>
        </pc:sldLayoutChg>
        <pc:sldLayoutChg chg="modSp">
          <pc:chgData name="Dominik Böhler" userId="d6f71161-d1cb-4399-82c4-d80fb5b4761d" providerId="ADAL" clId="{98F50BF3-6A37-3D43-928D-EDABBA5CC70A}" dt="2021-02-17T09:08:43.566" v="0"/>
          <pc:sldLayoutMkLst>
            <pc:docMk/>
            <pc:sldMasterMk cId="0" sldId="2147483659"/>
            <pc:sldLayoutMk cId="0" sldId="2147483651"/>
          </pc:sldLayoutMkLst>
          <pc:spChg chg="mod">
            <ac:chgData name="Dominik Böhler" userId="d6f71161-d1cb-4399-82c4-d80fb5b4761d" providerId="ADAL" clId="{98F50BF3-6A37-3D43-928D-EDABBA5CC70A}" dt="2021-02-17T09:08:43.566" v="0"/>
            <ac:spMkLst>
              <pc:docMk/>
              <pc:sldMasterMk cId="0" sldId="2147483659"/>
              <pc:sldLayoutMk cId="0" sldId="2147483651"/>
              <ac:spMk id="38"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51"/>
              <ac:spMk id="39"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51"/>
              <ac:spMk id="40"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51"/>
              <ac:spMk id="41"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51"/>
              <ac:spMk id="42"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51"/>
              <ac:spMk id="43"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51"/>
              <ac:spMk id="44" creationId="{00000000-0000-0000-0000-000000000000}"/>
            </ac:spMkLst>
          </pc:spChg>
        </pc:sldLayoutChg>
        <pc:sldLayoutChg chg="modSp">
          <pc:chgData name="Dominik Böhler" userId="d6f71161-d1cb-4399-82c4-d80fb5b4761d" providerId="ADAL" clId="{98F50BF3-6A37-3D43-928D-EDABBA5CC70A}" dt="2021-02-17T09:08:43.566" v="0"/>
          <pc:sldLayoutMkLst>
            <pc:docMk/>
            <pc:sldMasterMk cId="0" sldId="2147483659"/>
            <pc:sldLayoutMk cId="0" sldId="2147483654"/>
          </pc:sldLayoutMkLst>
          <pc:spChg chg="mod">
            <ac:chgData name="Dominik Böhler" userId="d6f71161-d1cb-4399-82c4-d80fb5b4761d" providerId="ADAL" clId="{98F50BF3-6A37-3D43-928D-EDABBA5CC70A}" dt="2021-02-17T09:08:43.566" v="0"/>
            <ac:spMkLst>
              <pc:docMk/>
              <pc:sldMasterMk cId="0" sldId="2147483659"/>
              <pc:sldLayoutMk cId="0" sldId="2147483654"/>
              <ac:spMk id="62"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54"/>
              <ac:spMk id="63"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54"/>
              <ac:spMk id="64"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54"/>
              <ac:spMk id="65"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54"/>
              <ac:spMk id="66"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54"/>
              <ac:spMk id="67" creationId="{00000000-0000-0000-0000-000000000000}"/>
            </ac:spMkLst>
          </pc:spChg>
        </pc:sldLayoutChg>
        <pc:sldLayoutChg chg="modSp">
          <pc:chgData name="Dominik Böhler" userId="d6f71161-d1cb-4399-82c4-d80fb5b4761d" providerId="ADAL" clId="{98F50BF3-6A37-3D43-928D-EDABBA5CC70A}" dt="2021-02-17T09:08:43.566" v="0"/>
          <pc:sldLayoutMkLst>
            <pc:docMk/>
            <pc:sldMasterMk cId="0" sldId="2147483659"/>
            <pc:sldLayoutMk cId="0" sldId="2147483655"/>
          </pc:sldLayoutMkLst>
          <pc:spChg chg="mod">
            <ac:chgData name="Dominik Böhler" userId="d6f71161-d1cb-4399-82c4-d80fb5b4761d" providerId="ADAL" clId="{98F50BF3-6A37-3D43-928D-EDABBA5CC70A}" dt="2021-02-17T09:08:43.566" v="0"/>
            <ac:spMkLst>
              <pc:docMk/>
              <pc:sldMasterMk cId="0" sldId="2147483659"/>
              <pc:sldLayoutMk cId="0" sldId="2147483655"/>
              <ac:spMk id="69"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55"/>
              <ac:spMk id="70"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55"/>
              <ac:spMk id="71"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55"/>
              <ac:spMk id="72"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55"/>
              <ac:spMk id="73" creationId="{00000000-0000-0000-0000-000000000000}"/>
            </ac:spMkLst>
          </pc:spChg>
        </pc:sldLayoutChg>
        <pc:sldLayoutChg chg="modSp">
          <pc:chgData name="Dominik Böhler" userId="d6f71161-d1cb-4399-82c4-d80fb5b4761d" providerId="ADAL" clId="{98F50BF3-6A37-3D43-928D-EDABBA5CC70A}" dt="2021-02-17T09:08:43.566" v="0"/>
          <pc:sldLayoutMkLst>
            <pc:docMk/>
            <pc:sldMasterMk cId="0" sldId="2147483659"/>
            <pc:sldLayoutMk cId="0" sldId="2147483656"/>
          </pc:sldLayoutMkLst>
          <pc:spChg chg="mod">
            <ac:chgData name="Dominik Böhler" userId="d6f71161-d1cb-4399-82c4-d80fb5b4761d" providerId="ADAL" clId="{98F50BF3-6A37-3D43-928D-EDABBA5CC70A}" dt="2021-02-17T09:08:43.566" v="0"/>
            <ac:spMkLst>
              <pc:docMk/>
              <pc:sldMasterMk cId="0" sldId="2147483659"/>
              <pc:sldLayoutMk cId="0" sldId="2147483656"/>
              <ac:spMk id="75"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56"/>
              <ac:spMk id="76"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56"/>
              <ac:spMk id="77"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56"/>
              <ac:spMk id="78" creationId="{00000000-0000-0000-0000-000000000000}"/>
            </ac:spMkLst>
          </pc:spChg>
        </pc:sldLayoutChg>
        <pc:sldLayoutChg chg="modSp">
          <pc:chgData name="Dominik Böhler" userId="d6f71161-d1cb-4399-82c4-d80fb5b4761d" providerId="ADAL" clId="{98F50BF3-6A37-3D43-928D-EDABBA5CC70A}" dt="2021-02-17T09:08:43.566" v="0"/>
          <pc:sldLayoutMkLst>
            <pc:docMk/>
            <pc:sldMasterMk cId="0" sldId="2147483659"/>
            <pc:sldLayoutMk cId="0" sldId="2147483657"/>
          </pc:sldLayoutMkLst>
          <pc:spChg chg="mod">
            <ac:chgData name="Dominik Böhler" userId="d6f71161-d1cb-4399-82c4-d80fb5b4761d" providerId="ADAL" clId="{98F50BF3-6A37-3D43-928D-EDABBA5CC70A}" dt="2021-02-17T09:08:43.566" v="0"/>
            <ac:spMkLst>
              <pc:docMk/>
              <pc:sldMasterMk cId="0" sldId="2147483659"/>
              <pc:sldLayoutMk cId="0" sldId="2147483657"/>
              <ac:spMk id="80"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57"/>
              <ac:spMk id="81"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0" sldId="2147483657"/>
              <ac:spMk id="82" creationId="{00000000-0000-0000-0000-000000000000}"/>
            </ac:spMkLst>
          </pc:spChg>
        </pc:sldLayoutChg>
        <pc:sldLayoutChg chg="modSp">
          <pc:chgData name="Dominik Böhler" userId="d6f71161-d1cb-4399-82c4-d80fb5b4761d" providerId="ADAL" clId="{98F50BF3-6A37-3D43-928D-EDABBA5CC70A}" dt="2021-02-17T09:08:43.566" v="0"/>
          <pc:sldLayoutMkLst>
            <pc:docMk/>
            <pc:sldMasterMk cId="0" sldId="2147483659"/>
            <pc:sldLayoutMk cId="3245734942" sldId="2147483665"/>
          </pc:sldLayoutMkLst>
          <pc:spChg chg="mod">
            <ac:chgData name="Dominik Böhler" userId="d6f71161-d1cb-4399-82c4-d80fb5b4761d" providerId="ADAL" clId="{98F50BF3-6A37-3D43-928D-EDABBA5CC70A}" dt="2021-02-17T09:08:43.566" v="0"/>
            <ac:spMkLst>
              <pc:docMk/>
              <pc:sldMasterMk cId="0" sldId="2147483659"/>
              <pc:sldLayoutMk cId="3245734942" sldId="2147483665"/>
              <ac:spMk id="18"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3245734942" sldId="2147483665"/>
              <ac:spMk id="19"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3245734942" sldId="2147483665"/>
              <ac:spMk id="20"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3245734942" sldId="2147483665"/>
              <ac:spMk id="21"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3245734942" sldId="2147483665"/>
              <ac:spMk id="22"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3245734942" sldId="2147483665"/>
              <ac:spMk id="23" creationId="{00000000-0000-0000-0000-000000000000}"/>
            </ac:spMkLst>
          </pc:spChg>
        </pc:sldLayoutChg>
        <pc:sldLayoutChg chg="modSp">
          <pc:chgData name="Dominik Böhler" userId="d6f71161-d1cb-4399-82c4-d80fb5b4761d" providerId="ADAL" clId="{98F50BF3-6A37-3D43-928D-EDABBA5CC70A}" dt="2021-02-17T09:08:43.566" v="0"/>
          <pc:sldLayoutMkLst>
            <pc:docMk/>
            <pc:sldMasterMk cId="0" sldId="2147483659"/>
            <pc:sldLayoutMk cId="2826302669" sldId="2147483666"/>
          </pc:sldLayoutMkLst>
          <pc:spChg chg="mod">
            <ac:chgData name="Dominik Böhler" userId="d6f71161-d1cb-4399-82c4-d80fb5b4761d" providerId="ADAL" clId="{98F50BF3-6A37-3D43-928D-EDABBA5CC70A}" dt="2021-02-17T09:08:43.566" v="0"/>
            <ac:spMkLst>
              <pc:docMk/>
              <pc:sldMasterMk cId="0" sldId="2147483659"/>
              <pc:sldLayoutMk cId="2826302669" sldId="2147483666"/>
              <ac:spMk id="54"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2826302669" sldId="2147483666"/>
              <ac:spMk id="55"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2826302669" sldId="2147483666"/>
              <ac:spMk id="56"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2826302669" sldId="2147483666"/>
              <ac:spMk id="57"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2826302669" sldId="2147483666"/>
              <ac:spMk id="58" creationId="{00000000-0000-0000-0000-000000000000}"/>
            </ac:spMkLst>
          </pc:spChg>
        </pc:sldLayoutChg>
        <pc:sldLayoutChg chg="modSp">
          <pc:chgData name="Dominik Böhler" userId="d6f71161-d1cb-4399-82c4-d80fb5b4761d" providerId="ADAL" clId="{98F50BF3-6A37-3D43-928D-EDABBA5CC70A}" dt="2021-02-17T09:08:43.566" v="0"/>
          <pc:sldLayoutMkLst>
            <pc:docMk/>
            <pc:sldMasterMk cId="0" sldId="2147483659"/>
            <pc:sldLayoutMk cId="146176256" sldId="2147483667"/>
          </pc:sldLayoutMkLst>
          <pc:spChg chg="mod">
            <ac:chgData name="Dominik Böhler" userId="d6f71161-d1cb-4399-82c4-d80fb5b4761d" providerId="ADAL" clId="{98F50BF3-6A37-3D43-928D-EDABBA5CC70A}" dt="2021-02-17T09:08:43.566" v="0"/>
            <ac:spMkLst>
              <pc:docMk/>
              <pc:sldMasterMk cId="0" sldId="2147483659"/>
              <pc:sldLayoutMk cId="146176256" sldId="2147483667"/>
              <ac:spMk id="31"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146176256" sldId="2147483667"/>
              <ac:spMk id="32"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146176256" sldId="2147483667"/>
              <ac:spMk id="33"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146176256" sldId="2147483667"/>
              <ac:spMk id="34"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146176256" sldId="2147483667"/>
              <ac:spMk id="35"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146176256" sldId="2147483667"/>
              <ac:spMk id="36" creationId="{00000000-0000-0000-0000-000000000000}"/>
            </ac:spMkLst>
          </pc:spChg>
        </pc:sldLayoutChg>
        <pc:sldLayoutChg chg="modSp">
          <pc:chgData name="Dominik Böhler" userId="d6f71161-d1cb-4399-82c4-d80fb5b4761d" providerId="ADAL" clId="{98F50BF3-6A37-3D43-928D-EDABBA5CC70A}" dt="2021-02-17T09:08:43.566" v="0"/>
          <pc:sldLayoutMkLst>
            <pc:docMk/>
            <pc:sldMasterMk cId="0" sldId="2147483659"/>
            <pc:sldLayoutMk cId="3428980213" sldId="2147483668"/>
          </pc:sldLayoutMkLst>
          <pc:spChg chg="mod">
            <ac:chgData name="Dominik Böhler" userId="d6f71161-d1cb-4399-82c4-d80fb5b4761d" providerId="ADAL" clId="{98F50BF3-6A37-3D43-928D-EDABBA5CC70A}" dt="2021-02-17T09:08:43.566" v="0"/>
            <ac:spMkLst>
              <pc:docMk/>
              <pc:sldMasterMk cId="0" sldId="2147483659"/>
              <pc:sldLayoutMk cId="3428980213" sldId="2147483668"/>
              <ac:spMk id="3"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3428980213" sldId="2147483668"/>
              <ac:spMk id="5"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3428980213" sldId="2147483668"/>
              <ac:spMk id="7"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3428980213" sldId="2147483668"/>
              <ac:spMk id="9"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3428980213" sldId="2147483668"/>
              <ac:spMk id="11"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3428980213" sldId="2147483668"/>
              <ac:spMk id="25"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3428980213" sldId="2147483668"/>
              <ac:spMk id="26" creationId="{00000000-0000-0000-0000-000000000000}"/>
            </ac:spMkLst>
          </pc:spChg>
        </pc:sldLayoutChg>
        <pc:sldLayoutChg chg="modSp">
          <pc:chgData name="Dominik Böhler" userId="d6f71161-d1cb-4399-82c4-d80fb5b4761d" providerId="ADAL" clId="{98F50BF3-6A37-3D43-928D-EDABBA5CC70A}" dt="2021-02-17T09:08:43.566" v="0"/>
          <pc:sldLayoutMkLst>
            <pc:docMk/>
            <pc:sldMasterMk cId="0" sldId="2147483659"/>
            <pc:sldLayoutMk cId="4044794982" sldId="2147483669"/>
          </pc:sldLayoutMkLst>
          <pc:spChg chg="mod">
            <ac:chgData name="Dominik Böhler" userId="d6f71161-d1cb-4399-82c4-d80fb5b4761d" providerId="ADAL" clId="{98F50BF3-6A37-3D43-928D-EDABBA5CC70A}" dt="2021-02-17T09:08:43.566" v="0"/>
            <ac:spMkLst>
              <pc:docMk/>
              <pc:sldMasterMk cId="0" sldId="2147483659"/>
              <pc:sldLayoutMk cId="4044794982" sldId="2147483669"/>
              <ac:spMk id="3"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4044794982" sldId="2147483669"/>
              <ac:spMk id="4"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4044794982" sldId="2147483669"/>
              <ac:spMk id="5"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4044794982" sldId="2147483669"/>
              <ac:spMk id="6"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4044794982" sldId="2147483669"/>
              <ac:spMk id="7"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4044794982" sldId="2147483669"/>
              <ac:spMk id="8"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4044794982" sldId="2147483669"/>
              <ac:spMk id="9"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4044794982" sldId="2147483669"/>
              <ac:spMk id="11"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4044794982" sldId="2147483669"/>
              <ac:spMk id="12"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4044794982" sldId="2147483669"/>
              <ac:spMk id="14"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4044794982" sldId="2147483669"/>
              <ac:spMk id="25"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4044794982" sldId="2147483669"/>
              <ac:spMk id="26" creationId="{00000000-0000-0000-0000-000000000000}"/>
            </ac:spMkLst>
          </pc:spChg>
        </pc:sldLayoutChg>
        <pc:sldLayoutChg chg="modSp">
          <pc:chgData name="Dominik Böhler" userId="d6f71161-d1cb-4399-82c4-d80fb5b4761d" providerId="ADAL" clId="{98F50BF3-6A37-3D43-928D-EDABBA5CC70A}" dt="2021-02-17T09:08:43.566" v="0"/>
          <pc:sldLayoutMkLst>
            <pc:docMk/>
            <pc:sldMasterMk cId="0" sldId="2147483659"/>
            <pc:sldLayoutMk cId="2663772777" sldId="2147483678"/>
          </pc:sldLayoutMkLst>
          <pc:spChg chg="mod">
            <ac:chgData name="Dominik Böhler" userId="d6f71161-d1cb-4399-82c4-d80fb5b4761d" providerId="ADAL" clId="{98F50BF3-6A37-3D43-928D-EDABBA5CC70A}" dt="2021-02-17T09:08:43.566" v="0"/>
            <ac:spMkLst>
              <pc:docMk/>
              <pc:sldMasterMk cId="0" sldId="2147483659"/>
              <pc:sldLayoutMk cId="2663772777" sldId="2147483678"/>
              <ac:spMk id="3"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2663772777" sldId="2147483678"/>
              <ac:spMk id="9"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2663772777" sldId="2147483678"/>
              <ac:spMk id="11"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2663772777" sldId="2147483678"/>
              <ac:spMk id="13" creationId="{00000000-0000-0000-0000-000000000000}"/>
            </ac:spMkLst>
          </pc:spChg>
        </pc:sldLayoutChg>
        <pc:sldLayoutChg chg="modSp">
          <pc:chgData name="Dominik Böhler" userId="d6f71161-d1cb-4399-82c4-d80fb5b4761d" providerId="ADAL" clId="{98F50BF3-6A37-3D43-928D-EDABBA5CC70A}" dt="2021-02-17T09:08:43.566" v="0"/>
          <pc:sldLayoutMkLst>
            <pc:docMk/>
            <pc:sldMasterMk cId="0" sldId="2147483659"/>
            <pc:sldLayoutMk cId="1670676762" sldId="2147483679"/>
          </pc:sldLayoutMkLst>
          <pc:spChg chg="mod">
            <ac:chgData name="Dominik Böhler" userId="d6f71161-d1cb-4399-82c4-d80fb5b4761d" providerId="ADAL" clId="{98F50BF3-6A37-3D43-928D-EDABBA5CC70A}" dt="2021-02-17T09:08:43.566" v="0"/>
            <ac:spMkLst>
              <pc:docMk/>
              <pc:sldMasterMk cId="0" sldId="2147483659"/>
              <pc:sldLayoutMk cId="1670676762" sldId="2147483679"/>
              <ac:spMk id="3"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1670676762" sldId="2147483679"/>
              <ac:spMk id="9"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1670676762" sldId="2147483679"/>
              <ac:spMk id="10"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1670676762" sldId="2147483679"/>
              <ac:spMk id="11" creationId="{00000000-0000-0000-0000-000000000000}"/>
            </ac:spMkLst>
          </pc:spChg>
          <pc:spChg chg="mod">
            <ac:chgData name="Dominik Böhler" userId="d6f71161-d1cb-4399-82c4-d80fb5b4761d" providerId="ADAL" clId="{98F50BF3-6A37-3D43-928D-EDABBA5CC70A}" dt="2021-02-17T09:08:43.566" v="0"/>
            <ac:spMkLst>
              <pc:docMk/>
              <pc:sldMasterMk cId="0" sldId="2147483659"/>
              <pc:sldLayoutMk cId="1670676762" sldId="2147483679"/>
              <ac:spMk id="13" creationId="{00000000-0000-0000-0000-000000000000}"/>
            </ac:spMkLst>
          </pc:spChg>
        </pc:sldLayoutChg>
      </pc:sldMasterChg>
      <pc:sldMasterChg chg="delSp modSp mod modSldLayout">
        <pc:chgData name="Dominik Böhler" userId="d6f71161-d1cb-4399-82c4-d80fb5b4761d" providerId="ADAL" clId="{98F50BF3-6A37-3D43-928D-EDABBA5CC70A}" dt="2021-02-17T09:09:13.573" v="7" actId="14100"/>
        <pc:sldMasterMkLst>
          <pc:docMk/>
          <pc:sldMasterMk cId="200283969" sldId="2147483660"/>
        </pc:sldMasterMkLst>
        <pc:spChg chg="mod">
          <ac:chgData name="Dominik Böhler" userId="d6f71161-d1cb-4399-82c4-d80fb5b4761d" providerId="ADAL" clId="{98F50BF3-6A37-3D43-928D-EDABBA5CC70A}" dt="2021-02-17T09:08:43.566" v="0"/>
          <ac:spMkLst>
            <pc:docMk/>
            <pc:sldMasterMk cId="200283969" sldId="2147483660"/>
            <ac:spMk id="10" creationId="{00000000-0000-0000-0000-000000000000}"/>
          </ac:spMkLst>
        </pc:spChg>
        <pc:spChg chg="mod">
          <ac:chgData name="Dominik Böhler" userId="d6f71161-d1cb-4399-82c4-d80fb5b4761d" providerId="ADAL" clId="{98F50BF3-6A37-3D43-928D-EDABBA5CC70A}" dt="2021-02-17T09:08:43.566" v="0"/>
          <ac:spMkLst>
            <pc:docMk/>
            <pc:sldMasterMk cId="200283969" sldId="2147483660"/>
            <ac:spMk id="11" creationId="{00000000-0000-0000-0000-000000000000}"/>
          </ac:spMkLst>
        </pc:spChg>
        <pc:spChg chg="mod">
          <ac:chgData name="Dominik Böhler" userId="d6f71161-d1cb-4399-82c4-d80fb5b4761d" providerId="ADAL" clId="{98F50BF3-6A37-3D43-928D-EDABBA5CC70A}" dt="2021-02-17T09:09:13.573" v="7" actId="14100"/>
          <ac:spMkLst>
            <pc:docMk/>
            <pc:sldMasterMk cId="200283969" sldId="2147483660"/>
            <ac:spMk id="12" creationId="{00000000-0000-0000-0000-000000000000}"/>
          </ac:spMkLst>
        </pc:spChg>
        <pc:spChg chg="mod">
          <ac:chgData name="Dominik Böhler" userId="d6f71161-d1cb-4399-82c4-d80fb5b4761d" providerId="ADAL" clId="{98F50BF3-6A37-3D43-928D-EDABBA5CC70A}" dt="2021-02-17T09:08:43.566" v="0"/>
          <ac:spMkLst>
            <pc:docMk/>
            <pc:sldMasterMk cId="200283969" sldId="2147483660"/>
            <ac:spMk id="13" creationId="{00000000-0000-0000-0000-000000000000}"/>
          </ac:spMkLst>
        </pc:spChg>
        <pc:spChg chg="mod">
          <ac:chgData name="Dominik Böhler" userId="d6f71161-d1cb-4399-82c4-d80fb5b4761d" providerId="ADAL" clId="{98F50BF3-6A37-3D43-928D-EDABBA5CC70A}" dt="2021-02-17T09:08:43.566" v="0"/>
          <ac:spMkLst>
            <pc:docMk/>
            <pc:sldMasterMk cId="200283969" sldId="2147483660"/>
            <ac:spMk id="14" creationId="{00000000-0000-0000-0000-000000000000}"/>
          </ac:spMkLst>
        </pc:spChg>
        <pc:picChg chg="del mod">
          <ac:chgData name="Dominik Böhler" userId="d6f71161-d1cb-4399-82c4-d80fb5b4761d" providerId="ADAL" clId="{98F50BF3-6A37-3D43-928D-EDABBA5CC70A}" dt="2021-02-17T09:09:10.842" v="6" actId="478"/>
          <ac:picMkLst>
            <pc:docMk/>
            <pc:sldMasterMk cId="200283969" sldId="2147483660"/>
            <ac:picMk id="15" creationId="{00000000-0000-0000-0000-000000000000}"/>
          </ac:picMkLst>
        </pc:picChg>
        <pc:sldLayoutChg chg="modSp">
          <pc:chgData name="Dominik Böhler" userId="d6f71161-d1cb-4399-82c4-d80fb5b4761d" providerId="ADAL" clId="{98F50BF3-6A37-3D43-928D-EDABBA5CC70A}" dt="2021-02-17T09:08:43.566" v="0"/>
          <pc:sldLayoutMkLst>
            <pc:docMk/>
            <pc:sldMasterMk cId="200283969" sldId="2147483660"/>
            <pc:sldLayoutMk cId="3068857950" sldId="2147483664"/>
          </pc:sldLayoutMkLst>
          <pc:spChg chg="mod">
            <ac:chgData name="Dominik Böhler" userId="d6f71161-d1cb-4399-82c4-d80fb5b4761d" providerId="ADAL" clId="{98F50BF3-6A37-3D43-928D-EDABBA5CC70A}" dt="2021-02-17T09:08:43.566" v="0"/>
            <ac:spMkLst>
              <pc:docMk/>
              <pc:sldMasterMk cId="200283969" sldId="2147483660"/>
              <pc:sldLayoutMk cId="3068857950" sldId="2147483664"/>
              <ac:spMk id="9" creationId="{00000000-0000-0000-0000-000000000000}"/>
            </ac:spMkLst>
          </pc:spChg>
          <pc:spChg chg="mod">
            <ac:chgData name="Dominik Böhler" userId="d6f71161-d1cb-4399-82c4-d80fb5b4761d" providerId="ADAL" clId="{98F50BF3-6A37-3D43-928D-EDABBA5CC70A}" dt="2021-02-17T09:08:43.566" v="0"/>
            <ac:spMkLst>
              <pc:docMk/>
              <pc:sldMasterMk cId="200283969" sldId="2147483660"/>
              <pc:sldLayoutMk cId="3068857950" sldId="2147483664"/>
              <ac:spMk id="38" creationId="{00000000-0000-0000-0000-000000000000}"/>
            </ac:spMkLst>
          </pc:spChg>
          <pc:spChg chg="mod">
            <ac:chgData name="Dominik Böhler" userId="d6f71161-d1cb-4399-82c4-d80fb5b4761d" providerId="ADAL" clId="{98F50BF3-6A37-3D43-928D-EDABBA5CC70A}" dt="2021-02-17T09:08:43.566" v="0"/>
            <ac:spMkLst>
              <pc:docMk/>
              <pc:sldMasterMk cId="200283969" sldId="2147483660"/>
              <pc:sldLayoutMk cId="3068857950" sldId="2147483664"/>
              <ac:spMk id="39" creationId="{00000000-0000-0000-0000-000000000000}"/>
            </ac:spMkLst>
          </pc:spChg>
          <pc:spChg chg="mod">
            <ac:chgData name="Dominik Böhler" userId="d6f71161-d1cb-4399-82c4-d80fb5b4761d" providerId="ADAL" clId="{98F50BF3-6A37-3D43-928D-EDABBA5CC70A}" dt="2021-02-17T09:08:43.566" v="0"/>
            <ac:spMkLst>
              <pc:docMk/>
              <pc:sldMasterMk cId="200283969" sldId="2147483660"/>
              <pc:sldLayoutMk cId="3068857950" sldId="2147483664"/>
              <ac:spMk id="40" creationId="{00000000-0000-0000-0000-000000000000}"/>
            </ac:spMkLst>
          </pc:spChg>
          <pc:spChg chg="mod">
            <ac:chgData name="Dominik Böhler" userId="d6f71161-d1cb-4399-82c4-d80fb5b4761d" providerId="ADAL" clId="{98F50BF3-6A37-3D43-928D-EDABBA5CC70A}" dt="2021-02-17T09:08:43.566" v="0"/>
            <ac:spMkLst>
              <pc:docMk/>
              <pc:sldMasterMk cId="200283969" sldId="2147483660"/>
              <pc:sldLayoutMk cId="3068857950" sldId="2147483664"/>
              <ac:spMk id="41" creationId="{00000000-0000-0000-0000-000000000000}"/>
            </ac:spMkLst>
          </pc:spChg>
          <pc:spChg chg="mod">
            <ac:chgData name="Dominik Böhler" userId="d6f71161-d1cb-4399-82c4-d80fb5b4761d" providerId="ADAL" clId="{98F50BF3-6A37-3D43-928D-EDABBA5CC70A}" dt="2021-02-17T09:08:43.566" v="0"/>
            <ac:spMkLst>
              <pc:docMk/>
              <pc:sldMasterMk cId="200283969" sldId="2147483660"/>
              <pc:sldLayoutMk cId="3068857950" sldId="2147483664"/>
              <ac:spMk id="42" creationId="{00000000-0000-0000-0000-000000000000}"/>
            </ac:spMkLst>
          </pc:spChg>
          <pc:spChg chg="mod">
            <ac:chgData name="Dominik Böhler" userId="d6f71161-d1cb-4399-82c4-d80fb5b4761d" providerId="ADAL" clId="{98F50BF3-6A37-3D43-928D-EDABBA5CC70A}" dt="2021-02-17T09:08:43.566" v="0"/>
            <ac:spMkLst>
              <pc:docMk/>
              <pc:sldMasterMk cId="200283969" sldId="2147483660"/>
              <pc:sldLayoutMk cId="3068857950" sldId="2147483664"/>
              <ac:spMk id="43" creationId="{00000000-0000-0000-0000-000000000000}"/>
            </ac:spMkLst>
          </pc:spChg>
          <pc:spChg chg="mod">
            <ac:chgData name="Dominik Böhler" userId="d6f71161-d1cb-4399-82c4-d80fb5b4761d" providerId="ADAL" clId="{98F50BF3-6A37-3D43-928D-EDABBA5CC70A}" dt="2021-02-17T09:08:43.566" v="0"/>
            <ac:spMkLst>
              <pc:docMk/>
              <pc:sldMasterMk cId="200283969" sldId="2147483660"/>
              <pc:sldLayoutMk cId="3068857950" sldId="2147483664"/>
              <ac:spMk id="44" creationId="{00000000-0000-0000-0000-000000000000}"/>
            </ac:spMkLst>
          </pc:spChg>
        </pc:sldLayoutChg>
      </pc:sldMasterChg>
    </pc:docChg>
  </pc:docChgLst>
  <pc:docChgLst>
    <pc:chgData name="Robby Roth" userId="47608e0cc0708d8b" providerId="LiveId" clId="{1F716059-6BE6-43F4-88D5-ECCAB5436B6D}"/>
    <pc:docChg chg="custSel modSld">
      <pc:chgData name="Robby Roth" userId="47608e0cc0708d8b" providerId="LiveId" clId="{1F716059-6BE6-43F4-88D5-ECCAB5436B6D}" dt="2020-01-30T19:48:41.412" v="224" actId="1589"/>
      <pc:docMkLst>
        <pc:docMk/>
      </pc:docMkLst>
      <pc:sldChg chg="modSp addCm">
        <pc:chgData name="Robby Roth" userId="47608e0cc0708d8b" providerId="LiveId" clId="{1F716059-6BE6-43F4-88D5-ECCAB5436B6D}" dt="2020-01-30T19:36:17.190" v="1" actId="1589"/>
        <pc:sldMkLst>
          <pc:docMk/>
          <pc:sldMk cId="4140415912" sldId="301"/>
        </pc:sldMkLst>
        <pc:spChg chg="mod">
          <ac:chgData name="Robby Roth" userId="47608e0cc0708d8b" providerId="LiveId" clId="{1F716059-6BE6-43F4-88D5-ECCAB5436B6D}" dt="2020-01-30T19:35:54.096" v="0" actId="20577"/>
          <ac:spMkLst>
            <pc:docMk/>
            <pc:sldMk cId="4140415912" sldId="301"/>
            <ac:spMk id="6" creationId="{00000000-0000-0000-0000-000000000000}"/>
          </ac:spMkLst>
        </pc:spChg>
      </pc:sldChg>
      <pc:sldChg chg="modSp addCm modCm">
        <pc:chgData name="Robby Roth" userId="47608e0cc0708d8b" providerId="LiveId" clId="{1F716059-6BE6-43F4-88D5-ECCAB5436B6D}" dt="2020-01-30T19:37:15.978" v="17" actId="1589"/>
        <pc:sldMkLst>
          <pc:docMk/>
          <pc:sldMk cId="686617741" sldId="305"/>
        </pc:sldMkLst>
        <pc:spChg chg="mod">
          <ac:chgData name="Robby Roth" userId="47608e0cc0708d8b" providerId="LiveId" clId="{1F716059-6BE6-43F4-88D5-ECCAB5436B6D}" dt="2020-01-30T19:37:03.558" v="16" actId="20577"/>
          <ac:spMkLst>
            <pc:docMk/>
            <pc:sldMk cId="686617741" sldId="305"/>
            <ac:spMk id="2" creationId="{00000000-0000-0000-0000-000000000000}"/>
          </ac:spMkLst>
        </pc:spChg>
      </pc:sldChg>
      <pc:sldChg chg="addCm">
        <pc:chgData name="Robby Roth" userId="47608e0cc0708d8b" providerId="LiveId" clId="{1F716059-6BE6-43F4-88D5-ECCAB5436B6D}" dt="2020-01-30T19:37:28.733" v="18" actId="1589"/>
        <pc:sldMkLst>
          <pc:docMk/>
          <pc:sldMk cId="809427357" sldId="306"/>
        </pc:sldMkLst>
      </pc:sldChg>
      <pc:sldChg chg="modSp addCm">
        <pc:chgData name="Robby Roth" userId="47608e0cc0708d8b" providerId="LiveId" clId="{1F716059-6BE6-43F4-88D5-ECCAB5436B6D}" dt="2020-01-30T19:38:17.911" v="31" actId="1589"/>
        <pc:sldMkLst>
          <pc:docMk/>
          <pc:sldMk cId="1766877671" sldId="307"/>
        </pc:sldMkLst>
        <pc:spChg chg="mod">
          <ac:chgData name="Robby Roth" userId="47608e0cc0708d8b" providerId="LiveId" clId="{1F716059-6BE6-43F4-88D5-ECCAB5436B6D}" dt="2020-01-30T19:38:06.776" v="30" actId="113"/>
          <ac:spMkLst>
            <pc:docMk/>
            <pc:sldMk cId="1766877671" sldId="307"/>
            <ac:spMk id="4" creationId="{00000000-0000-0000-0000-000000000000}"/>
          </ac:spMkLst>
        </pc:spChg>
      </pc:sldChg>
      <pc:sldChg chg="modSp addCm">
        <pc:chgData name="Robby Roth" userId="47608e0cc0708d8b" providerId="LiveId" clId="{1F716059-6BE6-43F4-88D5-ECCAB5436B6D}" dt="2020-01-30T19:39:10.959" v="40" actId="1589"/>
        <pc:sldMkLst>
          <pc:docMk/>
          <pc:sldMk cId="2898364789" sldId="313"/>
        </pc:sldMkLst>
        <pc:spChg chg="mod">
          <ac:chgData name="Robby Roth" userId="47608e0cc0708d8b" providerId="LiveId" clId="{1F716059-6BE6-43F4-88D5-ECCAB5436B6D}" dt="2020-01-30T19:39:03.705" v="39" actId="6549"/>
          <ac:spMkLst>
            <pc:docMk/>
            <pc:sldMk cId="2898364789" sldId="313"/>
            <ac:spMk id="5" creationId="{00000000-0000-0000-0000-000000000000}"/>
          </ac:spMkLst>
        </pc:spChg>
      </pc:sldChg>
      <pc:sldChg chg="addSp delSp modSp addCm">
        <pc:chgData name="Robby Roth" userId="47608e0cc0708d8b" providerId="LiveId" clId="{1F716059-6BE6-43F4-88D5-ECCAB5436B6D}" dt="2020-01-30T19:39:39.476" v="45" actId="1589"/>
        <pc:sldMkLst>
          <pc:docMk/>
          <pc:sldMk cId="356265139" sldId="315"/>
        </pc:sldMkLst>
        <pc:spChg chg="del">
          <ac:chgData name="Robby Roth" userId="47608e0cc0708d8b" providerId="LiveId" clId="{1F716059-6BE6-43F4-88D5-ECCAB5436B6D}" dt="2020-01-30T19:39:22.061" v="41" actId="478"/>
          <ac:spMkLst>
            <pc:docMk/>
            <pc:sldMk cId="356265139" sldId="315"/>
            <ac:spMk id="5" creationId="{00000000-0000-0000-0000-000000000000}"/>
          </ac:spMkLst>
        </pc:spChg>
        <pc:spChg chg="add del mod">
          <ac:chgData name="Robby Roth" userId="47608e0cc0708d8b" providerId="LiveId" clId="{1F716059-6BE6-43F4-88D5-ECCAB5436B6D}" dt="2020-01-30T19:39:25.293" v="42" actId="478"/>
          <ac:spMkLst>
            <pc:docMk/>
            <pc:sldMk cId="356265139" sldId="315"/>
            <ac:spMk id="7" creationId="{33D6B6EE-A1C8-44D9-B99E-2DAD2E04F24C}"/>
          </ac:spMkLst>
        </pc:spChg>
        <pc:picChg chg="mod">
          <ac:chgData name="Robby Roth" userId="47608e0cc0708d8b" providerId="LiveId" clId="{1F716059-6BE6-43F4-88D5-ECCAB5436B6D}" dt="2020-01-30T19:39:33.415" v="44" actId="14100"/>
          <ac:picMkLst>
            <pc:docMk/>
            <pc:sldMk cId="356265139" sldId="315"/>
            <ac:picMk id="6" creationId="{3AEC25A4-030D-4A1E-9C57-37A2DF0D6421}"/>
          </ac:picMkLst>
        </pc:picChg>
      </pc:sldChg>
      <pc:sldChg chg="addSp delSp modSp addCm modNotesTx">
        <pc:chgData name="Robby Roth" userId="47608e0cc0708d8b" providerId="LiveId" clId="{1F716059-6BE6-43F4-88D5-ECCAB5436B6D}" dt="2020-01-30T19:41:58.437" v="106" actId="1589"/>
        <pc:sldMkLst>
          <pc:docMk/>
          <pc:sldMk cId="2606211140" sldId="316"/>
        </pc:sldMkLst>
        <pc:spChg chg="del">
          <ac:chgData name="Robby Roth" userId="47608e0cc0708d8b" providerId="LiveId" clId="{1F716059-6BE6-43F4-88D5-ECCAB5436B6D}" dt="2020-01-30T19:39:45.677" v="46" actId="478"/>
          <ac:spMkLst>
            <pc:docMk/>
            <pc:sldMk cId="2606211140" sldId="316"/>
            <ac:spMk id="3" creationId="{00000000-0000-0000-0000-000000000000}"/>
          </ac:spMkLst>
        </pc:spChg>
        <pc:spChg chg="add del mod">
          <ac:chgData name="Robby Roth" userId="47608e0cc0708d8b" providerId="LiveId" clId="{1F716059-6BE6-43F4-88D5-ECCAB5436B6D}" dt="2020-01-30T19:39:48.193" v="47" actId="478"/>
          <ac:spMkLst>
            <pc:docMk/>
            <pc:sldMk cId="2606211140" sldId="316"/>
            <ac:spMk id="7" creationId="{95C17DE2-49CC-413C-9207-264E8C992C0F}"/>
          </ac:spMkLst>
        </pc:spChg>
        <pc:picChg chg="mod">
          <ac:chgData name="Robby Roth" userId="47608e0cc0708d8b" providerId="LiveId" clId="{1F716059-6BE6-43F4-88D5-ECCAB5436B6D}" dt="2020-01-30T19:41:40.118" v="104" actId="14100"/>
          <ac:picMkLst>
            <pc:docMk/>
            <pc:sldMk cId="2606211140" sldId="316"/>
            <ac:picMk id="6" creationId="{1E0B0913-92D3-417C-9D57-E86AA9E18370}"/>
          </ac:picMkLst>
        </pc:picChg>
      </pc:sldChg>
      <pc:sldChg chg="addCm">
        <pc:chgData name="Robby Roth" userId="47608e0cc0708d8b" providerId="LiveId" clId="{1F716059-6BE6-43F4-88D5-ECCAB5436B6D}" dt="2020-01-30T19:42:25.252" v="107" actId="1589"/>
        <pc:sldMkLst>
          <pc:docMk/>
          <pc:sldMk cId="3924663740" sldId="322"/>
        </pc:sldMkLst>
      </pc:sldChg>
      <pc:sldChg chg="addCm modNotesTx">
        <pc:chgData name="Robby Roth" userId="47608e0cc0708d8b" providerId="LiveId" clId="{1F716059-6BE6-43F4-88D5-ECCAB5436B6D}" dt="2020-01-30T19:43:15.865" v="109" actId="1589"/>
        <pc:sldMkLst>
          <pc:docMk/>
          <pc:sldMk cId="2355849893" sldId="325"/>
        </pc:sldMkLst>
      </pc:sldChg>
      <pc:sldChg chg="addCm modNotesTx">
        <pc:chgData name="Robby Roth" userId="47608e0cc0708d8b" providerId="LiveId" clId="{1F716059-6BE6-43F4-88D5-ECCAB5436B6D}" dt="2020-01-30T19:44:10.830" v="113" actId="1589"/>
        <pc:sldMkLst>
          <pc:docMk/>
          <pc:sldMk cId="1988434141" sldId="327"/>
        </pc:sldMkLst>
      </pc:sldChg>
      <pc:sldChg chg="modSp addCm">
        <pc:chgData name="Robby Roth" userId="47608e0cc0708d8b" providerId="LiveId" clId="{1F716059-6BE6-43F4-88D5-ECCAB5436B6D}" dt="2020-01-30T19:44:37.389" v="115" actId="1589"/>
        <pc:sldMkLst>
          <pc:docMk/>
          <pc:sldMk cId="2001693065" sldId="330"/>
        </pc:sldMkLst>
        <pc:spChg chg="mod">
          <ac:chgData name="Robby Roth" userId="47608e0cc0708d8b" providerId="LiveId" clId="{1F716059-6BE6-43F4-88D5-ECCAB5436B6D}" dt="2020-01-30T19:44:28.834" v="114" actId="6549"/>
          <ac:spMkLst>
            <pc:docMk/>
            <pc:sldMk cId="2001693065" sldId="330"/>
            <ac:spMk id="3" creationId="{00000000-0000-0000-0000-000000000000}"/>
          </ac:spMkLst>
        </pc:spChg>
      </pc:sldChg>
      <pc:sldChg chg="modSp addCm">
        <pc:chgData name="Robby Roth" userId="47608e0cc0708d8b" providerId="LiveId" clId="{1F716059-6BE6-43F4-88D5-ECCAB5436B6D}" dt="2020-01-30T19:46:36.939" v="196" actId="1589"/>
        <pc:sldMkLst>
          <pc:docMk/>
          <pc:sldMk cId="868234354" sldId="339"/>
        </pc:sldMkLst>
        <pc:spChg chg="mod">
          <ac:chgData name="Robby Roth" userId="47608e0cc0708d8b" providerId="LiveId" clId="{1F716059-6BE6-43F4-88D5-ECCAB5436B6D}" dt="2020-01-30T19:45:29.274" v="116" actId="255"/>
          <ac:spMkLst>
            <pc:docMk/>
            <pc:sldMk cId="868234354" sldId="339"/>
            <ac:spMk id="2" creationId="{00000000-0000-0000-0000-000000000000}"/>
          </ac:spMkLst>
        </pc:spChg>
        <pc:spChg chg="mod">
          <ac:chgData name="Robby Roth" userId="47608e0cc0708d8b" providerId="LiveId" clId="{1F716059-6BE6-43F4-88D5-ECCAB5436B6D}" dt="2020-01-30T19:46:16.618" v="194" actId="20577"/>
          <ac:spMkLst>
            <pc:docMk/>
            <pc:sldMk cId="868234354" sldId="339"/>
            <ac:spMk id="4" creationId="{00000000-0000-0000-0000-000000000000}"/>
          </ac:spMkLst>
        </pc:spChg>
      </pc:sldChg>
      <pc:sldChg chg="modSp addCm">
        <pc:chgData name="Robby Roth" userId="47608e0cc0708d8b" providerId="LiveId" clId="{1F716059-6BE6-43F4-88D5-ECCAB5436B6D}" dt="2020-01-30T19:47:19.776" v="206" actId="1589"/>
        <pc:sldMkLst>
          <pc:docMk/>
          <pc:sldMk cId="520434714" sldId="343"/>
        </pc:sldMkLst>
        <pc:spChg chg="mod">
          <ac:chgData name="Robby Roth" userId="47608e0cc0708d8b" providerId="LiveId" clId="{1F716059-6BE6-43F4-88D5-ECCAB5436B6D}" dt="2020-01-30T19:47:12.698" v="205" actId="20577"/>
          <ac:spMkLst>
            <pc:docMk/>
            <pc:sldMk cId="520434714" sldId="343"/>
            <ac:spMk id="4" creationId="{00000000-0000-0000-0000-000000000000}"/>
          </ac:spMkLst>
        </pc:spChg>
      </pc:sldChg>
      <pc:sldChg chg="modSp addCm">
        <pc:chgData name="Robby Roth" userId="47608e0cc0708d8b" providerId="LiveId" clId="{1F716059-6BE6-43F4-88D5-ECCAB5436B6D}" dt="2020-01-30T19:47:36.354" v="209" actId="1589"/>
        <pc:sldMkLst>
          <pc:docMk/>
          <pc:sldMk cId="3484674599" sldId="345"/>
        </pc:sldMkLst>
        <pc:spChg chg="mod">
          <ac:chgData name="Robby Roth" userId="47608e0cc0708d8b" providerId="LiveId" clId="{1F716059-6BE6-43F4-88D5-ECCAB5436B6D}" dt="2020-01-30T19:47:29.970" v="208" actId="20577"/>
          <ac:spMkLst>
            <pc:docMk/>
            <pc:sldMk cId="3484674599" sldId="345"/>
            <ac:spMk id="4" creationId="{00000000-0000-0000-0000-000000000000}"/>
          </ac:spMkLst>
        </pc:spChg>
      </pc:sldChg>
      <pc:sldChg chg="modSp addCm">
        <pc:chgData name="Robby Roth" userId="47608e0cc0708d8b" providerId="LiveId" clId="{1F716059-6BE6-43F4-88D5-ECCAB5436B6D}" dt="2020-01-30T19:47:52.939" v="212" actId="1589"/>
        <pc:sldMkLst>
          <pc:docMk/>
          <pc:sldMk cId="3479558326" sldId="346"/>
        </pc:sldMkLst>
        <pc:spChg chg="mod">
          <ac:chgData name="Robby Roth" userId="47608e0cc0708d8b" providerId="LiveId" clId="{1F716059-6BE6-43F4-88D5-ECCAB5436B6D}" dt="2020-01-30T19:47:44.638" v="211" actId="20577"/>
          <ac:spMkLst>
            <pc:docMk/>
            <pc:sldMk cId="3479558326" sldId="346"/>
            <ac:spMk id="4" creationId="{00000000-0000-0000-0000-000000000000}"/>
          </ac:spMkLst>
        </pc:spChg>
      </pc:sldChg>
      <pc:sldChg chg="modSp addCm">
        <pc:chgData name="Robby Roth" userId="47608e0cc0708d8b" providerId="LiveId" clId="{1F716059-6BE6-43F4-88D5-ECCAB5436B6D}" dt="2020-01-30T19:48:05.927" v="215" actId="1589"/>
        <pc:sldMkLst>
          <pc:docMk/>
          <pc:sldMk cId="3019022136" sldId="347"/>
        </pc:sldMkLst>
        <pc:spChg chg="mod">
          <ac:chgData name="Robby Roth" userId="47608e0cc0708d8b" providerId="LiveId" clId="{1F716059-6BE6-43F4-88D5-ECCAB5436B6D}" dt="2020-01-30T19:47:58.882" v="214" actId="20577"/>
          <ac:spMkLst>
            <pc:docMk/>
            <pc:sldMk cId="3019022136" sldId="347"/>
            <ac:spMk id="4" creationId="{00000000-0000-0000-0000-000000000000}"/>
          </ac:spMkLst>
        </pc:spChg>
      </pc:sldChg>
      <pc:sldChg chg="modSp addCm">
        <pc:chgData name="Robby Roth" userId="47608e0cc0708d8b" providerId="LiveId" clId="{1F716059-6BE6-43F4-88D5-ECCAB5436B6D}" dt="2020-01-30T19:48:17.966" v="218" actId="1589"/>
        <pc:sldMkLst>
          <pc:docMk/>
          <pc:sldMk cId="4180215582" sldId="348"/>
        </pc:sldMkLst>
        <pc:spChg chg="mod">
          <ac:chgData name="Robby Roth" userId="47608e0cc0708d8b" providerId="LiveId" clId="{1F716059-6BE6-43F4-88D5-ECCAB5436B6D}" dt="2020-01-30T19:48:11.664" v="217" actId="20577"/>
          <ac:spMkLst>
            <pc:docMk/>
            <pc:sldMk cId="4180215582" sldId="348"/>
            <ac:spMk id="4" creationId="{00000000-0000-0000-0000-000000000000}"/>
          </ac:spMkLst>
        </pc:spChg>
      </pc:sldChg>
      <pc:sldChg chg="modSp addCm">
        <pc:chgData name="Robby Roth" userId="47608e0cc0708d8b" providerId="LiveId" clId="{1F716059-6BE6-43F4-88D5-ECCAB5436B6D}" dt="2020-01-30T19:48:30.064" v="221" actId="1589"/>
        <pc:sldMkLst>
          <pc:docMk/>
          <pc:sldMk cId="603727198" sldId="349"/>
        </pc:sldMkLst>
        <pc:spChg chg="mod">
          <ac:chgData name="Robby Roth" userId="47608e0cc0708d8b" providerId="LiveId" clId="{1F716059-6BE6-43F4-88D5-ECCAB5436B6D}" dt="2020-01-30T19:48:23.600" v="220" actId="20577"/>
          <ac:spMkLst>
            <pc:docMk/>
            <pc:sldMk cId="603727198" sldId="349"/>
            <ac:spMk id="4" creationId="{00000000-0000-0000-0000-000000000000}"/>
          </ac:spMkLst>
        </pc:spChg>
      </pc:sldChg>
      <pc:sldChg chg="modSp addCm">
        <pc:chgData name="Robby Roth" userId="47608e0cc0708d8b" providerId="LiveId" clId="{1F716059-6BE6-43F4-88D5-ECCAB5436B6D}" dt="2020-01-30T19:48:41.412" v="224" actId="1589"/>
        <pc:sldMkLst>
          <pc:docMk/>
          <pc:sldMk cId="4187031209" sldId="350"/>
        </pc:sldMkLst>
        <pc:spChg chg="mod">
          <ac:chgData name="Robby Roth" userId="47608e0cc0708d8b" providerId="LiveId" clId="{1F716059-6BE6-43F4-88D5-ECCAB5436B6D}" dt="2020-01-30T19:48:35.703" v="223" actId="20577"/>
          <ac:spMkLst>
            <pc:docMk/>
            <pc:sldMk cId="4187031209" sldId="350"/>
            <ac:spMk id="4" creationId="{00000000-0000-0000-0000-000000000000}"/>
          </ac:spMkLst>
        </pc:spChg>
      </pc:sldChg>
    </pc:docChg>
  </pc:docChgLst>
  <pc:docChgLst>
    <pc:chgData name="Robby Roth" userId="47608e0cc0708d8b" providerId="LiveId" clId="{EC7A03D2-A382-4708-B55D-CF97A2727067}"/>
    <pc:docChg chg="modSld">
      <pc:chgData name="Robby Roth" userId="47608e0cc0708d8b" providerId="LiveId" clId="{EC7A03D2-A382-4708-B55D-CF97A2727067}" dt="2020-02-09T22:35:18.097" v="4333" actId="962"/>
      <pc:docMkLst>
        <pc:docMk/>
      </pc:docMkLst>
      <pc:sldChg chg="modSp">
        <pc:chgData name="Robby Roth" userId="47608e0cc0708d8b" providerId="LiveId" clId="{EC7A03D2-A382-4708-B55D-CF97A2727067}" dt="2020-02-09T21:30:11.818" v="2" actId="962"/>
        <pc:sldMkLst>
          <pc:docMk/>
          <pc:sldMk cId="4140415912" sldId="301"/>
        </pc:sldMkLst>
        <pc:picChg chg="mod">
          <ac:chgData name="Robby Roth" userId="47608e0cc0708d8b" providerId="LiveId" clId="{EC7A03D2-A382-4708-B55D-CF97A2727067}" dt="2020-02-09T21:30:11.818" v="2" actId="962"/>
          <ac:picMkLst>
            <pc:docMk/>
            <pc:sldMk cId="4140415912" sldId="301"/>
            <ac:picMk id="8" creationId="{66F68693-04B9-45A8-9FEE-D461A6FE8391}"/>
          </ac:picMkLst>
        </pc:picChg>
      </pc:sldChg>
      <pc:sldChg chg="modSp">
        <pc:chgData name="Robby Roth" userId="47608e0cc0708d8b" providerId="LiveId" clId="{EC7A03D2-A382-4708-B55D-CF97A2727067}" dt="2020-02-09T22:19:12.998" v="176" actId="962"/>
        <pc:sldMkLst>
          <pc:docMk/>
          <pc:sldMk cId="1766877671" sldId="307"/>
        </pc:sldMkLst>
        <pc:picChg chg="mod">
          <ac:chgData name="Robby Roth" userId="47608e0cc0708d8b" providerId="LiveId" clId="{EC7A03D2-A382-4708-B55D-CF97A2727067}" dt="2020-02-09T22:19:12.998" v="176" actId="962"/>
          <ac:picMkLst>
            <pc:docMk/>
            <pc:sldMk cId="1766877671" sldId="307"/>
            <ac:picMk id="6" creationId="{C5FE1A5C-FC86-4C85-8AD7-AAFA25958BB5}"/>
          </ac:picMkLst>
        </pc:picChg>
      </pc:sldChg>
      <pc:sldChg chg="modSp">
        <pc:chgData name="Robby Roth" userId="47608e0cc0708d8b" providerId="LiveId" clId="{EC7A03D2-A382-4708-B55D-CF97A2727067}" dt="2020-02-09T22:19:39.871" v="304" actId="962"/>
        <pc:sldMkLst>
          <pc:docMk/>
          <pc:sldMk cId="646294253" sldId="308"/>
        </pc:sldMkLst>
        <pc:picChg chg="mod">
          <ac:chgData name="Robby Roth" userId="47608e0cc0708d8b" providerId="LiveId" clId="{EC7A03D2-A382-4708-B55D-CF97A2727067}" dt="2020-02-09T22:19:39.871" v="304" actId="962"/>
          <ac:picMkLst>
            <pc:docMk/>
            <pc:sldMk cId="646294253" sldId="308"/>
            <ac:picMk id="5" creationId="{2328D51F-2B8E-470E-B698-DE3655E41A9C}"/>
          </ac:picMkLst>
        </pc:picChg>
      </pc:sldChg>
      <pc:sldChg chg="modSp">
        <pc:chgData name="Robby Roth" userId="47608e0cc0708d8b" providerId="LiveId" clId="{EC7A03D2-A382-4708-B55D-CF97A2727067}" dt="2020-02-09T22:20:46.066" v="572" actId="962"/>
        <pc:sldMkLst>
          <pc:docMk/>
          <pc:sldMk cId="1110383314" sldId="311"/>
        </pc:sldMkLst>
        <pc:picChg chg="mod">
          <ac:chgData name="Robby Roth" userId="47608e0cc0708d8b" providerId="LiveId" clId="{EC7A03D2-A382-4708-B55D-CF97A2727067}" dt="2020-02-09T22:20:46.066" v="572" actId="962"/>
          <ac:picMkLst>
            <pc:docMk/>
            <pc:sldMk cId="1110383314" sldId="311"/>
            <ac:picMk id="6" creationId="{966D2B8E-4539-4DCE-B742-E6188812C30B}"/>
          </ac:picMkLst>
        </pc:picChg>
      </pc:sldChg>
      <pc:sldChg chg="modSp">
        <pc:chgData name="Robby Roth" userId="47608e0cc0708d8b" providerId="LiveId" clId="{EC7A03D2-A382-4708-B55D-CF97A2727067}" dt="2020-02-09T22:21:23.336" v="720" actId="962"/>
        <pc:sldMkLst>
          <pc:docMk/>
          <pc:sldMk cId="2898364789" sldId="313"/>
        </pc:sldMkLst>
        <pc:picChg chg="mod">
          <ac:chgData name="Robby Roth" userId="47608e0cc0708d8b" providerId="LiveId" clId="{EC7A03D2-A382-4708-B55D-CF97A2727067}" dt="2020-02-09T22:21:23.336" v="720" actId="962"/>
          <ac:picMkLst>
            <pc:docMk/>
            <pc:sldMk cId="2898364789" sldId="313"/>
            <ac:picMk id="7" creationId="{5DF865A2-6F40-49AF-B533-4DB31911EE07}"/>
          </ac:picMkLst>
        </pc:picChg>
      </pc:sldChg>
      <pc:sldChg chg="modSp">
        <pc:chgData name="Robby Roth" userId="47608e0cc0708d8b" providerId="LiveId" clId="{EC7A03D2-A382-4708-B55D-CF97A2727067}" dt="2020-02-09T22:22:10.712" v="902" actId="962"/>
        <pc:sldMkLst>
          <pc:docMk/>
          <pc:sldMk cId="1322039151" sldId="314"/>
        </pc:sldMkLst>
        <pc:picChg chg="mod">
          <ac:chgData name="Robby Roth" userId="47608e0cc0708d8b" providerId="LiveId" clId="{EC7A03D2-A382-4708-B55D-CF97A2727067}" dt="2020-02-09T22:22:10.712" v="902" actId="962"/>
          <ac:picMkLst>
            <pc:docMk/>
            <pc:sldMk cId="1322039151" sldId="314"/>
            <ac:picMk id="6" creationId="{3B450FFD-C1F5-441F-A81F-99768D985CBE}"/>
          </ac:picMkLst>
        </pc:picChg>
      </pc:sldChg>
      <pc:sldChg chg="modSp">
        <pc:chgData name="Robby Roth" userId="47608e0cc0708d8b" providerId="LiveId" clId="{EC7A03D2-A382-4708-B55D-CF97A2727067}" dt="2020-02-09T22:23:09.081" v="1152" actId="962"/>
        <pc:sldMkLst>
          <pc:docMk/>
          <pc:sldMk cId="356265139" sldId="315"/>
        </pc:sldMkLst>
        <pc:picChg chg="mod">
          <ac:chgData name="Robby Roth" userId="47608e0cc0708d8b" providerId="LiveId" clId="{EC7A03D2-A382-4708-B55D-CF97A2727067}" dt="2020-02-09T22:23:09.081" v="1152" actId="962"/>
          <ac:picMkLst>
            <pc:docMk/>
            <pc:sldMk cId="356265139" sldId="315"/>
            <ac:picMk id="6" creationId="{3AEC25A4-030D-4A1E-9C57-37A2DF0D6421}"/>
          </ac:picMkLst>
        </pc:picChg>
      </pc:sldChg>
      <pc:sldChg chg="modSp">
        <pc:chgData name="Robby Roth" userId="47608e0cc0708d8b" providerId="LiveId" clId="{EC7A03D2-A382-4708-B55D-CF97A2727067}" dt="2020-02-09T22:24:28.615" v="1596" actId="962"/>
        <pc:sldMkLst>
          <pc:docMk/>
          <pc:sldMk cId="2606211140" sldId="316"/>
        </pc:sldMkLst>
        <pc:picChg chg="mod">
          <ac:chgData name="Robby Roth" userId="47608e0cc0708d8b" providerId="LiveId" clId="{EC7A03D2-A382-4708-B55D-CF97A2727067}" dt="2020-02-09T22:24:28.615" v="1596" actId="962"/>
          <ac:picMkLst>
            <pc:docMk/>
            <pc:sldMk cId="2606211140" sldId="316"/>
            <ac:picMk id="6" creationId="{1E0B0913-92D3-417C-9D57-E86AA9E18370}"/>
          </ac:picMkLst>
        </pc:picChg>
      </pc:sldChg>
      <pc:sldChg chg="modSp">
        <pc:chgData name="Robby Roth" userId="47608e0cc0708d8b" providerId="LiveId" clId="{EC7A03D2-A382-4708-B55D-CF97A2727067}" dt="2020-02-09T22:25:19.538" v="1924" actId="962"/>
        <pc:sldMkLst>
          <pc:docMk/>
          <pc:sldMk cId="2088874271" sldId="323"/>
        </pc:sldMkLst>
        <pc:picChg chg="mod">
          <ac:chgData name="Robby Roth" userId="47608e0cc0708d8b" providerId="LiveId" clId="{EC7A03D2-A382-4708-B55D-CF97A2727067}" dt="2020-02-09T22:25:19.538" v="1924" actId="962"/>
          <ac:picMkLst>
            <pc:docMk/>
            <pc:sldMk cId="2088874271" sldId="323"/>
            <ac:picMk id="6" creationId="{35901725-01AA-4239-BA2F-8CE8EDFF6E9D}"/>
          </ac:picMkLst>
        </pc:picChg>
      </pc:sldChg>
      <pc:sldChg chg="modSp">
        <pc:chgData name="Robby Roth" userId="47608e0cc0708d8b" providerId="LiveId" clId="{EC7A03D2-A382-4708-B55D-CF97A2727067}" dt="2020-02-09T22:26:00.107" v="2151" actId="962"/>
        <pc:sldMkLst>
          <pc:docMk/>
          <pc:sldMk cId="1571805756" sldId="324"/>
        </pc:sldMkLst>
        <pc:picChg chg="mod">
          <ac:chgData name="Robby Roth" userId="47608e0cc0708d8b" providerId="LiveId" clId="{EC7A03D2-A382-4708-B55D-CF97A2727067}" dt="2020-02-09T22:26:00.107" v="2151" actId="962"/>
          <ac:picMkLst>
            <pc:docMk/>
            <pc:sldMk cId="1571805756" sldId="324"/>
            <ac:picMk id="11" creationId="{A23BD98B-060E-4C84-8415-2EEFBA03FB6E}"/>
          </ac:picMkLst>
        </pc:picChg>
      </pc:sldChg>
      <pc:sldChg chg="modSp">
        <pc:chgData name="Robby Roth" userId="47608e0cc0708d8b" providerId="LiveId" clId="{EC7A03D2-A382-4708-B55D-CF97A2727067}" dt="2020-02-09T22:27:02.133" v="2385" actId="962"/>
        <pc:sldMkLst>
          <pc:docMk/>
          <pc:sldMk cId="2355849893" sldId="325"/>
        </pc:sldMkLst>
        <pc:picChg chg="mod">
          <ac:chgData name="Robby Roth" userId="47608e0cc0708d8b" providerId="LiveId" clId="{EC7A03D2-A382-4708-B55D-CF97A2727067}" dt="2020-02-09T22:27:02.133" v="2385" actId="962"/>
          <ac:picMkLst>
            <pc:docMk/>
            <pc:sldMk cId="2355849893" sldId="325"/>
            <ac:picMk id="5" creationId="{C501D24D-907A-4A47-878B-FAC918FEFA6D}"/>
          </ac:picMkLst>
        </pc:picChg>
      </pc:sldChg>
      <pc:sldChg chg="modSp">
        <pc:chgData name="Robby Roth" userId="47608e0cc0708d8b" providerId="LiveId" clId="{EC7A03D2-A382-4708-B55D-CF97A2727067}" dt="2020-02-09T22:27:51.857" v="2725" actId="962"/>
        <pc:sldMkLst>
          <pc:docMk/>
          <pc:sldMk cId="2003411583" sldId="326"/>
        </pc:sldMkLst>
        <pc:picChg chg="mod">
          <ac:chgData name="Robby Roth" userId="47608e0cc0708d8b" providerId="LiveId" clId="{EC7A03D2-A382-4708-B55D-CF97A2727067}" dt="2020-02-09T22:27:51.857" v="2725" actId="962"/>
          <ac:picMkLst>
            <pc:docMk/>
            <pc:sldMk cId="2003411583" sldId="326"/>
            <ac:picMk id="6" creationId="{F9185A2B-B602-4899-B4A2-3A350CF14136}"/>
          </ac:picMkLst>
        </pc:picChg>
      </pc:sldChg>
      <pc:sldChg chg="modSp">
        <pc:chgData name="Robby Roth" userId="47608e0cc0708d8b" providerId="LiveId" clId="{EC7A03D2-A382-4708-B55D-CF97A2727067}" dt="2020-02-09T22:28:11.448" v="2803" actId="962"/>
        <pc:sldMkLst>
          <pc:docMk/>
          <pc:sldMk cId="1388555267" sldId="328"/>
        </pc:sldMkLst>
        <pc:picChg chg="mod">
          <ac:chgData name="Robby Roth" userId="47608e0cc0708d8b" providerId="LiveId" clId="{EC7A03D2-A382-4708-B55D-CF97A2727067}" dt="2020-02-09T22:28:11.448" v="2803" actId="962"/>
          <ac:picMkLst>
            <pc:docMk/>
            <pc:sldMk cId="1388555267" sldId="328"/>
            <ac:picMk id="5" creationId="{8238ACCF-FD89-49C4-AD30-80F90ACADF16}"/>
          </ac:picMkLst>
        </pc:picChg>
      </pc:sldChg>
      <pc:sldChg chg="modSp">
        <pc:chgData name="Robby Roth" userId="47608e0cc0708d8b" providerId="LiveId" clId="{EC7A03D2-A382-4708-B55D-CF97A2727067}" dt="2020-02-09T22:29:29.751" v="3101" actId="962"/>
        <pc:sldMkLst>
          <pc:docMk/>
          <pc:sldMk cId="2001693065" sldId="330"/>
        </pc:sldMkLst>
        <pc:picChg chg="mod">
          <ac:chgData name="Robby Roth" userId="47608e0cc0708d8b" providerId="LiveId" clId="{EC7A03D2-A382-4708-B55D-CF97A2727067}" dt="2020-02-09T22:29:29.751" v="3101" actId="962"/>
          <ac:picMkLst>
            <pc:docMk/>
            <pc:sldMk cId="2001693065" sldId="330"/>
            <ac:picMk id="6" creationId="{FAD2DE7B-2938-452E-A933-5D9EC04F96D1}"/>
          </ac:picMkLst>
        </pc:picChg>
      </pc:sldChg>
      <pc:sldChg chg="modSp">
        <pc:chgData name="Robby Roth" userId="47608e0cc0708d8b" providerId="LiveId" clId="{EC7A03D2-A382-4708-B55D-CF97A2727067}" dt="2020-02-09T22:31:16.731" v="3501" actId="962"/>
        <pc:sldMkLst>
          <pc:docMk/>
          <pc:sldMk cId="350217330" sldId="334"/>
        </pc:sldMkLst>
        <pc:picChg chg="mod">
          <ac:chgData name="Robby Roth" userId="47608e0cc0708d8b" providerId="LiveId" clId="{EC7A03D2-A382-4708-B55D-CF97A2727067}" dt="2020-02-09T22:31:16.731" v="3501" actId="962"/>
          <ac:picMkLst>
            <pc:docMk/>
            <pc:sldMk cId="350217330" sldId="334"/>
            <ac:picMk id="6" creationId="{79B4CE32-0003-4E18-8070-428523571E80}"/>
          </ac:picMkLst>
        </pc:picChg>
      </pc:sldChg>
      <pc:sldChg chg="modSp">
        <pc:chgData name="Robby Roth" userId="47608e0cc0708d8b" providerId="LiveId" clId="{EC7A03D2-A382-4708-B55D-CF97A2727067}" dt="2020-02-09T22:33:04.617" v="3903" actId="962"/>
        <pc:sldMkLst>
          <pc:docMk/>
          <pc:sldMk cId="1698304989" sldId="335"/>
        </pc:sldMkLst>
        <pc:picChg chg="mod">
          <ac:chgData name="Robby Roth" userId="47608e0cc0708d8b" providerId="LiveId" clId="{EC7A03D2-A382-4708-B55D-CF97A2727067}" dt="2020-02-09T22:33:04.617" v="3903" actId="962"/>
          <ac:picMkLst>
            <pc:docMk/>
            <pc:sldMk cId="1698304989" sldId="335"/>
            <ac:picMk id="6" creationId="{A12CA391-7035-4366-8937-CB725BBEAA85}"/>
          </ac:picMkLst>
        </pc:picChg>
      </pc:sldChg>
      <pc:sldChg chg="modSp">
        <pc:chgData name="Robby Roth" userId="47608e0cc0708d8b" providerId="LiveId" clId="{EC7A03D2-A382-4708-B55D-CF97A2727067}" dt="2020-02-09T22:33:54.703" v="4047" actId="962"/>
        <pc:sldMkLst>
          <pc:docMk/>
          <pc:sldMk cId="236707478" sldId="338"/>
        </pc:sldMkLst>
        <pc:picChg chg="mod">
          <ac:chgData name="Robby Roth" userId="47608e0cc0708d8b" providerId="LiveId" clId="{EC7A03D2-A382-4708-B55D-CF97A2727067}" dt="2020-02-09T22:33:54.703" v="4047" actId="962"/>
          <ac:picMkLst>
            <pc:docMk/>
            <pc:sldMk cId="236707478" sldId="338"/>
            <ac:picMk id="5" creationId="{50997548-09BA-4BA4-8BF5-211301176831}"/>
          </ac:picMkLst>
        </pc:picChg>
      </pc:sldChg>
      <pc:sldChg chg="modSp">
        <pc:chgData name="Robby Roth" userId="47608e0cc0708d8b" providerId="LiveId" clId="{EC7A03D2-A382-4708-B55D-CF97A2727067}" dt="2020-02-09T22:35:18.097" v="4333" actId="962"/>
        <pc:sldMkLst>
          <pc:docMk/>
          <pc:sldMk cId="868234354" sldId="339"/>
        </pc:sldMkLst>
        <pc:picChg chg="mod">
          <ac:chgData name="Robby Roth" userId="47608e0cc0708d8b" providerId="LiveId" clId="{EC7A03D2-A382-4708-B55D-CF97A2727067}" dt="2020-02-09T22:35:18.097" v="4333" actId="962"/>
          <ac:picMkLst>
            <pc:docMk/>
            <pc:sldMk cId="868234354" sldId="339"/>
            <ac:picMk id="5" creationId="{AFC14D65-7958-488D-9BBA-AF5030BFB1D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2/17/21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‹Nr.›</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‹Nr.›</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panose="020B0604020202020204" pitchFamily="34" charset="0"/>
                <a:ea typeface="Arial"/>
                <a:cs typeface="Arial"/>
                <a:sym typeface="Arial"/>
              </a:rPr>
              <a:t>This chapter considers business intelligence (BI) systems: information systems that can produce patterns, relationships, and other information from organizational structured and unstructured social data as well as from external, purchased data.</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Actually wouldn’t need all of the data columns in the Sales table. </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Data was divided into different billing years, that division wouldn’t affect analysis.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67886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First step was to combine the data in the two tables into a single table that contained both the sales and part data.</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30252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Data in Figure 3-7 connects selected parts with their past sales data.</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76302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For a small organization, the extraction may be as simple as an Access database. Larger organizations, however, typically create and staff a group of people who manage and run a </a:t>
            </a:r>
            <a:r>
              <a:rPr lang="en-US" b="1" dirty="0">
                <a:solidFill>
                  <a:prstClr val="black"/>
                </a:solidFill>
                <a:latin typeface="Arial" panose="020B0604020202020204" pitchFamily="34" charset="0"/>
                <a:ea typeface="+mn-ea"/>
                <a:cs typeface="+mn-cs"/>
              </a:rPr>
              <a:t>data warehouse</a:t>
            </a:r>
            <a:r>
              <a:rPr lang="en-US" dirty="0">
                <a:solidFill>
                  <a:prstClr val="black"/>
                </a:solidFill>
                <a:latin typeface="Arial" panose="020B0604020202020204" pitchFamily="34" charset="0"/>
                <a:ea typeface="+mn-ea"/>
                <a:cs typeface="+mn-cs"/>
              </a:rPr>
              <a:t>, which is a facility for managing an organization’s BI data.</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54649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This </a:t>
            </a:r>
            <a:r>
              <a:rPr lang="en-US" dirty="0">
                <a:solidFill>
                  <a:prstClr val="black"/>
                </a:solidFill>
                <a:latin typeface="Arial" panose="020B0604020202020204" pitchFamily="34" charset="0"/>
                <a:ea typeface="+mn-ea"/>
                <a:cs typeface="+mn-cs"/>
              </a:rPr>
              <a:t>figure shows the components of a data warehouse. Programs read operational and other data and extract, clean, and prepare that data for BI processing.</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An organization might use Oracle for its operational processing, but use SQL Server for its data warehouse. Other organizations use SQL Server for operational processing, but use DBMSs from statistical package vendors such as SAS or SPSS in the data warehouse.</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22917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defRPr/>
            </a:pPr>
            <a:r>
              <a:rPr lang="en-US" dirty="0">
                <a:solidFill>
                  <a:prstClr val="black"/>
                </a:solidFill>
                <a:latin typeface="Calibri" panose="020F0502020204030204"/>
                <a:ea typeface="+mn-ea"/>
                <a:cs typeface="+mn-cs"/>
              </a:rPr>
              <a:t>Purchase of data about other organizations is not unusual or particularly concerning from a privacy standpoint. </a:t>
            </a:r>
          </a:p>
          <a:p>
            <a:pPr marL="171450" lvl="0" indent="-171450" defTabSz="914400">
              <a:buFont typeface="Arial" panose="020B0604020202020204" pitchFamily="34" charset="0"/>
              <a:buChar char="•"/>
              <a:defRPr/>
            </a:pPr>
            <a:r>
              <a:rPr lang="en-US" dirty="0">
                <a:solidFill>
                  <a:prstClr val="black"/>
                </a:solidFill>
                <a:latin typeface="Calibri" panose="020F0502020204030204"/>
                <a:ea typeface="+mn-ea"/>
                <a:cs typeface="+mn-cs"/>
              </a:rPr>
              <a:t>However, some companies choose to buy personal, consumer data (like marital status) from data vendors like Acxiom Corporation. </a:t>
            </a:r>
            <a:endParaRPr lang="en-US" dirty="0">
              <a:solidFill>
                <a:prstClr val="black"/>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59553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Most operational and purchased data have problems that inhibit their usefulness for BI analysis. </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Problematic data is termed dirty data. Examples are a value of B for customer gender and of 213 for customer age. Other examples are a value of 999–999–9999 for a U.S. phone number, a part color of “gren,” and an email address of WhyMe@GuessWhoIAM.org. </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63225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The data analysts who work with a data warehouse are experts at data management, data cleaning, data transformation, data relationships, and the like. However, they are not usually experts in a given business function.</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A data mart is a subset of a data warehouse. A date mart addresses a particular component or functional area of the business.</a:t>
            </a:r>
          </a:p>
          <a:p>
            <a:pPr lvl="0" defTabSz="914400">
              <a:defRPr/>
            </a:pPr>
            <a:endParaRPr lang="en-US" dirty="0">
              <a:solidFill>
                <a:prstClr val="black"/>
              </a:solidFill>
              <a:latin typeface="Arial" panose="020B0604020202020204" pitchFamily="34" charset="0"/>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00677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b="1" dirty="0">
                <a:solidFill>
                  <a:prstClr val="black"/>
                </a:solidFill>
                <a:latin typeface="Arial" panose="020B0604020202020204" pitchFamily="34" charset="0"/>
                <a:ea typeface="+mn-ea"/>
                <a:cs typeface="+mn-cs"/>
              </a:rPr>
              <a:t>Reporting analysis </a:t>
            </a:r>
            <a:r>
              <a:rPr lang="en-US" dirty="0">
                <a:solidFill>
                  <a:prstClr val="black"/>
                </a:solidFill>
                <a:latin typeface="Arial" panose="020B0604020202020204" pitchFamily="34" charset="0"/>
                <a:ea typeface="+mn-ea"/>
                <a:cs typeface="+mn-cs"/>
              </a:rPr>
              <a:t>is the process of sorting, grouping, summing, filtering, and formatting structured data. </a:t>
            </a:r>
            <a:r>
              <a:rPr lang="en-US" b="1" dirty="0">
                <a:solidFill>
                  <a:prstClr val="black"/>
                </a:solidFill>
                <a:latin typeface="Arial" panose="020B0604020202020204" pitchFamily="34" charset="0"/>
                <a:ea typeface="+mn-ea"/>
                <a:cs typeface="+mn-cs"/>
              </a:rPr>
              <a:t>Structured data </a:t>
            </a:r>
            <a:r>
              <a:rPr lang="en-US" dirty="0">
                <a:solidFill>
                  <a:prstClr val="black"/>
                </a:solidFill>
                <a:latin typeface="Arial" panose="020B0604020202020204" pitchFamily="34" charset="0"/>
                <a:ea typeface="+mn-ea"/>
                <a:cs typeface="+mn-cs"/>
              </a:rPr>
              <a:t>is data in the form of rows and columns. Most of the time structured data means tables in a relational database, but it can refer to spreadsheet data as well. The parts analysis you read in 3-2 is an example of a reporting analysis. Another type of report, </a:t>
            </a:r>
            <a:r>
              <a:rPr lang="en-US" b="1" dirty="0">
                <a:solidFill>
                  <a:prstClr val="black"/>
                </a:solidFill>
                <a:latin typeface="Arial" panose="020B0604020202020204" pitchFamily="34" charset="0"/>
                <a:ea typeface="+mn-ea"/>
                <a:cs typeface="+mn-cs"/>
              </a:rPr>
              <a:t>exception reports </a:t>
            </a:r>
            <a:r>
              <a:rPr lang="en-US" dirty="0">
                <a:solidFill>
                  <a:prstClr val="black"/>
                </a:solidFill>
                <a:latin typeface="Arial" panose="020B0604020202020204" pitchFamily="34" charset="0"/>
                <a:ea typeface="+mn-ea"/>
                <a:cs typeface="+mn-cs"/>
              </a:rPr>
              <a:t>are reports produced when something out of predefined bounds occurs.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59766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In general, reporting analyses are used to create information about past performance, whereas data mining is used primarily for classifying and predicting. There are exceptions, but these statements are reasonable rules of thumb. </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The goal of Big Data analysis is to find patterns and relationships in the enormous amounts of data generated from sources like social media sites or Web server logs. As indicated, Big Data data techniques can include reporting and data mining as well.</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90109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Arial" panose="020B0604020202020204" pitchFamily="34" charset="0"/>
              </a:rPr>
              <a:t>Goals: Use the eHermes system to:</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Illustrate a practical application for business intelligence systems, specifically reporting.</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Provide a setting to teach standard reporting terminology.</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Illustrate advantages of storing data in the cloud.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58991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Cluster analysis: Statistical technique to identify groups of entities with similar characteristics; used to find groups of similar customers from customer order and demographic data.</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855314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61925" lvl="0" indent="-161925" defTabSz="914400">
              <a:spcBef>
                <a:spcPct val="0"/>
              </a:spcBef>
              <a:buFontTx/>
              <a:buChar char="•"/>
            </a:pPr>
            <a:r>
              <a:rPr lang="en-US" dirty="0">
                <a:solidFill>
                  <a:prstClr val="black"/>
                </a:solidFill>
                <a:latin typeface="Calibri" panose="020F0502020204030204"/>
                <a:ea typeface="+mn-ea"/>
                <a:cs typeface="+mn-cs"/>
              </a:rPr>
              <a:t>Predict number of minutes of weekend cell phone use.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96421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spcBef>
                <a:spcPct val="0"/>
              </a:spcBef>
              <a:defRPr/>
            </a:pPr>
            <a:r>
              <a:rPr lang="en-US" dirty="0">
                <a:solidFill>
                  <a:prstClr val="black"/>
                </a:solidFill>
                <a:latin typeface="Arial" panose="020B0604020202020204" pitchFamily="34" charset="0"/>
                <a:ea typeface="+mn-ea"/>
                <a:cs typeface="+mn-cs"/>
              </a:rPr>
              <a:t>Big Data analysis can involve both reporting and data mining techniques. The chief difference is, however, that Big Data has volume, velocity, and variation characteristics that far exceed those of traditional reporting and data mining.</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766997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defRPr/>
            </a:pPr>
            <a:r>
              <a:rPr lang="en-US" dirty="0">
                <a:solidFill>
                  <a:prstClr val="black"/>
                </a:solidFill>
                <a:latin typeface="Calibri" panose="020F0502020204030204"/>
                <a:ea typeface="+mn-ea"/>
                <a:cs typeface="+mn-cs"/>
              </a:rPr>
              <a:t>Technique for harnessing power of thousands of computers working in parallel.</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19234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61925" lvl="0" indent="-161925" defTabSz="914400">
              <a:spcBef>
                <a:spcPct val="0"/>
              </a:spcBef>
              <a:buFontTx/>
              <a:buChar char="•"/>
            </a:pPr>
            <a:r>
              <a:rPr lang="en-US" dirty="0">
                <a:solidFill>
                  <a:prstClr val="black"/>
                </a:solidFill>
                <a:latin typeface="Calibri" panose="020F0502020204030204"/>
                <a:ea typeface="+mn-ea"/>
                <a:cs typeface="+mn-cs"/>
              </a:rPr>
              <a:t>This trend line supports contention that “Web 2.0” is fading from use.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87759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In the BI context, most static reports are published as PDF documents. </a:t>
            </a:r>
            <a:r>
              <a:rPr lang="en-US" b="1" dirty="0">
                <a:solidFill>
                  <a:prstClr val="black"/>
                </a:solidFill>
                <a:latin typeface="Arial" panose="020B0604020202020204" pitchFamily="34" charset="0"/>
                <a:ea typeface="+mn-ea"/>
                <a:cs typeface="+mn-cs"/>
              </a:rPr>
              <a:t>Dynamic reports </a:t>
            </a:r>
            <a:r>
              <a:rPr lang="en-US" dirty="0">
                <a:solidFill>
                  <a:prstClr val="black"/>
                </a:solidFill>
                <a:latin typeface="Arial" panose="020B0604020202020204" pitchFamily="34" charset="0"/>
                <a:ea typeface="+mn-ea"/>
                <a:cs typeface="+mn-cs"/>
              </a:rPr>
              <a:t>are BI documents that are updated at the time they are requested. A sales report that is current at the time the user accessed it on a Web server is a dynamic report.</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82664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A BI server extends alert/RSS functionality to support user </a:t>
            </a:r>
            <a:r>
              <a:rPr lang="en-US" b="1" dirty="0">
                <a:solidFill>
                  <a:prstClr val="black"/>
                </a:solidFill>
                <a:latin typeface="Arial" panose="020B0604020202020204" pitchFamily="34" charset="0"/>
                <a:ea typeface="+mn-ea"/>
                <a:cs typeface="+mn-cs"/>
              </a:rPr>
              <a:t>subscriptions</a:t>
            </a:r>
            <a:r>
              <a:rPr lang="en-US" dirty="0">
                <a:solidFill>
                  <a:prstClr val="black"/>
                </a:solidFill>
                <a:latin typeface="Arial" panose="020B0604020202020204" pitchFamily="34" charset="0"/>
                <a:ea typeface="+mn-ea"/>
                <a:cs typeface="+mn-cs"/>
              </a:rPr>
              <a:t>, which are user requests for particular BI results on a particular schedule or in response to particular events. For example, a user can subscribe to a daily sales report, requesting that it be delivered each morning.</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Management and delivery. The management function maintains metadata about the authorized allocation of BI results to users. The BI server tracks what results are available, what users are authorized to view those results, and the schedule upon which the results are provided to the authorized users. It adjusts allocations as available results change and users come and go.</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80152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GOAL</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Sensitize students to the use of data generated and processed about them.</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Illustrate some of the uses of frequent-buyer data.</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97852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Calibri" panose="020F0502020204030204"/>
                <a:ea typeface="+mn-ea"/>
                <a:cs typeface="+mn-cs"/>
              </a:rPr>
              <a:t>GOAL</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Sensitize students to the use of data generated and processed about them.</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Illustrate some of the uses of frequent-buyer data.</a:t>
            </a:r>
          </a:p>
          <a:p>
            <a:pPr lvl="0" defTabSz="914400"/>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39402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Arial" panose="020B0604020202020204" pitchFamily="34" charset="0"/>
              </a:rPr>
              <a:t>Help students understand the importance not just of what data is being gathered about them, but what analyses and conclusions are being made from that data, behind their back.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83409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This chapter considers BI systems to identify patterns, relationships, and other information in organizational structured and unstructured social data, as well as purchased external data. In addition to this data, another rich source of knowledge is employees themselves.</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Vast amounts of collective knowledge exist in every organization’s employees. How can that knowledge be shared?</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As you will learn, business intelligence is the key technology supporting such marketing technology.</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492319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Tx/>
              <a:buChar char="•"/>
            </a:pPr>
            <a:r>
              <a:rPr lang="en-US" dirty="0">
                <a:solidFill>
                  <a:prstClr val="black"/>
                </a:solidFill>
                <a:latin typeface="Arial" panose="020B0604020202020204" pitchFamily="34" charset="0"/>
                <a:ea typeface="+mn-ea"/>
                <a:cs typeface="Arial" panose="020B0604020202020204" pitchFamily="34" charset="0"/>
              </a:rPr>
              <a:t>FireFox has an optional feature that tracks and graphs all the cookies on your computer.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25335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Who are these companies that are gathering my browser behavior data? If you hold your mouse over one of the cookies, it will highlight the data and source location.</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200226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44</a:t>
            </a:fld>
            <a:endParaRPr lang="en-US" dirty="0"/>
          </a:p>
        </p:txBody>
      </p:sp>
    </p:spTree>
    <p:extLst>
      <p:ext uri="{BB962C8B-B14F-4D97-AF65-F5344CB8AC3E}">
        <p14:creationId xmlns:p14="http://schemas.microsoft.com/office/powerpoint/2010/main" val="657549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BI systems are information systems that process operational and other data to identify patterns, relationships, and trends for use by business professionals and other knowledge workers. </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Five standard IS components are present in BI systems: hardware, software, data, procedures, and people</a:t>
            </a:r>
            <a:r>
              <a:rPr lang="en-US" dirty="0">
                <a:solidFill>
                  <a:prstClr val="black"/>
                </a:solidFill>
                <a:latin typeface="Calibri" panose="020F0502020204030204"/>
                <a:ea typeface="+mn-ea"/>
                <a:cs typeface="+mn-cs"/>
              </a:rPr>
              <a:t>. </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The boundaries of BI systems are blurry.</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66851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Use BI for all of the collaborative tasks described in Chapter 2.</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Falcon Security could use BI to determine whether it could save costs by rerouting its drone flights.</a:t>
            </a:r>
            <a:endParaRPr lang="en-US" sz="1100" dirty="0">
              <a:solidFill>
                <a:prstClr val="black"/>
              </a:solidFill>
              <a:latin typeface="Arial" panose="020B0604020202020204" pitchFamily="34" charset="0"/>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63060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Arial" panose="020B0604020202020204" pitchFamily="34" charset="0"/>
              </a:rPr>
              <a:t>Typical uses involve classification or prediction.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25457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These activities directly correspond to the BI elements in Figure 3-1.</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mn-cs"/>
              </a:rPr>
              <a:t>The four fundamental categories of BI analysis are reporting, data mining, Big Data, and knowledge management. </a:t>
            </a:r>
          </a:p>
          <a:p>
            <a:pPr marL="171450" lvl="0" indent="-171450" defTabSz="914400">
              <a:buFont typeface="Arial" panose="020B0604020202020204" pitchFamily="34" charset="0"/>
              <a:buChar char="•"/>
            </a:pPr>
            <a:r>
              <a:rPr lang="en-US" b="1" dirty="0">
                <a:solidFill>
                  <a:prstClr val="black"/>
                </a:solidFill>
                <a:latin typeface="Arial" panose="020B0604020202020204" pitchFamily="34" charset="0"/>
                <a:ea typeface="+mn-ea"/>
                <a:cs typeface="+mn-cs"/>
              </a:rPr>
              <a:t>Push publishing </a:t>
            </a:r>
            <a:r>
              <a:rPr lang="en-US" dirty="0">
                <a:solidFill>
                  <a:prstClr val="black"/>
                </a:solidFill>
                <a:latin typeface="Arial" panose="020B0604020202020204" pitchFamily="34" charset="0"/>
                <a:ea typeface="+mn-ea"/>
                <a:cs typeface="+mn-cs"/>
              </a:rPr>
              <a:t>delivers business intelligence to users without any request from the users; the BI results are delivered according to a schedule or as a result of an event or particular data condition. </a:t>
            </a:r>
            <a:r>
              <a:rPr lang="en-US" b="1" dirty="0">
                <a:solidFill>
                  <a:prstClr val="black"/>
                </a:solidFill>
                <a:latin typeface="Arial" panose="020B0604020202020204" pitchFamily="34" charset="0"/>
                <a:ea typeface="+mn-ea"/>
                <a:cs typeface="+mn-cs"/>
              </a:rPr>
              <a:t>Pull publishing </a:t>
            </a:r>
            <a:r>
              <a:rPr lang="en-US" dirty="0">
                <a:solidFill>
                  <a:prstClr val="black"/>
                </a:solidFill>
                <a:latin typeface="Arial" panose="020B0604020202020204" pitchFamily="34" charset="0"/>
                <a:ea typeface="+mn-ea"/>
                <a:cs typeface="+mn-cs"/>
              </a:rPr>
              <a:t>requires the user to request BI results.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09304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defTabSz="914400"/>
            <a:r>
              <a:rPr lang="en-US" dirty="0">
                <a:solidFill>
                  <a:prstClr val="black"/>
                </a:solidFill>
                <a:latin typeface="Arial" panose="020B0604020202020204" pitchFamily="34" charset="0"/>
                <a:ea typeface="+mn-ea"/>
                <a:cs typeface="+mn-cs"/>
              </a:rPr>
              <a:t>Obtained an extract of sales data from its IS department and stored it in Microsoft Access.</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28580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defRPr/>
            </a:pPr>
            <a:r>
              <a:rPr lang="en-US" dirty="0">
                <a:solidFill>
                  <a:prstClr val="black"/>
                </a:solidFill>
                <a:latin typeface="Arial" panose="020B0604020202020204" pitchFamily="34" charset="0"/>
                <a:ea typeface="+mn-ea"/>
                <a:cs typeface="+mn-cs"/>
              </a:rPr>
              <a:t>IS department extracted the data.</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Actually wouldn’t need all of the data columns in the Sales table. </a:t>
            </a:r>
          </a:p>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Data was divided into different billing years, which wouldn’t affect analysis.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62312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609600" y="16002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609600" y="3962401"/>
            <a:ext cx="109728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807084"/>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31627" y="4013968"/>
            <a:ext cx="109728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3772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2/17/21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‹Nr.›</a:t>
            </a:fld>
            <a:endParaRPr lang="en-US" dirty="0"/>
          </a:p>
        </p:txBody>
      </p:sp>
      <p:sp>
        <p:nvSpPr>
          <p:cNvPr id="13" name="Content Placeholder 2"/>
          <p:cNvSpPr>
            <a:spLocks noGrp="1"/>
          </p:cNvSpPr>
          <p:nvPr>
            <p:ph idx="13"/>
          </p:nvPr>
        </p:nvSpPr>
        <p:spPr>
          <a:xfrm>
            <a:off x="631627" y="264168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09600" y="368316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609600" y="4724640"/>
            <a:ext cx="109728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0676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3492775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
        <p:nvSpPr>
          <p:cNvPr id="9" name="Shape 39"/>
          <p:cNvSpPr txBox="1">
            <a:spLocks noGrp="1"/>
          </p:cNvSpPr>
          <p:nvPr>
            <p:ph type="body" idx="13"/>
          </p:nvPr>
        </p:nvSpPr>
        <p:spPr>
          <a:xfrm>
            <a:off x="633039" y="1500548"/>
            <a:ext cx="109728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1443185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09600" y="228601"/>
            <a:ext cx="109728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609600" y="5368160"/>
            <a:ext cx="109728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‹Nr.›</a:t>
            </a:fld>
            <a:endParaRPr lang="en-US" sz="900" dirty="0">
              <a:solidFill>
                <a:schemeClr val="dk1"/>
              </a:solidFil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609600" y="1600201"/>
            <a:ext cx="109728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609600" y="2278063"/>
            <a:ext cx="109728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609601" y="2954338"/>
            <a:ext cx="10977033"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609600" y="3733801"/>
            <a:ext cx="109728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609600" y="4427538"/>
            <a:ext cx="109728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609600" y="5181601"/>
            <a:ext cx="109728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609600" y="5811838"/>
            <a:ext cx="109728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4876801" y="6418263"/>
            <a:ext cx="639779"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7338485" y="6418263"/>
            <a:ext cx="604423"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9601201" y="6418263"/>
            <a:ext cx="768036"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10634802" y="6418263"/>
            <a:ext cx="1038132"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6705600" y="1600200"/>
            <a:ext cx="48768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6705600" y="3200401"/>
            <a:ext cx="48768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125293" y="6165337"/>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609600" y="816430"/>
            <a:ext cx="109728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609600" y="1600201"/>
            <a:ext cx="109728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609600" y="6172200"/>
            <a:ext cx="10976172" cy="241514"/>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8" r:id="rId12"/>
    <p:sldLayoutId id="2147483679" r:id="rId13"/>
    <p:sldLayoutId id="214748369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609600" y="1600201"/>
            <a:ext cx="109728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609600" y="6172200"/>
            <a:ext cx="10976172" cy="241514"/>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‹Nr.›</a:t>
            </a:fld>
            <a:endParaRPr lang="en-US" sz="900" dirty="0">
              <a:solidFill>
                <a:schemeClr val="lt1"/>
              </a:solidFill>
            </a:endParaRPr>
          </a:p>
        </p:txBody>
      </p:sp>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www.doubleclickbygoogle.com/"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hyperlink" Target="https://addons.mozilla.org/en-us/firefox/addon/lightbeam/review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hyperlink" Target="https://www.msn.com/en-in/"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21.jpg"/></Relationships>
</file>

<file path=ppt/slides/_rels/slide4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1981199" y="1131312"/>
            <a:ext cx="8363663"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6553200" y="2209801"/>
            <a:ext cx="3657600" cy="815283"/>
          </a:xfrm>
        </p:spPr>
        <p:txBody>
          <a:bodyPr/>
          <a:lstStyle/>
          <a:p>
            <a:pPr lvl="0" algn="ctr"/>
            <a:r>
              <a:rPr lang="en-US" b="1" dirty="0">
                <a:latin typeface="+mn-lt"/>
              </a:rPr>
              <a:t>Chapter 3</a:t>
            </a:r>
          </a:p>
        </p:txBody>
      </p:sp>
      <p:sp>
        <p:nvSpPr>
          <p:cNvPr id="5" name="Text Placeholder 4"/>
          <p:cNvSpPr>
            <a:spLocks noGrp="1"/>
          </p:cNvSpPr>
          <p:nvPr>
            <p:ph type="body" idx="3"/>
          </p:nvPr>
        </p:nvSpPr>
        <p:spPr>
          <a:xfrm>
            <a:off x="6553200" y="3114462"/>
            <a:ext cx="3657600" cy="1553072"/>
          </a:xfrm>
        </p:spPr>
        <p:txBody>
          <a:bodyPr/>
          <a:lstStyle/>
          <a:p>
            <a:pPr algn="ctr"/>
            <a:r>
              <a:rPr lang="en-US" dirty="0">
                <a:solidFill>
                  <a:schemeClr val="tx1"/>
                </a:solidFill>
                <a:latin typeface="+mn-lt"/>
              </a:rPr>
              <a:t>Business Intelligence Systems</a:t>
            </a:r>
          </a:p>
        </p:txBody>
      </p:sp>
      <p:pic>
        <p:nvPicPr>
          <p:cNvPr id="8" name="Picture 7" descr="Cover art for Experiencing MIS, 9th Edition, by David M. Kroenke and Randall J. Boyle&#10;">
            <a:extLst>
              <a:ext uri="{FF2B5EF4-FFF2-40B4-BE49-F238E27FC236}">
                <a16:creationId xmlns:a16="http://schemas.microsoft.com/office/drawing/2014/main" id="{66F68693-04B9-45A8-9FEE-D461A6FE8391}"/>
              </a:ext>
              <a:ext uri="{C183D7F6-B498-43B3-948B-1728B52AA6E4}">
                <adec:decorative xmlns:adec="http://schemas.microsoft.com/office/drawing/2017/decorative" val="0"/>
              </a:ext>
            </a:extLst>
          </p:cNvPr>
          <p:cNvPicPr>
            <a:picLocks noChangeAspect="1"/>
          </p:cNvPicPr>
          <p:nvPr/>
        </p:nvPicPr>
        <p:blipFill>
          <a:blip r:embed="rId3"/>
          <a:srcRect/>
          <a:stretch/>
        </p:blipFill>
        <p:spPr>
          <a:xfrm>
            <a:off x="2259918" y="1850538"/>
            <a:ext cx="3418851" cy="4375951"/>
          </a:xfrm>
          <a:prstGeom prst="rect">
            <a:avLst/>
          </a:prstGeom>
          <a:ln w="9525">
            <a:solidFill>
              <a:schemeClr val="tx1"/>
            </a:solidFill>
          </a:ln>
        </p:spPr>
      </p:pic>
      <p:sp>
        <p:nvSpPr>
          <p:cNvPr id="6" name="Text Placeholder 5"/>
          <p:cNvSpPr>
            <a:spLocks noGrp="1"/>
          </p:cNvSpPr>
          <p:nvPr>
            <p:ph type="body" idx="13"/>
          </p:nvPr>
        </p:nvSpPr>
        <p:spPr>
          <a:xfrm>
            <a:off x="4069081" y="6474315"/>
            <a:ext cx="6275783" cy="246526"/>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
        <p:nvSpPr>
          <p:cNvPr id="7" name="TextBox 6"/>
          <p:cNvSpPr txBox="1"/>
          <p:nvPr/>
        </p:nvSpPr>
        <p:spPr>
          <a:xfrm>
            <a:off x="6796549" y="4924594"/>
            <a:ext cx="3170903"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Acquire Data: Extracted Order Data</a:t>
            </a:r>
          </a:p>
        </p:txBody>
      </p:sp>
      <p:sp>
        <p:nvSpPr>
          <p:cNvPr id="4" name="Content Placeholder 3"/>
          <p:cNvSpPr>
            <a:spLocks noGrp="1"/>
          </p:cNvSpPr>
          <p:nvPr>
            <p:ph idx="1"/>
          </p:nvPr>
        </p:nvSpPr>
        <p:spPr>
          <a:xfrm>
            <a:off x="1981200" y="1600200"/>
            <a:ext cx="8246120" cy="1756071"/>
          </a:xfrm>
        </p:spPr>
        <p:txBody>
          <a:bodyPr wrap="square" lIns="91425" tIns="91425" rIns="91425" bIns="91425" anchor="t" anchorCtr="0">
            <a:noAutofit/>
          </a:bodyPr>
          <a:lstStyle/>
          <a:p>
            <a:pPr marL="0" indent="0">
              <a:buNone/>
            </a:pPr>
            <a:r>
              <a:rPr lang="en-US" sz="1400" dirty="0">
                <a:latin typeface="+mn-lt"/>
              </a:rPr>
              <a:t>3-2 What are the three primary activities in the B</a:t>
            </a:r>
            <a:r>
              <a:rPr lang="en-US" sz="100" dirty="0">
                <a:latin typeface="+mn-lt"/>
              </a:rPr>
              <a:t> </a:t>
            </a:r>
            <a:r>
              <a:rPr lang="en-US" sz="1400" dirty="0">
                <a:latin typeface="+mn-lt"/>
              </a:rPr>
              <a:t>I process?</a:t>
            </a:r>
          </a:p>
          <a:p>
            <a:pPr marL="255600" indent="-255600">
              <a:buFont typeface="Arial" panose="020B0604020202020204" pitchFamily="34" charset="0"/>
              <a:buChar char="•"/>
            </a:pPr>
            <a:r>
              <a:rPr lang="en-US" sz="1800" kern="1200" dirty="0">
                <a:solidFill>
                  <a:srgbClr val="000000"/>
                </a:solidFill>
                <a:latin typeface="Arial (Body)"/>
                <a:ea typeface="+mn-ea"/>
                <a:cs typeface="+mn-cs"/>
              </a:rPr>
              <a:t>Query</a:t>
            </a:r>
          </a:p>
          <a:p>
            <a:pPr marL="741600" lvl="1" indent="-285750">
              <a:buFontTx/>
              <a:buChar char="–"/>
            </a:pPr>
            <a:r>
              <a:rPr lang="en-US" sz="1800" u="sng" kern="1200" dirty="0">
                <a:solidFill>
                  <a:srgbClr val="000000"/>
                </a:solidFill>
                <a:latin typeface="Arial (Body)"/>
                <a:ea typeface="+mn-ea"/>
                <a:cs typeface="+mn-cs"/>
              </a:rPr>
              <a:t>Sales</a:t>
            </a:r>
            <a:r>
              <a:rPr lang="en-US" sz="1800" kern="1200" dirty="0">
                <a:solidFill>
                  <a:srgbClr val="000000"/>
                </a:solidFill>
                <a:latin typeface="Arial (Body)"/>
                <a:ea typeface="+mn-ea"/>
                <a:cs typeface="+mn-cs"/>
              </a:rPr>
              <a:t> (CustomerName, Contact, Title, Bill Year, Number Orders, Units, Revenue, Source, PartNumber)</a:t>
            </a:r>
          </a:p>
          <a:p>
            <a:pPr marL="741600" lvl="1" indent="-285750">
              <a:buFontTx/>
              <a:buChar char="–"/>
            </a:pPr>
            <a:r>
              <a:rPr lang="en-US" sz="1800" u="sng" kern="1200" dirty="0">
                <a:solidFill>
                  <a:srgbClr val="000000"/>
                </a:solidFill>
                <a:latin typeface="Arial (Body)"/>
                <a:ea typeface="+mn-ea"/>
                <a:cs typeface="+mn-cs"/>
              </a:rPr>
              <a:t>Part</a:t>
            </a:r>
            <a:r>
              <a:rPr lang="en-US" sz="1800" kern="1200" dirty="0">
                <a:solidFill>
                  <a:srgbClr val="000000"/>
                </a:solidFill>
                <a:latin typeface="Arial (Body)"/>
                <a:ea typeface="+mn-ea"/>
                <a:cs typeface="+mn-cs"/>
              </a:rPr>
              <a:t> (PartNumber, Shipping Weight, Vendor)</a:t>
            </a:r>
          </a:p>
        </p:txBody>
      </p:sp>
      <p:sp>
        <p:nvSpPr>
          <p:cNvPr id="5" name="Content Placeholder 4"/>
          <p:cNvSpPr>
            <a:spLocks noGrp="1"/>
          </p:cNvSpPr>
          <p:nvPr>
            <p:ph idx="13"/>
          </p:nvPr>
        </p:nvSpPr>
        <p:spPr>
          <a:xfrm>
            <a:off x="1997720" y="3372431"/>
            <a:ext cx="8538305" cy="397314"/>
          </a:xfrm>
        </p:spPr>
        <p:txBody>
          <a:bodyPr wrap="square" lIns="91425" tIns="91425" rIns="91425" bIns="91425" anchor="t" anchorCtr="0">
            <a:noAutofit/>
          </a:bodyPr>
          <a:lstStyle/>
          <a:p>
            <a:pPr marL="0" indent="0" defTabSz="685800">
              <a:spcBef>
                <a:spcPts val="0"/>
              </a:spcBef>
              <a:buSzPts val="2400"/>
              <a:buNone/>
            </a:pPr>
            <a:r>
              <a:rPr lang="en-US" sz="1800" b="1" kern="1200" dirty="0">
                <a:solidFill>
                  <a:srgbClr val="000000"/>
                </a:solidFill>
                <a:latin typeface="Arial (Body)"/>
                <a:ea typeface="+mn-ea"/>
                <a:cs typeface="+mn-cs"/>
              </a:rPr>
              <a:t>Figure 3-4</a:t>
            </a:r>
            <a:r>
              <a:rPr lang="en-US" sz="1800" kern="1200" dirty="0">
                <a:solidFill>
                  <a:srgbClr val="000000"/>
                </a:solidFill>
                <a:latin typeface="Arial (Body)"/>
                <a:ea typeface="+mn-ea"/>
                <a:cs typeface="+mn-cs"/>
              </a:rPr>
              <a:t> Sample Extracted Data: Order Extract Table and Part Data Table</a:t>
            </a:r>
          </a:p>
        </p:txBody>
      </p:sp>
      <p:pic>
        <p:nvPicPr>
          <p:cNvPr id="7" name="Picture 6" descr="Figure contains query results in Access. The table shown includes a sample of extracted order data and part data.">
            <a:extLst>
              <a:ext uri="{FF2B5EF4-FFF2-40B4-BE49-F238E27FC236}">
                <a16:creationId xmlns:a16="http://schemas.microsoft.com/office/drawing/2014/main" id="{5DF865A2-6F40-49AF-B533-4DB31911EE07}"/>
              </a:ext>
            </a:extLst>
          </p:cNvPr>
          <p:cNvPicPr>
            <a:picLocks noChangeAspect="1"/>
          </p:cNvPicPr>
          <p:nvPr/>
        </p:nvPicPr>
        <p:blipFill>
          <a:blip r:embed="rId3"/>
          <a:srcRect/>
          <a:stretch/>
        </p:blipFill>
        <p:spPr>
          <a:xfrm>
            <a:off x="2588413" y="3785906"/>
            <a:ext cx="6883150" cy="2294383"/>
          </a:xfrm>
          <a:prstGeom prst="rect">
            <a:avLst/>
          </a:prstGeom>
        </p:spPr>
      </p:pic>
      <p:sp>
        <p:nvSpPr>
          <p:cNvPr id="6" name="Content Placeholder 5"/>
          <p:cNvSpPr>
            <a:spLocks noGrp="1"/>
          </p:cNvSpPr>
          <p:nvPr>
            <p:ph idx="14"/>
          </p:nvPr>
        </p:nvSpPr>
        <p:spPr>
          <a:xfrm>
            <a:off x="1997720" y="5981501"/>
            <a:ext cx="8229600" cy="389022"/>
          </a:xfrm>
        </p:spPr>
        <p:txBody>
          <a:bodyPr/>
          <a:lstStyle/>
          <a:p>
            <a:pPr marL="101600" indent="0">
              <a:buNone/>
            </a:pPr>
            <a:r>
              <a:rPr lang="en-US" sz="1800" b="1" kern="1200" dirty="0">
                <a:solidFill>
                  <a:srgbClr val="000000"/>
                </a:solidFill>
                <a:latin typeface="Arial (Body)"/>
              </a:rPr>
              <a:t>Source</a:t>
            </a:r>
            <a:r>
              <a:rPr lang="en-US" sz="1800" kern="1200" dirty="0">
                <a:solidFill>
                  <a:srgbClr val="000000"/>
                </a:solidFill>
                <a:latin typeface="Arial (Body)"/>
              </a:rPr>
              <a:t>: Microsoft Corporation</a:t>
            </a:r>
          </a:p>
        </p:txBody>
      </p:sp>
    </p:spTree>
    <p:extLst>
      <p:ext uri="{BB962C8B-B14F-4D97-AF65-F5344CB8AC3E}">
        <p14:creationId xmlns:p14="http://schemas.microsoft.com/office/powerpoint/2010/main" val="289836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Sample Extracted Data: Part Data Table</a:t>
            </a:r>
            <a:endParaRPr lang="en-US"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4" name="Content Placeholder 3"/>
          <p:cNvSpPr>
            <a:spLocks noGrp="1"/>
          </p:cNvSpPr>
          <p:nvPr>
            <p:ph type="body" idx="1"/>
          </p:nvPr>
        </p:nvSpPr>
        <p:spPr>
          <a:xfrm>
            <a:off x="1981200" y="1600201"/>
            <a:ext cx="8229600" cy="884208"/>
          </a:xfrm>
        </p:spPr>
        <p:txBody>
          <a:bodyPr wrap="square" lIns="91425" tIns="91425" rIns="91425" bIns="91425" anchor="t" anchorCtr="0">
            <a:noAutofit/>
          </a:bodyPr>
          <a:lstStyle/>
          <a:p>
            <a:pPr marL="0" indent="0">
              <a:buNone/>
            </a:pPr>
            <a:r>
              <a:rPr lang="en-US" sz="1400" dirty="0">
                <a:latin typeface="+mn-lt"/>
              </a:rPr>
              <a:t>3-2 What are the three primary activities in the B</a:t>
            </a:r>
            <a:r>
              <a:rPr lang="en-US" sz="100" dirty="0">
                <a:latin typeface="+mn-lt"/>
              </a:rPr>
              <a:t> </a:t>
            </a:r>
            <a:r>
              <a:rPr lang="en-US" sz="1400" dirty="0">
                <a:latin typeface="+mn-lt"/>
              </a:rPr>
              <a:t>I process?</a:t>
            </a:r>
          </a:p>
          <a:p>
            <a:pPr marL="0" indent="0">
              <a:buNone/>
            </a:pPr>
            <a:r>
              <a:rPr lang="en-US" sz="2200" b="1" dirty="0">
                <a:latin typeface="+mn-lt"/>
              </a:rPr>
              <a:t>Figure 3-5</a:t>
            </a:r>
            <a:r>
              <a:rPr lang="en-US" sz="2200" dirty="0">
                <a:latin typeface="+mn-lt"/>
              </a:rPr>
              <a:t> Customer Summary</a:t>
            </a:r>
          </a:p>
        </p:txBody>
      </p:sp>
      <p:pic>
        <p:nvPicPr>
          <p:cNvPr id="6" name="Picture 5" descr="Figure depicting query results in Access. Table lists the customer name, sum of revenue, sum of units purchased, and average price.">
            <a:extLst>
              <a:ext uri="{FF2B5EF4-FFF2-40B4-BE49-F238E27FC236}">
                <a16:creationId xmlns:a16="http://schemas.microsoft.com/office/drawing/2014/main" id="{3B450FFD-C1F5-441F-A81F-99768D985CBE}"/>
              </a:ext>
            </a:extLst>
          </p:cNvPr>
          <p:cNvPicPr>
            <a:picLocks noChangeAspect="1"/>
          </p:cNvPicPr>
          <p:nvPr/>
        </p:nvPicPr>
        <p:blipFill>
          <a:blip r:embed="rId3"/>
          <a:srcRect/>
          <a:stretch/>
        </p:blipFill>
        <p:spPr>
          <a:xfrm>
            <a:off x="4254990" y="2542059"/>
            <a:ext cx="3288035" cy="3344877"/>
          </a:xfrm>
          <a:prstGeom prst="rect">
            <a:avLst/>
          </a:prstGeom>
        </p:spPr>
      </p:pic>
      <p:sp>
        <p:nvSpPr>
          <p:cNvPr id="3" name="Text Placeholder 2"/>
          <p:cNvSpPr>
            <a:spLocks noGrp="1"/>
          </p:cNvSpPr>
          <p:nvPr>
            <p:ph type="body" idx="2"/>
          </p:nvPr>
        </p:nvSpPr>
        <p:spPr>
          <a:xfrm>
            <a:off x="1981200" y="5918706"/>
            <a:ext cx="8229600" cy="438956"/>
          </a:xfrm>
        </p:spPr>
        <p:txBody>
          <a:bodyPr/>
          <a:lstStyle/>
          <a:p>
            <a:pPr marL="0" indent="0" defTabSz="685800">
              <a:spcBef>
                <a:spcPts val="0"/>
              </a:spcBef>
              <a:buSzPts val="2400"/>
              <a:buNone/>
            </a:pPr>
            <a:r>
              <a:rPr lang="en-US" sz="1800" b="1" kern="1200" dirty="0">
                <a:solidFill>
                  <a:srgbClr val="000000"/>
                </a:solidFill>
                <a:latin typeface="Arial (Body)"/>
              </a:rPr>
              <a:t>Source</a:t>
            </a:r>
            <a:r>
              <a:rPr lang="en-US" sz="1800" kern="1200" dirty="0">
                <a:solidFill>
                  <a:srgbClr val="000000"/>
                </a:solidFill>
                <a:latin typeface="Arial (Body)"/>
              </a:rPr>
              <a:t>: Microsoft Corporation</a:t>
            </a:r>
          </a:p>
        </p:txBody>
      </p:sp>
    </p:spTree>
    <p:extLst>
      <p:ext uri="{BB962C8B-B14F-4D97-AF65-F5344CB8AC3E}">
        <p14:creationId xmlns:p14="http://schemas.microsoft.com/office/powerpoint/2010/main" val="132203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Analyze Data</a:t>
            </a:r>
          </a:p>
        </p:txBody>
      </p:sp>
      <p:sp>
        <p:nvSpPr>
          <p:cNvPr id="4" name="Content Placeholder 3"/>
          <p:cNvSpPr>
            <a:spLocks noGrp="1"/>
          </p:cNvSpPr>
          <p:nvPr>
            <p:ph type="body" idx="1"/>
          </p:nvPr>
        </p:nvSpPr>
        <p:spPr>
          <a:xfrm>
            <a:off x="1981200" y="1600201"/>
            <a:ext cx="8229600" cy="875581"/>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3-2 What are the three primary activities in the B</a:t>
            </a:r>
            <a:r>
              <a:rPr lang="en-US" sz="100" dirty="0">
                <a:latin typeface="+mn-lt"/>
              </a:rPr>
              <a:t> </a:t>
            </a:r>
            <a:r>
              <a:rPr lang="en-US" sz="1400" dirty="0">
                <a:latin typeface="+mn-lt"/>
              </a:rPr>
              <a:t>I process?</a:t>
            </a:r>
          </a:p>
          <a:p>
            <a:pPr marL="0" indent="0" defTabSz="685800">
              <a:buSzPts val="2400"/>
              <a:buNone/>
            </a:pPr>
            <a:r>
              <a:rPr lang="en-US" sz="2200" b="1" kern="1200" dirty="0">
                <a:solidFill>
                  <a:srgbClr val="000000"/>
                </a:solidFill>
                <a:latin typeface="+mn-lt"/>
              </a:rPr>
              <a:t>Figure 3-6</a:t>
            </a:r>
            <a:r>
              <a:rPr lang="en-US" sz="2200" kern="1200" dirty="0">
                <a:solidFill>
                  <a:srgbClr val="000000"/>
                </a:solidFill>
                <a:latin typeface="+mn-lt"/>
              </a:rPr>
              <a:t> Qualifying Parts Query Results</a:t>
            </a:r>
          </a:p>
        </p:txBody>
      </p:sp>
      <p:pic>
        <p:nvPicPr>
          <p:cNvPr id="6" name="Picture 5" descr="Figure depicting query results in Access. Parts meeting the qualifications for 3D printing are listed with the number of orders, average order size, and unit price. ">
            <a:extLst>
              <a:ext uri="{FF2B5EF4-FFF2-40B4-BE49-F238E27FC236}">
                <a16:creationId xmlns:a16="http://schemas.microsoft.com/office/drawing/2014/main" id="{3AEC25A4-030D-4A1E-9C57-37A2DF0D6421}"/>
              </a:ext>
            </a:extLst>
          </p:cNvPr>
          <p:cNvPicPr>
            <a:picLocks noChangeAspect="1"/>
          </p:cNvPicPr>
          <p:nvPr/>
        </p:nvPicPr>
        <p:blipFill>
          <a:blip r:embed="rId3"/>
          <a:srcRect/>
          <a:stretch/>
        </p:blipFill>
        <p:spPr>
          <a:xfrm>
            <a:off x="1981201" y="2563457"/>
            <a:ext cx="8367927" cy="3412801"/>
          </a:xfrm>
          <a:prstGeom prst="rect">
            <a:avLst/>
          </a:prstGeom>
        </p:spPr>
      </p:pic>
    </p:spTree>
    <p:extLst>
      <p:ext uri="{BB962C8B-B14F-4D97-AF65-F5344CB8AC3E}">
        <p14:creationId xmlns:p14="http://schemas.microsoft.com/office/powerpoint/2010/main" val="35626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Sample Orders and Parts View Data</a:t>
            </a:r>
            <a:endParaRPr lang="en-US"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4" name="Content Placeholder 3"/>
          <p:cNvSpPr>
            <a:spLocks noGrp="1"/>
          </p:cNvSpPr>
          <p:nvPr>
            <p:ph type="body" idx="1"/>
          </p:nvPr>
        </p:nvSpPr>
        <p:spPr>
          <a:xfrm>
            <a:off x="1981200" y="1600201"/>
            <a:ext cx="8229600" cy="849702"/>
          </a:xfrm>
        </p:spPr>
        <p:txBody>
          <a:bodyPr wrap="square" lIns="91425" tIns="91425" rIns="91425" bIns="91425" anchor="t" anchorCtr="0">
            <a:noAutofit/>
          </a:bodyPr>
          <a:lstStyle/>
          <a:p>
            <a:pPr marL="0" indent="0">
              <a:buNone/>
            </a:pPr>
            <a:r>
              <a:rPr lang="en-US" sz="1400" dirty="0">
                <a:latin typeface="+mn-lt"/>
              </a:rPr>
              <a:t>3-2 What are the three primary activities in the B</a:t>
            </a:r>
            <a:r>
              <a:rPr lang="en-US" sz="100" dirty="0">
                <a:latin typeface="+mn-lt"/>
              </a:rPr>
              <a:t> </a:t>
            </a:r>
            <a:r>
              <a:rPr lang="en-US" sz="1400" dirty="0">
                <a:latin typeface="+mn-lt"/>
              </a:rPr>
              <a:t>I process?</a:t>
            </a:r>
          </a:p>
          <a:p>
            <a:pPr marL="0" indent="0">
              <a:buNone/>
            </a:pPr>
            <a:r>
              <a:rPr lang="en-US" sz="2200" b="1" dirty="0">
                <a:latin typeface="+mn-lt"/>
              </a:rPr>
              <a:t>Figure 3-7</a:t>
            </a:r>
            <a:r>
              <a:rPr lang="en-US" sz="2200" dirty="0">
                <a:latin typeface="+mn-lt"/>
              </a:rPr>
              <a:t> Sales History for Selected Parts</a:t>
            </a:r>
          </a:p>
        </p:txBody>
      </p:sp>
      <p:pic>
        <p:nvPicPr>
          <p:cNvPr id="6" name="Picture 5" descr="Figure depicting query results in Access. the Revenue potential for parts that could be 3D printed are listed along with the total revenue potential. Revenue potential is not sufficient to justify the switch to 3D printing of parts.">
            <a:extLst>
              <a:ext uri="{FF2B5EF4-FFF2-40B4-BE49-F238E27FC236}">
                <a16:creationId xmlns:a16="http://schemas.microsoft.com/office/drawing/2014/main" id="{1E0B0913-92D3-417C-9D57-E86AA9E18370}"/>
              </a:ext>
            </a:extLst>
          </p:cNvPr>
          <p:cNvPicPr>
            <a:picLocks noChangeAspect="1"/>
          </p:cNvPicPr>
          <p:nvPr/>
        </p:nvPicPr>
        <p:blipFill>
          <a:blip r:embed="rId3"/>
          <a:srcRect/>
          <a:stretch/>
        </p:blipFill>
        <p:spPr>
          <a:xfrm>
            <a:off x="2106458" y="2613437"/>
            <a:ext cx="7041053" cy="3341049"/>
          </a:xfrm>
          <a:prstGeom prst="rect">
            <a:avLst/>
          </a:prstGeom>
        </p:spPr>
      </p:pic>
    </p:spTree>
    <p:extLst>
      <p:ext uri="{BB962C8B-B14F-4D97-AF65-F5344CB8AC3E}">
        <p14:creationId xmlns:p14="http://schemas.microsoft.com/office/powerpoint/2010/main" val="2606211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Using Data Warehouses and Data Marts to Acquire Data</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3-3 How do organizations use data warehouses and data marts to acquire data?</a:t>
            </a:r>
          </a:p>
          <a:p>
            <a:pPr marL="255651" indent="-255651" defTabSz="685800">
              <a:spcAft>
                <a:spcPct val="0"/>
              </a:spcAft>
              <a:buSzPts val="2400"/>
            </a:pPr>
            <a:r>
              <a:rPr lang="en-US" sz="2400" kern="1200" dirty="0">
                <a:solidFill>
                  <a:srgbClr val="000000"/>
                </a:solidFill>
                <a:latin typeface="+mn-lt"/>
                <a:ea typeface="+mn-ea"/>
                <a:cs typeface="+mn-cs"/>
              </a:rPr>
              <a:t>Functions of a data warehouse</a:t>
            </a:r>
          </a:p>
          <a:p>
            <a:pPr marL="741553" lvl="1" indent="-284353" defTabSz="685800">
              <a:spcAft>
                <a:spcPct val="0"/>
              </a:spcAft>
              <a:buSzPts val="2400"/>
            </a:pPr>
            <a:r>
              <a:rPr lang="en-US" sz="2400" kern="1200" dirty="0">
                <a:solidFill>
                  <a:srgbClr val="000000"/>
                </a:solidFill>
                <a:latin typeface="+mn-lt"/>
                <a:ea typeface="+mn-ea"/>
                <a:cs typeface="+mn-cs"/>
              </a:rPr>
              <a:t>Obtain data from operational, internal, and external databases.</a:t>
            </a:r>
          </a:p>
          <a:p>
            <a:pPr marL="741553" lvl="1" indent="-284353" defTabSz="685800">
              <a:spcAft>
                <a:spcPct val="0"/>
              </a:spcAft>
              <a:buSzPts val="2400"/>
            </a:pPr>
            <a:r>
              <a:rPr lang="en-US" sz="2400" kern="1200" dirty="0">
                <a:solidFill>
                  <a:srgbClr val="000000"/>
                </a:solidFill>
                <a:latin typeface="+mn-lt"/>
                <a:ea typeface="+mn-ea"/>
                <a:cs typeface="+mn-cs"/>
              </a:rPr>
              <a:t>Cleanse data.</a:t>
            </a:r>
          </a:p>
          <a:p>
            <a:pPr marL="741553" lvl="1" indent="-284353" defTabSz="685800">
              <a:spcAft>
                <a:spcPct val="0"/>
              </a:spcAft>
              <a:buSzPts val="2400"/>
            </a:pPr>
            <a:r>
              <a:rPr lang="en-US" sz="2400" kern="1200" dirty="0">
                <a:solidFill>
                  <a:srgbClr val="000000"/>
                </a:solidFill>
                <a:latin typeface="+mn-lt"/>
                <a:ea typeface="+mn-ea"/>
                <a:cs typeface="+mn-cs"/>
              </a:rPr>
              <a:t>Organize and relate data.</a:t>
            </a:r>
          </a:p>
          <a:p>
            <a:pPr marL="741553" lvl="1" indent="-284353" defTabSz="685800">
              <a:spcAft>
                <a:spcPct val="0"/>
              </a:spcAft>
              <a:buSzPts val="2400"/>
            </a:pPr>
            <a:r>
              <a:rPr lang="en-US" sz="2400" kern="1200" dirty="0">
                <a:solidFill>
                  <a:srgbClr val="000000"/>
                </a:solidFill>
                <a:latin typeface="+mn-lt"/>
                <a:ea typeface="+mn-ea"/>
                <a:cs typeface="+mn-cs"/>
              </a:rPr>
              <a:t>Catalog data using metadata.</a:t>
            </a:r>
          </a:p>
        </p:txBody>
      </p:sp>
    </p:spTree>
    <p:extLst>
      <p:ext uri="{BB962C8B-B14F-4D97-AF65-F5344CB8AC3E}">
        <p14:creationId xmlns:p14="http://schemas.microsoft.com/office/powerpoint/2010/main" val="3924663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Components of a Data Warehouse</a:t>
            </a:r>
            <a:endParaRPr lang="en-US"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29600" cy="866955"/>
          </a:xfrm>
        </p:spPr>
        <p:txBody>
          <a:bodyPr/>
          <a:lstStyle/>
          <a:p>
            <a:pPr marL="0" indent="0">
              <a:buNone/>
            </a:pPr>
            <a:r>
              <a:rPr lang="en-US" sz="1400" dirty="0">
                <a:latin typeface="+mn-lt"/>
              </a:rPr>
              <a:t>3-3 How do organizations use data warehouses and data marts to acquire data?</a:t>
            </a:r>
          </a:p>
          <a:p>
            <a:pPr marL="0" indent="0">
              <a:buNone/>
            </a:pPr>
            <a:r>
              <a:rPr lang="en-US" sz="2200" b="1" dirty="0">
                <a:latin typeface="+mn-lt"/>
              </a:rPr>
              <a:t>Figure 3-8</a:t>
            </a:r>
            <a:r>
              <a:rPr lang="en-US" sz="2200" dirty="0">
                <a:latin typeface="+mn-lt"/>
              </a:rPr>
              <a:t> Components of a Data Warehouse</a:t>
            </a:r>
          </a:p>
        </p:txBody>
      </p:sp>
      <p:pic>
        <p:nvPicPr>
          <p:cNvPr id="6" name="Picture 5" descr="Figure depicting the components of a data warehouse: data sources, data extraction/clearing/preparation programs, the data warehouse DBMS, and the business intelligence tools used by the business intelligence users.">
            <a:extLst>
              <a:ext uri="{FF2B5EF4-FFF2-40B4-BE49-F238E27FC236}">
                <a16:creationId xmlns:a16="http://schemas.microsoft.com/office/drawing/2014/main" id="{35901725-01AA-4239-BA2F-8CE8EDFF6E9D}"/>
              </a:ext>
            </a:extLst>
          </p:cNvPr>
          <p:cNvPicPr>
            <a:picLocks noChangeAspect="1"/>
          </p:cNvPicPr>
          <p:nvPr/>
        </p:nvPicPr>
        <p:blipFill>
          <a:blip r:embed="rId3"/>
          <a:srcRect/>
          <a:stretch/>
        </p:blipFill>
        <p:spPr>
          <a:xfrm>
            <a:off x="2638240" y="2467155"/>
            <a:ext cx="5805034" cy="3909862"/>
          </a:xfrm>
          <a:prstGeom prst="rect">
            <a:avLst/>
          </a:prstGeom>
        </p:spPr>
      </p:pic>
    </p:spTree>
    <p:extLst>
      <p:ext uri="{BB962C8B-B14F-4D97-AF65-F5344CB8AC3E}">
        <p14:creationId xmlns:p14="http://schemas.microsoft.com/office/powerpoint/2010/main" val="2088874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Examples of Consumer Data That Can Be Purchased</a:t>
            </a:r>
            <a:endParaRPr lang="en-US"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idx="1"/>
          </p:nvPr>
        </p:nvSpPr>
        <p:spPr>
          <a:xfrm>
            <a:off x="1981200" y="1600201"/>
            <a:ext cx="8229600" cy="832449"/>
          </a:xfrm>
        </p:spPr>
        <p:txBody>
          <a:bodyPr/>
          <a:lstStyle/>
          <a:p>
            <a:pPr marL="0" indent="0">
              <a:buNone/>
            </a:pPr>
            <a:r>
              <a:rPr lang="en-US" sz="1400" dirty="0">
                <a:latin typeface="+mn-lt"/>
              </a:rPr>
              <a:t>3-3 How do organizations use data warehouses and data marts to acquire data?</a:t>
            </a:r>
          </a:p>
          <a:p>
            <a:pPr marL="0" indent="0">
              <a:buNone/>
            </a:pPr>
            <a:r>
              <a:rPr lang="en-US" sz="2000" b="1" dirty="0">
                <a:latin typeface="+mn-lt"/>
              </a:rPr>
              <a:t>Figure 3-9</a:t>
            </a:r>
            <a:r>
              <a:rPr lang="en-US" sz="2000" dirty="0">
                <a:latin typeface="+mn-lt"/>
              </a:rPr>
              <a:t> Examples of Consumer Data That Can Be Purchased</a:t>
            </a:r>
          </a:p>
        </p:txBody>
      </p:sp>
      <p:pic>
        <p:nvPicPr>
          <p:cNvPr id="11" name="Picture 10" descr="Examples of consumer data that can be purchased, including such things as name, address, phone, age, gender, ethnicity, religion, income, and education.">
            <a:extLst>
              <a:ext uri="{FF2B5EF4-FFF2-40B4-BE49-F238E27FC236}">
                <a16:creationId xmlns:a16="http://schemas.microsoft.com/office/drawing/2014/main" id="{A23BD98B-060E-4C84-8415-2EEFBA03FB6E}"/>
              </a:ext>
            </a:extLst>
          </p:cNvPr>
          <p:cNvPicPr>
            <a:picLocks noChangeAspect="1"/>
          </p:cNvPicPr>
          <p:nvPr/>
        </p:nvPicPr>
        <p:blipFill>
          <a:blip r:embed="rId3"/>
          <a:stretch>
            <a:fillRect/>
          </a:stretch>
        </p:blipFill>
        <p:spPr>
          <a:xfrm>
            <a:off x="2917697" y="2432650"/>
            <a:ext cx="6763732" cy="3839413"/>
          </a:xfrm>
          <a:prstGeom prst="rect">
            <a:avLst/>
          </a:prstGeom>
        </p:spPr>
      </p:pic>
    </p:spTree>
    <p:extLst>
      <p:ext uri="{BB962C8B-B14F-4D97-AF65-F5344CB8AC3E}">
        <p14:creationId xmlns:p14="http://schemas.microsoft.com/office/powerpoint/2010/main" val="1571805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Possible Problems with Operational Data</a:t>
            </a:r>
            <a:endParaRPr lang="en-US"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29600" cy="860196"/>
          </a:xfrm>
        </p:spPr>
        <p:txBody>
          <a:bodyPr/>
          <a:lstStyle/>
          <a:p>
            <a:pPr marL="0" indent="0">
              <a:buNone/>
            </a:pPr>
            <a:r>
              <a:rPr lang="en-US" sz="1400" dirty="0">
                <a:latin typeface="+mn-lt"/>
              </a:rPr>
              <a:t>3-3 How do organizations use data warehouses and data marts to acquire data?</a:t>
            </a:r>
          </a:p>
          <a:p>
            <a:pPr marL="0" indent="0">
              <a:buNone/>
            </a:pPr>
            <a:r>
              <a:rPr lang="en-US" sz="2000" b="1" dirty="0">
                <a:latin typeface="+mn-lt"/>
              </a:rPr>
              <a:t>Figure 3-10</a:t>
            </a:r>
            <a:r>
              <a:rPr lang="en-US" sz="2000" dirty="0">
                <a:latin typeface="+mn-lt"/>
              </a:rPr>
              <a:t> Possible Problems with Source Data</a:t>
            </a:r>
          </a:p>
        </p:txBody>
      </p:sp>
      <p:pic>
        <p:nvPicPr>
          <p:cNvPr id="5" name="Picture 4" descr="Listing of possible problems with source data, such as dirty data, missing values, inconsistent, not integrated, wrong granularity, and too much data.">
            <a:extLst>
              <a:ext uri="{FF2B5EF4-FFF2-40B4-BE49-F238E27FC236}">
                <a16:creationId xmlns:a16="http://schemas.microsoft.com/office/drawing/2014/main" id="{C501D24D-907A-4A47-878B-FAC918FEFA6D}"/>
              </a:ext>
            </a:extLst>
          </p:cNvPr>
          <p:cNvPicPr>
            <a:picLocks noChangeAspect="1"/>
          </p:cNvPicPr>
          <p:nvPr/>
        </p:nvPicPr>
        <p:blipFill>
          <a:blip r:embed="rId3"/>
          <a:stretch>
            <a:fillRect/>
          </a:stretch>
        </p:blipFill>
        <p:spPr>
          <a:xfrm>
            <a:off x="2287635" y="2619820"/>
            <a:ext cx="7616731" cy="3337921"/>
          </a:xfrm>
          <a:prstGeom prst="rect">
            <a:avLst/>
          </a:prstGeom>
        </p:spPr>
      </p:pic>
    </p:spTree>
    <p:extLst>
      <p:ext uri="{BB962C8B-B14F-4D97-AF65-F5344CB8AC3E}">
        <p14:creationId xmlns:p14="http://schemas.microsoft.com/office/powerpoint/2010/main" val="2355849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Data Warehouses Versus Data Marts</a:t>
            </a:r>
            <a:endParaRPr lang="en-US"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29600" cy="875581"/>
          </a:xfrm>
        </p:spPr>
        <p:txBody>
          <a:bodyPr/>
          <a:lstStyle/>
          <a:p>
            <a:pPr marL="0" indent="0">
              <a:buNone/>
            </a:pPr>
            <a:r>
              <a:rPr lang="en-US" sz="1400" dirty="0">
                <a:latin typeface="+mn-lt"/>
              </a:rPr>
              <a:t>3-3 How do organizations use data warehouses and data marts to acquire data?</a:t>
            </a:r>
          </a:p>
          <a:p>
            <a:pPr marL="0" indent="0">
              <a:buNone/>
            </a:pPr>
            <a:r>
              <a:rPr lang="en-US" sz="2200" b="1" dirty="0">
                <a:latin typeface="+mn-lt"/>
              </a:rPr>
              <a:t>Figure 3-11</a:t>
            </a:r>
            <a:r>
              <a:rPr lang="en-US" sz="2200" dirty="0">
                <a:latin typeface="+mn-lt"/>
              </a:rPr>
              <a:t> Data Mart Examples</a:t>
            </a:r>
          </a:p>
        </p:txBody>
      </p:sp>
      <p:pic>
        <p:nvPicPr>
          <p:cNvPr id="6" name="Picture 5" descr="Figure depicting how data marts relate to data warehouses. Data marts are shown as subsets of the large data warehouse, used for special purposes such as web sales analysis, store sales analysis, and inventory management.">
            <a:extLst>
              <a:ext uri="{FF2B5EF4-FFF2-40B4-BE49-F238E27FC236}">
                <a16:creationId xmlns:a16="http://schemas.microsoft.com/office/drawing/2014/main" id="{F9185A2B-B602-4899-B4A2-3A350CF14136}"/>
              </a:ext>
            </a:extLst>
          </p:cNvPr>
          <p:cNvPicPr>
            <a:picLocks noChangeAspect="1"/>
          </p:cNvPicPr>
          <p:nvPr/>
        </p:nvPicPr>
        <p:blipFill>
          <a:blip r:embed="rId3"/>
          <a:srcRect/>
          <a:stretch/>
        </p:blipFill>
        <p:spPr>
          <a:xfrm>
            <a:off x="2968972" y="2475782"/>
            <a:ext cx="6051254" cy="3755337"/>
          </a:xfrm>
          <a:prstGeom prst="rect">
            <a:avLst/>
          </a:prstGeom>
        </p:spPr>
      </p:pic>
    </p:spTree>
    <p:extLst>
      <p:ext uri="{BB962C8B-B14F-4D97-AF65-F5344CB8AC3E}">
        <p14:creationId xmlns:p14="http://schemas.microsoft.com/office/powerpoint/2010/main" val="2003411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Reporting Analysis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3-4 What are three techniques for processing B</a:t>
            </a:r>
            <a:r>
              <a:rPr lang="en-US" sz="100" dirty="0">
                <a:latin typeface="+mn-lt"/>
              </a:rPr>
              <a:t> </a:t>
            </a:r>
            <a:r>
              <a:rPr lang="en-US" sz="1400" dirty="0">
                <a:latin typeface="+mn-lt"/>
              </a:rPr>
              <a:t>I data?</a:t>
            </a:r>
          </a:p>
          <a:p>
            <a:pPr marL="255651" indent="-255651" defTabSz="685800">
              <a:spcAft>
                <a:spcPct val="0"/>
              </a:spcAft>
              <a:buSzPts val="2400"/>
            </a:pPr>
            <a:r>
              <a:rPr lang="en-US" sz="2400" kern="1200" dirty="0">
                <a:solidFill>
                  <a:srgbClr val="000000"/>
                </a:solidFill>
                <a:latin typeface="+mn-lt"/>
                <a:ea typeface="+mn-ea"/>
                <a:cs typeface="+mn-cs"/>
              </a:rPr>
              <a:t>Process of sorting, grouping, summing, filtering, and formatting structured data</a:t>
            </a:r>
          </a:p>
          <a:p>
            <a:pPr marL="255651" indent="-255651" defTabSz="685800">
              <a:spcAft>
                <a:spcPct val="0"/>
              </a:spcAft>
              <a:buSzPts val="2400"/>
            </a:pPr>
            <a:r>
              <a:rPr lang="en-US" sz="2400" b="1" kern="1200" dirty="0">
                <a:solidFill>
                  <a:srgbClr val="000000"/>
                </a:solidFill>
                <a:latin typeface="+mn-lt"/>
                <a:ea typeface="+mn-ea"/>
                <a:cs typeface="+mn-cs"/>
              </a:rPr>
              <a:t>Structured</a:t>
            </a:r>
            <a:r>
              <a:rPr lang="en-US" sz="2400" kern="1200" dirty="0">
                <a:solidFill>
                  <a:srgbClr val="000000"/>
                </a:solidFill>
                <a:latin typeface="+mn-lt"/>
                <a:ea typeface="+mn-ea"/>
                <a:cs typeface="+mn-cs"/>
              </a:rPr>
              <a:t> </a:t>
            </a:r>
            <a:r>
              <a:rPr lang="en-US" sz="2400" b="1" kern="1200" dirty="0">
                <a:solidFill>
                  <a:srgbClr val="000000"/>
                </a:solidFill>
                <a:latin typeface="+mn-lt"/>
                <a:ea typeface="+mn-ea"/>
                <a:cs typeface="+mn-cs"/>
              </a:rPr>
              <a:t>data</a:t>
            </a:r>
          </a:p>
          <a:p>
            <a:pPr marL="741553" lvl="1" indent="-284353" defTabSz="685800">
              <a:spcAft>
                <a:spcPct val="0"/>
              </a:spcAft>
              <a:buSzPts val="2400"/>
            </a:pPr>
            <a:r>
              <a:rPr lang="en-US" sz="2400" kern="1200" dirty="0">
                <a:solidFill>
                  <a:srgbClr val="000000"/>
                </a:solidFill>
                <a:latin typeface="+mn-lt"/>
                <a:ea typeface="+mn-ea"/>
                <a:cs typeface="+mn-cs"/>
              </a:rPr>
              <a:t>Data in rows and columns like tables</a:t>
            </a:r>
          </a:p>
          <a:p>
            <a:pPr marL="255651" indent="-255651" defTabSz="685800">
              <a:spcAft>
                <a:spcPct val="0"/>
              </a:spcAft>
              <a:buSzPts val="2400"/>
            </a:pPr>
            <a:r>
              <a:rPr lang="en-US" sz="2400" b="1" kern="1200" dirty="0">
                <a:solidFill>
                  <a:srgbClr val="000000"/>
                </a:solidFill>
                <a:latin typeface="+mn-lt"/>
                <a:ea typeface="+mn-ea"/>
                <a:cs typeface="+mn-cs"/>
              </a:rPr>
              <a:t>Exception</a:t>
            </a:r>
            <a:r>
              <a:rPr lang="en-US" sz="2400" kern="1200" dirty="0">
                <a:solidFill>
                  <a:srgbClr val="000000"/>
                </a:solidFill>
                <a:latin typeface="+mn-lt"/>
                <a:ea typeface="+mn-ea"/>
                <a:cs typeface="+mn-cs"/>
              </a:rPr>
              <a:t> </a:t>
            </a:r>
            <a:r>
              <a:rPr lang="en-US" sz="2400" b="1" kern="1200" dirty="0">
                <a:solidFill>
                  <a:srgbClr val="000000"/>
                </a:solidFill>
                <a:latin typeface="+mn-lt"/>
                <a:ea typeface="+mn-ea"/>
                <a:cs typeface="+mn-cs"/>
              </a:rPr>
              <a:t>reports</a:t>
            </a:r>
            <a:endParaRPr lang="en-US" sz="2400" kern="1200" dirty="0">
              <a:solidFill>
                <a:srgbClr val="000000"/>
              </a:solidFill>
              <a:latin typeface="+mn-lt"/>
              <a:ea typeface="+mn-ea"/>
              <a:cs typeface="+mn-cs"/>
            </a:endParaRPr>
          </a:p>
          <a:p>
            <a:pPr marL="741553" lvl="1" indent="-284353" defTabSz="685800">
              <a:spcAft>
                <a:spcPct val="0"/>
              </a:spcAft>
              <a:buSzPts val="2400"/>
            </a:pPr>
            <a:r>
              <a:rPr lang="en-US" sz="2400" kern="1200" dirty="0">
                <a:solidFill>
                  <a:srgbClr val="000000"/>
                </a:solidFill>
                <a:latin typeface="+mn-lt"/>
                <a:ea typeface="+mn-ea"/>
                <a:cs typeface="+mn-cs"/>
              </a:rPr>
              <a:t>Produced when something out of predefined bounds occurs</a:t>
            </a:r>
          </a:p>
          <a:p>
            <a:pPr marL="255651" indent="-255651" defTabSz="685800">
              <a:spcAft>
                <a:spcPct val="0"/>
              </a:spcAft>
              <a:buSzPts val="2400"/>
            </a:pPr>
            <a:r>
              <a:rPr lang="en-US" sz="2400" kern="1200" dirty="0">
                <a:solidFill>
                  <a:srgbClr val="000000"/>
                </a:solidFill>
                <a:latin typeface="+mn-lt"/>
                <a:ea typeface="+mn-ea"/>
                <a:cs typeface="+mn-cs"/>
              </a:rPr>
              <a:t>Printed and dynamic reports</a:t>
            </a:r>
          </a:p>
        </p:txBody>
      </p:sp>
    </p:spTree>
    <p:extLst>
      <p:ext uri="{BB962C8B-B14F-4D97-AF65-F5344CB8AC3E}">
        <p14:creationId xmlns:p14="http://schemas.microsoft.com/office/powerpoint/2010/main" val="1988434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ctr" anchorCtr="0">
            <a:noAutofit/>
          </a:bodyPr>
          <a:lstStyle/>
          <a:p>
            <a:pPr defTabSz="685800">
              <a:spcBef>
                <a:spcPct val="0"/>
              </a:spcBef>
              <a:buClrTx/>
            </a:pPr>
            <a:r>
              <a:rPr lang="en-IN" sz="2800" kern="1200" dirty="0">
                <a:latin typeface="Times New Roman" panose="02020603050405020304" pitchFamily="18" charset="0"/>
                <a:ea typeface="+mj-ea"/>
                <a:cs typeface="Times New Roman" panose="02020603050405020304" pitchFamily="18" charset="0"/>
              </a:rPr>
              <a:t>“Data analysis, where you don’t know the second question to ask until you see the answer to the first one.”</a:t>
            </a:r>
            <a:endParaRPr lang="en-US" sz="2800"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p:txBody>
          <a:bodyPr wrap="square" lIns="91425" tIns="91425" rIns="91425" bIns="91425" anchor="t" anchorCtr="0">
            <a:noAutofit/>
          </a:bodyPr>
          <a:lstStyle/>
          <a:p>
            <a:pPr marL="255651" indent="-255651" defTabSz="685800">
              <a:spcAft>
                <a:spcPct val="0"/>
              </a:spcAft>
              <a:buSzPts val="2400"/>
              <a:tabLst/>
            </a:pPr>
            <a:r>
              <a:rPr lang="en-US" sz="2400" kern="1200" dirty="0">
                <a:solidFill>
                  <a:srgbClr val="000000"/>
                </a:solidFill>
                <a:latin typeface="Arial (Body)"/>
                <a:ea typeface="+mn-ea"/>
                <a:cs typeface="+mn-cs"/>
              </a:rPr>
              <a:t>Having great success with grocery stores wanting to compete with online retailers like Walmart and Amazon</a:t>
            </a:r>
          </a:p>
          <a:p>
            <a:pPr marL="255651" indent="-255651" defTabSz="685800">
              <a:spcAft>
                <a:spcPct val="0"/>
              </a:spcAft>
              <a:buSzPts val="2400"/>
              <a:tabLst/>
            </a:pPr>
            <a:r>
              <a:rPr lang="en-US" sz="2400" kern="1200" dirty="0">
                <a:solidFill>
                  <a:srgbClr val="000000"/>
                </a:solidFill>
                <a:latin typeface="Arial (Body)"/>
                <a:ea typeface="+mn-ea"/>
                <a:cs typeface="+mn-cs"/>
              </a:rPr>
              <a:t>Grocery stores are hesitant to share customer data</a:t>
            </a:r>
          </a:p>
          <a:p>
            <a:pPr marL="255651" indent="-255651" defTabSz="685800">
              <a:spcAft>
                <a:spcPct val="0"/>
              </a:spcAft>
              <a:buSzPts val="2400"/>
              <a:tabLst/>
            </a:pPr>
            <a:r>
              <a:rPr lang="en-US" sz="2400" kern="1200" dirty="0">
                <a:solidFill>
                  <a:srgbClr val="000000"/>
                </a:solidFill>
                <a:latin typeface="Arial (Body)"/>
                <a:ea typeface="+mn-ea"/>
                <a:cs typeface="+mn-cs"/>
              </a:rPr>
              <a:t>Worried about customer privacy</a:t>
            </a:r>
          </a:p>
          <a:p>
            <a:pPr marL="255651" indent="-255651" defTabSz="685800">
              <a:spcAft>
                <a:spcPct val="0"/>
              </a:spcAft>
              <a:buSzPts val="2400"/>
              <a:tabLst/>
            </a:pPr>
            <a:r>
              <a:rPr lang="en-US" sz="2400" kern="1200" dirty="0">
                <a:solidFill>
                  <a:srgbClr val="000000"/>
                </a:solidFill>
                <a:latin typeface="Arial (Body)"/>
                <a:ea typeface="+mn-ea"/>
                <a:cs typeface="+mn-cs"/>
              </a:rPr>
              <a:t>Use anonymized data with public data to identify customers? Data triangulation? </a:t>
            </a:r>
          </a:p>
          <a:p>
            <a:pPr marL="255651" indent="-255651" defTabSz="685800">
              <a:spcAft>
                <a:spcPct val="0"/>
              </a:spcAft>
              <a:buSzPts val="2400"/>
              <a:tabLst/>
            </a:pPr>
            <a:r>
              <a:rPr lang="en-US" sz="2400" kern="1200" dirty="0">
                <a:solidFill>
                  <a:srgbClr val="000000"/>
                </a:solidFill>
                <a:latin typeface="Arial (Body)"/>
                <a:ea typeface="+mn-ea"/>
                <a:cs typeface="+mn-cs"/>
              </a:rPr>
              <a:t>Get data in spreadsheet to start</a:t>
            </a:r>
          </a:p>
          <a:p>
            <a:pPr marL="255651" indent="-255651" defTabSz="685800">
              <a:spcAft>
                <a:spcPct val="0"/>
              </a:spcAft>
              <a:buSzPts val="2400"/>
              <a:tabLst/>
            </a:pPr>
            <a:r>
              <a:rPr lang="en-US" sz="2400" kern="1200" dirty="0">
                <a:solidFill>
                  <a:srgbClr val="000000"/>
                </a:solidFill>
                <a:latin typeface="Arial (Body)"/>
                <a:ea typeface="+mn-ea"/>
                <a:cs typeface="+mn-cs"/>
              </a:rPr>
              <a:t>Will need a data mart to combine all of the data</a:t>
            </a:r>
          </a:p>
        </p:txBody>
      </p:sp>
    </p:spTree>
    <p:extLst>
      <p:ext uri="{BB962C8B-B14F-4D97-AF65-F5344CB8AC3E}">
        <p14:creationId xmlns:p14="http://schemas.microsoft.com/office/powerpoint/2010/main" val="686617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Types of B</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 Analysis</a:t>
            </a:r>
          </a:p>
        </p:txBody>
      </p:sp>
      <p:sp>
        <p:nvSpPr>
          <p:cNvPr id="4" name="Content Placeholder 3"/>
          <p:cNvSpPr>
            <a:spLocks noGrp="1"/>
          </p:cNvSpPr>
          <p:nvPr>
            <p:ph type="body" idx="1"/>
          </p:nvPr>
        </p:nvSpPr>
        <p:spPr>
          <a:xfrm>
            <a:off x="1981200" y="1600201"/>
            <a:ext cx="8229600" cy="892834"/>
          </a:xfrm>
        </p:spPr>
        <p:txBody>
          <a:bodyPr wrap="square" lIns="91425" tIns="91425" rIns="91425" bIns="91425" anchor="t" anchorCtr="0">
            <a:noAutofit/>
          </a:bodyPr>
          <a:lstStyle/>
          <a:p>
            <a:pPr marL="0" indent="0">
              <a:spcBef>
                <a:spcPts val="0"/>
              </a:spcBef>
              <a:buSzPts val="2400"/>
              <a:buNone/>
            </a:pPr>
            <a:r>
              <a:rPr lang="en-US" sz="1400" dirty="0">
                <a:latin typeface="+mn-lt"/>
              </a:rPr>
              <a:t>3-4 What are three techniques for processing B</a:t>
            </a:r>
            <a:r>
              <a:rPr lang="en-US" sz="100" dirty="0">
                <a:latin typeface="+mn-lt"/>
              </a:rPr>
              <a:t> </a:t>
            </a:r>
            <a:r>
              <a:rPr lang="en-US" sz="1400" dirty="0">
                <a:latin typeface="+mn-lt"/>
              </a:rPr>
              <a:t>I data?</a:t>
            </a:r>
            <a:endParaRPr lang="en-US" sz="1400" b="1" kern="1200" dirty="0">
              <a:solidFill>
                <a:srgbClr val="000000"/>
              </a:solidFill>
              <a:latin typeface="+mn-lt"/>
              <a:ea typeface="+mn-ea"/>
              <a:cs typeface="+mn-cs"/>
            </a:endParaRPr>
          </a:p>
          <a:p>
            <a:pPr marL="0" indent="0">
              <a:buSzPts val="2400"/>
              <a:buNone/>
            </a:pPr>
            <a:r>
              <a:rPr lang="en-US" sz="2200" b="1" kern="1200" dirty="0">
                <a:solidFill>
                  <a:srgbClr val="000000"/>
                </a:solidFill>
                <a:latin typeface="+mn-lt"/>
                <a:ea typeface="+mn-ea"/>
                <a:cs typeface="+mn-cs"/>
              </a:rPr>
              <a:t>Figure 3-12 </a:t>
            </a:r>
            <a:r>
              <a:rPr lang="en-US" sz="2200" kern="1200" dirty="0">
                <a:solidFill>
                  <a:srgbClr val="000000"/>
                </a:solidFill>
                <a:latin typeface="+mn-lt"/>
                <a:ea typeface="+mn-ea"/>
                <a:cs typeface="+mn-cs"/>
              </a:rPr>
              <a:t>Three Types of B</a:t>
            </a:r>
            <a:r>
              <a:rPr lang="en-US" sz="100" kern="1200" dirty="0">
                <a:solidFill>
                  <a:srgbClr val="000000"/>
                </a:solidFill>
                <a:latin typeface="+mn-lt"/>
                <a:ea typeface="+mn-ea"/>
                <a:cs typeface="+mn-cs"/>
              </a:rPr>
              <a:t> </a:t>
            </a:r>
            <a:r>
              <a:rPr lang="en-US" sz="2200" kern="1200" dirty="0">
                <a:solidFill>
                  <a:srgbClr val="000000"/>
                </a:solidFill>
                <a:latin typeface="+mn-lt"/>
                <a:ea typeface="+mn-ea"/>
                <a:cs typeface="+mn-cs"/>
              </a:rPr>
              <a:t>I Analysis</a:t>
            </a:r>
          </a:p>
        </p:txBody>
      </p:sp>
      <p:pic>
        <p:nvPicPr>
          <p:cNvPr id="5" name="Picture 4" descr="Listing of the three types of Business Intelligence analysis, their goals and characteristics: reporting, data mining, and Big Data.">
            <a:extLst>
              <a:ext uri="{FF2B5EF4-FFF2-40B4-BE49-F238E27FC236}">
                <a16:creationId xmlns:a16="http://schemas.microsoft.com/office/drawing/2014/main" id="{8238ACCF-FD89-49C4-AD30-80F90ACADF16}"/>
              </a:ext>
            </a:extLst>
          </p:cNvPr>
          <p:cNvPicPr>
            <a:picLocks noChangeAspect="1"/>
          </p:cNvPicPr>
          <p:nvPr/>
        </p:nvPicPr>
        <p:blipFill>
          <a:blip r:embed="rId3"/>
          <a:stretch>
            <a:fillRect/>
          </a:stretch>
        </p:blipFill>
        <p:spPr>
          <a:xfrm>
            <a:off x="1981201" y="2493036"/>
            <a:ext cx="7769581" cy="3351584"/>
          </a:xfrm>
          <a:prstGeom prst="rect">
            <a:avLst/>
          </a:prstGeom>
        </p:spPr>
      </p:pic>
    </p:spTree>
    <p:extLst>
      <p:ext uri="{BB962C8B-B14F-4D97-AF65-F5344CB8AC3E}">
        <p14:creationId xmlns:p14="http://schemas.microsoft.com/office/powerpoint/2010/main" val="1388555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Data Mining</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3-4 What are three techniques for processing B</a:t>
            </a:r>
            <a:r>
              <a:rPr lang="en-US" sz="100" dirty="0">
                <a:latin typeface="+mn-lt"/>
              </a:rPr>
              <a:t> </a:t>
            </a:r>
            <a:r>
              <a:rPr lang="en-US" sz="1400" dirty="0">
                <a:latin typeface="+mn-lt"/>
              </a:rPr>
              <a:t>I data?</a:t>
            </a:r>
          </a:p>
          <a:p>
            <a:pPr marL="255651" indent="-255651" defTabSz="685800">
              <a:spcAft>
                <a:spcPct val="0"/>
              </a:spcAft>
              <a:buSzPts val="2400"/>
            </a:pPr>
            <a:r>
              <a:rPr lang="en-US" sz="2400" kern="1200" dirty="0">
                <a:solidFill>
                  <a:srgbClr val="000000"/>
                </a:solidFill>
                <a:latin typeface="+mn-lt"/>
                <a:ea typeface="+mn-ea"/>
                <a:cs typeface="+mn-cs"/>
              </a:rPr>
              <a:t>Application of statistical techniques to find patterns and relationships among data for classification and prediction</a:t>
            </a:r>
          </a:p>
          <a:p>
            <a:pPr marL="255651" indent="-255651" defTabSz="685800">
              <a:spcAft>
                <a:spcPct val="0"/>
              </a:spcAft>
              <a:buSzPts val="2400"/>
            </a:pPr>
            <a:r>
              <a:rPr lang="en-US" sz="2400" kern="1200" dirty="0">
                <a:solidFill>
                  <a:srgbClr val="000000"/>
                </a:solidFill>
                <a:latin typeface="+mn-lt"/>
                <a:ea typeface="+mn-ea"/>
                <a:cs typeface="+mn-cs"/>
              </a:rPr>
              <a:t>Combined discipline of statistics, mathematics, artificial intelligence, and machine learning</a:t>
            </a:r>
          </a:p>
        </p:txBody>
      </p:sp>
    </p:spTree>
    <p:extLst>
      <p:ext uri="{BB962C8B-B14F-4D97-AF65-F5344CB8AC3E}">
        <p14:creationId xmlns:p14="http://schemas.microsoft.com/office/powerpoint/2010/main" val="3311735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Source of Disciplines of Data Mining</a:t>
            </a:r>
            <a:endParaRPr lang="en-US"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29600" cy="849702"/>
          </a:xfrm>
        </p:spPr>
        <p:txBody>
          <a:bodyPr/>
          <a:lstStyle/>
          <a:p>
            <a:pPr marL="0" indent="0">
              <a:buNone/>
            </a:pPr>
            <a:r>
              <a:rPr lang="en-US" sz="1400" dirty="0">
                <a:latin typeface="+mn-lt"/>
              </a:rPr>
              <a:t>3-4 What are three techniques for processing B</a:t>
            </a:r>
            <a:r>
              <a:rPr lang="en-US" sz="100" dirty="0">
                <a:latin typeface="+mn-lt"/>
              </a:rPr>
              <a:t> </a:t>
            </a:r>
            <a:r>
              <a:rPr lang="en-US" sz="1400" dirty="0">
                <a:latin typeface="+mn-lt"/>
              </a:rPr>
              <a:t>I data?</a:t>
            </a:r>
          </a:p>
          <a:p>
            <a:pPr marL="0" indent="0">
              <a:buNone/>
            </a:pPr>
            <a:r>
              <a:rPr lang="en-US" sz="2200" b="1" dirty="0">
                <a:latin typeface="+mn-lt"/>
              </a:rPr>
              <a:t>Figure 3-13</a:t>
            </a:r>
            <a:r>
              <a:rPr lang="en-US" sz="2200" dirty="0">
                <a:latin typeface="+mn-lt"/>
              </a:rPr>
              <a:t> Disciplines of Data Mining</a:t>
            </a:r>
          </a:p>
        </p:txBody>
      </p:sp>
      <p:pic>
        <p:nvPicPr>
          <p:cNvPr id="6" name="Picture 5" descr="Figure depicting the various disciplines that contribute to data mining: Statistics/math; cheap computing; artificial intelligence and machine learning; data management technology; and sophisticated business users.">
            <a:extLst>
              <a:ext uri="{FF2B5EF4-FFF2-40B4-BE49-F238E27FC236}">
                <a16:creationId xmlns:a16="http://schemas.microsoft.com/office/drawing/2014/main" id="{FAD2DE7B-2938-452E-A933-5D9EC04F96D1}"/>
              </a:ext>
            </a:extLst>
          </p:cNvPr>
          <p:cNvPicPr>
            <a:picLocks noChangeAspect="1"/>
          </p:cNvPicPr>
          <p:nvPr/>
        </p:nvPicPr>
        <p:blipFill>
          <a:blip r:embed="rId2"/>
          <a:srcRect/>
          <a:stretch/>
        </p:blipFill>
        <p:spPr>
          <a:xfrm>
            <a:off x="3074568" y="2607223"/>
            <a:ext cx="5636578" cy="3652724"/>
          </a:xfrm>
          <a:prstGeom prst="rect">
            <a:avLst/>
          </a:prstGeom>
        </p:spPr>
      </p:pic>
    </p:spTree>
    <p:extLst>
      <p:ext uri="{BB962C8B-B14F-4D97-AF65-F5344CB8AC3E}">
        <p14:creationId xmlns:p14="http://schemas.microsoft.com/office/powerpoint/2010/main" val="2001693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Two Broad Categories of Data Mining</a:t>
            </a:r>
          </a:p>
        </p:txBody>
      </p:sp>
      <p:sp>
        <p:nvSpPr>
          <p:cNvPr id="4" name="Text Placeholder 3"/>
          <p:cNvSpPr>
            <a:spLocks noGrp="1"/>
          </p:cNvSpPr>
          <p:nvPr>
            <p:ph type="body" idx="1"/>
          </p:nvPr>
        </p:nvSpPr>
        <p:spPr>
          <a:xfrm>
            <a:off x="1981200" y="1600201"/>
            <a:ext cx="8229600" cy="918712"/>
          </a:xfrm>
        </p:spPr>
        <p:txBody>
          <a:bodyPr wrap="square" lIns="91425" tIns="91425" rIns="91425" bIns="91425" anchor="t" anchorCtr="0">
            <a:noAutofit/>
          </a:bodyPr>
          <a:lstStyle/>
          <a:p>
            <a:pPr marL="0" indent="0" defTabSz="685800">
              <a:buSzPts val="2400"/>
              <a:buNone/>
            </a:pPr>
            <a:r>
              <a:rPr lang="en-US" sz="1400" dirty="0">
                <a:latin typeface="+mn-lt"/>
              </a:rPr>
              <a:t>3-4 What are three techniques for processing B</a:t>
            </a:r>
            <a:r>
              <a:rPr lang="en-US" sz="100" dirty="0">
                <a:latin typeface="+mn-lt"/>
              </a:rPr>
              <a:t> </a:t>
            </a:r>
            <a:r>
              <a:rPr lang="en-US" sz="1400" dirty="0">
                <a:latin typeface="+mn-lt"/>
              </a:rPr>
              <a:t>I data?</a:t>
            </a:r>
          </a:p>
          <a:p>
            <a:pPr marL="432000" indent="-432000" defTabSz="685800">
              <a:buSzPts val="2400"/>
              <a:buFont typeface="+mj-lt"/>
              <a:buAutoNum type="arabicPeriod"/>
            </a:pPr>
            <a:r>
              <a:rPr lang="en-US" sz="2400" b="1" kern="1200" dirty="0">
                <a:solidFill>
                  <a:srgbClr val="000000"/>
                </a:solidFill>
                <a:latin typeface="+mn-lt"/>
                <a:ea typeface="+mn-ea"/>
                <a:cs typeface="+mn-cs"/>
              </a:rPr>
              <a:t>Unsupervised</a:t>
            </a:r>
            <a:r>
              <a:rPr lang="en-US" sz="2400" kern="1200" dirty="0">
                <a:solidFill>
                  <a:srgbClr val="000000"/>
                </a:solidFill>
                <a:latin typeface="+mn-lt"/>
                <a:ea typeface="+mn-ea"/>
                <a:cs typeface="+mn-cs"/>
              </a:rPr>
              <a:t> procedures</a:t>
            </a:r>
          </a:p>
        </p:txBody>
      </p:sp>
      <p:sp>
        <p:nvSpPr>
          <p:cNvPr id="5" name="Text Placeholder 4"/>
          <p:cNvSpPr>
            <a:spLocks noGrp="1"/>
          </p:cNvSpPr>
          <p:nvPr>
            <p:ph type="body" idx="2"/>
          </p:nvPr>
        </p:nvSpPr>
        <p:spPr>
          <a:xfrm>
            <a:off x="1981200" y="2470276"/>
            <a:ext cx="8229600" cy="2163763"/>
          </a:xfrm>
        </p:spPr>
        <p:txBody>
          <a:bodyPr/>
          <a:lstStyle/>
          <a:p>
            <a:pPr marL="741553" lvl="1" indent="-284353" defTabSz="685800">
              <a:spcAft>
                <a:spcPct val="0"/>
              </a:spcAft>
              <a:buSzPts val="2400"/>
            </a:pPr>
            <a:r>
              <a:rPr lang="en-US" sz="2400" kern="1200" dirty="0">
                <a:solidFill>
                  <a:srgbClr val="000000"/>
                </a:solidFill>
                <a:latin typeface="Arial (Body)"/>
              </a:rPr>
              <a:t>Does not start with a priori hypothesis or model</a:t>
            </a:r>
          </a:p>
          <a:p>
            <a:pPr marL="741553" lvl="1" indent="-284353" defTabSz="685800">
              <a:spcAft>
                <a:spcPct val="0"/>
              </a:spcAft>
              <a:buSzPts val="2400"/>
            </a:pPr>
            <a:r>
              <a:rPr lang="en-US" sz="2400" kern="1200" dirty="0">
                <a:solidFill>
                  <a:srgbClr val="000000"/>
                </a:solidFill>
                <a:latin typeface="Arial (Body)"/>
              </a:rPr>
              <a:t>Hypothesized model created afterward based on analytical results to explain patterns found</a:t>
            </a:r>
          </a:p>
          <a:p>
            <a:pPr marL="1144778" lvl="2" indent="-230378" defTabSz="685800">
              <a:spcAft>
                <a:spcPct val="0"/>
              </a:spcAft>
              <a:buSzPts val="2400"/>
            </a:pPr>
            <a:r>
              <a:rPr lang="en-US" sz="2400" kern="1200" dirty="0">
                <a:solidFill>
                  <a:srgbClr val="000000"/>
                </a:solidFill>
                <a:latin typeface="Arial (Body)"/>
              </a:rPr>
              <a:t>Example: Cluster analysis</a:t>
            </a:r>
          </a:p>
        </p:txBody>
      </p:sp>
    </p:spTree>
    <p:extLst>
      <p:ext uri="{BB962C8B-B14F-4D97-AF65-F5344CB8AC3E}">
        <p14:creationId xmlns:p14="http://schemas.microsoft.com/office/powerpoint/2010/main" val="3561672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Supervised Data Mining</a:t>
            </a:r>
          </a:p>
        </p:txBody>
      </p:sp>
      <p:sp>
        <p:nvSpPr>
          <p:cNvPr id="4" name="Content Placeholder 3"/>
          <p:cNvSpPr>
            <a:spLocks noGrp="1"/>
          </p:cNvSpPr>
          <p:nvPr>
            <p:ph idx="1"/>
          </p:nvPr>
        </p:nvSpPr>
        <p:spPr>
          <a:xfrm>
            <a:off x="1981200" y="1600200"/>
            <a:ext cx="8229600" cy="1229264"/>
          </a:xfrm>
        </p:spPr>
        <p:txBody>
          <a:bodyPr wrap="square" lIns="91425" tIns="91425" rIns="91425" bIns="91425" anchor="t" anchorCtr="0">
            <a:noAutofit/>
          </a:bodyPr>
          <a:lstStyle/>
          <a:p>
            <a:pPr marL="0" indent="0" defTabSz="685800">
              <a:buSzPts val="2400"/>
              <a:buNone/>
            </a:pPr>
            <a:r>
              <a:rPr lang="en-US" sz="1400" dirty="0">
                <a:latin typeface="+mn-lt"/>
              </a:rPr>
              <a:t>3-4 What are three techniques for processing B</a:t>
            </a:r>
            <a:r>
              <a:rPr lang="en-US" sz="100" dirty="0">
                <a:latin typeface="+mn-lt"/>
              </a:rPr>
              <a:t> </a:t>
            </a:r>
            <a:r>
              <a:rPr lang="en-US" sz="1400" dirty="0">
                <a:latin typeface="+mn-lt"/>
              </a:rPr>
              <a:t>I data?</a:t>
            </a:r>
          </a:p>
          <a:p>
            <a:pPr marL="432000" indent="-432000" defTabSz="685800">
              <a:buSzPts val="2400"/>
              <a:buFont typeface="+mj-lt"/>
              <a:buAutoNum type="arabicPeriod" startAt="2"/>
            </a:pPr>
            <a:r>
              <a:rPr lang="en-US" sz="2400" b="1" kern="1200" dirty="0">
                <a:solidFill>
                  <a:srgbClr val="000000"/>
                </a:solidFill>
                <a:latin typeface="+mn-lt"/>
                <a:ea typeface="+mn-ea"/>
                <a:cs typeface="+mn-cs"/>
              </a:rPr>
              <a:t>Supervised</a:t>
            </a:r>
            <a:r>
              <a:rPr lang="en-US" sz="2400" kern="1200" dirty="0">
                <a:solidFill>
                  <a:srgbClr val="000000"/>
                </a:solidFill>
                <a:latin typeface="+mn-lt"/>
                <a:ea typeface="+mn-ea"/>
                <a:cs typeface="+mn-cs"/>
              </a:rPr>
              <a:t> data mining uses a priori model to compute outcome of model</a:t>
            </a:r>
          </a:p>
        </p:txBody>
      </p:sp>
      <p:sp>
        <p:nvSpPr>
          <p:cNvPr id="5" name="Text Placeholder 4"/>
          <p:cNvSpPr>
            <a:spLocks noGrp="1"/>
          </p:cNvSpPr>
          <p:nvPr>
            <p:ph idx="13"/>
          </p:nvPr>
        </p:nvSpPr>
        <p:spPr>
          <a:xfrm>
            <a:off x="1981200" y="2904842"/>
            <a:ext cx="8229600" cy="1141465"/>
          </a:xfrm>
        </p:spPr>
        <p:txBody>
          <a:bodyPr/>
          <a:lstStyle/>
          <a:p>
            <a:pPr marL="255651" indent="-255651" defTabSz="685800">
              <a:spcAft>
                <a:spcPct val="0"/>
              </a:spcAft>
              <a:buSzPts val="2400"/>
            </a:pPr>
            <a:r>
              <a:rPr lang="en-US" sz="2400" kern="1200" dirty="0">
                <a:solidFill>
                  <a:srgbClr val="000000"/>
                </a:solidFill>
                <a:latin typeface="Arial (Body)"/>
              </a:rPr>
              <a:t>Prediction, such as multiple linear regression</a:t>
            </a:r>
          </a:p>
          <a:p>
            <a:pPr marL="255651" indent="-255651" defTabSz="685800">
              <a:spcAft>
                <a:spcPct val="0"/>
              </a:spcAft>
              <a:buSzPts val="2400"/>
            </a:pPr>
            <a:r>
              <a:rPr lang="en-US" sz="2400" kern="1200" dirty="0">
                <a:solidFill>
                  <a:srgbClr val="000000"/>
                </a:solidFill>
                <a:latin typeface="Arial (Body)"/>
              </a:rPr>
              <a:t>Ex: CellPhoneWeekendMinutes</a:t>
            </a:r>
          </a:p>
        </p:txBody>
      </p:sp>
      <p:pic>
        <p:nvPicPr>
          <p:cNvPr id="8" name="Picture 7" descr="equals to left parenthesis 12 + left parenthesis 17.5 times customer age right parenthesis + left parenthesis 23.7 times number months of account right parenthesis = 12 + 17.5 times 21 + 23.7 times 6 = 521.7 left arrow"/>
          <p:cNvPicPr>
            <a:picLocks noChangeAspect="1"/>
          </p:cNvPicPr>
          <p:nvPr/>
        </p:nvPicPr>
        <p:blipFill>
          <a:blip r:embed="rId3"/>
          <a:stretch>
            <a:fillRect/>
          </a:stretch>
        </p:blipFill>
        <p:spPr>
          <a:xfrm>
            <a:off x="1997721" y="4420367"/>
            <a:ext cx="8229599" cy="882194"/>
          </a:xfrm>
          <a:prstGeom prst="rect">
            <a:avLst/>
          </a:prstGeom>
        </p:spPr>
      </p:pic>
    </p:spTree>
    <p:extLst>
      <p:ext uri="{BB962C8B-B14F-4D97-AF65-F5344CB8AC3E}">
        <p14:creationId xmlns:p14="http://schemas.microsoft.com/office/powerpoint/2010/main" val="271195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Big Data</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3-4 What are three techniques for processing B</a:t>
            </a:r>
            <a:r>
              <a:rPr lang="en-US" sz="100" dirty="0">
                <a:latin typeface="+mn-lt"/>
              </a:rPr>
              <a:t> </a:t>
            </a:r>
            <a:r>
              <a:rPr lang="en-US" sz="1400" dirty="0">
                <a:latin typeface="+mn-lt"/>
              </a:rPr>
              <a:t>I data?</a:t>
            </a:r>
          </a:p>
          <a:p>
            <a:pPr marL="255651" indent="-255651" defTabSz="685800">
              <a:spcAft>
                <a:spcPct val="0"/>
              </a:spcAft>
              <a:buSzPts val="2400"/>
            </a:pPr>
            <a:r>
              <a:rPr lang="en-US" sz="2400" kern="1200" dirty="0">
                <a:solidFill>
                  <a:srgbClr val="000000"/>
                </a:solidFill>
                <a:latin typeface="+mn-lt"/>
                <a:ea typeface="+mn-ea"/>
                <a:cs typeface="+mn-cs"/>
              </a:rPr>
              <a:t>Huge volume</a:t>
            </a:r>
          </a:p>
          <a:p>
            <a:pPr marL="741600" lvl="1" indent="-284400" defTabSz="685800">
              <a:spcAft>
                <a:spcPct val="0"/>
              </a:spcAft>
              <a:buSzPts val="2400"/>
              <a:buFontTx/>
              <a:buChar char="–"/>
            </a:pPr>
            <a:r>
              <a:rPr lang="en-US" sz="2400" kern="1200" dirty="0">
                <a:solidFill>
                  <a:srgbClr val="000000"/>
                </a:solidFill>
                <a:latin typeface="+mn-lt"/>
                <a:ea typeface="+mn-ea"/>
                <a:cs typeface="+mn-cs"/>
              </a:rPr>
              <a:t>Petabyte and larger</a:t>
            </a:r>
          </a:p>
          <a:p>
            <a:pPr marL="255651" indent="-255651" defTabSz="685800">
              <a:spcAft>
                <a:spcPct val="0"/>
              </a:spcAft>
              <a:buSzPts val="2400"/>
            </a:pPr>
            <a:r>
              <a:rPr lang="en-US" sz="2400" kern="1200" dirty="0">
                <a:solidFill>
                  <a:srgbClr val="000000"/>
                </a:solidFill>
                <a:latin typeface="+mn-lt"/>
                <a:ea typeface="+mn-ea"/>
                <a:cs typeface="+mn-cs"/>
              </a:rPr>
              <a:t>Rapid velocity</a:t>
            </a:r>
          </a:p>
          <a:p>
            <a:pPr marL="741600" lvl="1" indent="-284400" defTabSz="685800">
              <a:spcAft>
                <a:spcPct val="0"/>
              </a:spcAft>
              <a:buSzPts val="2400"/>
              <a:buFontTx/>
              <a:buChar char="–"/>
            </a:pPr>
            <a:r>
              <a:rPr lang="en-US" sz="2400" kern="1200" dirty="0">
                <a:solidFill>
                  <a:srgbClr val="000000"/>
                </a:solidFill>
                <a:latin typeface="+mn-lt"/>
                <a:ea typeface="+mn-ea"/>
                <a:cs typeface="+mn-cs"/>
              </a:rPr>
              <a:t>Generated rapidly</a:t>
            </a:r>
          </a:p>
          <a:p>
            <a:pPr marL="255651" indent="-255651" defTabSz="685800">
              <a:spcAft>
                <a:spcPct val="0"/>
              </a:spcAft>
              <a:buSzPts val="2400"/>
            </a:pPr>
            <a:r>
              <a:rPr lang="en-US" sz="2400" kern="1200" dirty="0">
                <a:solidFill>
                  <a:srgbClr val="000000"/>
                </a:solidFill>
                <a:latin typeface="+mn-lt"/>
                <a:ea typeface="+mn-ea"/>
                <a:cs typeface="+mn-cs"/>
              </a:rPr>
              <a:t>Great variety</a:t>
            </a:r>
          </a:p>
          <a:p>
            <a:pPr marL="741553" lvl="1" indent="-284353" defTabSz="685800">
              <a:spcAft>
                <a:spcPct val="0"/>
              </a:spcAft>
              <a:buSzPts val="2400"/>
            </a:pPr>
            <a:r>
              <a:rPr lang="en-US" sz="2400" kern="1200" dirty="0">
                <a:solidFill>
                  <a:srgbClr val="000000"/>
                </a:solidFill>
                <a:latin typeface="+mn-lt"/>
                <a:ea typeface="+mn-ea"/>
                <a:cs typeface="+mn-cs"/>
              </a:rPr>
              <a:t>Structured data, free-form text, log files, graphics, audio, and video</a:t>
            </a:r>
          </a:p>
        </p:txBody>
      </p:sp>
    </p:spTree>
    <p:extLst>
      <p:ext uri="{BB962C8B-B14F-4D97-AF65-F5344CB8AC3E}">
        <p14:creationId xmlns:p14="http://schemas.microsoft.com/office/powerpoint/2010/main" val="516342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MapReduce Processing Summary</a:t>
            </a:r>
            <a:endParaRPr lang="en-US"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29600" cy="832449"/>
          </a:xfrm>
        </p:spPr>
        <p:txBody>
          <a:bodyPr/>
          <a:lstStyle/>
          <a:p>
            <a:pPr marL="0" indent="0">
              <a:buNone/>
            </a:pPr>
            <a:r>
              <a:rPr lang="en-US" sz="1400" dirty="0">
                <a:latin typeface="+mn-lt"/>
              </a:rPr>
              <a:t>3-4 What are three techniques for processing B</a:t>
            </a:r>
            <a:r>
              <a:rPr lang="en-US" sz="100" dirty="0">
                <a:latin typeface="+mn-lt"/>
              </a:rPr>
              <a:t> </a:t>
            </a:r>
            <a:r>
              <a:rPr lang="en-US" sz="1400" dirty="0">
                <a:latin typeface="+mn-lt"/>
              </a:rPr>
              <a:t>I data?</a:t>
            </a:r>
          </a:p>
          <a:p>
            <a:pPr marL="0" indent="0">
              <a:buNone/>
            </a:pPr>
            <a:r>
              <a:rPr lang="en-US" sz="2200" b="1" dirty="0">
                <a:latin typeface="+mn-lt"/>
              </a:rPr>
              <a:t>Figure 3-14</a:t>
            </a:r>
            <a:r>
              <a:rPr lang="en-US" sz="2200" dirty="0">
                <a:latin typeface="+mn-lt"/>
              </a:rPr>
              <a:t> MapReduce Processing Summary</a:t>
            </a:r>
          </a:p>
        </p:txBody>
      </p:sp>
      <p:pic>
        <p:nvPicPr>
          <p:cNvPr id="6" name="Picture 5" descr="Figure depicting the processes of MapReduce. A search log is broken into segments and assigned to a series of parallel processors, that then map the search terms and produce a summary frequency count of all terms.">
            <a:extLst>
              <a:ext uri="{FF2B5EF4-FFF2-40B4-BE49-F238E27FC236}">
                <a16:creationId xmlns:a16="http://schemas.microsoft.com/office/drawing/2014/main" id="{79B4CE32-0003-4E18-8070-428523571E80}"/>
              </a:ext>
            </a:extLst>
          </p:cNvPr>
          <p:cNvPicPr>
            <a:picLocks noChangeAspect="1"/>
          </p:cNvPicPr>
          <p:nvPr/>
        </p:nvPicPr>
        <p:blipFill>
          <a:blip r:embed="rId3"/>
          <a:srcRect/>
          <a:stretch/>
        </p:blipFill>
        <p:spPr>
          <a:xfrm>
            <a:off x="3305121" y="2587558"/>
            <a:ext cx="5581758" cy="3660977"/>
          </a:xfrm>
          <a:prstGeom prst="rect">
            <a:avLst/>
          </a:prstGeom>
        </p:spPr>
      </p:pic>
    </p:spTree>
    <p:extLst>
      <p:ext uri="{BB962C8B-B14F-4D97-AF65-F5344CB8AC3E}">
        <p14:creationId xmlns:p14="http://schemas.microsoft.com/office/powerpoint/2010/main" val="350217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Google Trends on the Term Web 2.0</a:t>
            </a:r>
            <a:endParaRPr lang="en-US" sz="2000" b="0" kern="1200" dirty="0">
              <a:latin typeface="Times New Roman" panose="02020603050405020304" pitchFamily="18" charset="0"/>
              <a:ea typeface="+mj-ea"/>
              <a:cs typeface="Times New Roman" panose="02020603050405020304" pitchFamily="18" charset="0"/>
            </a:endParaRPr>
          </a:p>
        </p:txBody>
      </p:sp>
      <p:sp>
        <p:nvSpPr>
          <p:cNvPr id="5" name="Text Placeholder 4"/>
          <p:cNvSpPr>
            <a:spLocks noGrp="1"/>
          </p:cNvSpPr>
          <p:nvPr>
            <p:ph type="body" idx="1"/>
          </p:nvPr>
        </p:nvSpPr>
        <p:spPr>
          <a:xfrm>
            <a:off x="1981200" y="1600201"/>
            <a:ext cx="8229600" cy="841074"/>
          </a:xfrm>
        </p:spPr>
        <p:txBody>
          <a:bodyPr/>
          <a:lstStyle/>
          <a:p>
            <a:pPr marL="0" indent="0">
              <a:buNone/>
            </a:pPr>
            <a:r>
              <a:rPr lang="en-US" sz="1400" dirty="0">
                <a:latin typeface="+mn-lt"/>
              </a:rPr>
              <a:t>3-4 What are three techniques for processing B</a:t>
            </a:r>
            <a:r>
              <a:rPr lang="en-US" sz="100" dirty="0">
                <a:latin typeface="+mn-lt"/>
              </a:rPr>
              <a:t> </a:t>
            </a:r>
            <a:r>
              <a:rPr lang="en-US" sz="1400" dirty="0">
                <a:latin typeface="+mn-lt"/>
              </a:rPr>
              <a:t>I data?</a:t>
            </a:r>
          </a:p>
          <a:p>
            <a:pPr marL="0" indent="0">
              <a:buNone/>
            </a:pPr>
            <a:r>
              <a:rPr lang="en-US" sz="2200" b="1" kern="1200" dirty="0">
                <a:solidFill>
                  <a:srgbClr val="000000"/>
                </a:solidFill>
                <a:latin typeface="+mn-lt"/>
              </a:rPr>
              <a:t>Figure 3-15 </a:t>
            </a:r>
            <a:r>
              <a:rPr lang="en-US" sz="2200" kern="1200" dirty="0">
                <a:solidFill>
                  <a:srgbClr val="000000"/>
                </a:solidFill>
                <a:latin typeface="+mn-lt"/>
              </a:rPr>
              <a:t>Google Trends on the Terms Web 2.0 and Hadoop</a:t>
            </a:r>
          </a:p>
        </p:txBody>
      </p:sp>
      <p:pic>
        <p:nvPicPr>
          <p:cNvPr id="6" name="Picture 5" descr="Google Trends chart showing the search results for the terms Web 2.0 and Hadoop. Since 2005, the number of searches for &quot;web 2.0&quot; grew dramatically through 2009 and have since dwindled. Searches for &quot;hadoop&quot; began to grow in 2009 and have steadily increased since.">
            <a:extLst>
              <a:ext uri="{FF2B5EF4-FFF2-40B4-BE49-F238E27FC236}">
                <a16:creationId xmlns:a16="http://schemas.microsoft.com/office/drawing/2014/main" id="{A12CA391-7035-4366-8937-CB725BBEAA85}"/>
              </a:ext>
            </a:extLst>
          </p:cNvPr>
          <p:cNvPicPr>
            <a:picLocks noChangeAspect="1"/>
          </p:cNvPicPr>
          <p:nvPr/>
        </p:nvPicPr>
        <p:blipFill>
          <a:blip r:embed="rId3"/>
          <a:srcRect/>
          <a:stretch/>
        </p:blipFill>
        <p:spPr>
          <a:xfrm>
            <a:off x="3236093" y="2518428"/>
            <a:ext cx="5855071" cy="3627848"/>
          </a:xfrm>
          <a:prstGeom prst="rect">
            <a:avLst/>
          </a:prstGeom>
        </p:spPr>
      </p:pic>
    </p:spTree>
    <p:extLst>
      <p:ext uri="{BB962C8B-B14F-4D97-AF65-F5344CB8AC3E}">
        <p14:creationId xmlns:p14="http://schemas.microsoft.com/office/powerpoint/2010/main" val="1698304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Hadoop</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3-4 What are three techniques for processing B</a:t>
            </a:r>
            <a:r>
              <a:rPr lang="en-US" sz="100" dirty="0">
                <a:latin typeface="+mn-lt"/>
              </a:rPr>
              <a:t> </a:t>
            </a:r>
            <a:r>
              <a:rPr lang="en-US" sz="1400" dirty="0">
                <a:latin typeface="+mn-lt"/>
              </a:rPr>
              <a:t>I data?</a:t>
            </a:r>
          </a:p>
          <a:p>
            <a:pPr marL="255651" indent="-255651" defTabSz="685800">
              <a:spcAft>
                <a:spcPct val="0"/>
              </a:spcAft>
              <a:buSzPts val="2400"/>
            </a:pPr>
            <a:r>
              <a:rPr lang="en-US" sz="2400" kern="1200" dirty="0">
                <a:solidFill>
                  <a:srgbClr val="000000"/>
                </a:solidFill>
                <a:latin typeface="+mn-lt"/>
                <a:ea typeface="+mn-ea"/>
                <a:cs typeface="+mn-cs"/>
              </a:rPr>
              <a:t>Open-source program supported by Apache Foundation</a:t>
            </a:r>
          </a:p>
          <a:p>
            <a:pPr marL="255651" indent="-255651" defTabSz="685800">
              <a:spcAft>
                <a:spcPct val="0"/>
              </a:spcAft>
              <a:buSzPts val="2400"/>
            </a:pPr>
            <a:r>
              <a:rPr lang="en-US" sz="2400" kern="1200" dirty="0">
                <a:solidFill>
                  <a:srgbClr val="000000"/>
                </a:solidFill>
                <a:latin typeface="+mn-lt"/>
                <a:ea typeface="+mn-ea"/>
                <a:cs typeface="+mn-cs"/>
              </a:rPr>
              <a:t>Manages thousands of computers</a:t>
            </a:r>
          </a:p>
          <a:p>
            <a:pPr marL="255651" indent="-255651" defTabSz="685800">
              <a:spcAft>
                <a:spcPct val="0"/>
              </a:spcAft>
              <a:buSzPts val="2400"/>
            </a:pPr>
            <a:r>
              <a:rPr lang="en-US" sz="2400" kern="1200" dirty="0">
                <a:solidFill>
                  <a:srgbClr val="000000"/>
                </a:solidFill>
                <a:latin typeface="+mn-lt"/>
                <a:ea typeface="+mn-ea"/>
                <a:cs typeface="+mn-cs"/>
              </a:rPr>
              <a:t>Implements </a:t>
            </a:r>
            <a:r>
              <a:rPr lang="en-US" sz="2400" b="1" kern="1200" dirty="0">
                <a:solidFill>
                  <a:srgbClr val="000000"/>
                </a:solidFill>
                <a:latin typeface="+mn-lt"/>
                <a:ea typeface="+mn-ea"/>
                <a:cs typeface="+mn-cs"/>
              </a:rPr>
              <a:t>MapReduce</a:t>
            </a:r>
            <a:r>
              <a:rPr lang="en-US" sz="2400" kern="1200" dirty="0">
                <a:solidFill>
                  <a:srgbClr val="000000"/>
                </a:solidFill>
                <a:latin typeface="+mn-lt"/>
                <a:ea typeface="+mn-ea"/>
                <a:cs typeface="+mn-cs"/>
              </a:rPr>
              <a:t> (written in Java)</a:t>
            </a:r>
          </a:p>
          <a:p>
            <a:pPr marL="255651" indent="-255651" defTabSz="685800">
              <a:spcAft>
                <a:spcPct val="0"/>
              </a:spcAft>
              <a:buSzPts val="2400"/>
            </a:pPr>
            <a:r>
              <a:rPr lang="en-US" sz="2400" kern="1200" dirty="0">
                <a:solidFill>
                  <a:srgbClr val="000000"/>
                </a:solidFill>
                <a:latin typeface="+mn-lt"/>
                <a:ea typeface="+mn-ea"/>
                <a:cs typeface="+mn-cs"/>
              </a:rPr>
              <a:t>Amazon.com supports Hadoop as part of E</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C3 cloud offering</a:t>
            </a:r>
          </a:p>
          <a:p>
            <a:pPr marL="255651" indent="-255651" defTabSz="685800">
              <a:spcAft>
                <a:spcPct val="0"/>
              </a:spcAft>
              <a:buSzPts val="2400"/>
            </a:pPr>
            <a:r>
              <a:rPr lang="en-US" sz="2400" b="1" kern="1200" dirty="0">
                <a:solidFill>
                  <a:srgbClr val="000000"/>
                </a:solidFill>
                <a:latin typeface="+mn-lt"/>
                <a:ea typeface="+mn-ea"/>
                <a:cs typeface="+mn-cs"/>
              </a:rPr>
              <a:t>Pig</a:t>
            </a:r>
            <a:r>
              <a:rPr lang="en-US" sz="2400" kern="1200" dirty="0">
                <a:solidFill>
                  <a:srgbClr val="000000"/>
                </a:solidFill>
                <a:latin typeface="+mn-lt"/>
                <a:ea typeface="+mn-ea"/>
                <a:cs typeface="+mn-cs"/>
              </a:rPr>
              <a:t> query language platform for large dataset analysis</a:t>
            </a:r>
          </a:p>
          <a:p>
            <a:pPr marL="741600" lvl="1" indent="-284400" defTabSz="685800">
              <a:spcAft>
                <a:spcPct val="0"/>
              </a:spcAft>
              <a:buSzPts val="2400"/>
              <a:buFontTx/>
              <a:buChar char="–"/>
            </a:pPr>
            <a:r>
              <a:rPr lang="en-US" sz="2400" kern="1200" dirty="0">
                <a:solidFill>
                  <a:srgbClr val="000000"/>
                </a:solidFill>
                <a:latin typeface="+mn-lt"/>
                <a:ea typeface="+mn-ea"/>
                <a:cs typeface="+mn-cs"/>
              </a:rPr>
              <a:t>Easy to master, extensible, and automatically optimizes queries on map-reduce level</a:t>
            </a:r>
          </a:p>
        </p:txBody>
      </p:sp>
    </p:spTree>
    <p:extLst>
      <p:ext uri="{BB962C8B-B14F-4D97-AF65-F5344CB8AC3E}">
        <p14:creationId xmlns:p14="http://schemas.microsoft.com/office/powerpoint/2010/main" val="1455899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Geofencing for businesses?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So What?</a:t>
            </a:r>
            <a:endParaRPr lang="en-US" sz="1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ea typeface="+mn-ea"/>
                <a:cs typeface="+mn-cs"/>
              </a:rPr>
              <a:t>Geofencing is a location service that allows applications to know when a user has crossed a virtual fence (specific location) </a:t>
            </a:r>
          </a:p>
          <a:p>
            <a:pPr marL="255651" indent="-255651" defTabSz="685800">
              <a:spcAft>
                <a:spcPct val="0"/>
              </a:spcAft>
              <a:buSzPts val="2400"/>
            </a:pPr>
            <a:r>
              <a:rPr lang="en-US" sz="2400" kern="1200" dirty="0">
                <a:solidFill>
                  <a:srgbClr val="000000"/>
                </a:solidFill>
                <a:latin typeface="Arial (Body)"/>
                <a:ea typeface="+mn-ea"/>
                <a:cs typeface="+mn-cs"/>
              </a:rPr>
              <a:t>Crossing a fence can trigger an automated action</a:t>
            </a:r>
          </a:p>
          <a:p>
            <a:pPr marL="255651" indent="-255651" defTabSz="685800">
              <a:spcAft>
                <a:spcPct val="0"/>
              </a:spcAft>
              <a:buSzPts val="2400"/>
            </a:pPr>
            <a:r>
              <a:rPr lang="en-US" sz="2400" kern="1200" dirty="0">
                <a:solidFill>
                  <a:srgbClr val="000000"/>
                </a:solidFill>
                <a:latin typeface="Arial (Body)"/>
                <a:ea typeface="+mn-ea"/>
                <a:cs typeface="+mn-cs"/>
              </a:rPr>
              <a:t>Determine her location and identify local sales</a:t>
            </a:r>
          </a:p>
          <a:p>
            <a:pPr marL="255651" indent="-255651" defTabSz="685800">
              <a:spcAft>
                <a:spcPct val="0"/>
              </a:spcAft>
              <a:buSzPts val="2400"/>
            </a:pPr>
            <a:r>
              <a:rPr lang="en-US" sz="2400" kern="1200" dirty="0">
                <a:solidFill>
                  <a:srgbClr val="000000"/>
                </a:solidFill>
                <a:latin typeface="Arial (Body)"/>
                <a:ea typeface="+mn-ea"/>
                <a:cs typeface="+mn-cs"/>
              </a:rPr>
              <a:t>Supported by more than 90% of smartphones</a:t>
            </a:r>
          </a:p>
          <a:p>
            <a:pPr marL="255651" indent="-255651" defTabSz="685800">
              <a:spcAft>
                <a:spcPct val="0"/>
              </a:spcAft>
              <a:buSzPts val="2400"/>
            </a:pPr>
            <a:r>
              <a:rPr lang="en-US" sz="2400" kern="1200" dirty="0">
                <a:solidFill>
                  <a:srgbClr val="000000"/>
                </a:solidFill>
                <a:latin typeface="Arial (Body)"/>
                <a:ea typeface="+mn-ea"/>
                <a:cs typeface="+mn-cs"/>
              </a:rPr>
              <a:t>Used to send recruiting ads to qualified nurses who live in or frequent certain geofenced zones</a:t>
            </a:r>
          </a:p>
        </p:txBody>
      </p:sp>
    </p:spTree>
    <p:extLst>
      <p:ext uri="{BB962C8B-B14F-4D97-AF65-F5344CB8AC3E}">
        <p14:creationId xmlns:p14="http://schemas.microsoft.com/office/powerpoint/2010/main" val="233020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Study Questions</a:t>
            </a:r>
          </a:p>
        </p:txBody>
      </p:sp>
      <p:sp>
        <p:nvSpPr>
          <p:cNvPr id="3" name="Text Placeholder 2"/>
          <p:cNvSpPr>
            <a:spLocks noGrp="1"/>
          </p:cNvSpPr>
          <p:nvPr>
            <p:ph type="body" idx="1"/>
          </p:nvPr>
        </p:nvSpPr>
        <p:spPr/>
        <p:txBody>
          <a:bodyPr/>
          <a:lstStyle/>
          <a:p>
            <a:pPr marL="0" indent="0">
              <a:buNone/>
            </a:pPr>
            <a:r>
              <a:rPr lang="en-US" sz="2400" b="1" dirty="0">
                <a:solidFill>
                  <a:schemeClr val="tx2"/>
                </a:solidFill>
                <a:latin typeface="+mn-lt"/>
              </a:rPr>
              <a:t>3-1</a:t>
            </a:r>
            <a:r>
              <a:rPr lang="en-US" sz="2400" dirty="0">
                <a:solidFill>
                  <a:schemeClr val="bg2"/>
                </a:solidFill>
                <a:latin typeface="+mn-lt"/>
              </a:rPr>
              <a:t> </a:t>
            </a:r>
            <a:r>
              <a:rPr lang="en-US" sz="2400" dirty="0">
                <a:latin typeface="+mn-lt"/>
              </a:rPr>
              <a:t>How do organizations use business intelligence (B</a:t>
            </a:r>
            <a:r>
              <a:rPr lang="en-US" sz="100" dirty="0">
                <a:latin typeface="+mn-lt"/>
              </a:rPr>
              <a:t> </a:t>
            </a:r>
            <a:r>
              <a:rPr lang="en-US" sz="2400" dirty="0">
                <a:latin typeface="+mn-lt"/>
              </a:rPr>
              <a:t>I) systems?</a:t>
            </a:r>
          </a:p>
          <a:p>
            <a:pPr marL="0" indent="0">
              <a:buNone/>
            </a:pPr>
            <a:r>
              <a:rPr lang="en-US" sz="2400" b="1" dirty="0">
                <a:solidFill>
                  <a:schemeClr val="tx2"/>
                </a:solidFill>
                <a:latin typeface="+mn-lt"/>
              </a:rPr>
              <a:t>3-2</a:t>
            </a:r>
            <a:r>
              <a:rPr lang="en-US" sz="2400" dirty="0">
                <a:latin typeface="+mn-lt"/>
              </a:rPr>
              <a:t> What are the three primary activities in the B</a:t>
            </a:r>
            <a:r>
              <a:rPr lang="en-US" sz="100" dirty="0">
                <a:latin typeface="+mn-lt"/>
              </a:rPr>
              <a:t> </a:t>
            </a:r>
            <a:r>
              <a:rPr lang="en-US" sz="2400" dirty="0">
                <a:latin typeface="+mn-lt"/>
              </a:rPr>
              <a:t>I process?</a:t>
            </a:r>
          </a:p>
          <a:p>
            <a:pPr marL="0" indent="0">
              <a:buNone/>
            </a:pPr>
            <a:r>
              <a:rPr lang="en-US" sz="2400" b="1" dirty="0">
                <a:solidFill>
                  <a:schemeClr val="tx2"/>
                </a:solidFill>
                <a:latin typeface="+mn-lt"/>
              </a:rPr>
              <a:t>3-3</a:t>
            </a:r>
            <a:r>
              <a:rPr lang="en-US" sz="2400" dirty="0">
                <a:latin typeface="+mn-lt"/>
              </a:rPr>
              <a:t> How do organizations use data warehouses and data marts to acquire data?</a:t>
            </a:r>
          </a:p>
          <a:p>
            <a:pPr marL="0" indent="0">
              <a:buNone/>
            </a:pPr>
            <a:r>
              <a:rPr lang="en-US" sz="2400" b="1" dirty="0">
                <a:solidFill>
                  <a:schemeClr val="tx2"/>
                </a:solidFill>
                <a:latin typeface="+mn-lt"/>
              </a:rPr>
              <a:t>3-4</a:t>
            </a:r>
            <a:r>
              <a:rPr lang="en-US" sz="2400" dirty="0">
                <a:latin typeface="+mn-lt"/>
              </a:rPr>
              <a:t> What are three techniques for processing B</a:t>
            </a:r>
            <a:r>
              <a:rPr lang="en-US" sz="100" dirty="0">
                <a:latin typeface="+mn-lt"/>
              </a:rPr>
              <a:t> </a:t>
            </a:r>
            <a:r>
              <a:rPr lang="en-US" sz="2400" dirty="0">
                <a:latin typeface="+mn-lt"/>
              </a:rPr>
              <a:t>I data?</a:t>
            </a:r>
          </a:p>
          <a:p>
            <a:pPr marL="0" indent="0">
              <a:buNone/>
            </a:pPr>
            <a:r>
              <a:rPr lang="en-US" sz="2400" b="1" dirty="0">
                <a:solidFill>
                  <a:schemeClr val="tx2"/>
                </a:solidFill>
                <a:latin typeface="+mn-lt"/>
              </a:rPr>
              <a:t>3-5</a:t>
            </a:r>
            <a:r>
              <a:rPr lang="en-US" sz="2400" dirty="0">
                <a:latin typeface="+mn-lt"/>
              </a:rPr>
              <a:t> What are the alternatives for publishing B</a:t>
            </a:r>
            <a:r>
              <a:rPr lang="en-US" sz="100" dirty="0">
                <a:latin typeface="+mn-lt"/>
              </a:rPr>
              <a:t> </a:t>
            </a:r>
            <a:r>
              <a:rPr lang="en-US" sz="2400" dirty="0">
                <a:latin typeface="+mn-lt"/>
              </a:rPr>
              <a:t>I?</a:t>
            </a:r>
          </a:p>
        </p:txBody>
      </p:sp>
    </p:spTree>
    <p:extLst>
      <p:ext uri="{BB962C8B-B14F-4D97-AF65-F5344CB8AC3E}">
        <p14:creationId xmlns:p14="http://schemas.microsoft.com/office/powerpoint/2010/main" val="809427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Geofencing for businesses? </a:t>
            </a:r>
            <a:r>
              <a:rPr lang="en-US" sz="2800" kern="1200" dirty="0">
                <a:latin typeface="Times New Roman" panose="02020603050405020304" pitchFamily="18" charset="0"/>
                <a:ea typeface="+mj-ea"/>
                <a:cs typeface="Times New Roman" panose="02020603050405020304" pitchFamily="18" charset="0"/>
              </a:rPr>
              <a:t>(con’t)</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So What?</a:t>
            </a:r>
            <a:endParaRPr lang="en-US" sz="1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ea typeface="+mn-ea"/>
                <a:cs typeface="+mn-cs"/>
              </a:rPr>
              <a:t>Is it becoming invasive and too much of a privacy concern?</a:t>
            </a:r>
          </a:p>
          <a:p>
            <a:pPr marL="255651" indent="-255651" defTabSz="685800">
              <a:spcAft>
                <a:spcPct val="0"/>
              </a:spcAft>
              <a:buSzPts val="2400"/>
            </a:pPr>
            <a:r>
              <a:rPr lang="en-US" sz="2400" kern="1200" dirty="0">
                <a:solidFill>
                  <a:srgbClr val="000000"/>
                </a:solidFill>
                <a:latin typeface="Arial (Body)"/>
                <a:ea typeface="+mn-ea"/>
                <a:cs typeface="+mn-cs"/>
              </a:rPr>
              <a:t>80% of people surveyed want to receive location-based alerts from businesses</a:t>
            </a:r>
          </a:p>
          <a:p>
            <a:pPr marL="255651" indent="-255651" defTabSz="685800">
              <a:spcAft>
                <a:spcPct val="0"/>
              </a:spcAft>
              <a:buSzPts val="2400"/>
            </a:pPr>
            <a:r>
              <a:rPr lang="en-US" sz="2400" kern="1200" dirty="0">
                <a:solidFill>
                  <a:srgbClr val="000000"/>
                </a:solidFill>
                <a:latin typeface="Arial (Body)"/>
                <a:ea typeface="+mn-ea"/>
                <a:cs typeface="+mn-cs"/>
              </a:rPr>
              <a:t>Could geofencing be integrated with IoT devices to create an even more efficient smart home? How?</a:t>
            </a:r>
          </a:p>
          <a:p>
            <a:pPr marL="255651" indent="-255651" defTabSz="685800">
              <a:spcAft>
                <a:spcPct val="0"/>
              </a:spcAft>
              <a:buSzPts val="2400"/>
            </a:pPr>
            <a:r>
              <a:rPr lang="en-US" sz="2400" kern="1200" dirty="0">
                <a:solidFill>
                  <a:srgbClr val="000000"/>
                </a:solidFill>
                <a:latin typeface="Arial (Body)"/>
                <a:ea typeface="+mn-ea"/>
                <a:cs typeface="+mn-cs"/>
              </a:rPr>
              <a:t>How could a university leverage the benefits of geofencing on campus to improve student life and safety?</a:t>
            </a:r>
          </a:p>
        </p:txBody>
      </p:sp>
    </p:spTree>
    <p:extLst>
      <p:ext uri="{BB962C8B-B14F-4D97-AF65-F5344CB8AC3E}">
        <p14:creationId xmlns:p14="http://schemas.microsoft.com/office/powerpoint/2010/main" val="2443065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dirty="0"/>
              <a:t>B</a:t>
            </a:r>
            <a:r>
              <a:rPr lang="en-US" sz="100" dirty="0"/>
              <a:t> </a:t>
            </a:r>
            <a:r>
              <a:rPr lang="en-US" dirty="0"/>
              <a:t>I Publishing Alternatives </a:t>
            </a:r>
            <a:endParaRPr lang="en-US"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1981200" y="1600201"/>
            <a:ext cx="8229600" cy="866954"/>
          </a:xfrm>
        </p:spPr>
        <p:txBody>
          <a:bodyPr/>
          <a:lstStyle/>
          <a:p>
            <a:pPr marL="0" indent="0">
              <a:buNone/>
            </a:pPr>
            <a:r>
              <a:rPr lang="en-US" sz="1400" dirty="0">
                <a:latin typeface="+mn-lt"/>
              </a:rPr>
              <a:t>3-5 What are the alternatives for publishing B</a:t>
            </a:r>
            <a:r>
              <a:rPr lang="en-US" sz="100" dirty="0">
                <a:latin typeface="+mn-lt"/>
              </a:rPr>
              <a:t> </a:t>
            </a:r>
            <a:r>
              <a:rPr lang="en-US" sz="1400" dirty="0">
                <a:latin typeface="+mn-lt"/>
              </a:rPr>
              <a:t>I?</a:t>
            </a:r>
          </a:p>
          <a:p>
            <a:pPr marL="0" indent="0">
              <a:buNone/>
            </a:pPr>
            <a:r>
              <a:rPr lang="en-US" sz="2200" b="1" dirty="0">
                <a:latin typeface="+mn-lt"/>
              </a:rPr>
              <a:t>Figure 3-16</a:t>
            </a:r>
            <a:r>
              <a:rPr lang="en-US" sz="2200" dirty="0">
                <a:latin typeface="+mn-lt"/>
              </a:rPr>
              <a:t> B</a:t>
            </a:r>
            <a:r>
              <a:rPr lang="en-US" sz="100" dirty="0">
                <a:latin typeface="+mn-lt"/>
              </a:rPr>
              <a:t> </a:t>
            </a:r>
            <a:r>
              <a:rPr lang="en-US" sz="2200" dirty="0">
                <a:latin typeface="+mn-lt"/>
              </a:rPr>
              <a:t>I Publishing Alternatives</a:t>
            </a:r>
          </a:p>
        </p:txBody>
      </p:sp>
      <p:pic>
        <p:nvPicPr>
          <p:cNvPr id="5" name="Picture 4" descr="Listing of Business Intelligence publishing options: email or collaboration tool; Web server; SharePoint, and BI server.">
            <a:extLst>
              <a:ext uri="{FF2B5EF4-FFF2-40B4-BE49-F238E27FC236}">
                <a16:creationId xmlns:a16="http://schemas.microsoft.com/office/drawing/2014/main" id="{50997548-09BA-4BA4-8BF5-211301176831}"/>
              </a:ext>
            </a:extLst>
          </p:cNvPr>
          <p:cNvPicPr>
            <a:picLocks noChangeAspect="1"/>
          </p:cNvPicPr>
          <p:nvPr/>
        </p:nvPicPr>
        <p:blipFill>
          <a:blip r:embed="rId3"/>
          <a:stretch>
            <a:fillRect/>
          </a:stretch>
        </p:blipFill>
        <p:spPr>
          <a:xfrm>
            <a:off x="2777765" y="2467155"/>
            <a:ext cx="7189753" cy="3792243"/>
          </a:xfrm>
          <a:prstGeom prst="rect">
            <a:avLst/>
          </a:prstGeom>
        </p:spPr>
      </p:pic>
    </p:spTree>
    <p:extLst>
      <p:ext uri="{BB962C8B-B14F-4D97-AF65-F5344CB8AC3E}">
        <p14:creationId xmlns:p14="http://schemas.microsoft.com/office/powerpoint/2010/main" val="236707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are the Two Functions of a B I Server?</a:t>
            </a:r>
          </a:p>
        </p:txBody>
      </p:sp>
      <p:sp>
        <p:nvSpPr>
          <p:cNvPr id="4" name="Content Placeholder 3"/>
          <p:cNvSpPr>
            <a:spLocks noGrp="1"/>
          </p:cNvSpPr>
          <p:nvPr>
            <p:ph type="body" idx="1"/>
          </p:nvPr>
        </p:nvSpPr>
        <p:spPr>
          <a:xfrm>
            <a:off x="1981200" y="1600201"/>
            <a:ext cx="8229600" cy="1143000"/>
          </a:xfrm>
        </p:spPr>
        <p:txBody>
          <a:bodyPr wrap="square" lIns="91425" tIns="91425" rIns="91425" bIns="91425" anchor="t" anchorCtr="0">
            <a:noAutofit/>
          </a:bodyPr>
          <a:lstStyle/>
          <a:p>
            <a:pPr marL="0" indent="0">
              <a:spcBef>
                <a:spcPts val="0"/>
              </a:spcBef>
              <a:buSzPts val="2400"/>
              <a:buNone/>
            </a:pPr>
            <a:r>
              <a:rPr lang="en-US" sz="1400" dirty="0">
                <a:latin typeface="+mn-lt"/>
              </a:rPr>
              <a:t>3-5 What are the alternatives for publishing B</a:t>
            </a:r>
            <a:r>
              <a:rPr lang="en-US" sz="100" dirty="0">
                <a:latin typeface="+mn-lt"/>
              </a:rPr>
              <a:t> </a:t>
            </a:r>
            <a:r>
              <a:rPr lang="en-US" sz="1400" dirty="0">
                <a:latin typeface="+mn-lt"/>
              </a:rPr>
              <a:t>I?</a:t>
            </a:r>
          </a:p>
          <a:p>
            <a:pPr marL="0" indent="0">
              <a:spcBef>
                <a:spcPts val="600"/>
              </a:spcBef>
              <a:buSzPts val="2400"/>
              <a:buNone/>
            </a:pPr>
            <a:r>
              <a:rPr lang="en-US" sz="2200" kern="1200" dirty="0">
                <a:solidFill>
                  <a:srgbClr val="000000"/>
                </a:solidFill>
                <a:latin typeface="+mn-lt"/>
                <a:ea typeface="+mn-ea"/>
                <a:cs typeface="+mn-cs"/>
              </a:rPr>
              <a:t>Management and delivery</a:t>
            </a:r>
          </a:p>
          <a:p>
            <a:pPr marL="0" indent="0">
              <a:spcBef>
                <a:spcPts val="600"/>
              </a:spcBef>
              <a:buSzPts val="2400"/>
              <a:buNone/>
            </a:pPr>
            <a:r>
              <a:rPr lang="en-US" sz="2000" b="1" dirty="0">
                <a:latin typeface="+mn-lt"/>
              </a:rPr>
              <a:t>Figure 3-17 </a:t>
            </a:r>
            <a:r>
              <a:rPr lang="en-US" sz="2000" dirty="0">
                <a:latin typeface="+mn-lt"/>
              </a:rPr>
              <a:t>Components of a Generic Business Intelligence System</a:t>
            </a:r>
          </a:p>
        </p:txBody>
      </p:sp>
      <p:pic>
        <p:nvPicPr>
          <p:cNvPr id="5" name="Picture 4" descr="Figure depicts the components of a Business Intelligence system. BI applications perform analyses on source data and store results. a BI server disseminated the results to any device used by the BI users.">
            <a:extLst>
              <a:ext uri="{FF2B5EF4-FFF2-40B4-BE49-F238E27FC236}">
                <a16:creationId xmlns:a16="http://schemas.microsoft.com/office/drawing/2014/main" id="{AFC14D65-7958-488D-9BBA-AF5030BFB1D3}"/>
              </a:ext>
            </a:extLst>
          </p:cNvPr>
          <p:cNvPicPr>
            <a:picLocks noChangeAspect="1"/>
          </p:cNvPicPr>
          <p:nvPr/>
        </p:nvPicPr>
        <p:blipFill>
          <a:blip r:embed="rId3"/>
          <a:stretch>
            <a:fillRect/>
          </a:stretch>
        </p:blipFill>
        <p:spPr>
          <a:xfrm>
            <a:off x="2806046" y="2828043"/>
            <a:ext cx="5872898" cy="3604348"/>
          </a:xfrm>
          <a:prstGeom prst="rect">
            <a:avLst/>
          </a:prstGeom>
        </p:spPr>
      </p:pic>
    </p:spTree>
    <p:extLst>
      <p:ext uri="{BB962C8B-B14F-4D97-AF65-F5344CB8AC3E}">
        <p14:creationId xmlns:p14="http://schemas.microsoft.com/office/powerpoint/2010/main" val="868234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How Does the Knowledge in This Chapter Help You?</a:t>
            </a:r>
            <a:endParaRPr lang="en-US" sz="2000" b="0"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a:xfrm>
            <a:off x="1981201" y="1600201"/>
            <a:ext cx="7962181" cy="4525963"/>
          </a:xfrm>
        </p:spPr>
        <p:txBody>
          <a:bodyPr wrap="square" lIns="91425" tIns="91425" rIns="91425" bIns="91425" anchor="t" anchorCtr="0">
            <a:noAutofit/>
          </a:bodyPr>
          <a:lstStyle/>
          <a:p>
            <a:pPr marL="255651" indent="-255651" defTabSz="685800">
              <a:spcAft>
                <a:spcPct val="0"/>
              </a:spcAft>
            </a:pPr>
            <a:r>
              <a:rPr lang="en-US" sz="2200" kern="1200" dirty="0">
                <a:solidFill>
                  <a:srgbClr val="000000"/>
                </a:solidFill>
                <a:latin typeface="Arial (Body)"/>
                <a:ea typeface="+mn-ea"/>
                <a:cs typeface="+mn-cs"/>
              </a:rPr>
              <a:t>Business intelligence a critical skill for future business professionals</a:t>
            </a:r>
          </a:p>
          <a:p>
            <a:pPr marL="255651" indent="-255651" defTabSz="685800">
              <a:spcAft>
                <a:spcPct val="0"/>
              </a:spcAft>
            </a:pPr>
            <a:r>
              <a:rPr lang="en-US" sz="2200" kern="1200" dirty="0">
                <a:solidFill>
                  <a:srgbClr val="000000"/>
                </a:solidFill>
                <a:latin typeface="Arial (Body)"/>
                <a:ea typeface="+mn-ea"/>
                <a:cs typeface="+mn-cs"/>
              </a:rPr>
              <a:t>Business leaders prioritize the digital transformation of their businesses</a:t>
            </a:r>
          </a:p>
          <a:p>
            <a:pPr marL="255651" indent="-255651" defTabSz="685800">
              <a:spcAft>
                <a:spcPct val="0"/>
              </a:spcAft>
            </a:pPr>
            <a:r>
              <a:rPr lang="en-US" sz="2200" kern="1200" dirty="0">
                <a:solidFill>
                  <a:srgbClr val="000000"/>
                </a:solidFill>
                <a:latin typeface="Arial (Body)"/>
                <a:ea typeface="+mn-ea"/>
                <a:cs typeface="+mn-cs"/>
              </a:rPr>
              <a:t>Business intelligence is a key technology supporting such digital transformation</a:t>
            </a:r>
          </a:p>
          <a:p>
            <a:pPr marL="255651" indent="-255651" defTabSz="685800">
              <a:spcAft>
                <a:spcPct val="0"/>
              </a:spcAft>
            </a:pPr>
            <a:r>
              <a:rPr lang="en-US" sz="2200" kern="1200" dirty="0">
                <a:solidFill>
                  <a:srgbClr val="000000"/>
                </a:solidFill>
                <a:latin typeface="Arial (Body)"/>
                <a:ea typeface="+mn-ea"/>
                <a:cs typeface="+mn-cs"/>
              </a:rPr>
              <a:t>You now have a basic understanding of this increasingly important business discipline</a:t>
            </a:r>
          </a:p>
          <a:p>
            <a:pPr marL="255651" indent="-255651" defTabSz="685800">
              <a:spcAft>
                <a:spcPct val="0"/>
              </a:spcAft>
            </a:pPr>
            <a:r>
              <a:rPr lang="en-US" sz="2200" kern="1200" dirty="0">
                <a:solidFill>
                  <a:srgbClr val="000000"/>
                </a:solidFill>
                <a:latin typeface="Arial (Body)"/>
                <a:ea typeface="+mn-ea"/>
                <a:cs typeface="+mn-cs"/>
              </a:rPr>
              <a:t>You can contribute by imagining possible uses of the data your organization generates</a:t>
            </a:r>
          </a:p>
        </p:txBody>
      </p:sp>
    </p:spTree>
    <p:extLst>
      <p:ext uri="{BB962C8B-B14F-4D97-AF65-F5344CB8AC3E}">
        <p14:creationId xmlns:p14="http://schemas.microsoft.com/office/powerpoint/2010/main" val="3952865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M</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S-Diagnosis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4" name="Text Placeholder 3"/>
          <p:cNvSpPr>
            <a:spLocks noGrp="1"/>
          </p:cNvSpPr>
          <p:nvPr>
            <p:ph type="body" idx="1"/>
          </p:nvPr>
        </p:nvSpPr>
        <p:spPr>
          <a:xfrm>
            <a:off x="1981201" y="1600201"/>
            <a:ext cx="7962181" cy="4525963"/>
          </a:xfrm>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Ethics Guide</a:t>
            </a:r>
            <a:endParaRPr lang="en-US" sz="1400" kern="1200" dirty="0">
              <a:solidFill>
                <a:srgbClr val="000000"/>
              </a:solidFill>
              <a:latin typeface="Arial (Body)"/>
              <a:ea typeface="+mn-ea"/>
              <a:cs typeface="+mn-cs"/>
            </a:endParaRPr>
          </a:p>
          <a:p>
            <a:pPr marL="255651" indent="-255651" defTabSz="685800">
              <a:spcAft>
                <a:spcPct val="0"/>
              </a:spcAft>
            </a:pPr>
            <a:r>
              <a:rPr lang="en-US" sz="2200" kern="1200" dirty="0">
                <a:solidFill>
                  <a:srgbClr val="000000"/>
                </a:solidFill>
                <a:latin typeface="Arial (Body)"/>
                <a:ea typeface="+mn-ea"/>
                <a:cs typeface="+mn-cs"/>
              </a:rPr>
              <a:t>Doctors are relying more and more on artificial intelligence (A</a:t>
            </a:r>
            <a:r>
              <a:rPr lang="en-US" sz="100" kern="1200" dirty="0">
                <a:solidFill>
                  <a:srgbClr val="000000"/>
                </a:solidFill>
                <a:latin typeface="Arial (Body)"/>
                <a:ea typeface="+mn-ea"/>
                <a:cs typeface="+mn-cs"/>
              </a:rPr>
              <a:t> </a:t>
            </a:r>
            <a:r>
              <a:rPr lang="en-US" sz="2200" kern="1200" dirty="0">
                <a:solidFill>
                  <a:srgbClr val="000000"/>
                </a:solidFill>
                <a:latin typeface="Arial (Body)"/>
                <a:ea typeface="+mn-ea"/>
                <a:cs typeface="+mn-cs"/>
              </a:rPr>
              <a:t>I)-driven expert systems to select the most appropriate medications and treatments.</a:t>
            </a:r>
          </a:p>
          <a:p>
            <a:pPr marL="255651" indent="-255651" defTabSz="685800">
              <a:spcAft>
                <a:spcPct val="0"/>
              </a:spcAft>
            </a:pPr>
            <a:r>
              <a:rPr lang="en-US" sz="2200" kern="1200" dirty="0">
                <a:solidFill>
                  <a:srgbClr val="000000"/>
                </a:solidFill>
                <a:latin typeface="Arial (Body)"/>
                <a:ea typeface="+mn-ea"/>
                <a:cs typeface="+mn-cs"/>
              </a:rPr>
              <a:t>Ordered to improve the system’s “perception” of the company’s drugs.</a:t>
            </a:r>
          </a:p>
          <a:p>
            <a:pPr marL="255651" indent="-255651" defTabSz="685800">
              <a:spcAft>
                <a:spcPct val="0"/>
              </a:spcAft>
            </a:pPr>
            <a:r>
              <a:rPr lang="en-US" sz="2200" kern="1200" dirty="0">
                <a:solidFill>
                  <a:srgbClr val="000000"/>
                </a:solidFill>
                <a:latin typeface="Arial (Body)"/>
                <a:ea typeface="+mn-ea"/>
                <a:cs typeface="+mn-cs"/>
              </a:rPr>
              <a:t>Minor modifications to the drug’s profile made a big difference.</a:t>
            </a:r>
          </a:p>
          <a:p>
            <a:pPr marL="741553" lvl="1" indent="-284353" defTabSz="685800">
              <a:spcAft>
                <a:spcPct val="0"/>
              </a:spcAft>
            </a:pPr>
            <a:r>
              <a:rPr lang="en-US" sz="2200" kern="1200" dirty="0">
                <a:solidFill>
                  <a:srgbClr val="000000"/>
                </a:solidFill>
                <a:latin typeface="Arial (Body)"/>
                <a:ea typeface="+mn-ea"/>
                <a:cs typeface="+mn-cs"/>
              </a:rPr>
              <a:t>But some of the numbers he used to modify the profile were </a:t>
            </a:r>
            <a:r>
              <a:rPr lang="en-US" sz="2200" b="1" kern="1200" dirty="0">
                <a:solidFill>
                  <a:srgbClr val="000000"/>
                </a:solidFill>
                <a:latin typeface="Arial (Body)"/>
                <a:ea typeface="+mn-ea"/>
                <a:cs typeface="+mn-cs"/>
              </a:rPr>
              <a:t>not </a:t>
            </a:r>
            <a:r>
              <a:rPr lang="en-US" sz="2200" kern="1200" dirty="0">
                <a:solidFill>
                  <a:srgbClr val="000000"/>
                </a:solidFill>
                <a:latin typeface="Arial (Body)"/>
                <a:ea typeface="+mn-ea"/>
                <a:cs typeface="+mn-cs"/>
              </a:rPr>
              <a:t>accurate.</a:t>
            </a:r>
          </a:p>
          <a:p>
            <a:pPr marL="741553" lvl="1" indent="-284353" defTabSz="685800">
              <a:spcAft>
                <a:spcPct val="0"/>
              </a:spcAft>
            </a:pPr>
            <a:r>
              <a:rPr lang="en-US" sz="2200" kern="1200" dirty="0">
                <a:solidFill>
                  <a:srgbClr val="000000"/>
                </a:solidFill>
                <a:latin typeface="Arial (Body)"/>
                <a:ea typeface="+mn-ea"/>
                <a:cs typeface="+mn-cs"/>
              </a:rPr>
              <a:t>The changes would warrant a </a:t>
            </a:r>
            <a:r>
              <a:rPr lang="en-US" sz="2200" b="1" kern="1200" dirty="0">
                <a:solidFill>
                  <a:srgbClr val="000000"/>
                </a:solidFill>
                <a:latin typeface="Arial (Body)"/>
                <a:ea typeface="+mn-ea"/>
                <a:cs typeface="+mn-cs"/>
              </a:rPr>
              <a:t>regulatory review</a:t>
            </a:r>
            <a:r>
              <a:rPr lang="en-US" sz="2200" kern="1200" dirty="0">
                <a:solidFill>
                  <a:srgbClr val="000000"/>
                </a:solidFill>
                <a:latin typeface="Arial (Body)"/>
                <a:ea typeface="+mn-ea"/>
                <a:cs typeface="+mn-cs"/>
              </a:rPr>
              <a:t>.</a:t>
            </a:r>
          </a:p>
        </p:txBody>
      </p:sp>
    </p:spTree>
    <p:extLst>
      <p:ext uri="{BB962C8B-B14F-4D97-AF65-F5344CB8AC3E}">
        <p14:creationId xmlns:p14="http://schemas.microsoft.com/office/powerpoint/2010/main" val="3028082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cs typeface="Times New Roman" panose="02020603050405020304" pitchFamily="18" charset="0"/>
              </a:rPr>
              <a:t>M</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I</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S-Diagnosis </a:t>
            </a:r>
            <a:r>
              <a:rPr lang="en-US" sz="2000" b="0" kern="1200" dirty="0">
                <a:latin typeface="Times New Roman" panose="02020603050405020304" pitchFamily="18" charset="0"/>
                <a:cs typeface="Times New Roman" panose="02020603050405020304" pitchFamily="18" charset="0"/>
              </a:rPr>
              <a:t>(2 of 2)</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Ethics Guide</a:t>
            </a:r>
          </a:p>
          <a:p>
            <a:pPr marL="255651" indent="-255651" defTabSz="685800">
              <a:spcAft>
                <a:spcPct val="0"/>
              </a:spcAft>
              <a:buSzPts val="2400"/>
            </a:pPr>
            <a:r>
              <a:rPr lang="en-US" sz="2400" kern="1200" dirty="0">
                <a:solidFill>
                  <a:srgbClr val="000000"/>
                </a:solidFill>
                <a:latin typeface="+mn-lt"/>
                <a:ea typeface="+mn-ea"/>
                <a:cs typeface="+mn-cs"/>
              </a:rPr>
              <a:t>Suppose the company alters the drug profile.</a:t>
            </a:r>
          </a:p>
          <a:p>
            <a:pPr marL="255651" indent="-255651" defTabSz="685800">
              <a:spcAft>
                <a:spcPct val="0"/>
              </a:spcAft>
              <a:buSzPts val="2400"/>
            </a:pPr>
            <a:r>
              <a:rPr lang="en-US" sz="2400" kern="1200" dirty="0">
                <a:solidFill>
                  <a:srgbClr val="000000"/>
                </a:solidFill>
                <a:latin typeface="+mn-lt"/>
                <a:ea typeface="+mn-ea"/>
                <a:cs typeface="+mn-cs"/>
              </a:rPr>
              <a:t>Would the company be liable if something happened to a patient who took the drug based on </a:t>
            </a:r>
            <a:r>
              <a:rPr lang="en-US" sz="2400" b="1" kern="1200" dirty="0">
                <a:solidFill>
                  <a:srgbClr val="000000"/>
                </a:solidFill>
                <a:latin typeface="+mn-lt"/>
                <a:ea typeface="+mn-ea"/>
                <a:cs typeface="+mn-cs"/>
              </a:rPr>
              <a:t>altered </a:t>
            </a:r>
            <a:r>
              <a:rPr lang="en-US" sz="2400" kern="1200" dirty="0">
                <a:solidFill>
                  <a:srgbClr val="000000"/>
                </a:solidFill>
                <a:latin typeface="+mn-lt"/>
                <a:ea typeface="+mn-ea"/>
                <a:cs typeface="+mn-cs"/>
              </a:rPr>
              <a:t>information?</a:t>
            </a:r>
          </a:p>
          <a:p>
            <a:pPr marL="255651" indent="-255651" defTabSz="685800">
              <a:spcAft>
                <a:spcPct val="0"/>
              </a:spcAft>
              <a:buSzPts val="2400"/>
            </a:pPr>
            <a:r>
              <a:rPr lang="en-US" sz="2400" kern="1200" dirty="0">
                <a:solidFill>
                  <a:srgbClr val="000000"/>
                </a:solidFill>
                <a:latin typeface="+mn-lt"/>
                <a:ea typeface="+mn-ea"/>
                <a:cs typeface="+mn-cs"/>
              </a:rPr>
              <a:t>Do you think that manipulating the recommendation of an A</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I system even though the new recommendation may be for the better drug is ethical according to the categorical imperative, and utilitarian perspective?</a:t>
            </a:r>
          </a:p>
        </p:txBody>
      </p:sp>
    </p:spTree>
    <p:extLst>
      <p:ext uri="{BB962C8B-B14F-4D97-AF65-F5344CB8AC3E}">
        <p14:creationId xmlns:p14="http://schemas.microsoft.com/office/powerpoint/2010/main" val="3825473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Manager, Data and Analytics</a:t>
            </a:r>
          </a:p>
        </p:txBody>
      </p:sp>
      <p:sp>
        <p:nvSpPr>
          <p:cNvPr id="4" name="Text Placeholder 3"/>
          <p:cNvSpPr>
            <a:spLocks noGrp="1"/>
          </p:cNvSpPr>
          <p:nvPr>
            <p:ph type="body" idx="1"/>
          </p:nvPr>
        </p:nvSpPr>
        <p:spPr>
          <a:xfrm>
            <a:off x="1981200" y="1600201"/>
            <a:ext cx="8229600" cy="4705709"/>
          </a:xfrm>
        </p:spPr>
        <p:txBody>
          <a:bodyPr wrap="square" lIns="91425" tIns="91425" rIns="91425" bIns="91425" anchor="t" anchorCtr="0">
            <a:noAutofit/>
          </a:bodyPr>
          <a:lstStyle/>
          <a:p>
            <a:pPr marL="0" indent="0" defTabSz="685800">
              <a:spcBef>
                <a:spcPts val="1125"/>
              </a:spcBef>
              <a:buSzPts val="2400"/>
              <a:buNone/>
            </a:pPr>
            <a:r>
              <a:rPr lang="en-US" sz="1400" kern="1200" dirty="0">
                <a:solidFill>
                  <a:srgbClr val="000000"/>
                </a:solidFill>
                <a:latin typeface="Arial (Body)"/>
              </a:rPr>
              <a:t>Career Guide</a:t>
            </a:r>
            <a:endParaRPr lang="en-US" sz="1400" kern="1200" dirty="0">
              <a:solidFill>
                <a:srgbClr val="000000"/>
              </a:solidFill>
              <a:latin typeface="Arial (Body)"/>
              <a:ea typeface="+mn-ea"/>
              <a:cs typeface="+mn-cs"/>
            </a:endParaRPr>
          </a:p>
          <a:p>
            <a:pPr marL="0" indent="0" defTabSz="685800">
              <a:spcBef>
                <a:spcPts val="1125"/>
              </a:spcBef>
              <a:buSzPts val="2400"/>
              <a:buNone/>
            </a:pPr>
            <a:r>
              <a:rPr lang="en-US" sz="2000" kern="1200" dirty="0">
                <a:solidFill>
                  <a:srgbClr val="000000"/>
                </a:solidFill>
                <a:latin typeface="Arial (Body)"/>
                <a:ea typeface="+mn-ea"/>
                <a:cs typeface="+mn-cs"/>
              </a:rPr>
              <a:t>Lindsey Tsuya at Nike Inc.</a:t>
            </a:r>
          </a:p>
          <a:p>
            <a:pPr marL="236538" lvl="1" indent="0" defTabSz="685800">
              <a:buSzPts val="2400"/>
              <a:buNone/>
            </a:pPr>
            <a:r>
              <a:rPr lang="en-US" sz="2000" kern="1200" dirty="0">
                <a:solidFill>
                  <a:srgbClr val="000000"/>
                </a:solidFill>
                <a:latin typeface="Arial (Body)"/>
                <a:ea typeface="+mn-ea"/>
                <a:cs typeface="+mn-cs"/>
              </a:rPr>
              <a:t>Q. What attracted you to this field?</a:t>
            </a:r>
          </a:p>
          <a:p>
            <a:pPr marL="569913" lvl="2" indent="0" defTabSz="685800">
              <a:spcBef>
                <a:spcPts val="450"/>
              </a:spcBef>
              <a:buSzPts val="2400"/>
              <a:buNone/>
            </a:pPr>
            <a:r>
              <a:rPr lang="en-US" sz="2000" kern="1200" dirty="0">
                <a:solidFill>
                  <a:srgbClr val="000000"/>
                </a:solidFill>
                <a:latin typeface="Arial (Body)"/>
                <a:ea typeface="+mn-ea"/>
                <a:cs typeface="+mn-cs"/>
              </a:rPr>
              <a:t>A. “As a college student, I worked in the service industry. When I was selecting my degree, I knew I wanted two things. First, I wanted a degree that made money. Second, I wanted a job that did not involve direct provision of service to the public. By choosing information systems, I knew I would be doing more of a behind-the-scenes job.”</a:t>
            </a:r>
          </a:p>
          <a:p>
            <a:pPr marL="236538" lvl="1" indent="0" defTabSz="685800">
              <a:buSzPts val="2400"/>
              <a:buNone/>
            </a:pPr>
            <a:r>
              <a:rPr lang="en-US" sz="2000" kern="1200" dirty="0">
                <a:solidFill>
                  <a:srgbClr val="000000"/>
                </a:solidFill>
                <a:latin typeface="Arial (Body)"/>
                <a:ea typeface="+mn-ea"/>
                <a:cs typeface="+mn-cs"/>
              </a:rPr>
              <a:t>Q. What advice would you give to someone who is considering working in your field?</a:t>
            </a:r>
          </a:p>
          <a:p>
            <a:pPr marL="560388" lvl="2" indent="0" defTabSz="685800">
              <a:spcBef>
                <a:spcPts val="450"/>
              </a:spcBef>
              <a:buSzPts val="2400"/>
              <a:buNone/>
            </a:pPr>
            <a:r>
              <a:rPr lang="en-US" sz="2000" kern="1200" dirty="0">
                <a:solidFill>
                  <a:srgbClr val="000000"/>
                </a:solidFill>
                <a:latin typeface="Arial (Body)"/>
                <a:ea typeface="+mn-ea"/>
                <a:cs typeface="+mn-cs"/>
              </a:rPr>
              <a:t>A. “No matter what field you choose, make sure it is something you are passionate about because if you are not passionate about it, work will feel like…work.”</a:t>
            </a:r>
          </a:p>
        </p:txBody>
      </p:sp>
    </p:spTree>
    <p:extLst>
      <p:ext uri="{BB962C8B-B14F-4D97-AF65-F5344CB8AC3E}">
        <p14:creationId xmlns:p14="http://schemas.microsoft.com/office/powerpoint/2010/main" val="520434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Active Review</a:t>
            </a:r>
          </a:p>
        </p:txBody>
      </p:sp>
      <p:sp>
        <p:nvSpPr>
          <p:cNvPr id="3" name="Text Placeholder 2"/>
          <p:cNvSpPr>
            <a:spLocks noGrp="1"/>
          </p:cNvSpPr>
          <p:nvPr>
            <p:ph type="body" idx="1"/>
          </p:nvPr>
        </p:nvSpPr>
        <p:spPr/>
        <p:txBody>
          <a:bodyPr wrap="square" lIns="91425" tIns="91425" rIns="91425" bIns="91425" anchor="t" anchorCtr="0">
            <a:noAutofit/>
          </a:bodyPr>
          <a:lstStyle/>
          <a:p>
            <a:pPr marL="0" indent="0" defTabSz="685800">
              <a:buSzPts val="2400"/>
              <a:buNone/>
              <a:tabLst/>
            </a:pPr>
            <a:r>
              <a:rPr lang="en-US" sz="2400" b="1" kern="1200" dirty="0">
                <a:solidFill>
                  <a:schemeClr val="tx2"/>
                </a:solidFill>
                <a:latin typeface="Arial (Body)"/>
                <a:ea typeface="+mn-ea"/>
                <a:cs typeface="+mn-cs"/>
              </a:rPr>
              <a:t>3-1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do organizations use business intelligence (B</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 systems?</a:t>
            </a:r>
          </a:p>
          <a:p>
            <a:pPr marL="0" indent="0" defTabSz="685800">
              <a:buSzPts val="2400"/>
              <a:buNone/>
              <a:tabLst/>
            </a:pPr>
            <a:r>
              <a:rPr lang="en-US" sz="2400" b="1" kern="1200" dirty="0">
                <a:solidFill>
                  <a:schemeClr val="tx2"/>
                </a:solidFill>
                <a:latin typeface="Arial (Body)"/>
                <a:ea typeface="+mn-ea"/>
                <a:cs typeface="+mn-cs"/>
              </a:rPr>
              <a:t>3-2</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are the three primary activities in the B</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 process?</a:t>
            </a:r>
          </a:p>
          <a:p>
            <a:pPr marL="0" indent="0" defTabSz="685800">
              <a:buSzPts val="2400"/>
              <a:buNone/>
              <a:tabLst/>
            </a:pPr>
            <a:r>
              <a:rPr lang="en-US" sz="2400" b="1" kern="1200" dirty="0">
                <a:solidFill>
                  <a:schemeClr val="tx2"/>
                </a:solidFill>
                <a:latin typeface="Arial (Body)"/>
                <a:ea typeface="+mn-ea"/>
                <a:cs typeface="+mn-cs"/>
              </a:rPr>
              <a:t>3-3</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do organizations use data warehouses and data marts to acquire data?</a:t>
            </a:r>
          </a:p>
          <a:p>
            <a:pPr marL="0" indent="0" defTabSz="685800">
              <a:buSzPts val="2400"/>
              <a:buNone/>
              <a:tabLst/>
            </a:pPr>
            <a:r>
              <a:rPr lang="en-US" sz="2400" b="1" kern="1200" dirty="0">
                <a:solidFill>
                  <a:schemeClr val="tx2"/>
                </a:solidFill>
                <a:latin typeface="Arial (Body)"/>
                <a:ea typeface="+mn-ea"/>
                <a:cs typeface="+mn-cs"/>
              </a:rPr>
              <a:t>3-4</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are three techniques for processing B</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 data?</a:t>
            </a:r>
          </a:p>
          <a:p>
            <a:pPr marL="0" indent="0" defTabSz="685800">
              <a:buSzPts val="2400"/>
              <a:buNone/>
              <a:tabLst/>
            </a:pPr>
            <a:r>
              <a:rPr lang="en-US" sz="2400" b="1" kern="1200" dirty="0">
                <a:solidFill>
                  <a:schemeClr val="tx2"/>
                </a:solidFill>
                <a:latin typeface="Arial (Body)"/>
                <a:ea typeface="+mn-ea"/>
                <a:cs typeface="+mn-cs"/>
              </a:rPr>
              <a:t>3-5</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are the alternatives for publishing B</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I?</a:t>
            </a:r>
          </a:p>
        </p:txBody>
      </p:sp>
    </p:spTree>
    <p:extLst>
      <p:ext uri="{BB962C8B-B14F-4D97-AF65-F5344CB8AC3E}">
        <p14:creationId xmlns:p14="http://schemas.microsoft.com/office/powerpoint/2010/main" val="3710987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Hadoop the Cookie Cutter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kern="1200" dirty="0">
                <a:solidFill>
                  <a:srgbClr val="000000"/>
                </a:solidFill>
                <a:latin typeface="Arial (Body)"/>
              </a:rPr>
              <a:t>Case Study 3</a:t>
            </a:r>
            <a:endParaRPr lang="en-US" sz="1400" kern="1200" dirty="0">
              <a:solidFill>
                <a:srgbClr val="000000"/>
              </a:solidFill>
              <a:latin typeface="Arial (Body)"/>
              <a:ea typeface="+mn-ea"/>
              <a:cs typeface="+mn-cs"/>
            </a:endParaRPr>
          </a:p>
          <a:p>
            <a:pPr marL="255651" indent="-255651" defTabSz="685800">
              <a:spcAft>
                <a:spcPct val="0"/>
              </a:spcAft>
              <a:buSzPts val="2400"/>
            </a:pPr>
            <a:r>
              <a:rPr lang="en-US" sz="2400" kern="1200" dirty="0">
                <a:solidFill>
                  <a:srgbClr val="000000"/>
                </a:solidFill>
                <a:latin typeface="Arial (Body)"/>
                <a:ea typeface="+mn-ea"/>
                <a:cs typeface="+mn-cs"/>
              </a:rPr>
              <a:t>Third-party cookie created by site other than one you visited.</a:t>
            </a:r>
          </a:p>
          <a:p>
            <a:pPr marL="255651" indent="-255651" defTabSz="685800">
              <a:spcAft>
                <a:spcPct val="0"/>
              </a:spcAft>
              <a:buSzPts val="2400"/>
            </a:pPr>
            <a:r>
              <a:rPr lang="en-US" sz="2400" kern="1200" dirty="0">
                <a:solidFill>
                  <a:srgbClr val="000000"/>
                </a:solidFill>
                <a:latin typeface="Arial (Body)"/>
                <a:ea typeface="+mn-ea"/>
                <a:cs typeface="+mn-cs"/>
              </a:rPr>
              <a:t>Most commonly occurs when a Web page includes content from multiple sources.</a:t>
            </a:r>
          </a:p>
          <a:p>
            <a:pPr marL="255651" indent="-255651" defTabSz="685800">
              <a:spcAft>
                <a:spcPct val="0"/>
              </a:spcAft>
              <a:buSzPts val="2400"/>
            </a:pPr>
            <a:r>
              <a:rPr lang="en-US" sz="2400" kern="1200" dirty="0">
                <a:solidFill>
                  <a:srgbClr val="000000"/>
                </a:solidFill>
                <a:latin typeface="Arial (Body)"/>
                <a:ea typeface="+mn-ea"/>
                <a:cs typeface="+mn-cs"/>
                <a:hlinkClick r:id="rId2" tooltip="https://www.doubleclickbygoogle.com/"/>
              </a:rPr>
              <a:t>DoubleClick</a:t>
            </a:r>
            <a:endParaRPr lang="en-US" sz="2400" kern="1200" dirty="0">
              <a:solidFill>
                <a:srgbClr val="000000"/>
              </a:solidFill>
              <a:latin typeface="Arial (Body)"/>
              <a:ea typeface="+mn-ea"/>
              <a:cs typeface="+mn-cs"/>
            </a:endParaRPr>
          </a:p>
          <a:p>
            <a:pPr marL="741553" lvl="1" indent="-284353" defTabSz="685800">
              <a:spcAft>
                <a:spcPct val="0"/>
              </a:spcAft>
              <a:buSzPts val="2400"/>
            </a:pPr>
            <a:r>
              <a:rPr lang="en-US" sz="2400" kern="1200" dirty="0">
                <a:solidFill>
                  <a:srgbClr val="000000"/>
                </a:solidFill>
                <a:latin typeface="Arial (Body)"/>
                <a:ea typeface="+mn-ea"/>
                <a:cs typeface="+mn-cs"/>
              </a:rPr>
              <a:t>I</a:t>
            </a:r>
            <a:r>
              <a:rPr lang="en-US" sz="100"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P address where content was delivered.</a:t>
            </a:r>
          </a:p>
          <a:p>
            <a:pPr marL="1144778" lvl="2" indent="-230378" defTabSz="685800">
              <a:spcAft>
                <a:spcPct val="0"/>
              </a:spcAft>
              <a:buSzPts val="2400"/>
            </a:pPr>
            <a:r>
              <a:rPr lang="en-US" sz="2400" kern="1200" dirty="0">
                <a:solidFill>
                  <a:srgbClr val="000000"/>
                </a:solidFill>
                <a:latin typeface="Arial (Body)"/>
                <a:ea typeface="+mn-ea"/>
                <a:cs typeface="+mn-cs"/>
              </a:rPr>
              <a:t>DoubleClick instructs your browser to store a DoubleClick cookie.</a:t>
            </a:r>
          </a:p>
          <a:p>
            <a:pPr marL="741553" lvl="1" indent="-284353" defTabSz="685800">
              <a:spcAft>
                <a:spcPct val="0"/>
              </a:spcAft>
              <a:buSzPts val="2400"/>
            </a:pPr>
            <a:r>
              <a:rPr lang="en-US" sz="2400" kern="1200" dirty="0">
                <a:solidFill>
                  <a:srgbClr val="000000"/>
                </a:solidFill>
                <a:latin typeface="Arial (Body)"/>
                <a:ea typeface="+mn-ea"/>
                <a:cs typeface="+mn-cs"/>
              </a:rPr>
              <a:t>Records data in cookie log on DoubleClick’s server.</a:t>
            </a:r>
          </a:p>
        </p:txBody>
      </p:sp>
    </p:spTree>
    <p:extLst>
      <p:ext uri="{BB962C8B-B14F-4D97-AF65-F5344CB8AC3E}">
        <p14:creationId xmlns:p14="http://schemas.microsoft.com/office/powerpoint/2010/main" val="34846745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cs typeface="Times New Roman" panose="02020603050405020304" pitchFamily="18" charset="0"/>
              </a:rPr>
              <a:t>Hadoop the Cookie Cutter </a:t>
            </a:r>
            <a:r>
              <a:rPr lang="en-US" sz="2000" b="0" kern="1200" dirty="0">
                <a:latin typeface="Times New Roman" panose="02020603050405020304" pitchFamily="18" charset="0"/>
                <a:cs typeface="Times New Roman" panose="02020603050405020304" pitchFamily="18" charset="0"/>
              </a:rPr>
              <a:t>(2 of 2)</a:t>
            </a:r>
            <a:endParaRPr lang="en-US" kern="1200" dirty="0">
              <a:latin typeface="Times New Roman" panose="02020603050405020304" pitchFamily="18" charset="0"/>
              <a:ea typeface="+mj-ea"/>
              <a:cs typeface="Times New Roman" panose="02020603050405020304" pitchFamily="18" charset="0"/>
            </a:endParaRP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Case Study 3</a:t>
            </a:r>
          </a:p>
          <a:p>
            <a:pPr marL="255651" indent="-255651" defTabSz="685800">
              <a:spcAft>
                <a:spcPct val="0"/>
              </a:spcAft>
              <a:buSzPts val="2400"/>
            </a:pPr>
            <a:r>
              <a:rPr lang="en-US" sz="2400" kern="1200" dirty="0">
                <a:solidFill>
                  <a:srgbClr val="000000"/>
                </a:solidFill>
                <a:latin typeface="Arial (Body)"/>
                <a:ea typeface="+mn-ea"/>
                <a:cs typeface="+mn-cs"/>
              </a:rPr>
              <a:t>Third-party cookie owner has history of what was shown, what ads you clicked, and intervals between interactions.</a:t>
            </a:r>
          </a:p>
          <a:p>
            <a:pPr marL="255651" indent="-255651" defTabSz="685800">
              <a:spcAft>
                <a:spcPct val="0"/>
              </a:spcAft>
              <a:buSzPts val="2400"/>
            </a:pPr>
            <a:r>
              <a:rPr lang="en-US" sz="2400" kern="1200" dirty="0">
                <a:solidFill>
                  <a:srgbClr val="000000"/>
                </a:solidFill>
                <a:latin typeface="Arial (Body)"/>
                <a:ea typeface="+mn-ea"/>
                <a:cs typeface="+mn-cs"/>
              </a:rPr>
              <a:t>Cookie log shows how you respond to ads and your pattern of visiting various Web sites where ads placed.</a:t>
            </a:r>
          </a:p>
          <a:p>
            <a:pPr marL="255651" indent="-255651" defTabSz="685800">
              <a:spcAft>
                <a:spcPct val="0"/>
              </a:spcAft>
              <a:buSzPts val="2400"/>
            </a:pPr>
            <a:r>
              <a:rPr lang="en-US" sz="2400" kern="1200" dirty="0">
                <a:solidFill>
                  <a:srgbClr val="000000"/>
                </a:solidFill>
                <a:latin typeface="Arial (Body)"/>
                <a:ea typeface="+mn-ea"/>
                <a:cs typeface="+mn-cs"/>
                <a:hlinkClick r:id="rId2" tooltip="https://addons.mozilla.org/en-us/firefox/addon/lightbeam/reviews/"/>
              </a:rPr>
              <a:t>Firefox Lightbeam</a:t>
            </a:r>
            <a:r>
              <a:rPr lang="en-US" sz="2400" kern="1200" dirty="0">
                <a:solidFill>
                  <a:srgbClr val="000000"/>
                </a:solidFill>
                <a:latin typeface="Arial (Body)"/>
                <a:ea typeface="+mn-ea"/>
                <a:cs typeface="+mn-cs"/>
              </a:rPr>
              <a:t> tracks and graphs cookies on your computer.</a:t>
            </a:r>
          </a:p>
        </p:txBody>
      </p:sp>
    </p:spTree>
    <p:extLst>
      <p:ext uri="{BB962C8B-B14F-4D97-AF65-F5344CB8AC3E}">
        <p14:creationId xmlns:p14="http://schemas.microsoft.com/office/powerpoint/2010/main" val="347955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Components of Business Intelligence (B</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 Systems</a:t>
            </a:r>
          </a:p>
        </p:txBody>
      </p:sp>
      <p:sp>
        <p:nvSpPr>
          <p:cNvPr id="4" name="Content Placeholder 3"/>
          <p:cNvSpPr>
            <a:spLocks noGrp="1"/>
          </p:cNvSpPr>
          <p:nvPr>
            <p:ph type="body" idx="1"/>
          </p:nvPr>
        </p:nvSpPr>
        <p:spPr>
          <a:xfrm>
            <a:off x="1981200" y="1600201"/>
            <a:ext cx="8229600" cy="866955"/>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3-1 How do organizations use business intelligence (B</a:t>
            </a:r>
            <a:r>
              <a:rPr lang="en-US" sz="100" dirty="0">
                <a:latin typeface="+mn-lt"/>
              </a:rPr>
              <a:t> </a:t>
            </a:r>
            <a:r>
              <a:rPr lang="en-US" sz="1400" dirty="0">
                <a:latin typeface="+mn-lt"/>
              </a:rPr>
              <a:t>I) systems?</a:t>
            </a:r>
          </a:p>
          <a:p>
            <a:pPr marL="0" indent="0" defTabSz="685800">
              <a:buSzPts val="2400"/>
              <a:buNone/>
            </a:pPr>
            <a:r>
              <a:rPr lang="en-US" sz="2400" b="1" kern="1200" dirty="0">
                <a:solidFill>
                  <a:srgbClr val="000000"/>
                </a:solidFill>
                <a:latin typeface="+mn-lt"/>
                <a:ea typeface="+mn-ea"/>
                <a:cs typeface="+mn-cs"/>
              </a:rPr>
              <a:t>Figure 3-1 </a:t>
            </a:r>
            <a:r>
              <a:rPr lang="en-US" sz="2400" kern="1200" dirty="0">
                <a:solidFill>
                  <a:srgbClr val="000000"/>
                </a:solidFill>
                <a:latin typeface="+mn-lt"/>
                <a:ea typeface="+mn-ea"/>
                <a:cs typeface="+mn-cs"/>
              </a:rPr>
              <a:t>Structure of a Business Intelligence System</a:t>
            </a:r>
          </a:p>
        </p:txBody>
      </p:sp>
      <p:pic>
        <p:nvPicPr>
          <p:cNvPr id="6" name="Picture 5" descr="Figure depicting how the components of a business intelligence system combine in business intelligence applications to support knowledge work. Knowledge workers access a variety of data using business intelligence applications.">
            <a:extLst>
              <a:ext uri="{FF2B5EF4-FFF2-40B4-BE49-F238E27FC236}">
                <a16:creationId xmlns:a16="http://schemas.microsoft.com/office/drawing/2014/main" id="{C5FE1A5C-FC86-4C85-8AD7-AAFA25958BB5}"/>
              </a:ext>
            </a:extLst>
          </p:cNvPr>
          <p:cNvPicPr>
            <a:picLocks noChangeAspect="1"/>
          </p:cNvPicPr>
          <p:nvPr/>
        </p:nvPicPr>
        <p:blipFill>
          <a:blip r:embed="rId3"/>
          <a:srcRect/>
          <a:stretch/>
        </p:blipFill>
        <p:spPr>
          <a:xfrm>
            <a:off x="3880701" y="2530658"/>
            <a:ext cx="4104160" cy="3805676"/>
          </a:xfrm>
          <a:prstGeom prst="rect">
            <a:avLst/>
          </a:prstGeom>
        </p:spPr>
      </p:pic>
    </p:spTree>
    <p:extLst>
      <p:ext uri="{BB962C8B-B14F-4D97-AF65-F5344CB8AC3E}">
        <p14:creationId xmlns:p14="http://schemas.microsoft.com/office/powerpoint/2010/main" val="1766877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Firefox Lightbeam: Display on Start up</a:t>
            </a:r>
          </a:p>
        </p:txBody>
      </p:sp>
      <p:sp>
        <p:nvSpPr>
          <p:cNvPr id="4" name="Content Placeholder 3"/>
          <p:cNvSpPr>
            <a:spLocks noGrp="1"/>
          </p:cNvSpPr>
          <p:nvPr>
            <p:ph idx="1"/>
          </p:nvPr>
        </p:nvSpPr>
        <p:spPr>
          <a:xfrm>
            <a:off x="1981200" y="1600201"/>
            <a:ext cx="8229600" cy="846383"/>
          </a:xfrm>
        </p:spPr>
        <p:txBody>
          <a:bodyPr wrap="square" lIns="91425" tIns="91425" rIns="91425" bIns="91425" anchor="t" anchorCtr="0">
            <a:noAutofit/>
          </a:bodyPr>
          <a:lstStyle/>
          <a:p>
            <a:pPr marL="0" indent="0">
              <a:buSzPts val="2400"/>
              <a:buNone/>
            </a:pPr>
            <a:r>
              <a:rPr lang="en-US" sz="1400" dirty="0">
                <a:latin typeface="+mn-lt"/>
              </a:rPr>
              <a:t>Case Study 3</a:t>
            </a:r>
          </a:p>
          <a:p>
            <a:pPr marL="255600" indent="-255600">
              <a:buSzPts val="2400"/>
            </a:pPr>
            <a:r>
              <a:rPr lang="en-US" sz="2200" kern="1200" dirty="0">
                <a:solidFill>
                  <a:srgbClr val="000000"/>
                </a:solidFill>
                <a:latin typeface="+mn-lt"/>
                <a:ea typeface="+mn-ea"/>
                <a:cs typeface="+mn-cs"/>
              </a:rPr>
              <a:t>No cookies on startup.</a:t>
            </a:r>
            <a:endParaRPr lang="en-US" sz="2200" dirty="0">
              <a:latin typeface="+mn-lt"/>
            </a:endParaRPr>
          </a:p>
          <a:p>
            <a:pPr marL="255600" indent="-255600">
              <a:buSzPts val="2400"/>
            </a:pPr>
            <a:endParaRPr lang="en-US" sz="2400" kern="1200" dirty="0">
              <a:solidFill>
                <a:srgbClr val="000000"/>
              </a:solidFill>
              <a:latin typeface="Arial (Body)"/>
              <a:ea typeface="+mn-ea"/>
              <a:cs typeface="+mn-cs"/>
            </a:endParaRPr>
          </a:p>
        </p:txBody>
      </p:sp>
      <p:sp>
        <p:nvSpPr>
          <p:cNvPr id="3" name="Content Placeholder 2"/>
          <p:cNvSpPr>
            <a:spLocks noGrp="1"/>
          </p:cNvSpPr>
          <p:nvPr>
            <p:ph idx="13"/>
          </p:nvPr>
        </p:nvSpPr>
        <p:spPr>
          <a:xfrm>
            <a:off x="1997720" y="2452549"/>
            <a:ext cx="8229600" cy="428877"/>
          </a:xfrm>
        </p:spPr>
        <p:txBody>
          <a:bodyPr/>
          <a:lstStyle/>
          <a:p>
            <a:pPr marL="0" indent="0">
              <a:buNone/>
            </a:pPr>
            <a:r>
              <a:rPr lang="en-US" sz="2200" b="1" kern="1200" dirty="0">
                <a:solidFill>
                  <a:srgbClr val="000000"/>
                </a:solidFill>
                <a:latin typeface="Arial (Body)"/>
                <a:ea typeface="+mn-ea"/>
                <a:cs typeface="+mn-cs"/>
              </a:rPr>
              <a:t>Figure 3-18a</a:t>
            </a:r>
            <a:r>
              <a:rPr lang="en-US" sz="2200" kern="1200" dirty="0">
                <a:solidFill>
                  <a:srgbClr val="000000"/>
                </a:solidFill>
                <a:latin typeface="Arial (Body)"/>
                <a:ea typeface="+mn-ea"/>
                <a:cs typeface="+mn-cs"/>
              </a:rPr>
              <a:t> Third-Party Cookie Growth</a:t>
            </a:r>
          </a:p>
        </p:txBody>
      </p:sp>
      <p:pic>
        <p:nvPicPr>
          <p:cNvPr id="8" name="Picture 7" descr="In the first in a set of four images, a third party cookie growth during Internet usage is shown. The panel is using the Light beam feature. A, Display on startup, This window shows no third-party cookies. Only a small red circle is visible on the screen.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6930" y="2966047"/>
            <a:ext cx="5920186" cy="2908361"/>
          </a:xfrm>
          <a:prstGeom prst="rect">
            <a:avLst/>
          </a:prstGeom>
        </p:spPr>
      </p:pic>
      <p:sp>
        <p:nvSpPr>
          <p:cNvPr id="6" name="Content Placeholder 5"/>
          <p:cNvSpPr>
            <a:spLocks noGrp="1"/>
          </p:cNvSpPr>
          <p:nvPr>
            <p:ph idx="14"/>
          </p:nvPr>
        </p:nvSpPr>
        <p:spPr>
          <a:xfrm>
            <a:off x="1997720" y="5989511"/>
            <a:ext cx="8229600" cy="389888"/>
          </a:xfrm>
        </p:spPr>
        <p:txBody>
          <a:bodyPr/>
          <a:lstStyle/>
          <a:p>
            <a:pPr marL="0" indent="0">
              <a:buNone/>
            </a:pPr>
            <a:r>
              <a:rPr lang="en-US" sz="1800" b="1" kern="1200" dirty="0">
                <a:solidFill>
                  <a:srgbClr val="000000"/>
                </a:solidFill>
                <a:latin typeface="Arial (Body)"/>
              </a:rPr>
              <a:t>Source</a:t>
            </a:r>
            <a:r>
              <a:rPr lang="en-US" sz="1800" kern="1200" dirty="0">
                <a:solidFill>
                  <a:srgbClr val="000000"/>
                </a:solidFill>
                <a:latin typeface="Arial (Body)"/>
              </a:rPr>
              <a:t>: © Mozilla Corporation</a:t>
            </a:r>
            <a:endParaRPr lang="en-US" sz="1800" dirty="0"/>
          </a:p>
        </p:txBody>
      </p:sp>
    </p:spTree>
    <p:extLst>
      <p:ext uri="{BB962C8B-B14F-4D97-AF65-F5344CB8AC3E}">
        <p14:creationId xmlns:p14="http://schemas.microsoft.com/office/powerpoint/2010/main" val="30190221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After Visiting </a:t>
            </a:r>
            <a:r>
              <a:rPr lang="pt-BR" kern="1200" dirty="0">
                <a:latin typeface="Times New Roman" panose="02020603050405020304" pitchFamily="18" charset="0"/>
                <a:ea typeface="+mj-ea"/>
                <a:cs typeface="Times New Roman" panose="02020603050405020304" pitchFamily="18" charset="0"/>
                <a:hlinkClick r:id="rId3" tooltip="https://www.msn.com/en-in/"/>
              </a:rPr>
              <a:t>M</a:t>
            </a:r>
            <a:r>
              <a:rPr lang="pt-BR" sz="100" kern="1200" dirty="0">
                <a:latin typeface="Times New Roman" panose="02020603050405020304" pitchFamily="18" charset="0"/>
                <a:ea typeface="+mj-ea"/>
                <a:cs typeface="Times New Roman" panose="02020603050405020304" pitchFamily="18" charset="0"/>
                <a:hlinkClick r:id="rId3" tooltip="https://www.msn.com/en-in/"/>
              </a:rPr>
              <a:t> </a:t>
            </a:r>
            <a:r>
              <a:rPr lang="pt-BR" kern="1200" dirty="0">
                <a:latin typeface="Times New Roman" panose="02020603050405020304" pitchFamily="18" charset="0"/>
                <a:ea typeface="+mj-ea"/>
                <a:cs typeface="Times New Roman" panose="02020603050405020304" pitchFamily="18" charset="0"/>
                <a:hlinkClick r:id="rId3" tooltip="https://www.msn.com/en-in/"/>
              </a:rPr>
              <a:t>S</a:t>
            </a:r>
            <a:r>
              <a:rPr lang="pt-BR" sz="100" kern="1200" dirty="0">
                <a:latin typeface="Times New Roman" panose="02020603050405020304" pitchFamily="18" charset="0"/>
                <a:ea typeface="+mj-ea"/>
                <a:cs typeface="Times New Roman" panose="02020603050405020304" pitchFamily="18" charset="0"/>
                <a:hlinkClick r:id="rId3" tooltip="https://www.msn.com/en-in/"/>
              </a:rPr>
              <a:t> </a:t>
            </a:r>
            <a:r>
              <a:rPr lang="pt-BR" kern="1200" dirty="0">
                <a:latin typeface="Times New Roman" panose="02020603050405020304" pitchFamily="18" charset="0"/>
                <a:ea typeface="+mj-ea"/>
                <a:cs typeface="Times New Roman" panose="02020603050405020304" pitchFamily="18" charset="0"/>
                <a:hlinkClick r:id="rId3" tooltip="https://www.msn.com/en-in/"/>
              </a:rPr>
              <a:t>N.com</a:t>
            </a:r>
            <a:endParaRPr lang="en-US" kern="1200" dirty="0">
              <a:latin typeface="Times New Roman" panose="02020603050405020304" pitchFamily="18" charset="0"/>
              <a:ea typeface="+mj-ea"/>
              <a:cs typeface="Times New Roman" panose="02020603050405020304" pitchFamily="18" charset="0"/>
            </a:endParaRPr>
          </a:p>
        </p:txBody>
      </p:sp>
      <p:sp>
        <p:nvSpPr>
          <p:cNvPr id="4" name="Content Placeholder 3"/>
          <p:cNvSpPr>
            <a:spLocks noGrp="1"/>
          </p:cNvSpPr>
          <p:nvPr>
            <p:ph idx="1"/>
          </p:nvPr>
        </p:nvSpPr>
        <p:spPr/>
        <p:txBody>
          <a:bodyPr wrap="square" lIns="91425" tIns="91425" rIns="91425" bIns="91425" anchor="t" anchorCtr="0">
            <a:noAutofit/>
          </a:bodyPr>
          <a:lstStyle/>
          <a:p>
            <a:pPr marL="0" indent="0">
              <a:buSzPts val="2400"/>
              <a:buNone/>
            </a:pPr>
            <a:r>
              <a:rPr lang="en-US" sz="1400" dirty="0">
                <a:latin typeface="+mn-lt"/>
              </a:rPr>
              <a:t>Case Study 3</a:t>
            </a:r>
          </a:p>
          <a:p>
            <a:pPr marL="255600" indent="-255600">
              <a:buSzPts val="2400"/>
            </a:pPr>
            <a:r>
              <a:rPr lang="en-US" sz="2200" kern="1200" dirty="0">
                <a:solidFill>
                  <a:srgbClr val="000000"/>
                </a:solidFill>
                <a:latin typeface="+mn-lt"/>
                <a:ea typeface="+mn-ea"/>
                <a:cs typeface="+mn-cs"/>
              </a:rPr>
              <a:t>After </a:t>
            </a:r>
            <a:r>
              <a:rPr lang="pt-BR" sz="2200" kern="1200" dirty="0">
                <a:solidFill>
                  <a:srgbClr val="000000"/>
                </a:solidFill>
                <a:latin typeface="+mn-lt"/>
                <a:ea typeface="+mn-ea"/>
                <a:cs typeface="+mn-cs"/>
                <a:hlinkClick r:id="rId3" tooltip="https://www.msn.com/en-in/"/>
              </a:rPr>
              <a:t>M</a:t>
            </a:r>
            <a:r>
              <a:rPr lang="pt-BR" sz="100" kern="1200" dirty="0">
                <a:solidFill>
                  <a:srgbClr val="000000"/>
                </a:solidFill>
                <a:latin typeface="+mn-lt"/>
                <a:ea typeface="+mn-ea"/>
                <a:cs typeface="+mn-cs"/>
                <a:hlinkClick r:id="rId3" tooltip="https://www.msn.com/en-in/"/>
              </a:rPr>
              <a:t> </a:t>
            </a:r>
            <a:r>
              <a:rPr lang="pt-BR" sz="2200" kern="1200" dirty="0">
                <a:solidFill>
                  <a:srgbClr val="000000"/>
                </a:solidFill>
                <a:latin typeface="+mn-lt"/>
                <a:ea typeface="+mn-ea"/>
                <a:cs typeface="+mn-cs"/>
                <a:hlinkClick r:id="rId3" tooltip="https://www.msn.com/en-in/"/>
              </a:rPr>
              <a:t>S</a:t>
            </a:r>
            <a:r>
              <a:rPr lang="pt-BR" sz="100" kern="1200" dirty="0">
                <a:solidFill>
                  <a:srgbClr val="000000"/>
                </a:solidFill>
                <a:latin typeface="+mn-lt"/>
                <a:ea typeface="+mn-ea"/>
                <a:cs typeface="+mn-cs"/>
                <a:hlinkClick r:id="rId3" tooltip="https://www.msn.com/en-in/"/>
              </a:rPr>
              <a:t> </a:t>
            </a:r>
            <a:r>
              <a:rPr lang="pt-BR" sz="2200" kern="1200" dirty="0">
                <a:solidFill>
                  <a:srgbClr val="000000"/>
                </a:solidFill>
                <a:latin typeface="+mn-lt"/>
                <a:ea typeface="+mn-ea"/>
                <a:cs typeface="+mn-cs"/>
                <a:hlinkClick r:id="rId3" tooltip="https://www.msn.com/en-in/"/>
              </a:rPr>
              <a:t>N.com</a:t>
            </a:r>
            <a:r>
              <a:rPr lang="pt-BR" sz="2200" kern="1200" dirty="0">
                <a:solidFill>
                  <a:srgbClr val="000000"/>
                </a:solidFill>
                <a:latin typeface="+mn-lt"/>
                <a:ea typeface="+mn-ea"/>
                <a:cs typeface="+mn-cs"/>
              </a:rPr>
              <a:t> </a:t>
            </a:r>
            <a:r>
              <a:rPr lang="en-US" sz="2200" kern="1200" dirty="0">
                <a:solidFill>
                  <a:srgbClr val="000000"/>
                </a:solidFill>
                <a:latin typeface="+mn-lt"/>
                <a:ea typeface="+mn-ea"/>
                <a:cs typeface="+mn-cs"/>
              </a:rPr>
              <a:t>and Gmail.</a:t>
            </a:r>
          </a:p>
        </p:txBody>
      </p:sp>
      <p:sp>
        <p:nvSpPr>
          <p:cNvPr id="5" name="Content Placeholder 4"/>
          <p:cNvSpPr>
            <a:spLocks noGrp="1"/>
          </p:cNvSpPr>
          <p:nvPr>
            <p:ph idx="13"/>
          </p:nvPr>
        </p:nvSpPr>
        <p:spPr>
          <a:xfrm>
            <a:off x="1997720" y="2509765"/>
            <a:ext cx="8229600" cy="471765"/>
          </a:xfrm>
        </p:spPr>
        <p:txBody>
          <a:bodyPr wrap="square" lIns="91425" tIns="91425" rIns="91425" bIns="91425" anchor="t" anchorCtr="0">
            <a:noAutofit/>
          </a:bodyPr>
          <a:lstStyle/>
          <a:p>
            <a:pPr marL="0" indent="0" defTabSz="685800">
              <a:spcBef>
                <a:spcPts val="0"/>
              </a:spcBef>
              <a:buSzPts val="2400"/>
              <a:buNone/>
            </a:pPr>
            <a:r>
              <a:rPr lang="en-US" sz="2200" b="1" kern="1200" dirty="0">
                <a:solidFill>
                  <a:srgbClr val="000000"/>
                </a:solidFill>
                <a:latin typeface="Arial (Body)"/>
                <a:ea typeface="+mn-ea"/>
                <a:cs typeface="+mn-cs"/>
              </a:rPr>
              <a:t>Figure 3-18b</a:t>
            </a:r>
            <a:r>
              <a:rPr lang="en-US" sz="2200" kern="1200" dirty="0">
                <a:solidFill>
                  <a:srgbClr val="000000"/>
                </a:solidFill>
                <a:latin typeface="Arial (Body)"/>
                <a:ea typeface="+mn-ea"/>
                <a:cs typeface="+mn-cs"/>
              </a:rPr>
              <a:t> Third-Party Cookie Growth</a:t>
            </a:r>
          </a:p>
        </p:txBody>
      </p:sp>
      <p:pic>
        <p:nvPicPr>
          <p:cNvPr id="3" name="Picture 2" descr="In the second in a set of four images, After M S N dot com and G mail, This window shows eight third party cookies, depicted as small triangles. The text at the center says m s n dot com."/>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4601" y="3027239"/>
            <a:ext cx="6042801" cy="2908361"/>
          </a:xfrm>
          <a:prstGeom prst="rect">
            <a:avLst/>
          </a:prstGeom>
        </p:spPr>
      </p:pic>
      <p:sp>
        <p:nvSpPr>
          <p:cNvPr id="6" name="Content Placeholder 5"/>
          <p:cNvSpPr>
            <a:spLocks noGrp="1"/>
          </p:cNvSpPr>
          <p:nvPr>
            <p:ph idx="14"/>
          </p:nvPr>
        </p:nvSpPr>
        <p:spPr>
          <a:xfrm>
            <a:off x="1997720" y="5977733"/>
            <a:ext cx="8229600" cy="354444"/>
          </a:xfrm>
        </p:spPr>
        <p:txBody>
          <a:bodyPr/>
          <a:lstStyle/>
          <a:p>
            <a:pPr marL="0" indent="0">
              <a:buNone/>
            </a:pPr>
            <a:r>
              <a:rPr lang="en-US" sz="1800" b="1" kern="1200" dirty="0">
                <a:solidFill>
                  <a:srgbClr val="000000"/>
                </a:solidFill>
                <a:latin typeface="Arial (Body)"/>
                <a:ea typeface="+mn-ea"/>
                <a:cs typeface="+mn-cs"/>
              </a:rPr>
              <a:t>Source:</a:t>
            </a:r>
            <a:r>
              <a:rPr lang="en-US" sz="1800" kern="1200" dirty="0">
                <a:solidFill>
                  <a:srgbClr val="000000"/>
                </a:solidFill>
                <a:latin typeface="Arial (Body)"/>
                <a:ea typeface="+mn-ea"/>
                <a:cs typeface="+mn-cs"/>
              </a:rPr>
              <a:t> © Mozilla Corporation</a:t>
            </a:r>
          </a:p>
        </p:txBody>
      </p:sp>
    </p:spTree>
    <p:extLst>
      <p:ext uri="{BB962C8B-B14F-4D97-AF65-F5344CB8AC3E}">
        <p14:creationId xmlns:p14="http://schemas.microsoft.com/office/powerpoint/2010/main" val="4180215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5 Sites Visited Yields 27 Third Parties</a:t>
            </a:r>
          </a:p>
        </p:txBody>
      </p:sp>
      <p:sp>
        <p:nvSpPr>
          <p:cNvPr id="4" name="Content Placeholder 3"/>
          <p:cNvSpPr>
            <a:spLocks noGrp="1"/>
          </p:cNvSpPr>
          <p:nvPr>
            <p:ph idx="1"/>
          </p:nvPr>
        </p:nvSpPr>
        <p:spPr>
          <a:xfrm>
            <a:off x="1981200" y="1600200"/>
            <a:ext cx="8229600" cy="863298"/>
          </a:xfrm>
        </p:spPr>
        <p:txBody>
          <a:bodyPr wrap="square" lIns="91425" tIns="91425" rIns="91425" bIns="91425" anchor="t" anchorCtr="0">
            <a:noAutofit/>
          </a:bodyPr>
          <a:lstStyle/>
          <a:p>
            <a:pPr marL="0" indent="0">
              <a:buSzPts val="2400"/>
              <a:buNone/>
            </a:pPr>
            <a:r>
              <a:rPr lang="en-US" sz="1400" dirty="0">
                <a:latin typeface="+mn-lt"/>
              </a:rPr>
              <a:t>Case Study 3</a:t>
            </a:r>
          </a:p>
          <a:p>
            <a:pPr marL="255600" indent="-255600">
              <a:buSzPts val="2400"/>
            </a:pPr>
            <a:r>
              <a:rPr lang="en-US" sz="2200" kern="1200" dirty="0">
                <a:solidFill>
                  <a:srgbClr val="000000"/>
                </a:solidFill>
                <a:latin typeface="Arial (Body)"/>
                <a:ea typeface="+mn-ea"/>
                <a:cs typeface="+mn-cs"/>
              </a:rPr>
              <a:t>Five sites visited yield 27 third parties.</a:t>
            </a:r>
            <a:endParaRPr lang="en-US" sz="2200" kern="1200" dirty="0">
              <a:solidFill>
                <a:srgbClr val="000000"/>
              </a:solidFill>
              <a:latin typeface="Arial (Body)"/>
            </a:endParaRPr>
          </a:p>
        </p:txBody>
      </p:sp>
      <p:sp>
        <p:nvSpPr>
          <p:cNvPr id="5" name="Content Placeholder 4"/>
          <p:cNvSpPr>
            <a:spLocks noGrp="1"/>
          </p:cNvSpPr>
          <p:nvPr>
            <p:ph idx="13"/>
          </p:nvPr>
        </p:nvSpPr>
        <p:spPr>
          <a:xfrm>
            <a:off x="1997720" y="2463498"/>
            <a:ext cx="8229600" cy="446292"/>
          </a:xfrm>
        </p:spPr>
        <p:txBody>
          <a:bodyPr wrap="square" lIns="91425" tIns="91425" rIns="91425" bIns="91425" anchor="t" anchorCtr="0">
            <a:noAutofit/>
          </a:bodyPr>
          <a:lstStyle/>
          <a:p>
            <a:pPr marL="0" indent="0" defTabSz="685800">
              <a:spcBef>
                <a:spcPts val="0"/>
              </a:spcBef>
              <a:buSzPts val="2400"/>
              <a:buNone/>
            </a:pPr>
            <a:r>
              <a:rPr lang="en-US" sz="2200" b="1" kern="1200" dirty="0">
                <a:solidFill>
                  <a:srgbClr val="000000"/>
                </a:solidFill>
                <a:latin typeface="Arial (Body)"/>
                <a:ea typeface="+mn-ea"/>
                <a:cs typeface="+mn-cs"/>
              </a:rPr>
              <a:t>Figure 3-18c</a:t>
            </a:r>
            <a:r>
              <a:rPr lang="en-US" sz="2200" kern="1200" dirty="0">
                <a:solidFill>
                  <a:srgbClr val="000000"/>
                </a:solidFill>
                <a:latin typeface="Arial (Body)"/>
                <a:ea typeface="+mn-ea"/>
                <a:cs typeface="+mn-cs"/>
              </a:rPr>
              <a:t> Third-Party Cookie Growth</a:t>
            </a:r>
          </a:p>
        </p:txBody>
      </p:sp>
      <p:pic>
        <p:nvPicPr>
          <p:cNvPr id="3" name="Picture 2" descr="In the third in a set of four images, Five Sites Visited Yield 27 Third Parties. This window shows 27 third party cookies depicted as small triangles. Server location is shown as United Stat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8568" y="3021323"/>
            <a:ext cx="5994864" cy="2937445"/>
          </a:xfrm>
          <a:prstGeom prst="rect">
            <a:avLst/>
          </a:prstGeom>
        </p:spPr>
      </p:pic>
      <p:sp>
        <p:nvSpPr>
          <p:cNvPr id="6" name="Content Placeholder 5"/>
          <p:cNvSpPr>
            <a:spLocks noGrp="1"/>
          </p:cNvSpPr>
          <p:nvPr>
            <p:ph idx="14"/>
          </p:nvPr>
        </p:nvSpPr>
        <p:spPr>
          <a:xfrm>
            <a:off x="1997720" y="6051304"/>
            <a:ext cx="8229600" cy="266299"/>
          </a:xfrm>
        </p:spPr>
        <p:txBody>
          <a:bodyPr anchor="ctr"/>
          <a:lstStyle/>
          <a:p>
            <a:pPr marL="0" indent="0">
              <a:buNone/>
            </a:pPr>
            <a:r>
              <a:rPr lang="en-US" sz="1800" b="1" kern="1200" dirty="0">
                <a:solidFill>
                  <a:srgbClr val="000000"/>
                </a:solidFill>
                <a:latin typeface="Arial (Body)"/>
                <a:ea typeface="+mn-ea"/>
                <a:cs typeface="+mn-cs"/>
              </a:rPr>
              <a:t>Source:</a:t>
            </a:r>
            <a:r>
              <a:rPr lang="en-US" sz="1800" kern="1200" dirty="0">
                <a:solidFill>
                  <a:srgbClr val="000000"/>
                </a:solidFill>
                <a:latin typeface="Arial (Body)"/>
                <a:ea typeface="+mn-ea"/>
                <a:cs typeface="+mn-cs"/>
              </a:rPr>
              <a:t> © Mozilla Corporation</a:t>
            </a:r>
          </a:p>
        </p:txBody>
      </p:sp>
    </p:spTree>
    <p:extLst>
      <p:ext uri="{BB962C8B-B14F-4D97-AF65-F5344CB8AC3E}">
        <p14:creationId xmlns:p14="http://schemas.microsoft.com/office/powerpoint/2010/main" val="6037271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Sites Connected to Doubleclick</a:t>
            </a:r>
          </a:p>
        </p:txBody>
      </p:sp>
      <p:sp>
        <p:nvSpPr>
          <p:cNvPr id="4" name="Content Placeholder 3"/>
          <p:cNvSpPr>
            <a:spLocks noGrp="1"/>
          </p:cNvSpPr>
          <p:nvPr>
            <p:ph idx="1"/>
          </p:nvPr>
        </p:nvSpPr>
        <p:spPr/>
        <p:txBody>
          <a:bodyPr wrap="square" lIns="91425" tIns="91425" rIns="91425" bIns="91425" anchor="t" anchorCtr="0">
            <a:noAutofit/>
          </a:bodyPr>
          <a:lstStyle/>
          <a:p>
            <a:pPr marL="0" indent="0">
              <a:buSzPts val="2400"/>
              <a:buNone/>
            </a:pPr>
            <a:r>
              <a:rPr lang="en-US" sz="1400" dirty="0">
                <a:latin typeface="+mn-lt"/>
              </a:rPr>
              <a:t>Case Study 3</a:t>
            </a:r>
          </a:p>
          <a:p>
            <a:pPr marL="255600" indent="-255600">
              <a:buSzPts val="2400"/>
            </a:pPr>
            <a:r>
              <a:rPr lang="en-US" sz="2200" kern="1200" dirty="0">
                <a:solidFill>
                  <a:srgbClr val="000000"/>
                </a:solidFill>
                <a:latin typeface="+mn-lt"/>
                <a:ea typeface="+mn-ea"/>
                <a:cs typeface="+mn-cs"/>
              </a:rPr>
              <a:t>Sites connected to DoubleClick.</a:t>
            </a:r>
          </a:p>
        </p:txBody>
      </p:sp>
      <p:sp>
        <p:nvSpPr>
          <p:cNvPr id="5" name="Content Placeholder 4"/>
          <p:cNvSpPr>
            <a:spLocks noGrp="1"/>
          </p:cNvSpPr>
          <p:nvPr>
            <p:ph idx="13"/>
          </p:nvPr>
        </p:nvSpPr>
        <p:spPr>
          <a:xfrm>
            <a:off x="1997720" y="2539257"/>
            <a:ext cx="8229600" cy="471765"/>
          </a:xfrm>
        </p:spPr>
        <p:txBody>
          <a:bodyPr wrap="square" lIns="91425" tIns="91425" rIns="91425" bIns="91425" anchor="t" anchorCtr="0">
            <a:noAutofit/>
          </a:bodyPr>
          <a:lstStyle/>
          <a:p>
            <a:pPr marL="0" indent="0" defTabSz="685800">
              <a:spcBef>
                <a:spcPts val="0"/>
              </a:spcBef>
              <a:buSzPts val="2400"/>
              <a:buNone/>
            </a:pPr>
            <a:r>
              <a:rPr lang="en-US" sz="2200" b="1" kern="1200" dirty="0">
                <a:solidFill>
                  <a:srgbClr val="000000"/>
                </a:solidFill>
                <a:latin typeface="Arial (Body)"/>
                <a:ea typeface="+mn-ea"/>
                <a:cs typeface="+mn-cs"/>
              </a:rPr>
              <a:t>Figure 3-18d</a:t>
            </a:r>
            <a:r>
              <a:rPr lang="en-US" sz="2200" kern="1200" dirty="0">
                <a:solidFill>
                  <a:srgbClr val="000000"/>
                </a:solidFill>
                <a:latin typeface="Arial (Body)"/>
                <a:ea typeface="+mn-ea"/>
                <a:cs typeface="+mn-cs"/>
              </a:rPr>
              <a:t> Third-Party Cookie Growth</a:t>
            </a:r>
          </a:p>
        </p:txBody>
      </p:sp>
      <p:pic>
        <p:nvPicPr>
          <p:cNvPr id="3" name="Picture 2" descr="In the fourth of a set of four images, Sites Connected to Double Click. This window shows 69 third party cookies depicted as small triangles. The text at the center says double i click dot net. Server location is shown as United Stat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5021" y="3072066"/>
            <a:ext cx="6061959" cy="2908361"/>
          </a:xfrm>
          <a:prstGeom prst="rect">
            <a:avLst/>
          </a:prstGeom>
        </p:spPr>
      </p:pic>
      <p:sp>
        <p:nvSpPr>
          <p:cNvPr id="6" name="Content Placeholder 5"/>
          <p:cNvSpPr>
            <a:spLocks noGrp="1"/>
          </p:cNvSpPr>
          <p:nvPr>
            <p:ph idx="14"/>
          </p:nvPr>
        </p:nvSpPr>
        <p:spPr>
          <a:xfrm>
            <a:off x="1997720" y="6070968"/>
            <a:ext cx="8229600" cy="266299"/>
          </a:xfrm>
        </p:spPr>
        <p:txBody>
          <a:bodyPr anchor="ctr"/>
          <a:lstStyle/>
          <a:p>
            <a:pPr marL="0" indent="0">
              <a:buNone/>
            </a:pPr>
            <a:r>
              <a:rPr lang="en-US" sz="1800" b="1" kern="1200" dirty="0">
                <a:solidFill>
                  <a:srgbClr val="000000"/>
                </a:solidFill>
                <a:latin typeface="Arial (Body)"/>
                <a:ea typeface="+mn-ea"/>
                <a:cs typeface="+mn-cs"/>
              </a:rPr>
              <a:t>Source:</a:t>
            </a:r>
            <a:r>
              <a:rPr lang="en-US" sz="1800" kern="1200" dirty="0">
                <a:solidFill>
                  <a:srgbClr val="000000"/>
                </a:solidFill>
                <a:latin typeface="Arial (Body)"/>
                <a:ea typeface="+mn-ea"/>
                <a:cs typeface="+mn-cs"/>
              </a:rPr>
              <a:t> © Mozilla Corporation</a:t>
            </a:r>
          </a:p>
        </p:txBody>
      </p:sp>
    </p:spTree>
    <p:extLst>
      <p:ext uri="{BB962C8B-B14F-4D97-AF65-F5344CB8AC3E}">
        <p14:creationId xmlns:p14="http://schemas.microsoft.com/office/powerpoint/2010/main" val="4187031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a:xfrm>
            <a:off x="1981200" y="697112"/>
            <a:ext cx="8229600" cy="615538"/>
          </a:xfrm>
        </p:spPr>
        <p:txBody>
          <a:bodyPr lIns="91425" tIns="91425" rIns="91425" bIns="91425" anchor="b" anchorCtr="0">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2291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How Do Organizations Use B</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a:t>
            </a:r>
          </a:p>
        </p:txBody>
      </p:sp>
      <p:sp>
        <p:nvSpPr>
          <p:cNvPr id="4" name="Content Placeholder 3"/>
          <p:cNvSpPr>
            <a:spLocks noGrp="1"/>
          </p:cNvSpPr>
          <p:nvPr>
            <p:ph type="body" idx="1"/>
          </p:nvPr>
        </p:nvSpPr>
        <p:spPr>
          <a:xfrm>
            <a:off x="1981200" y="1600201"/>
            <a:ext cx="8229600" cy="858328"/>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3-1 How do organizations use business intelligence (B</a:t>
            </a:r>
            <a:r>
              <a:rPr lang="en-US" sz="100" dirty="0">
                <a:latin typeface="+mn-lt"/>
              </a:rPr>
              <a:t> </a:t>
            </a:r>
            <a:r>
              <a:rPr lang="en-US" sz="1400" dirty="0">
                <a:latin typeface="+mn-lt"/>
              </a:rPr>
              <a:t>I) systems?</a:t>
            </a:r>
          </a:p>
          <a:p>
            <a:pPr marL="0" indent="0" defTabSz="685800">
              <a:buSzPts val="2400"/>
              <a:buNone/>
            </a:pPr>
            <a:r>
              <a:rPr lang="en-US" sz="2400" b="1" kern="1200" dirty="0">
                <a:solidFill>
                  <a:srgbClr val="000000"/>
                </a:solidFill>
                <a:latin typeface="+mn-lt"/>
                <a:ea typeface="+mn-ea"/>
                <a:cs typeface="+mn-cs"/>
              </a:rPr>
              <a:t>Figure 3-2</a:t>
            </a:r>
            <a:r>
              <a:rPr lang="en-US" sz="2400" kern="1200" dirty="0">
                <a:solidFill>
                  <a:srgbClr val="000000"/>
                </a:solidFill>
                <a:latin typeface="+mn-lt"/>
                <a:ea typeface="+mn-ea"/>
                <a:cs typeface="+mn-cs"/>
              </a:rPr>
              <a:t> Example Uses of Business Intelligence</a:t>
            </a:r>
          </a:p>
        </p:txBody>
      </p:sp>
      <p:pic>
        <p:nvPicPr>
          <p:cNvPr id="5" name="Picture 4" descr="Listing of example uses of business intelligence: informing, deciding, problem solving, and project management">
            <a:extLst>
              <a:ext uri="{FF2B5EF4-FFF2-40B4-BE49-F238E27FC236}">
                <a16:creationId xmlns:a16="http://schemas.microsoft.com/office/drawing/2014/main" id="{2328D51F-2B8E-470E-B698-DE3655E41A9C}"/>
              </a:ext>
            </a:extLst>
          </p:cNvPr>
          <p:cNvPicPr>
            <a:picLocks noChangeAspect="1"/>
          </p:cNvPicPr>
          <p:nvPr/>
        </p:nvPicPr>
        <p:blipFill>
          <a:blip r:embed="rId3"/>
          <a:stretch>
            <a:fillRect/>
          </a:stretch>
        </p:blipFill>
        <p:spPr>
          <a:xfrm>
            <a:off x="2864711" y="2571466"/>
            <a:ext cx="6462578" cy="3744493"/>
          </a:xfrm>
          <a:prstGeom prst="rect">
            <a:avLst/>
          </a:prstGeom>
        </p:spPr>
      </p:pic>
    </p:spTree>
    <p:extLst>
      <p:ext uri="{BB962C8B-B14F-4D97-AF65-F5344CB8AC3E}">
        <p14:creationId xmlns:p14="http://schemas.microsoft.com/office/powerpoint/2010/main" val="646294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are Typical Uses for B</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3-1 How do organizations use business intelligence (B</a:t>
            </a:r>
            <a:r>
              <a:rPr lang="en-US" sz="100" dirty="0">
                <a:latin typeface="+mn-lt"/>
              </a:rPr>
              <a:t> </a:t>
            </a:r>
            <a:r>
              <a:rPr lang="en-US" sz="1400" dirty="0">
                <a:latin typeface="+mn-lt"/>
              </a:rPr>
              <a:t>I) systems?</a:t>
            </a:r>
          </a:p>
          <a:p>
            <a:pPr marL="255651" indent="-255651" defTabSz="685800">
              <a:spcAft>
                <a:spcPct val="0"/>
              </a:spcAft>
              <a:buSzPts val="2400"/>
            </a:pPr>
            <a:r>
              <a:rPr lang="en-US" sz="2400" kern="1200" dirty="0">
                <a:solidFill>
                  <a:srgbClr val="000000"/>
                </a:solidFill>
                <a:latin typeface="+mn-lt"/>
                <a:ea typeface="+mn-ea"/>
                <a:cs typeface="+mn-cs"/>
              </a:rPr>
              <a:t>Identifying changes in purchasing patterns</a:t>
            </a:r>
          </a:p>
          <a:p>
            <a:pPr marL="741553" lvl="1" indent="-284353" defTabSz="685800">
              <a:spcAft>
                <a:spcPct val="0"/>
              </a:spcAft>
              <a:buSzPts val="2400"/>
            </a:pPr>
            <a:r>
              <a:rPr lang="en-US" sz="2400" kern="1200" dirty="0">
                <a:solidFill>
                  <a:srgbClr val="000000"/>
                </a:solidFill>
                <a:latin typeface="+mn-lt"/>
                <a:ea typeface="+mn-ea"/>
                <a:cs typeface="+mn-cs"/>
              </a:rPr>
              <a:t>Important life events change what customers buy.</a:t>
            </a:r>
          </a:p>
          <a:p>
            <a:pPr marL="255651" indent="-255651" defTabSz="685800">
              <a:spcAft>
                <a:spcPct val="0"/>
              </a:spcAft>
              <a:buSzPts val="2400"/>
            </a:pPr>
            <a:r>
              <a:rPr lang="en-US" sz="2400" kern="1200" dirty="0">
                <a:solidFill>
                  <a:srgbClr val="000000"/>
                </a:solidFill>
                <a:latin typeface="+mn-lt"/>
                <a:ea typeface="+mn-ea"/>
                <a:cs typeface="+mn-cs"/>
              </a:rPr>
              <a:t>Entertainment</a:t>
            </a:r>
          </a:p>
          <a:p>
            <a:pPr marL="741553" lvl="1" indent="-284353" defTabSz="685800">
              <a:spcAft>
                <a:spcPct val="0"/>
              </a:spcAft>
              <a:buSzPts val="2400"/>
            </a:pPr>
            <a:r>
              <a:rPr lang="en-US" sz="2400" kern="1200" dirty="0">
                <a:solidFill>
                  <a:srgbClr val="000000"/>
                </a:solidFill>
                <a:latin typeface="+mn-lt"/>
                <a:ea typeface="+mn-ea"/>
                <a:cs typeface="+mn-cs"/>
              </a:rPr>
              <a:t>Netflix has data on watching, listening, and rental habits.</a:t>
            </a:r>
          </a:p>
          <a:p>
            <a:pPr marL="741553" lvl="1" indent="-284353" defTabSz="685800">
              <a:spcAft>
                <a:spcPct val="0"/>
              </a:spcAft>
              <a:buSzPts val="2400"/>
            </a:pPr>
            <a:r>
              <a:rPr lang="en-US" sz="2400" kern="1200" dirty="0">
                <a:solidFill>
                  <a:srgbClr val="000000"/>
                </a:solidFill>
                <a:latin typeface="+mn-lt"/>
                <a:ea typeface="+mn-ea"/>
                <a:cs typeface="+mn-cs"/>
              </a:rPr>
              <a:t>Classify customers by viewing patterns.</a:t>
            </a:r>
          </a:p>
        </p:txBody>
      </p:sp>
    </p:spTree>
    <p:extLst>
      <p:ext uri="{BB962C8B-B14F-4D97-AF65-F5344CB8AC3E}">
        <p14:creationId xmlns:p14="http://schemas.microsoft.com/office/powerpoint/2010/main" val="1375098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Just-In-Time Medical Reporting</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3-1 How do organizations use business intelligence (B</a:t>
            </a:r>
            <a:r>
              <a:rPr lang="en-US" sz="100" dirty="0">
                <a:latin typeface="+mn-lt"/>
              </a:rPr>
              <a:t> </a:t>
            </a:r>
            <a:r>
              <a:rPr lang="en-US" sz="1400" dirty="0">
                <a:latin typeface="+mn-lt"/>
              </a:rPr>
              <a:t>I) systems?</a:t>
            </a:r>
          </a:p>
          <a:p>
            <a:pPr marL="255651" indent="-255651" defTabSz="685800">
              <a:spcAft>
                <a:spcPct val="0"/>
              </a:spcAft>
              <a:buSzPts val="2400"/>
            </a:pPr>
            <a:r>
              <a:rPr lang="en-US" sz="2400" kern="1200" dirty="0">
                <a:solidFill>
                  <a:srgbClr val="000000"/>
                </a:solidFill>
                <a:latin typeface="+mn-lt"/>
                <a:ea typeface="+mn-ea"/>
                <a:cs typeface="+mn-cs"/>
              </a:rPr>
              <a:t>Example of real time data mining and reporting.</a:t>
            </a:r>
          </a:p>
          <a:p>
            <a:pPr marL="255651" indent="-255651" defTabSz="685800">
              <a:spcAft>
                <a:spcPct val="0"/>
              </a:spcAft>
              <a:buSzPts val="2400"/>
            </a:pPr>
            <a:r>
              <a:rPr lang="en-US" sz="2400" kern="1200" dirty="0">
                <a:solidFill>
                  <a:srgbClr val="000000"/>
                </a:solidFill>
                <a:latin typeface="+mn-lt"/>
                <a:ea typeface="+mn-ea"/>
                <a:cs typeface="+mn-cs"/>
              </a:rPr>
              <a:t>Injection notification services</a:t>
            </a:r>
          </a:p>
          <a:p>
            <a:pPr marL="741553" lvl="1" indent="-284353" defTabSz="685800">
              <a:spcAft>
                <a:spcPct val="0"/>
              </a:spcAft>
              <a:buSzPts val="2400"/>
            </a:pPr>
            <a:r>
              <a:rPr lang="en-US" sz="2400" kern="1200" dirty="0">
                <a:solidFill>
                  <a:srgbClr val="000000"/>
                </a:solidFill>
                <a:latin typeface="+mn-lt"/>
                <a:ea typeface="+mn-ea"/>
                <a:cs typeface="+mn-cs"/>
              </a:rPr>
              <a:t>Software analyzes patient’s records, if injections needed, recommends as exam progresses.</a:t>
            </a:r>
          </a:p>
          <a:p>
            <a:pPr marL="255651" indent="-255651" defTabSz="685800">
              <a:spcAft>
                <a:spcPct val="0"/>
              </a:spcAft>
              <a:buSzPts val="2400"/>
            </a:pPr>
            <a:r>
              <a:rPr lang="en-US" sz="2400" kern="1200" dirty="0">
                <a:solidFill>
                  <a:srgbClr val="000000"/>
                </a:solidFill>
                <a:latin typeface="+mn-lt"/>
                <a:ea typeface="+mn-ea"/>
                <a:cs typeface="+mn-cs"/>
              </a:rPr>
              <a:t>Blurry edge of medical ethics.</a:t>
            </a:r>
          </a:p>
        </p:txBody>
      </p:sp>
    </p:spTree>
    <p:extLst>
      <p:ext uri="{BB962C8B-B14F-4D97-AF65-F5344CB8AC3E}">
        <p14:creationId xmlns:p14="http://schemas.microsoft.com/office/powerpoint/2010/main" val="2014344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pPr defTabSz="685800">
              <a:spcBef>
                <a:spcPct val="0"/>
              </a:spcBef>
              <a:buClrTx/>
            </a:pPr>
            <a:r>
              <a:rPr lang="en-US" kern="1200" dirty="0">
                <a:latin typeface="Times New Roman" panose="02020603050405020304" pitchFamily="18" charset="0"/>
                <a:ea typeface="+mj-ea"/>
                <a:cs typeface="Times New Roman" panose="02020603050405020304" pitchFamily="18" charset="0"/>
              </a:rPr>
              <a:t>Three Primary Activities in the B</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I Process</a:t>
            </a:r>
          </a:p>
        </p:txBody>
      </p:sp>
      <p:sp>
        <p:nvSpPr>
          <p:cNvPr id="4" name="Content Placeholder 3"/>
          <p:cNvSpPr>
            <a:spLocks noGrp="1"/>
          </p:cNvSpPr>
          <p:nvPr>
            <p:ph type="body" idx="1"/>
          </p:nvPr>
        </p:nvSpPr>
        <p:spPr>
          <a:xfrm>
            <a:off x="1981200" y="1600200"/>
            <a:ext cx="8229600" cy="901460"/>
          </a:xfrm>
        </p:spPr>
        <p:txBody>
          <a:bodyPr wrap="square" lIns="91425" tIns="91425" rIns="91425" bIns="91425" anchor="t" anchorCtr="0">
            <a:noAutofit/>
          </a:bodyPr>
          <a:lstStyle/>
          <a:p>
            <a:pPr marL="0" indent="0" defTabSz="685800">
              <a:spcBef>
                <a:spcPts val="0"/>
              </a:spcBef>
              <a:buSzPts val="2400"/>
              <a:buNone/>
            </a:pPr>
            <a:r>
              <a:rPr lang="en-US" sz="1400" dirty="0">
                <a:latin typeface="+mn-lt"/>
              </a:rPr>
              <a:t>3-2 What are the three primary activities in the B</a:t>
            </a:r>
            <a:r>
              <a:rPr lang="en-US" sz="100" dirty="0">
                <a:latin typeface="+mn-lt"/>
              </a:rPr>
              <a:t> </a:t>
            </a:r>
            <a:r>
              <a:rPr lang="en-US" sz="1400" dirty="0">
                <a:latin typeface="+mn-lt"/>
              </a:rPr>
              <a:t>I process?</a:t>
            </a:r>
          </a:p>
          <a:p>
            <a:pPr marL="0" indent="0" defTabSz="685800">
              <a:buSzPts val="2400"/>
              <a:buNone/>
            </a:pPr>
            <a:r>
              <a:rPr lang="en-US" sz="2400" b="1" kern="1200" dirty="0">
                <a:solidFill>
                  <a:srgbClr val="000000"/>
                </a:solidFill>
                <a:latin typeface="+mn-lt"/>
                <a:ea typeface="+mn-ea"/>
                <a:cs typeface="+mn-cs"/>
              </a:rPr>
              <a:t>Figure 3-3</a:t>
            </a:r>
            <a:r>
              <a:rPr lang="en-US" sz="2400" kern="1200" dirty="0">
                <a:solidFill>
                  <a:srgbClr val="000000"/>
                </a:solidFill>
                <a:latin typeface="+mn-lt"/>
                <a:ea typeface="+mn-ea"/>
                <a:cs typeface="+mn-cs"/>
              </a:rPr>
              <a:t> Three Primary Activities in the B</a:t>
            </a:r>
            <a:r>
              <a:rPr lang="en-US" sz="100" kern="1200" dirty="0">
                <a:solidFill>
                  <a:srgbClr val="000000"/>
                </a:solidFill>
                <a:latin typeface="+mn-lt"/>
                <a:ea typeface="+mn-ea"/>
                <a:cs typeface="+mn-cs"/>
              </a:rPr>
              <a:t> </a:t>
            </a:r>
            <a:r>
              <a:rPr lang="en-US" sz="2400" kern="1200" dirty="0">
                <a:solidFill>
                  <a:srgbClr val="000000"/>
                </a:solidFill>
                <a:latin typeface="+mn-lt"/>
                <a:ea typeface="+mn-ea"/>
                <a:cs typeface="+mn-cs"/>
              </a:rPr>
              <a:t>I Process</a:t>
            </a:r>
          </a:p>
        </p:txBody>
      </p:sp>
      <p:pic>
        <p:nvPicPr>
          <p:cNvPr id="6" name="Picture 5" descr="Figure depicting how the thred primary activities in the BI process support knowledge workers. Data is acquired from data sources, cleansed, organized and cataloged, then is accessible for analysis and results are published.">
            <a:extLst>
              <a:ext uri="{FF2B5EF4-FFF2-40B4-BE49-F238E27FC236}">
                <a16:creationId xmlns:a16="http://schemas.microsoft.com/office/drawing/2014/main" id="{966D2B8E-4539-4DCE-B742-E6188812C30B}"/>
              </a:ext>
            </a:extLst>
          </p:cNvPr>
          <p:cNvPicPr>
            <a:picLocks noChangeAspect="1"/>
          </p:cNvPicPr>
          <p:nvPr/>
        </p:nvPicPr>
        <p:blipFill>
          <a:blip r:embed="rId3"/>
          <a:srcRect/>
          <a:stretch/>
        </p:blipFill>
        <p:spPr>
          <a:xfrm>
            <a:off x="2086545" y="2675008"/>
            <a:ext cx="8204018" cy="3329866"/>
          </a:xfrm>
          <a:prstGeom prst="rect">
            <a:avLst/>
          </a:prstGeom>
        </p:spPr>
      </p:pic>
    </p:spTree>
    <p:extLst>
      <p:ext uri="{BB962C8B-B14F-4D97-AF65-F5344CB8AC3E}">
        <p14:creationId xmlns:p14="http://schemas.microsoft.com/office/powerpoint/2010/main" val="111038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25" tIns="91425" rIns="91425" bIns="91425" anchor="b" anchorCtr="0">
            <a:noAutofit/>
          </a:bodyPr>
          <a:lstStyle/>
          <a:p>
            <a:r>
              <a:rPr lang="en-US" dirty="0"/>
              <a:t>Using Business Intelligence to Find Candidate Parts</a:t>
            </a:r>
          </a:p>
        </p:txBody>
      </p:sp>
      <p:sp>
        <p:nvSpPr>
          <p:cNvPr id="4" name="Text Placeholder 3"/>
          <p:cNvSpPr>
            <a:spLocks noGrp="1"/>
          </p:cNvSpPr>
          <p:nvPr>
            <p:ph type="body" idx="1"/>
          </p:nvPr>
        </p:nvSpPr>
        <p:spPr/>
        <p:txBody>
          <a:bodyPr wrap="square" lIns="91425" tIns="91425" rIns="91425" bIns="91425" anchor="t" anchorCtr="0">
            <a:noAutofit/>
          </a:bodyPr>
          <a:lstStyle/>
          <a:p>
            <a:pPr marL="0" indent="0" defTabSz="685800">
              <a:spcAft>
                <a:spcPct val="0"/>
              </a:spcAft>
              <a:buSzPts val="2400"/>
              <a:buNone/>
            </a:pPr>
            <a:r>
              <a:rPr lang="en-US" sz="1400" dirty="0">
                <a:latin typeface="+mn-lt"/>
              </a:rPr>
              <a:t>3-2 What are the three primary activities in the B</a:t>
            </a:r>
            <a:r>
              <a:rPr lang="en-US" sz="100" dirty="0">
                <a:latin typeface="+mn-lt"/>
              </a:rPr>
              <a:t> </a:t>
            </a:r>
            <a:r>
              <a:rPr lang="en-US" sz="1400" dirty="0">
                <a:latin typeface="+mn-lt"/>
              </a:rPr>
              <a:t>I process?</a:t>
            </a:r>
          </a:p>
          <a:p>
            <a:pPr marL="255651" indent="-255651" defTabSz="685800">
              <a:spcAft>
                <a:spcPct val="0"/>
              </a:spcAft>
              <a:buSzPts val="2400"/>
            </a:pPr>
            <a:r>
              <a:rPr lang="en-US" sz="2400" kern="1200" dirty="0">
                <a:solidFill>
                  <a:srgbClr val="000000"/>
                </a:solidFill>
                <a:latin typeface="+mn-lt"/>
                <a:ea typeface="+mn-ea"/>
                <a:cs typeface="+mn-cs"/>
              </a:rPr>
              <a:t>Identify parts that might qualify.</a:t>
            </a:r>
          </a:p>
          <a:p>
            <a:pPr marL="741553" lvl="1" indent="-284353" defTabSz="685800">
              <a:spcAft>
                <a:spcPct val="0"/>
              </a:spcAft>
              <a:buSzPts val="2400"/>
            </a:pPr>
            <a:r>
              <a:rPr lang="en-US" sz="2400" kern="1200" dirty="0">
                <a:solidFill>
                  <a:srgbClr val="000000"/>
                </a:solidFill>
                <a:latin typeface="+mn-lt"/>
                <a:ea typeface="+mn-ea"/>
                <a:cs typeface="+mn-cs"/>
              </a:rPr>
              <a:t>Provided by vendors who make part design files available for sale.</a:t>
            </a:r>
          </a:p>
          <a:p>
            <a:pPr marL="741553" lvl="1" indent="-284353" defTabSz="685800">
              <a:spcAft>
                <a:spcPct val="0"/>
              </a:spcAft>
              <a:buSzPts val="2400"/>
            </a:pPr>
            <a:r>
              <a:rPr lang="en-US" sz="2400" kern="1200" dirty="0">
                <a:solidFill>
                  <a:srgbClr val="000000"/>
                </a:solidFill>
                <a:latin typeface="+mn-lt"/>
                <a:ea typeface="+mn-ea"/>
                <a:cs typeface="+mn-cs"/>
              </a:rPr>
              <a:t>Purchased by larger customers.</a:t>
            </a:r>
          </a:p>
          <a:p>
            <a:pPr marL="741553" lvl="1" indent="-284353" defTabSz="685800">
              <a:spcAft>
                <a:spcPct val="0"/>
              </a:spcAft>
              <a:buSzPts val="2400"/>
            </a:pPr>
            <a:r>
              <a:rPr lang="en-US" sz="2400" kern="1200" dirty="0">
                <a:solidFill>
                  <a:srgbClr val="000000"/>
                </a:solidFill>
                <a:latin typeface="+mn-lt"/>
                <a:ea typeface="+mn-ea"/>
                <a:cs typeface="+mn-cs"/>
              </a:rPr>
              <a:t>Frequently ordered parts.</a:t>
            </a:r>
          </a:p>
          <a:p>
            <a:pPr marL="741553" lvl="1" indent="-284353" defTabSz="685800">
              <a:spcAft>
                <a:spcPct val="0"/>
              </a:spcAft>
              <a:buSzPts val="2400"/>
            </a:pPr>
            <a:r>
              <a:rPr lang="en-US" sz="2400" kern="1200" dirty="0">
                <a:solidFill>
                  <a:srgbClr val="000000"/>
                </a:solidFill>
                <a:latin typeface="+mn-lt"/>
                <a:ea typeface="+mn-ea"/>
                <a:cs typeface="+mn-cs"/>
              </a:rPr>
              <a:t>Ordered in small quantities.</a:t>
            </a:r>
          </a:p>
          <a:p>
            <a:pPr marL="255651" indent="-255651" defTabSz="685800">
              <a:spcAft>
                <a:spcPct val="0"/>
              </a:spcAft>
              <a:buSzPts val="2400"/>
            </a:pPr>
            <a:r>
              <a:rPr lang="en-US" sz="2400" kern="1200" dirty="0">
                <a:solidFill>
                  <a:srgbClr val="000000"/>
                </a:solidFill>
                <a:latin typeface="+mn-lt"/>
                <a:ea typeface="+mn-ea"/>
                <a:cs typeface="+mn-cs"/>
              </a:rPr>
              <a:t>Used part weight and price surrogates for simplicity.</a:t>
            </a:r>
          </a:p>
        </p:txBody>
      </p:sp>
    </p:spTree>
    <p:extLst>
      <p:ext uri="{BB962C8B-B14F-4D97-AF65-F5344CB8AC3E}">
        <p14:creationId xmlns:p14="http://schemas.microsoft.com/office/powerpoint/2010/main" val="237256383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3350</Words>
  <Application>Microsoft Macintosh PowerPoint</Application>
  <PresentationFormat>Breitbild</PresentationFormat>
  <Paragraphs>311</Paragraphs>
  <Slides>44</Slides>
  <Notes>32</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44</vt:i4>
      </vt:variant>
    </vt:vector>
  </HeadingPairs>
  <TitlesOfParts>
    <vt:vector size="52" baseType="lpstr">
      <vt:lpstr>Arial</vt:lpstr>
      <vt:lpstr>Arial (Body)</vt:lpstr>
      <vt:lpstr>Calibri</vt:lpstr>
      <vt:lpstr>Noto Sans Symbols</vt:lpstr>
      <vt:lpstr>Times New Roman</vt:lpstr>
      <vt:lpstr>Verdana</vt:lpstr>
      <vt:lpstr>508 Lecture</vt:lpstr>
      <vt:lpstr>1_508 Lecture</vt:lpstr>
      <vt:lpstr>Experiencing M I S</vt:lpstr>
      <vt:lpstr>“Data analysis, where you don’t know the second question to ask until you see the answer to the first one.”</vt:lpstr>
      <vt:lpstr>Study Questions</vt:lpstr>
      <vt:lpstr>Components of Business Intelligence (B I) Systems</vt:lpstr>
      <vt:lpstr>How Do Organizations Use B I?</vt:lpstr>
      <vt:lpstr>What are Typical Uses for B I?</vt:lpstr>
      <vt:lpstr>Just-In-Time Medical Reporting</vt:lpstr>
      <vt:lpstr>Three Primary Activities in the B I Process</vt:lpstr>
      <vt:lpstr>Using Business Intelligence to Find Candidate Parts</vt:lpstr>
      <vt:lpstr>Acquire Data: Extracted Order Data</vt:lpstr>
      <vt:lpstr>Sample Extracted Data: Part Data Table</vt:lpstr>
      <vt:lpstr>Analyze Data</vt:lpstr>
      <vt:lpstr>Sample Orders and Parts View Data</vt:lpstr>
      <vt:lpstr>Using Data Warehouses and Data Marts to Acquire Data</vt:lpstr>
      <vt:lpstr>Components of a Data Warehouse</vt:lpstr>
      <vt:lpstr>Examples of Consumer Data That Can Be Purchased</vt:lpstr>
      <vt:lpstr>Possible Problems with Operational Data</vt:lpstr>
      <vt:lpstr>Data Warehouses Versus Data Marts</vt:lpstr>
      <vt:lpstr>Reporting Analysis</vt:lpstr>
      <vt:lpstr>Types of B I Analysis</vt:lpstr>
      <vt:lpstr>Data Mining</vt:lpstr>
      <vt:lpstr>Source of Disciplines of Data Mining</vt:lpstr>
      <vt:lpstr>Two Broad Categories of Data Mining</vt:lpstr>
      <vt:lpstr>Supervised Data Mining</vt:lpstr>
      <vt:lpstr>Big Data</vt:lpstr>
      <vt:lpstr>MapReduce Processing Summary</vt:lpstr>
      <vt:lpstr>Google Trends on the Term Web 2.0</vt:lpstr>
      <vt:lpstr>Hadoop</vt:lpstr>
      <vt:lpstr>Geofencing for businesses?</vt:lpstr>
      <vt:lpstr>Geofencing for businesses? (con’t)</vt:lpstr>
      <vt:lpstr>B I Publishing Alternatives </vt:lpstr>
      <vt:lpstr>What are the Two Functions of a B I Server?</vt:lpstr>
      <vt:lpstr>How Does the Knowledge in This Chapter Help You?</vt:lpstr>
      <vt:lpstr>M I S-Diagnosis (1 of 2)</vt:lpstr>
      <vt:lpstr>M I S-Diagnosis (2 of 2)</vt:lpstr>
      <vt:lpstr>Manager, Data and Analytics</vt:lpstr>
      <vt:lpstr>Active Review</vt:lpstr>
      <vt:lpstr>Hadoop the Cookie Cutter (1 of 2)</vt:lpstr>
      <vt:lpstr>Hadoop the Cookie Cutter (2 of 2)</vt:lpstr>
      <vt:lpstr>Firefox Lightbeam: Display on Start up</vt:lpstr>
      <vt:lpstr>After Visiting M S N.com</vt:lpstr>
      <vt:lpstr>5 Sites Visited Yields 27 Third Parties</vt:lpstr>
      <vt:lpstr>Sites Connected to Doubleclick</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9e</dc:title>
  <dc:subject>BC3-MIS</dc:subject>
  <dc:creator>Kroenke/Boyle</dc:creator>
  <cp:keywords>Experiencing MIS</cp:keywords>
  <cp:lastModifiedBy>Dominik Böhler</cp:lastModifiedBy>
  <cp:revision>812</cp:revision>
  <dcterms:modified xsi:type="dcterms:W3CDTF">2021-02-17T09:09:17Z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