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0"/>
  </p:notesMasterIdLst>
  <p:handoutMasterIdLst>
    <p:handoutMasterId r:id="rId31"/>
  </p:handoutMasterIdLst>
  <p:sldIdLst>
    <p:sldId id="301" r:id="rId3"/>
    <p:sldId id="327" r:id="rId4"/>
    <p:sldId id="305" r:id="rId5"/>
    <p:sldId id="306" r:id="rId6"/>
    <p:sldId id="307" r:id="rId7"/>
    <p:sldId id="308" r:id="rId8"/>
    <p:sldId id="309" r:id="rId9"/>
    <p:sldId id="310" r:id="rId10"/>
    <p:sldId id="311" r:id="rId11"/>
    <p:sldId id="328" r:id="rId12"/>
    <p:sldId id="326" r:id="rId13"/>
    <p:sldId id="313" r:id="rId14"/>
    <p:sldId id="314" r:id="rId15"/>
    <p:sldId id="329" r:id="rId16"/>
    <p:sldId id="333" r:id="rId17"/>
    <p:sldId id="315" r:id="rId18"/>
    <p:sldId id="316" r:id="rId19"/>
    <p:sldId id="317" r:id="rId20"/>
    <p:sldId id="330" r:id="rId21"/>
    <p:sldId id="337" r:id="rId22"/>
    <p:sldId id="331" r:id="rId23"/>
    <p:sldId id="332" r:id="rId24"/>
    <p:sldId id="334" r:id="rId25"/>
    <p:sldId id="318" r:id="rId26"/>
    <p:sldId id="335" r:id="rId27"/>
    <p:sldId id="336" r:id="rId28"/>
    <p:sldId id="30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8"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9"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768" autoAdjust="0"/>
    <p:restoredTop sz="79760" autoAdjust="0"/>
  </p:normalViewPr>
  <p:slideViewPr>
    <p:cSldViewPr snapToGrid="0" snapToObjects="1">
      <p:cViewPr varScale="1">
        <p:scale>
          <a:sx n="132" d="100"/>
          <a:sy n="132" d="100"/>
        </p:scale>
        <p:origin x="304" y="176"/>
      </p:cViewPr>
      <p:guideLst>
        <p:guide orient="horz" pos="2160"/>
        <p:guide pos="3840"/>
      </p:guideLst>
    </p:cSldViewPr>
  </p:slideViewPr>
  <p:outlineViewPr>
    <p:cViewPr>
      <p:scale>
        <a:sx n="66" d="100"/>
        <a:sy n="66" d="100"/>
      </p:scale>
      <p:origin x="0" y="-1580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öhler" userId="d6f71161-d1cb-4399-82c4-d80fb5b4761d" providerId="ADAL" clId="{98DC0942-C743-AA42-BC87-7395B1D03188}"/>
    <pc:docChg chg="custSel modSld modMainMaster modNotesMaster">
      <pc:chgData name="Dominik Böhler" userId="d6f71161-d1cb-4399-82c4-d80fb5b4761d" providerId="ADAL" clId="{98DC0942-C743-AA42-BC87-7395B1D03188}" dt="2021-02-17T09:13:00.275" v="5"/>
      <pc:docMkLst>
        <pc:docMk/>
      </pc:docMkLst>
      <pc:sldChg chg="modSp modNotes">
        <pc:chgData name="Dominik Böhler" userId="d6f71161-d1cb-4399-82c4-d80fb5b4761d" providerId="ADAL" clId="{98DC0942-C743-AA42-BC87-7395B1D03188}" dt="2021-02-17T09:13:00.275" v="5"/>
        <pc:sldMkLst>
          <pc:docMk/>
          <pc:sldMk cId="4140415912" sldId="301"/>
        </pc:sldMkLst>
        <pc:spChg chg="mod">
          <ac:chgData name="Dominik Böhler" userId="d6f71161-d1cb-4399-82c4-d80fb5b4761d" providerId="ADAL" clId="{98DC0942-C743-AA42-BC87-7395B1D03188}" dt="2021-02-17T09:13:00.275" v="5"/>
          <ac:spMkLst>
            <pc:docMk/>
            <pc:sldMk cId="4140415912" sldId="301"/>
            <ac:spMk id="2" creationId="{00000000-0000-0000-0000-000000000000}"/>
          </ac:spMkLst>
        </pc:spChg>
        <pc:spChg chg="mod">
          <ac:chgData name="Dominik Böhler" userId="d6f71161-d1cb-4399-82c4-d80fb5b4761d" providerId="ADAL" clId="{98DC0942-C743-AA42-BC87-7395B1D03188}" dt="2021-02-17T09:13:00.275" v="5"/>
          <ac:spMkLst>
            <pc:docMk/>
            <pc:sldMk cId="4140415912" sldId="301"/>
            <ac:spMk id="3" creationId="{00000000-0000-0000-0000-000000000000}"/>
          </ac:spMkLst>
        </pc:spChg>
        <pc:spChg chg="mod">
          <ac:chgData name="Dominik Böhler" userId="d6f71161-d1cb-4399-82c4-d80fb5b4761d" providerId="ADAL" clId="{98DC0942-C743-AA42-BC87-7395B1D03188}" dt="2021-02-17T09:13:00.275" v="5"/>
          <ac:spMkLst>
            <pc:docMk/>
            <pc:sldMk cId="4140415912" sldId="301"/>
            <ac:spMk id="4" creationId="{00000000-0000-0000-0000-000000000000}"/>
          </ac:spMkLst>
        </pc:spChg>
        <pc:spChg chg="mod">
          <ac:chgData name="Dominik Böhler" userId="d6f71161-d1cb-4399-82c4-d80fb5b4761d" providerId="ADAL" clId="{98DC0942-C743-AA42-BC87-7395B1D03188}" dt="2021-02-17T09:13:00.275" v="5"/>
          <ac:spMkLst>
            <pc:docMk/>
            <pc:sldMk cId="4140415912" sldId="301"/>
            <ac:spMk id="5" creationId="{00000000-0000-0000-0000-000000000000}"/>
          </ac:spMkLst>
        </pc:spChg>
        <pc:spChg chg="mod">
          <ac:chgData name="Dominik Böhler" userId="d6f71161-d1cb-4399-82c4-d80fb5b4761d" providerId="ADAL" clId="{98DC0942-C743-AA42-BC87-7395B1D03188}" dt="2021-02-17T09:13:00.275" v="5"/>
          <ac:spMkLst>
            <pc:docMk/>
            <pc:sldMk cId="4140415912" sldId="301"/>
            <ac:spMk id="6" creationId="{00000000-0000-0000-0000-000000000000}"/>
          </ac:spMkLst>
        </pc:spChg>
        <pc:picChg chg="mod">
          <ac:chgData name="Dominik Böhler" userId="d6f71161-d1cb-4399-82c4-d80fb5b4761d" providerId="ADAL" clId="{98DC0942-C743-AA42-BC87-7395B1D03188}" dt="2021-02-17T09:13:00.275" v="5"/>
          <ac:picMkLst>
            <pc:docMk/>
            <pc:sldMk cId="4140415912" sldId="301"/>
            <ac:picMk id="8" creationId="{66F68693-04B9-45A8-9FEE-D461A6FE8391}"/>
          </ac:picMkLst>
        </pc:picChg>
      </pc:sldChg>
      <pc:sldChg chg="modSp modNotes">
        <pc:chgData name="Dominik Böhler" userId="d6f71161-d1cb-4399-82c4-d80fb5b4761d" providerId="ADAL" clId="{98DC0942-C743-AA42-BC87-7395B1D03188}" dt="2021-02-17T09:13:00.275" v="5"/>
        <pc:sldMkLst>
          <pc:docMk/>
          <pc:sldMk cId="3346985317" sldId="304"/>
        </pc:sldMkLst>
        <pc:spChg chg="mod">
          <ac:chgData name="Dominik Böhler" userId="d6f71161-d1cb-4399-82c4-d80fb5b4761d" providerId="ADAL" clId="{98DC0942-C743-AA42-BC87-7395B1D03188}" dt="2021-02-17T09:13:00.275" v="5"/>
          <ac:spMkLst>
            <pc:docMk/>
            <pc:sldMk cId="3346985317" sldId="304"/>
            <ac:spMk id="8" creationId="{00000000-0000-0000-0000-000000000000}"/>
          </ac:spMkLst>
        </pc:spChg>
        <pc:picChg chg="mod">
          <ac:chgData name="Dominik Böhler" userId="d6f71161-d1cb-4399-82c4-d80fb5b4761d" providerId="ADAL" clId="{98DC0942-C743-AA42-BC87-7395B1D03188}" dt="2021-02-17T09:13:00.275" v="5"/>
          <ac:picMkLst>
            <pc:docMk/>
            <pc:sldMk cId="3346985317" sldId="304"/>
            <ac:picMk id="4" creationId="{00000000-0000-0000-0000-000000000000}"/>
          </ac:picMkLst>
        </pc:picChg>
      </pc:sldChg>
      <pc:sldChg chg="modNotes">
        <pc:chgData name="Dominik Böhler" userId="d6f71161-d1cb-4399-82c4-d80fb5b4761d" providerId="ADAL" clId="{98DC0942-C743-AA42-BC87-7395B1D03188}" dt="2021-02-17T09:13:00.275" v="5"/>
        <pc:sldMkLst>
          <pc:docMk/>
          <pc:sldMk cId="1372651231" sldId="305"/>
        </pc:sldMkLst>
      </pc:sldChg>
      <pc:sldChg chg="modSp modNotes">
        <pc:chgData name="Dominik Böhler" userId="d6f71161-d1cb-4399-82c4-d80fb5b4761d" providerId="ADAL" clId="{98DC0942-C743-AA42-BC87-7395B1D03188}" dt="2021-02-17T09:13:00.275" v="5"/>
        <pc:sldMkLst>
          <pc:docMk/>
          <pc:sldMk cId="1516603914" sldId="306"/>
        </pc:sldMkLst>
        <pc:spChg chg="mod">
          <ac:chgData name="Dominik Böhler" userId="d6f71161-d1cb-4399-82c4-d80fb5b4761d" providerId="ADAL" clId="{98DC0942-C743-AA42-BC87-7395B1D03188}" dt="2021-02-17T09:13:00.275" v="5"/>
          <ac:spMkLst>
            <pc:docMk/>
            <pc:sldMk cId="1516603914" sldId="306"/>
            <ac:spMk id="4" creationId="{00000000-0000-0000-0000-000000000000}"/>
          </ac:spMkLst>
        </pc:spChg>
        <pc:spChg chg="mod">
          <ac:chgData name="Dominik Böhler" userId="d6f71161-d1cb-4399-82c4-d80fb5b4761d" providerId="ADAL" clId="{98DC0942-C743-AA42-BC87-7395B1D03188}" dt="2021-02-17T09:13:00.275" v="5"/>
          <ac:spMkLst>
            <pc:docMk/>
            <pc:sldMk cId="1516603914" sldId="306"/>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2464696126" sldId="308"/>
        </pc:sldMkLst>
        <pc:spChg chg="mod">
          <ac:chgData name="Dominik Böhler" userId="d6f71161-d1cb-4399-82c4-d80fb5b4761d" providerId="ADAL" clId="{98DC0942-C743-AA42-BC87-7395B1D03188}" dt="2021-02-17T09:13:00.275" v="5"/>
          <ac:spMkLst>
            <pc:docMk/>
            <pc:sldMk cId="2464696126" sldId="308"/>
            <ac:spMk id="3" creationId="{00000000-0000-0000-0000-000000000000}"/>
          </ac:spMkLst>
        </pc:spChg>
        <pc:picChg chg="mod">
          <ac:chgData name="Dominik Böhler" userId="d6f71161-d1cb-4399-82c4-d80fb5b4761d" providerId="ADAL" clId="{98DC0942-C743-AA42-BC87-7395B1D03188}" dt="2021-02-17T09:13:00.275" v="5"/>
          <ac:picMkLst>
            <pc:docMk/>
            <pc:sldMk cId="2464696126" sldId="308"/>
            <ac:picMk id="5" creationId="{8D681438-9355-4138-BB92-2A79BC7199AB}"/>
          </ac:picMkLst>
        </pc:picChg>
        <pc:picChg chg="mod">
          <ac:chgData name="Dominik Böhler" userId="d6f71161-d1cb-4399-82c4-d80fb5b4761d" providerId="ADAL" clId="{98DC0942-C743-AA42-BC87-7395B1D03188}" dt="2021-02-17T09:13:00.275" v="5"/>
          <ac:picMkLst>
            <pc:docMk/>
            <pc:sldMk cId="2464696126" sldId="308"/>
            <ac:picMk id="8" creationId="{AA1B57D3-67F0-4A98-83E0-5700EA67F65E}"/>
          </ac:picMkLst>
        </pc:picChg>
      </pc:sldChg>
      <pc:sldChg chg="modSp modNotes">
        <pc:chgData name="Dominik Böhler" userId="d6f71161-d1cb-4399-82c4-d80fb5b4761d" providerId="ADAL" clId="{98DC0942-C743-AA42-BC87-7395B1D03188}" dt="2021-02-17T09:13:00.275" v="5"/>
        <pc:sldMkLst>
          <pc:docMk/>
          <pc:sldMk cId="329474396" sldId="309"/>
        </pc:sldMkLst>
        <pc:spChg chg="mod">
          <ac:chgData name="Dominik Böhler" userId="d6f71161-d1cb-4399-82c4-d80fb5b4761d" providerId="ADAL" clId="{98DC0942-C743-AA42-BC87-7395B1D03188}" dt="2021-02-17T09:13:00.275" v="5"/>
          <ac:spMkLst>
            <pc:docMk/>
            <pc:sldMk cId="329474396" sldId="309"/>
            <ac:spMk id="5" creationId="{00000000-0000-0000-0000-000000000000}"/>
          </ac:spMkLst>
        </pc:spChg>
        <pc:picChg chg="mod">
          <ac:chgData name="Dominik Böhler" userId="d6f71161-d1cb-4399-82c4-d80fb5b4761d" providerId="ADAL" clId="{98DC0942-C743-AA42-BC87-7395B1D03188}" dt="2021-02-17T09:13:00.275" v="5"/>
          <ac:picMkLst>
            <pc:docMk/>
            <pc:sldMk cId="329474396" sldId="309"/>
            <ac:picMk id="12" creationId="{06B1F5C7-39B4-4A1C-A5D7-E205C2D0793E}"/>
          </ac:picMkLst>
        </pc:picChg>
      </pc:sldChg>
      <pc:sldChg chg="modSp modNotes">
        <pc:chgData name="Dominik Böhler" userId="d6f71161-d1cb-4399-82c4-d80fb5b4761d" providerId="ADAL" clId="{98DC0942-C743-AA42-BC87-7395B1D03188}" dt="2021-02-17T09:13:00.275" v="5"/>
        <pc:sldMkLst>
          <pc:docMk/>
          <pc:sldMk cId="3622218750" sldId="310"/>
        </pc:sldMkLst>
        <pc:spChg chg="mod">
          <ac:chgData name="Dominik Böhler" userId="d6f71161-d1cb-4399-82c4-d80fb5b4761d" providerId="ADAL" clId="{98DC0942-C743-AA42-BC87-7395B1D03188}" dt="2021-02-17T09:13:00.275" v="5"/>
          <ac:spMkLst>
            <pc:docMk/>
            <pc:sldMk cId="3622218750" sldId="310"/>
            <ac:spMk id="4" creationId="{00000000-0000-0000-0000-000000000000}"/>
          </ac:spMkLst>
        </pc:spChg>
        <pc:spChg chg="mod">
          <ac:chgData name="Dominik Böhler" userId="d6f71161-d1cb-4399-82c4-d80fb5b4761d" providerId="ADAL" clId="{98DC0942-C743-AA42-BC87-7395B1D03188}" dt="2021-02-17T09:13:00.275" v="5"/>
          <ac:spMkLst>
            <pc:docMk/>
            <pc:sldMk cId="3622218750" sldId="310"/>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151797289" sldId="311"/>
        </pc:sldMkLst>
        <pc:spChg chg="mod">
          <ac:chgData name="Dominik Böhler" userId="d6f71161-d1cb-4399-82c4-d80fb5b4761d" providerId="ADAL" clId="{98DC0942-C743-AA42-BC87-7395B1D03188}" dt="2021-02-17T09:13:00.275" v="5"/>
          <ac:spMkLst>
            <pc:docMk/>
            <pc:sldMk cId="151797289" sldId="311"/>
            <ac:spMk id="4" creationId="{00000000-0000-0000-0000-000000000000}"/>
          </ac:spMkLst>
        </pc:spChg>
        <pc:spChg chg="mod">
          <ac:chgData name="Dominik Böhler" userId="d6f71161-d1cb-4399-82c4-d80fb5b4761d" providerId="ADAL" clId="{98DC0942-C743-AA42-BC87-7395B1D03188}" dt="2021-02-17T09:13:00.275" v="5"/>
          <ac:spMkLst>
            <pc:docMk/>
            <pc:sldMk cId="151797289" sldId="311"/>
            <ac:spMk id="5" creationId="{00000000-0000-0000-0000-000000000000}"/>
          </ac:spMkLst>
        </pc:spChg>
        <pc:spChg chg="mod">
          <ac:chgData name="Dominik Böhler" userId="d6f71161-d1cb-4399-82c4-d80fb5b4761d" providerId="ADAL" clId="{98DC0942-C743-AA42-BC87-7395B1D03188}" dt="2021-02-17T09:13:00.275" v="5"/>
          <ac:spMkLst>
            <pc:docMk/>
            <pc:sldMk cId="151797289" sldId="311"/>
            <ac:spMk id="6" creationId="{00000000-0000-0000-0000-000000000000}"/>
          </ac:spMkLst>
        </pc:spChg>
      </pc:sldChg>
      <pc:sldChg chg="modSp modNotes">
        <pc:chgData name="Dominik Böhler" userId="d6f71161-d1cb-4399-82c4-d80fb5b4761d" providerId="ADAL" clId="{98DC0942-C743-AA42-BC87-7395B1D03188}" dt="2021-02-17T09:13:00.275" v="5"/>
        <pc:sldMkLst>
          <pc:docMk/>
          <pc:sldMk cId="3111938053" sldId="313"/>
        </pc:sldMkLst>
        <pc:spChg chg="mod">
          <ac:chgData name="Dominik Böhler" userId="d6f71161-d1cb-4399-82c4-d80fb5b4761d" providerId="ADAL" clId="{98DC0942-C743-AA42-BC87-7395B1D03188}" dt="2021-02-17T09:13:00.275" v="5"/>
          <ac:spMkLst>
            <pc:docMk/>
            <pc:sldMk cId="3111938053" sldId="313"/>
            <ac:spMk id="4" creationId="{00000000-0000-0000-0000-000000000000}"/>
          </ac:spMkLst>
        </pc:spChg>
        <pc:picChg chg="mod">
          <ac:chgData name="Dominik Böhler" userId="d6f71161-d1cb-4399-82c4-d80fb5b4761d" providerId="ADAL" clId="{98DC0942-C743-AA42-BC87-7395B1D03188}" dt="2021-02-17T09:13:00.275" v="5"/>
          <ac:picMkLst>
            <pc:docMk/>
            <pc:sldMk cId="3111938053" sldId="313"/>
            <ac:picMk id="3" creationId="{C578B27D-F675-4B07-B8CE-8B83FCD8E4F8}"/>
          </ac:picMkLst>
        </pc:picChg>
      </pc:sldChg>
      <pc:sldChg chg="modSp modNotes">
        <pc:chgData name="Dominik Böhler" userId="d6f71161-d1cb-4399-82c4-d80fb5b4761d" providerId="ADAL" clId="{98DC0942-C743-AA42-BC87-7395B1D03188}" dt="2021-02-17T09:13:00.275" v="5"/>
        <pc:sldMkLst>
          <pc:docMk/>
          <pc:sldMk cId="4151381104" sldId="314"/>
        </pc:sldMkLst>
        <pc:spChg chg="mod">
          <ac:chgData name="Dominik Böhler" userId="d6f71161-d1cb-4399-82c4-d80fb5b4761d" providerId="ADAL" clId="{98DC0942-C743-AA42-BC87-7395B1D03188}" dt="2021-02-17T09:13:00.275" v="5"/>
          <ac:spMkLst>
            <pc:docMk/>
            <pc:sldMk cId="4151381104" sldId="314"/>
            <ac:spMk id="3" creationId="{00000000-0000-0000-0000-000000000000}"/>
          </ac:spMkLst>
        </pc:spChg>
        <pc:picChg chg="mod">
          <ac:chgData name="Dominik Böhler" userId="d6f71161-d1cb-4399-82c4-d80fb5b4761d" providerId="ADAL" clId="{98DC0942-C743-AA42-BC87-7395B1D03188}" dt="2021-02-17T09:13:00.275" v="5"/>
          <ac:picMkLst>
            <pc:docMk/>
            <pc:sldMk cId="4151381104" sldId="314"/>
            <ac:picMk id="6" creationId="{AD5A0913-E0CF-4AFF-BE46-FDDF0A15EF21}"/>
          </ac:picMkLst>
        </pc:picChg>
      </pc:sldChg>
      <pc:sldChg chg="modSp modNotes">
        <pc:chgData name="Dominik Böhler" userId="d6f71161-d1cb-4399-82c4-d80fb5b4761d" providerId="ADAL" clId="{98DC0942-C743-AA42-BC87-7395B1D03188}" dt="2021-02-17T09:13:00.275" v="5"/>
        <pc:sldMkLst>
          <pc:docMk/>
          <pc:sldMk cId="3421360678" sldId="315"/>
        </pc:sldMkLst>
        <pc:spChg chg="mod">
          <ac:chgData name="Dominik Böhler" userId="d6f71161-d1cb-4399-82c4-d80fb5b4761d" providerId="ADAL" clId="{98DC0942-C743-AA42-BC87-7395B1D03188}" dt="2021-02-17T09:13:00.275" v="5"/>
          <ac:spMkLst>
            <pc:docMk/>
            <pc:sldMk cId="3421360678" sldId="315"/>
            <ac:spMk id="4" creationId="{00000000-0000-0000-0000-000000000000}"/>
          </ac:spMkLst>
        </pc:spChg>
        <pc:spChg chg="mod">
          <ac:chgData name="Dominik Böhler" userId="d6f71161-d1cb-4399-82c4-d80fb5b4761d" providerId="ADAL" clId="{98DC0942-C743-AA42-BC87-7395B1D03188}" dt="2021-02-17T09:13:00.275" v="5"/>
          <ac:spMkLst>
            <pc:docMk/>
            <pc:sldMk cId="3421360678" sldId="315"/>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1631288716" sldId="316"/>
        </pc:sldMkLst>
        <pc:spChg chg="mod">
          <ac:chgData name="Dominik Böhler" userId="d6f71161-d1cb-4399-82c4-d80fb5b4761d" providerId="ADAL" clId="{98DC0942-C743-AA42-BC87-7395B1D03188}" dt="2021-02-17T09:13:00.275" v="5"/>
          <ac:spMkLst>
            <pc:docMk/>
            <pc:sldMk cId="1631288716" sldId="316"/>
            <ac:spMk id="4" creationId="{00000000-0000-0000-0000-000000000000}"/>
          </ac:spMkLst>
        </pc:spChg>
        <pc:picChg chg="mod">
          <ac:chgData name="Dominik Böhler" userId="d6f71161-d1cb-4399-82c4-d80fb5b4761d" providerId="ADAL" clId="{98DC0942-C743-AA42-BC87-7395B1D03188}" dt="2021-02-17T09:13:00.275" v="5"/>
          <ac:picMkLst>
            <pc:docMk/>
            <pc:sldMk cId="1631288716" sldId="316"/>
            <ac:picMk id="5" creationId="{DD42A9D7-1CBC-4FB6-9A7F-F4B3F915145A}"/>
          </ac:picMkLst>
        </pc:picChg>
      </pc:sldChg>
      <pc:sldChg chg="modSp modNotes">
        <pc:chgData name="Dominik Böhler" userId="d6f71161-d1cb-4399-82c4-d80fb5b4761d" providerId="ADAL" clId="{98DC0942-C743-AA42-BC87-7395B1D03188}" dt="2021-02-17T09:13:00.275" v="5"/>
        <pc:sldMkLst>
          <pc:docMk/>
          <pc:sldMk cId="3047689537" sldId="317"/>
        </pc:sldMkLst>
        <pc:spChg chg="mod">
          <ac:chgData name="Dominik Böhler" userId="d6f71161-d1cb-4399-82c4-d80fb5b4761d" providerId="ADAL" clId="{98DC0942-C743-AA42-BC87-7395B1D03188}" dt="2021-02-17T09:13:00.275" v="5"/>
          <ac:spMkLst>
            <pc:docMk/>
            <pc:sldMk cId="3047689537" sldId="317"/>
            <ac:spMk id="3" creationId="{00000000-0000-0000-0000-000000000000}"/>
          </ac:spMkLst>
        </pc:spChg>
        <pc:picChg chg="mod">
          <ac:chgData name="Dominik Böhler" userId="d6f71161-d1cb-4399-82c4-d80fb5b4761d" providerId="ADAL" clId="{98DC0942-C743-AA42-BC87-7395B1D03188}" dt="2021-02-17T09:13:00.275" v="5"/>
          <ac:picMkLst>
            <pc:docMk/>
            <pc:sldMk cId="3047689537" sldId="317"/>
            <ac:picMk id="5" creationId="{67E166A7-89B8-4E22-A3DA-3E19F2850FB1}"/>
          </ac:picMkLst>
        </pc:picChg>
      </pc:sldChg>
      <pc:sldChg chg="modNotes">
        <pc:chgData name="Dominik Böhler" userId="d6f71161-d1cb-4399-82c4-d80fb5b4761d" providerId="ADAL" clId="{98DC0942-C743-AA42-BC87-7395B1D03188}" dt="2021-02-17T09:13:00.275" v="5"/>
        <pc:sldMkLst>
          <pc:docMk/>
          <pc:sldMk cId="665307647" sldId="318"/>
        </pc:sldMkLst>
      </pc:sldChg>
      <pc:sldChg chg="modSp modNotes">
        <pc:chgData name="Dominik Böhler" userId="d6f71161-d1cb-4399-82c4-d80fb5b4761d" providerId="ADAL" clId="{98DC0942-C743-AA42-BC87-7395B1D03188}" dt="2021-02-17T09:13:00.275" v="5"/>
        <pc:sldMkLst>
          <pc:docMk/>
          <pc:sldMk cId="2188712438" sldId="326"/>
        </pc:sldMkLst>
        <pc:spChg chg="mod">
          <ac:chgData name="Dominik Böhler" userId="d6f71161-d1cb-4399-82c4-d80fb5b4761d" providerId="ADAL" clId="{98DC0942-C743-AA42-BC87-7395B1D03188}" dt="2021-02-17T09:13:00.275" v="5"/>
          <ac:spMkLst>
            <pc:docMk/>
            <pc:sldMk cId="2188712438" sldId="326"/>
            <ac:spMk id="2" creationId="{00000000-0000-0000-0000-000000000000}"/>
          </ac:spMkLst>
        </pc:spChg>
        <pc:picChg chg="mod">
          <ac:chgData name="Dominik Böhler" userId="d6f71161-d1cb-4399-82c4-d80fb5b4761d" providerId="ADAL" clId="{98DC0942-C743-AA42-BC87-7395B1D03188}" dt="2021-02-17T09:13:00.275" v="5"/>
          <ac:picMkLst>
            <pc:docMk/>
            <pc:sldMk cId="2188712438" sldId="326"/>
            <ac:picMk id="8" creationId="{00000000-0000-0000-0000-000000000000}"/>
          </ac:picMkLst>
        </pc:picChg>
      </pc:sldChg>
      <pc:sldChg chg="modNotes">
        <pc:chgData name="Dominik Böhler" userId="d6f71161-d1cb-4399-82c4-d80fb5b4761d" providerId="ADAL" clId="{98DC0942-C743-AA42-BC87-7395B1D03188}" dt="2021-02-17T09:13:00.275" v="5"/>
        <pc:sldMkLst>
          <pc:docMk/>
          <pc:sldMk cId="371234479" sldId="327"/>
        </pc:sldMkLst>
      </pc:sldChg>
      <pc:sldChg chg="modSp modNotes">
        <pc:chgData name="Dominik Böhler" userId="d6f71161-d1cb-4399-82c4-d80fb5b4761d" providerId="ADAL" clId="{98DC0942-C743-AA42-BC87-7395B1D03188}" dt="2021-02-17T09:13:00.275" v="5"/>
        <pc:sldMkLst>
          <pc:docMk/>
          <pc:sldMk cId="1059471623" sldId="328"/>
        </pc:sldMkLst>
        <pc:spChg chg="mod">
          <ac:chgData name="Dominik Böhler" userId="d6f71161-d1cb-4399-82c4-d80fb5b4761d" providerId="ADAL" clId="{98DC0942-C743-AA42-BC87-7395B1D03188}" dt="2021-02-17T09:13:00.275" v="5"/>
          <ac:spMkLst>
            <pc:docMk/>
            <pc:sldMk cId="1059471623" sldId="328"/>
            <ac:spMk id="4" creationId="{00000000-0000-0000-0000-000000000000}"/>
          </ac:spMkLst>
        </pc:spChg>
        <pc:spChg chg="mod">
          <ac:chgData name="Dominik Böhler" userId="d6f71161-d1cb-4399-82c4-d80fb5b4761d" providerId="ADAL" clId="{98DC0942-C743-AA42-BC87-7395B1D03188}" dt="2021-02-17T09:13:00.275" v="5"/>
          <ac:spMkLst>
            <pc:docMk/>
            <pc:sldMk cId="1059471623" sldId="328"/>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2395813175" sldId="329"/>
        </pc:sldMkLst>
        <pc:spChg chg="mod">
          <ac:chgData name="Dominik Böhler" userId="d6f71161-d1cb-4399-82c4-d80fb5b4761d" providerId="ADAL" clId="{98DC0942-C743-AA42-BC87-7395B1D03188}" dt="2021-02-17T09:13:00.275" v="5"/>
          <ac:spMkLst>
            <pc:docMk/>
            <pc:sldMk cId="2395813175" sldId="329"/>
            <ac:spMk id="4" creationId="{00000000-0000-0000-0000-000000000000}"/>
          </ac:spMkLst>
        </pc:spChg>
        <pc:spChg chg="mod">
          <ac:chgData name="Dominik Böhler" userId="d6f71161-d1cb-4399-82c4-d80fb5b4761d" providerId="ADAL" clId="{98DC0942-C743-AA42-BC87-7395B1D03188}" dt="2021-02-17T09:13:00.275" v="5"/>
          <ac:spMkLst>
            <pc:docMk/>
            <pc:sldMk cId="2395813175" sldId="329"/>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1868324" sldId="330"/>
        </pc:sldMkLst>
        <pc:spChg chg="mod">
          <ac:chgData name="Dominik Böhler" userId="d6f71161-d1cb-4399-82c4-d80fb5b4761d" providerId="ADAL" clId="{98DC0942-C743-AA42-BC87-7395B1D03188}" dt="2021-02-17T09:13:00.275" v="5"/>
          <ac:spMkLst>
            <pc:docMk/>
            <pc:sldMk cId="1868324" sldId="330"/>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3218866725" sldId="331"/>
        </pc:sldMkLst>
        <pc:spChg chg="mod">
          <ac:chgData name="Dominik Böhler" userId="d6f71161-d1cb-4399-82c4-d80fb5b4761d" providerId="ADAL" clId="{98DC0942-C743-AA42-BC87-7395B1D03188}" dt="2021-02-17T09:13:00.275" v="5"/>
          <ac:spMkLst>
            <pc:docMk/>
            <pc:sldMk cId="3218866725" sldId="331"/>
            <ac:spMk id="4" creationId="{00000000-0000-0000-0000-000000000000}"/>
          </ac:spMkLst>
        </pc:spChg>
        <pc:spChg chg="mod">
          <ac:chgData name="Dominik Böhler" userId="d6f71161-d1cb-4399-82c4-d80fb5b4761d" providerId="ADAL" clId="{98DC0942-C743-AA42-BC87-7395B1D03188}" dt="2021-02-17T09:13:00.275" v="5"/>
          <ac:spMkLst>
            <pc:docMk/>
            <pc:sldMk cId="3218866725" sldId="331"/>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1220724580" sldId="332"/>
        </pc:sldMkLst>
        <pc:spChg chg="mod">
          <ac:chgData name="Dominik Böhler" userId="d6f71161-d1cb-4399-82c4-d80fb5b4761d" providerId="ADAL" clId="{98DC0942-C743-AA42-BC87-7395B1D03188}" dt="2021-02-17T09:13:00.275" v="5"/>
          <ac:spMkLst>
            <pc:docMk/>
            <pc:sldMk cId="1220724580" sldId="332"/>
            <ac:spMk id="4" creationId="{00000000-0000-0000-0000-000000000000}"/>
          </ac:spMkLst>
        </pc:spChg>
        <pc:spChg chg="mod">
          <ac:chgData name="Dominik Böhler" userId="d6f71161-d1cb-4399-82c4-d80fb5b4761d" providerId="ADAL" clId="{98DC0942-C743-AA42-BC87-7395B1D03188}" dt="2021-02-17T09:13:00.275" v="5"/>
          <ac:spMkLst>
            <pc:docMk/>
            <pc:sldMk cId="1220724580" sldId="332"/>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4056227819" sldId="333"/>
        </pc:sldMkLst>
        <pc:spChg chg="mod">
          <ac:chgData name="Dominik Böhler" userId="d6f71161-d1cb-4399-82c4-d80fb5b4761d" providerId="ADAL" clId="{98DC0942-C743-AA42-BC87-7395B1D03188}" dt="2021-02-17T09:13:00.275" v="5"/>
          <ac:spMkLst>
            <pc:docMk/>
            <pc:sldMk cId="4056227819" sldId="333"/>
            <ac:spMk id="4" creationId="{00000000-0000-0000-0000-000000000000}"/>
          </ac:spMkLst>
        </pc:spChg>
        <pc:spChg chg="mod">
          <ac:chgData name="Dominik Böhler" userId="d6f71161-d1cb-4399-82c4-d80fb5b4761d" providerId="ADAL" clId="{98DC0942-C743-AA42-BC87-7395B1D03188}" dt="2021-02-17T09:13:00.275" v="5"/>
          <ac:spMkLst>
            <pc:docMk/>
            <pc:sldMk cId="4056227819" sldId="333"/>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3545580582" sldId="334"/>
        </pc:sldMkLst>
        <pc:spChg chg="mod">
          <ac:chgData name="Dominik Böhler" userId="d6f71161-d1cb-4399-82c4-d80fb5b4761d" providerId="ADAL" clId="{98DC0942-C743-AA42-BC87-7395B1D03188}" dt="2021-02-17T09:13:00.275" v="5"/>
          <ac:spMkLst>
            <pc:docMk/>
            <pc:sldMk cId="3545580582" sldId="334"/>
            <ac:spMk id="4" creationId="{00000000-0000-0000-0000-000000000000}"/>
          </ac:spMkLst>
        </pc:spChg>
        <pc:spChg chg="mod">
          <ac:chgData name="Dominik Böhler" userId="d6f71161-d1cb-4399-82c4-d80fb5b4761d" providerId="ADAL" clId="{98DC0942-C743-AA42-BC87-7395B1D03188}" dt="2021-02-17T09:13:00.275" v="5"/>
          <ac:spMkLst>
            <pc:docMk/>
            <pc:sldMk cId="3545580582" sldId="334"/>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1278232148" sldId="335"/>
        </pc:sldMkLst>
        <pc:spChg chg="mod">
          <ac:chgData name="Dominik Böhler" userId="d6f71161-d1cb-4399-82c4-d80fb5b4761d" providerId="ADAL" clId="{98DC0942-C743-AA42-BC87-7395B1D03188}" dt="2021-02-17T09:13:00.275" v="5"/>
          <ac:spMkLst>
            <pc:docMk/>
            <pc:sldMk cId="1278232148" sldId="335"/>
            <ac:spMk id="4" creationId="{00000000-0000-0000-0000-000000000000}"/>
          </ac:spMkLst>
        </pc:spChg>
        <pc:spChg chg="mod">
          <ac:chgData name="Dominik Böhler" userId="d6f71161-d1cb-4399-82c4-d80fb5b4761d" providerId="ADAL" clId="{98DC0942-C743-AA42-BC87-7395B1D03188}" dt="2021-02-17T09:13:00.275" v="5"/>
          <ac:spMkLst>
            <pc:docMk/>
            <pc:sldMk cId="1278232148" sldId="335"/>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3832673553" sldId="336"/>
        </pc:sldMkLst>
        <pc:spChg chg="mod">
          <ac:chgData name="Dominik Böhler" userId="d6f71161-d1cb-4399-82c4-d80fb5b4761d" providerId="ADAL" clId="{98DC0942-C743-AA42-BC87-7395B1D03188}" dt="2021-02-17T09:13:00.275" v="5"/>
          <ac:spMkLst>
            <pc:docMk/>
            <pc:sldMk cId="3832673553" sldId="336"/>
            <ac:spMk id="4" creationId="{00000000-0000-0000-0000-000000000000}"/>
          </ac:spMkLst>
        </pc:spChg>
        <pc:spChg chg="mod">
          <ac:chgData name="Dominik Böhler" userId="d6f71161-d1cb-4399-82c4-d80fb5b4761d" providerId="ADAL" clId="{98DC0942-C743-AA42-BC87-7395B1D03188}" dt="2021-02-17T09:13:00.275" v="5"/>
          <ac:spMkLst>
            <pc:docMk/>
            <pc:sldMk cId="3832673553" sldId="336"/>
            <ac:spMk id="5" creationId="{00000000-0000-0000-0000-000000000000}"/>
          </ac:spMkLst>
        </pc:spChg>
      </pc:sldChg>
      <pc:sldChg chg="modSp modNotes">
        <pc:chgData name="Dominik Böhler" userId="d6f71161-d1cb-4399-82c4-d80fb5b4761d" providerId="ADAL" clId="{98DC0942-C743-AA42-BC87-7395B1D03188}" dt="2021-02-17T09:13:00.275" v="5"/>
        <pc:sldMkLst>
          <pc:docMk/>
          <pc:sldMk cId="3337926659" sldId="337"/>
        </pc:sldMkLst>
        <pc:spChg chg="mod">
          <ac:chgData name="Dominik Böhler" userId="d6f71161-d1cb-4399-82c4-d80fb5b4761d" providerId="ADAL" clId="{98DC0942-C743-AA42-BC87-7395B1D03188}" dt="2021-02-17T09:13:00.275" v="5"/>
          <ac:spMkLst>
            <pc:docMk/>
            <pc:sldMk cId="3337926659" sldId="337"/>
            <ac:spMk id="4" creationId="{00000000-0000-0000-0000-000000000000}"/>
          </ac:spMkLst>
        </pc:spChg>
        <pc:spChg chg="mod">
          <ac:chgData name="Dominik Böhler" userId="d6f71161-d1cb-4399-82c4-d80fb5b4761d" providerId="ADAL" clId="{98DC0942-C743-AA42-BC87-7395B1D03188}" dt="2021-02-17T09:13:00.275" v="5"/>
          <ac:spMkLst>
            <pc:docMk/>
            <pc:sldMk cId="3337926659" sldId="337"/>
            <ac:spMk id="5" creationId="{00000000-0000-0000-0000-000000000000}"/>
          </ac:spMkLst>
        </pc:spChg>
      </pc:sldChg>
      <pc:sldMasterChg chg="delSp modSp mod modSldLayout">
        <pc:chgData name="Dominik Böhler" userId="d6f71161-d1cb-4399-82c4-d80fb5b4761d" providerId="ADAL" clId="{98DC0942-C743-AA42-BC87-7395B1D03188}" dt="2021-02-17T09:13:00.275" v="5"/>
        <pc:sldMasterMkLst>
          <pc:docMk/>
          <pc:sldMasterMk cId="0" sldId="2147483659"/>
        </pc:sldMasterMkLst>
        <pc:spChg chg="mod">
          <ac:chgData name="Dominik Böhler" userId="d6f71161-d1cb-4399-82c4-d80fb5b4761d" providerId="ADAL" clId="{98DC0942-C743-AA42-BC87-7395B1D03188}" dt="2021-02-17T09:13:00.275" v="5"/>
          <ac:spMkLst>
            <pc:docMk/>
            <pc:sldMasterMk cId="0" sldId="2147483659"/>
            <ac:spMk id="10" creationId="{00000000-0000-0000-0000-000000000000}"/>
          </ac:spMkLst>
        </pc:spChg>
        <pc:spChg chg="mod">
          <ac:chgData name="Dominik Böhler" userId="d6f71161-d1cb-4399-82c4-d80fb5b4761d" providerId="ADAL" clId="{98DC0942-C743-AA42-BC87-7395B1D03188}" dt="2021-02-17T09:13:00.275" v="5"/>
          <ac:spMkLst>
            <pc:docMk/>
            <pc:sldMasterMk cId="0" sldId="2147483659"/>
            <ac:spMk id="11" creationId="{00000000-0000-0000-0000-000000000000}"/>
          </ac:spMkLst>
        </pc:spChg>
        <pc:spChg chg="mod">
          <ac:chgData name="Dominik Böhler" userId="d6f71161-d1cb-4399-82c4-d80fb5b4761d" providerId="ADAL" clId="{98DC0942-C743-AA42-BC87-7395B1D03188}" dt="2021-02-17T09:13:00.275" v="5"/>
          <ac:spMkLst>
            <pc:docMk/>
            <pc:sldMasterMk cId="0" sldId="2147483659"/>
            <ac:spMk id="12" creationId="{00000000-0000-0000-0000-000000000000}"/>
          </ac:spMkLst>
        </pc:spChg>
        <pc:spChg chg="mod">
          <ac:chgData name="Dominik Böhler" userId="d6f71161-d1cb-4399-82c4-d80fb5b4761d" providerId="ADAL" clId="{98DC0942-C743-AA42-BC87-7395B1D03188}" dt="2021-02-17T09:13:00.275" v="5"/>
          <ac:spMkLst>
            <pc:docMk/>
            <pc:sldMasterMk cId="0" sldId="2147483659"/>
            <ac:spMk id="13" creationId="{00000000-0000-0000-0000-000000000000}"/>
          </ac:spMkLst>
        </pc:spChg>
        <pc:spChg chg="mod">
          <ac:chgData name="Dominik Böhler" userId="d6f71161-d1cb-4399-82c4-d80fb5b4761d" providerId="ADAL" clId="{98DC0942-C743-AA42-BC87-7395B1D03188}" dt="2021-02-17T09:13:00.275" v="5"/>
          <ac:spMkLst>
            <pc:docMk/>
            <pc:sldMasterMk cId="0" sldId="2147483659"/>
            <ac:spMk id="14" creationId="{00000000-0000-0000-0000-000000000000}"/>
          </ac:spMkLst>
        </pc:spChg>
        <pc:spChg chg="del">
          <ac:chgData name="Dominik Böhler" userId="d6f71161-d1cb-4399-82c4-d80fb5b4761d" providerId="ADAL" clId="{98DC0942-C743-AA42-BC87-7395B1D03188}" dt="2021-02-17T09:12:34.692" v="3" actId="478"/>
          <ac:spMkLst>
            <pc:docMk/>
            <pc:sldMasterMk cId="0" sldId="2147483659"/>
            <ac:spMk id="16" creationId="{00000000-0000-0000-0000-000000000000}"/>
          </ac:spMkLst>
        </pc:spChg>
        <pc:picChg chg="del">
          <ac:chgData name="Dominik Böhler" userId="d6f71161-d1cb-4399-82c4-d80fb5b4761d" providerId="ADAL" clId="{98DC0942-C743-AA42-BC87-7395B1D03188}" dt="2021-02-17T09:12:33.417" v="2" actId="478"/>
          <ac:picMkLst>
            <pc:docMk/>
            <pc:sldMasterMk cId="0" sldId="2147483659"/>
            <ac:picMk id="15" creationId="{00000000-0000-0000-0000-000000000000}"/>
          </ac:picMkLst>
        </pc:picChg>
        <pc:sldLayoutChg chg="modSp">
          <pc:chgData name="Dominik Böhler" userId="d6f71161-d1cb-4399-82c4-d80fb5b4761d" providerId="ADAL" clId="{98DC0942-C743-AA42-BC87-7395B1D03188}" dt="2021-02-17T09:13:00.275" v="5"/>
          <pc:sldLayoutMkLst>
            <pc:docMk/>
            <pc:sldMasterMk cId="0" sldId="2147483659"/>
            <pc:sldLayoutMk cId="0" sldId="2147483649"/>
          </pc:sldLayoutMkLst>
          <pc:spChg chg="mod">
            <ac:chgData name="Dominik Böhler" userId="d6f71161-d1cb-4399-82c4-d80fb5b4761d" providerId="ADAL" clId="{98DC0942-C743-AA42-BC87-7395B1D03188}" dt="2021-02-17T09:13:00.275" v="5"/>
            <ac:spMkLst>
              <pc:docMk/>
              <pc:sldMasterMk cId="0" sldId="2147483659"/>
              <pc:sldLayoutMk cId="0" sldId="2147483649"/>
              <ac:spMk id="2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0" sldId="2147483651"/>
          </pc:sldLayoutMkLst>
          <pc:spChg chg="mod">
            <ac:chgData name="Dominik Böhler" userId="d6f71161-d1cb-4399-82c4-d80fb5b4761d" providerId="ADAL" clId="{98DC0942-C743-AA42-BC87-7395B1D03188}" dt="2021-02-17T09:13:00.275" v="5"/>
            <ac:spMkLst>
              <pc:docMk/>
              <pc:sldMasterMk cId="0" sldId="2147483659"/>
              <pc:sldLayoutMk cId="0" sldId="2147483651"/>
              <ac:spMk id="38"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3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40"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4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4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4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0" sldId="2147483654"/>
          </pc:sldLayoutMkLst>
          <pc:spChg chg="mod">
            <ac:chgData name="Dominik Böhler" userId="d6f71161-d1cb-4399-82c4-d80fb5b4761d" providerId="ADAL" clId="{98DC0942-C743-AA42-BC87-7395B1D03188}" dt="2021-02-17T09:13:00.275" v="5"/>
            <ac:spMkLst>
              <pc:docMk/>
              <pc:sldMasterMk cId="0" sldId="2147483659"/>
              <pc:sldLayoutMk cId="0" sldId="2147483654"/>
              <ac:spMk id="6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4"/>
              <ac:spMk id="6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4"/>
              <ac:spMk id="64"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4"/>
              <ac:spMk id="6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4"/>
              <ac:spMk id="66"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0" sldId="2147483655"/>
          </pc:sldLayoutMkLst>
          <pc:spChg chg="mod">
            <ac:chgData name="Dominik Böhler" userId="d6f71161-d1cb-4399-82c4-d80fb5b4761d" providerId="ADAL" clId="{98DC0942-C743-AA42-BC87-7395B1D03188}" dt="2021-02-17T09:13:00.275" v="5"/>
            <ac:spMkLst>
              <pc:docMk/>
              <pc:sldMasterMk cId="0" sldId="2147483659"/>
              <pc:sldLayoutMk cId="0" sldId="2147483655"/>
              <ac:spMk id="6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5"/>
              <ac:spMk id="70"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5"/>
              <ac:spMk id="7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5"/>
              <ac:spMk id="7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0" sldId="2147483656"/>
          </pc:sldLayoutMkLst>
          <pc:spChg chg="mod">
            <ac:chgData name="Dominik Böhler" userId="d6f71161-d1cb-4399-82c4-d80fb5b4761d" providerId="ADAL" clId="{98DC0942-C743-AA42-BC87-7395B1D03188}" dt="2021-02-17T09:13:00.275" v="5"/>
            <ac:spMkLst>
              <pc:docMk/>
              <pc:sldMasterMk cId="0" sldId="2147483659"/>
              <pc:sldLayoutMk cId="0" sldId="2147483656"/>
              <ac:spMk id="7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6"/>
              <ac:spMk id="76"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6"/>
              <ac:spMk id="77"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0" sldId="2147483657"/>
          </pc:sldLayoutMkLst>
          <pc:spChg chg="mod">
            <ac:chgData name="Dominik Böhler" userId="d6f71161-d1cb-4399-82c4-d80fb5b4761d" providerId="ADAL" clId="{98DC0942-C743-AA42-BC87-7395B1D03188}" dt="2021-02-17T09:13:00.275" v="5"/>
            <ac:spMkLst>
              <pc:docMk/>
              <pc:sldMasterMk cId="0" sldId="2147483659"/>
              <pc:sldLayoutMk cId="0" sldId="2147483657"/>
              <ac:spMk id="80"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7"/>
              <ac:spMk id="8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3245734942" sldId="2147483665"/>
          </pc:sldLayoutMkLst>
          <pc:spChg chg="mod">
            <ac:chgData name="Dominik Böhler" userId="d6f71161-d1cb-4399-82c4-d80fb5b4761d" providerId="ADAL" clId="{98DC0942-C743-AA42-BC87-7395B1D03188}" dt="2021-02-17T09:13:00.275" v="5"/>
            <ac:spMkLst>
              <pc:docMk/>
              <pc:sldMasterMk cId="0" sldId="2147483659"/>
              <pc:sldLayoutMk cId="3245734942" sldId="2147483665"/>
              <ac:spMk id="18"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245734942" sldId="2147483665"/>
              <ac:spMk id="1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245734942" sldId="2147483665"/>
              <ac:spMk id="20"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245734942" sldId="2147483665"/>
              <ac:spMk id="2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245734942" sldId="2147483665"/>
              <ac:spMk id="2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2826302669" sldId="2147483666"/>
          </pc:sldLayoutMkLst>
          <pc:spChg chg="mod">
            <ac:chgData name="Dominik Böhler" userId="d6f71161-d1cb-4399-82c4-d80fb5b4761d" providerId="ADAL" clId="{98DC0942-C743-AA42-BC87-7395B1D03188}" dt="2021-02-17T09:13:00.275" v="5"/>
            <ac:spMkLst>
              <pc:docMk/>
              <pc:sldMasterMk cId="0" sldId="2147483659"/>
              <pc:sldLayoutMk cId="2826302669" sldId="2147483666"/>
              <ac:spMk id="54"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2826302669" sldId="2147483666"/>
              <ac:spMk id="5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2826302669" sldId="2147483666"/>
              <ac:spMk id="56"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2826302669" sldId="2147483666"/>
              <ac:spMk id="57"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146176256" sldId="2147483667"/>
          </pc:sldLayoutMkLst>
          <pc:spChg chg="mod">
            <ac:chgData name="Dominik Böhler" userId="d6f71161-d1cb-4399-82c4-d80fb5b4761d" providerId="ADAL" clId="{98DC0942-C743-AA42-BC87-7395B1D03188}" dt="2021-02-17T09:13:00.275" v="5"/>
            <ac:spMkLst>
              <pc:docMk/>
              <pc:sldMasterMk cId="0" sldId="2147483659"/>
              <pc:sldLayoutMk cId="146176256" sldId="2147483667"/>
              <ac:spMk id="3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146176256" sldId="2147483667"/>
              <ac:spMk id="3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146176256" sldId="2147483667"/>
              <ac:spMk id="3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146176256" sldId="2147483667"/>
              <ac:spMk id="34"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146176256" sldId="2147483667"/>
              <ac:spMk id="3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3428980213" sldId="2147483668"/>
          </pc:sldLayoutMkLst>
          <pc:spChg chg="mod">
            <ac:chgData name="Dominik Böhler" userId="d6f71161-d1cb-4399-82c4-d80fb5b4761d" providerId="ADAL" clId="{98DC0942-C743-AA42-BC87-7395B1D03188}" dt="2021-02-17T09:13:00.275" v="5"/>
            <ac:spMkLst>
              <pc:docMk/>
              <pc:sldMasterMk cId="0" sldId="2147483659"/>
              <pc:sldLayoutMk cId="3428980213" sldId="2147483668"/>
              <ac:spMk id="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7"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1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2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4044794982" sldId="2147483669"/>
          </pc:sldLayoutMkLst>
          <pc:spChg chg="mod">
            <ac:chgData name="Dominik Böhler" userId="d6f71161-d1cb-4399-82c4-d80fb5b4761d" providerId="ADAL" clId="{98DC0942-C743-AA42-BC87-7395B1D03188}" dt="2021-02-17T09:13:00.275" v="5"/>
            <ac:spMkLst>
              <pc:docMk/>
              <pc:sldMasterMk cId="0" sldId="2147483659"/>
              <pc:sldLayoutMk cId="4044794982" sldId="2147483669"/>
              <ac:spMk id="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4"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6"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7"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8"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1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12"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14"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25"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3892284883" sldId="2147483678"/>
          </pc:sldLayoutMkLst>
          <pc:spChg chg="mod">
            <ac:chgData name="Dominik Böhler" userId="d6f71161-d1cb-4399-82c4-d80fb5b4761d" providerId="ADAL" clId="{98DC0942-C743-AA42-BC87-7395B1D03188}" dt="2021-02-17T09:13:00.275" v="5"/>
            <ac:spMkLst>
              <pc:docMk/>
              <pc:sldMasterMk cId="0" sldId="2147483659"/>
              <pc:sldLayoutMk cId="3892284883" sldId="2147483678"/>
              <ac:spMk id="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892284883" sldId="2147483678"/>
              <ac:spMk id="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892284883" sldId="2147483678"/>
              <ac:spMk id="1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3892284883" sldId="2147483678"/>
              <ac:spMk id="13" creationId="{00000000-0000-0000-0000-000000000000}"/>
            </ac:spMkLst>
          </pc:spChg>
        </pc:sldLayoutChg>
        <pc:sldLayoutChg chg="modSp">
          <pc:chgData name="Dominik Böhler" userId="d6f71161-d1cb-4399-82c4-d80fb5b4761d" providerId="ADAL" clId="{98DC0942-C743-AA42-BC87-7395B1D03188}" dt="2021-02-17T09:13:00.275" v="5"/>
          <pc:sldLayoutMkLst>
            <pc:docMk/>
            <pc:sldMasterMk cId="0" sldId="2147483659"/>
            <pc:sldLayoutMk cId="4150678522" sldId="2147483679"/>
          </pc:sldLayoutMkLst>
          <pc:spChg chg="mod">
            <ac:chgData name="Dominik Böhler" userId="d6f71161-d1cb-4399-82c4-d80fb5b4761d" providerId="ADAL" clId="{98DC0942-C743-AA42-BC87-7395B1D03188}" dt="2021-02-17T09:13:00.275" v="5"/>
            <ac:spMkLst>
              <pc:docMk/>
              <pc:sldMasterMk cId="0" sldId="2147483659"/>
              <pc:sldLayoutMk cId="4150678522" sldId="2147483679"/>
              <ac:spMk id="3"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150678522" sldId="2147483679"/>
              <ac:spMk id="9"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150678522" sldId="2147483679"/>
              <ac:spMk id="10"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150678522" sldId="2147483679"/>
              <ac:spMk id="11" creationId="{00000000-0000-0000-0000-000000000000}"/>
            </ac:spMkLst>
          </pc:spChg>
          <pc:spChg chg="mod">
            <ac:chgData name="Dominik Böhler" userId="d6f71161-d1cb-4399-82c4-d80fb5b4761d" providerId="ADAL" clId="{98DC0942-C743-AA42-BC87-7395B1D03188}" dt="2021-02-17T09:13:00.275" v="5"/>
            <ac:spMkLst>
              <pc:docMk/>
              <pc:sldMasterMk cId="0" sldId="2147483659"/>
              <pc:sldLayoutMk cId="4150678522" sldId="2147483679"/>
              <ac:spMk id="13" creationId="{00000000-0000-0000-0000-000000000000}"/>
            </ac:spMkLst>
          </pc:spChg>
        </pc:sldLayoutChg>
      </pc:sldMasterChg>
      <pc:sldMasterChg chg="delSp modSp mod modSldLayout">
        <pc:chgData name="Dominik Böhler" userId="d6f71161-d1cb-4399-82c4-d80fb5b4761d" providerId="ADAL" clId="{98DC0942-C743-AA42-BC87-7395B1D03188}" dt="2021-02-17T09:13:00.275" v="5"/>
        <pc:sldMasterMkLst>
          <pc:docMk/>
          <pc:sldMasterMk cId="200283969" sldId="2147483660"/>
        </pc:sldMasterMkLst>
        <pc:spChg chg="mod">
          <ac:chgData name="Dominik Böhler" userId="d6f71161-d1cb-4399-82c4-d80fb5b4761d" providerId="ADAL" clId="{98DC0942-C743-AA42-BC87-7395B1D03188}" dt="2021-02-17T09:13:00.275" v="5"/>
          <ac:spMkLst>
            <pc:docMk/>
            <pc:sldMasterMk cId="200283969" sldId="2147483660"/>
            <ac:spMk id="10"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ac:spMk id="11"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ac:spMk id="12"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ac:spMk id="13"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ac:spMk id="14" creationId="{00000000-0000-0000-0000-000000000000}"/>
          </ac:spMkLst>
        </pc:spChg>
        <pc:picChg chg="del">
          <ac:chgData name="Dominik Böhler" userId="d6f71161-d1cb-4399-82c4-d80fb5b4761d" providerId="ADAL" clId="{98DC0942-C743-AA42-BC87-7395B1D03188}" dt="2021-02-17T09:12:14.103" v="1" actId="478"/>
          <ac:picMkLst>
            <pc:docMk/>
            <pc:sldMasterMk cId="200283969" sldId="2147483660"/>
            <ac:picMk id="15" creationId="{00000000-0000-0000-0000-000000000000}"/>
          </ac:picMkLst>
        </pc:picChg>
        <pc:sldLayoutChg chg="addSp modSp mod">
          <pc:chgData name="Dominik Böhler" userId="d6f71161-d1cb-4399-82c4-d80fb5b4761d" providerId="ADAL" clId="{98DC0942-C743-AA42-BC87-7395B1D03188}" dt="2021-02-17T09:13:00.275" v="5"/>
          <pc:sldLayoutMkLst>
            <pc:docMk/>
            <pc:sldMasterMk cId="200283969" sldId="2147483660"/>
            <pc:sldLayoutMk cId="3068857950" sldId="2147483664"/>
          </pc:sldLayoutMkLst>
          <pc:spChg chg="add mod">
            <ac:chgData name="Dominik Böhler" userId="d6f71161-d1cb-4399-82c4-d80fb5b4761d" providerId="ADAL" clId="{98DC0942-C743-AA42-BC87-7395B1D03188}" dt="2021-02-17T09:13:00.275" v="5"/>
            <ac:spMkLst>
              <pc:docMk/>
              <pc:sldMasterMk cId="200283969" sldId="2147483660"/>
              <pc:sldLayoutMk cId="3068857950" sldId="2147483664"/>
              <ac:spMk id="2" creationId="{378CA51B-D9F7-AF4A-851F-CB3AEEAC6F13}"/>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98DC0942-C743-AA42-BC87-7395B1D03188}" dt="2021-02-17T09:13:00.275" v="5"/>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E2B8CDDA-4ED1-4228-A861-7ECFC18397A1}"/>
    <pc:docChg chg="custSel modSld">
      <pc:chgData name="Robby Roth" userId="47608e0cc0708d8b" providerId="LiveId" clId="{E2B8CDDA-4ED1-4228-A861-7ECFC18397A1}" dt="2020-02-09T21:32:12.857" v="82" actId="962"/>
      <pc:docMkLst>
        <pc:docMk/>
      </pc:docMkLst>
      <pc:sldChg chg="modSp">
        <pc:chgData name="Robby Roth" userId="47608e0cc0708d8b" providerId="LiveId" clId="{E2B8CDDA-4ED1-4228-A861-7ECFC18397A1}" dt="2020-02-09T21:32:12.857" v="82" actId="962"/>
        <pc:sldMkLst>
          <pc:docMk/>
          <pc:sldMk cId="4140415912" sldId="301"/>
        </pc:sldMkLst>
        <pc:picChg chg="mod">
          <ac:chgData name="Robby Roth" userId="47608e0cc0708d8b" providerId="LiveId" clId="{E2B8CDDA-4ED1-4228-A861-7ECFC18397A1}" dt="2020-02-09T21:32:12.857" v="82" actId="962"/>
          <ac:picMkLst>
            <pc:docMk/>
            <pc:sldMk cId="4140415912" sldId="301"/>
            <ac:picMk id="8" creationId="{66F68693-04B9-45A8-9FEE-D461A6FE8391}"/>
          </ac:picMkLst>
        </pc:picChg>
      </pc:sldChg>
      <pc:sldChg chg="addCm">
        <pc:chgData name="Robby Roth" userId="47608e0cc0708d8b" providerId="LiveId" clId="{E2B8CDDA-4ED1-4228-A861-7ECFC18397A1}" dt="2020-01-30T22:23:37.758" v="3" actId="1589"/>
        <pc:sldMkLst>
          <pc:docMk/>
          <pc:sldMk cId="1225966354" sldId="307"/>
        </pc:sldMkLst>
      </pc:sldChg>
      <pc:sldChg chg="addCm modNotesTx">
        <pc:chgData name="Robby Roth" userId="47608e0cc0708d8b" providerId="LiveId" clId="{E2B8CDDA-4ED1-4228-A861-7ECFC18397A1}" dt="2020-01-30T22:23:51.001" v="5" actId="1589"/>
        <pc:sldMkLst>
          <pc:docMk/>
          <pc:sldMk cId="329474396" sldId="309"/>
        </pc:sldMkLst>
      </pc:sldChg>
      <pc:sldChg chg="modSp addCm">
        <pc:chgData name="Robby Roth" userId="47608e0cc0708d8b" providerId="LiveId" clId="{E2B8CDDA-4ED1-4228-A861-7ECFC18397A1}" dt="2020-01-30T22:24:38.132" v="9" actId="1589"/>
        <pc:sldMkLst>
          <pc:docMk/>
          <pc:sldMk cId="3622218750" sldId="310"/>
        </pc:sldMkLst>
        <pc:spChg chg="mod">
          <ac:chgData name="Robby Roth" userId="47608e0cc0708d8b" providerId="LiveId" clId="{E2B8CDDA-4ED1-4228-A861-7ECFC18397A1}" dt="2020-01-30T22:24:06.770" v="8" actId="20577"/>
          <ac:spMkLst>
            <pc:docMk/>
            <pc:sldMk cId="3622218750" sldId="310"/>
            <ac:spMk id="2" creationId="{00000000-0000-0000-0000-000000000000}"/>
          </ac:spMkLst>
        </pc:spChg>
      </pc:sldChg>
      <pc:sldChg chg="modSp addCm">
        <pc:chgData name="Robby Roth" userId="47608e0cc0708d8b" providerId="LiveId" clId="{E2B8CDDA-4ED1-4228-A861-7ECFC18397A1}" dt="2020-01-30T22:25:21.942" v="13" actId="1589"/>
        <pc:sldMkLst>
          <pc:docMk/>
          <pc:sldMk cId="3111938053" sldId="313"/>
        </pc:sldMkLst>
        <pc:spChg chg="mod">
          <ac:chgData name="Robby Roth" userId="47608e0cc0708d8b" providerId="LiveId" clId="{E2B8CDDA-4ED1-4228-A861-7ECFC18397A1}" dt="2020-01-30T22:25:13.474" v="12" actId="20577"/>
          <ac:spMkLst>
            <pc:docMk/>
            <pc:sldMk cId="3111938053" sldId="313"/>
            <ac:spMk id="4" creationId="{00000000-0000-0000-0000-000000000000}"/>
          </ac:spMkLst>
        </pc:spChg>
      </pc:sldChg>
      <pc:sldChg chg="modSp addCm modCm">
        <pc:chgData name="Robby Roth" userId="47608e0cc0708d8b" providerId="LiveId" clId="{E2B8CDDA-4ED1-4228-A861-7ECFC18397A1}" dt="2020-01-30T22:28:13.970" v="21"/>
        <pc:sldMkLst>
          <pc:docMk/>
          <pc:sldMk cId="4151381104" sldId="314"/>
        </pc:sldMkLst>
        <pc:spChg chg="mod">
          <ac:chgData name="Robby Roth" userId="47608e0cc0708d8b" providerId="LiveId" clId="{E2B8CDDA-4ED1-4228-A861-7ECFC18397A1}" dt="2020-01-30T22:27:54.725" v="19" actId="948"/>
          <ac:spMkLst>
            <pc:docMk/>
            <pc:sldMk cId="4151381104" sldId="314"/>
            <ac:spMk id="3" creationId="{00000000-0000-0000-0000-000000000000}"/>
          </ac:spMkLst>
        </pc:spChg>
      </pc:sldChg>
      <pc:sldChg chg="addCm">
        <pc:chgData name="Robby Roth" userId="47608e0cc0708d8b" providerId="LiveId" clId="{E2B8CDDA-4ED1-4228-A861-7ECFC18397A1}" dt="2020-01-30T22:28:33.419" v="22" actId="1589"/>
        <pc:sldMkLst>
          <pc:docMk/>
          <pc:sldMk cId="3421360678" sldId="315"/>
        </pc:sldMkLst>
      </pc:sldChg>
      <pc:sldChg chg="modSp addCm">
        <pc:chgData name="Robby Roth" userId="47608e0cc0708d8b" providerId="LiveId" clId="{E2B8CDDA-4ED1-4228-A861-7ECFC18397A1}" dt="2020-01-30T22:29:21.493" v="40" actId="1589"/>
        <pc:sldMkLst>
          <pc:docMk/>
          <pc:sldMk cId="1631288716" sldId="316"/>
        </pc:sldMkLst>
        <pc:spChg chg="mod">
          <ac:chgData name="Robby Roth" userId="47608e0cc0708d8b" providerId="LiveId" clId="{E2B8CDDA-4ED1-4228-A861-7ECFC18397A1}" dt="2020-01-30T22:29:14.890" v="39" actId="20577"/>
          <ac:spMkLst>
            <pc:docMk/>
            <pc:sldMk cId="1631288716" sldId="316"/>
            <ac:spMk id="4" creationId="{00000000-0000-0000-0000-000000000000}"/>
          </ac:spMkLst>
        </pc:spChg>
      </pc:sldChg>
      <pc:sldChg chg="modSp addCm modCm modNotesTx">
        <pc:chgData name="Robby Roth" userId="47608e0cc0708d8b" providerId="LiveId" clId="{E2B8CDDA-4ED1-4228-A861-7ECFC18397A1}" dt="2020-01-30T22:31:12.333" v="53" actId="1589"/>
        <pc:sldMkLst>
          <pc:docMk/>
          <pc:sldMk cId="3047689537" sldId="317"/>
        </pc:sldMkLst>
        <pc:spChg chg="mod">
          <ac:chgData name="Robby Roth" userId="47608e0cc0708d8b" providerId="LiveId" clId="{E2B8CDDA-4ED1-4228-A861-7ECFC18397A1}" dt="2020-01-30T22:30:42.682" v="48" actId="20577"/>
          <ac:spMkLst>
            <pc:docMk/>
            <pc:sldMk cId="3047689537" sldId="317"/>
            <ac:spMk id="3" creationId="{00000000-0000-0000-0000-000000000000}"/>
          </ac:spMkLst>
        </pc:spChg>
      </pc:sldChg>
      <pc:sldChg chg="modSp addCm">
        <pc:chgData name="Robby Roth" userId="47608e0cc0708d8b" providerId="LiveId" clId="{E2B8CDDA-4ED1-4228-A861-7ECFC18397A1}" dt="2020-01-30T22:22:07.077" v="2" actId="1589"/>
        <pc:sldMkLst>
          <pc:docMk/>
          <pc:sldMk cId="371234479" sldId="327"/>
        </pc:sldMkLst>
        <pc:spChg chg="mod">
          <ac:chgData name="Robby Roth" userId="47608e0cc0708d8b" providerId="LiveId" clId="{E2B8CDDA-4ED1-4228-A861-7ECFC18397A1}" dt="2020-01-30T22:22:02.289" v="1" actId="20577"/>
          <ac:spMkLst>
            <pc:docMk/>
            <pc:sldMk cId="371234479" sldId="327"/>
            <ac:spMk id="2" creationId="{00000000-0000-0000-0000-000000000000}"/>
          </ac:spMkLst>
        </pc:spChg>
      </pc:sldChg>
      <pc:sldChg chg="addCm">
        <pc:chgData name="Robby Roth" userId="47608e0cc0708d8b" providerId="LiveId" clId="{E2B8CDDA-4ED1-4228-A861-7ECFC18397A1}" dt="2020-01-30T22:24:59.993" v="10" actId="1589"/>
        <pc:sldMkLst>
          <pc:docMk/>
          <pc:sldMk cId="1059471623" sldId="328"/>
        </pc:sldMkLst>
      </pc:sldChg>
      <pc:sldChg chg="modSp addCm">
        <pc:chgData name="Robby Roth" userId="47608e0cc0708d8b" providerId="LiveId" clId="{E2B8CDDA-4ED1-4228-A861-7ECFC18397A1}" dt="2020-01-30T22:32:02.860" v="60" actId="1589"/>
        <pc:sldMkLst>
          <pc:docMk/>
          <pc:sldMk cId="3218866725" sldId="331"/>
        </pc:sldMkLst>
        <pc:spChg chg="mod">
          <ac:chgData name="Robby Roth" userId="47608e0cc0708d8b" providerId="LiveId" clId="{E2B8CDDA-4ED1-4228-A861-7ECFC18397A1}" dt="2020-01-30T22:31:52.619" v="58" actId="113"/>
          <ac:spMkLst>
            <pc:docMk/>
            <pc:sldMk cId="3218866725" sldId="331"/>
            <ac:spMk id="2" creationId="{00000000-0000-0000-0000-000000000000}"/>
          </ac:spMkLst>
        </pc:spChg>
      </pc:sldChg>
      <pc:sldChg chg="modSp addCm">
        <pc:chgData name="Robby Roth" userId="47608e0cc0708d8b" providerId="LiveId" clId="{E2B8CDDA-4ED1-4228-A861-7ECFC18397A1}" dt="2020-01-30T22:33:35.180" v="63" actId="1589"/>
        <pc:sldMkLst>
          <pc:docMk/>
          <pc:sldMk cId="1220724580" sldId="332"/>
        </pc:sldMkLst>
        <pc:spChg chg="mod">
          <ac:chgData name="Robby Roth" userId="47608e0cc0708d8b" providerId="LiveId" clId="{E2B8CDDA-4ED1-4228-A861-7ECFC18397A1}" dt="2020-01-30T22:33:27.118" v="62" actId="113"/>
          <ac:spMkLst>
            <pc:docMk/>
            <pc:sldMk cId="1220724580" sldId="332"/>
            <ac:spMk id="2" creationId="{00000000-0000-0000-0000-000000000000}"/>
          </ac:spMkLst>
        </pc:spChg>
      </pc:sldChg>
      <pc:sldChg chg="modSp addCm">
        <pc:chgData name="Robby Roth" userId="47608e0cc0708d8b" providerId="LiveId" clId="{E2B8CDDA-4ED1-4228-A861-7ECFC18397A1}" dt="2020-01-30T22:34:21.653" v="76" actId="1589"/>
        <pc:sldMkLst>
          <pc:docMk/>
          <pc:sldMk cId="3545580582" sldId="334"/>
        </pc:sldMkLst>
        <pc:spChg chg="mod">
          <ac:chgData name="Robby Roth" userId="47608e0cc0708d8b" providerId="LiveId" clId="{E2B8CDDA-4ED1-4228-A861-7ECFC18397A1}" dt="2020-01-30T22:33:47.898" v="69" actId="20577"/>
          <ac:spMkLst>
            <pc:docMk/>
            <pc:sldMk cId="3545580582" sldId="334"/>
            <ac:spMk id="2" creationId="{00000000-0000-0000-0000-000000000000}"/>
          </ac:spMkLst>
        </pc:spChg>
        <pc:spChg chg="mod">
          <ac:chgData name="Robby Roth" userId="47608e0cc0708d8b" providerId="LiveId" clId="{E2B8CDDA-4ED1-4228-A861-7ECFC18397A1}" dt="2020-01-30T22:34:06.195" v="74" actId="20577"/>
          <ac:spMkLst>
            <pc:docMk/>
            <pc:sldMk cId="3545580582" sldId="334"/>
            <ac:spMk id="5" creationId="{00000000-0000-0000-0000-000000000000}"/>
          </ac:spMkLst>
        </pc:spChg>
      </pc:sldChg>
      <pc:sldChg chg="addCm modNotesTx">
        <pc:chgData name="Robby Roth" userId="47608e0cc0708d8b" providerId="LiveId" clId="{E2B8CDDA-4ED1-4228-A861-7ECFC18397A1}" dt="2020-01-30T22:34:49.261" v="79" actId="1589"/>
        <pc:sldMkLst>
          <pc:docMk/>
          <pc:sldMk cId="1278232148" sldId="335"/>
        </pc:sldMkLst>
      </pc:sldChg>
      <pc:sldChg chg="modSp addCm">
        <pc:chgData name="Robby Roth" userId="47608e0cc0708d8b" providerId="LiveId" clId="{E2B8CDDA-4ED1-4228-A861-7ECFC18397A1}" dt="2020-01-30T22:31:43.276" v="56" actId="1589"/>
        <pc:sldMkLst>
          <pc:docMk/>
          <pc:sldMk cId="3337926659" sldId="337"/>
        </pc:sldMkLst>
        <pc:spChg chg="mod">
          <ac:chgData name="Robby Roth" userId="47608e0cc0708d8b" providerId="LiveId" clId="{E2B8CDDA-4ED1-4228-A861-7ECFC18397A1}" dt="2020-01-30T22:31:27.472" v="55" actId="113"/>
          <ac:spMkLst>
            <pc:docMk/>
            <pc:sldMk cId="3337926659" sldId="33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spcBef>
                <a:spcPct val="0"/>
              </a:spcBef>
              <a:buFontTx/>
              <a:buChar char="•"/>
            </a:pPr>
            <a:r>
              <a:rPr lang="en-US" sz="1200" b="0" i="1" u="none" strike="noStrike" kern="1200" cap="none" baseline="0" dirty="0">
                <a:solidFill>
                  <a:schemeClr val="tx1"/>
                </a:solidFill>
                <a:latin typeface="Arial" panose="020B0604020202020204" pitchFamily="34" charset="0"/>
                <a:ea typeface="Arial"/>
                <a:cs typeface="Arial"/>
                <a:sym typeface="Arial"/>
              </a:rPr>
              <a:t>There are three levels of decisions in an organization: operational, managerial, </a:t>
            </a:r>
            <a:r>
              <a:rPr lang="en-US" sz="1200" b="0" i="0" u="none" strike="noStrike" kern="1200" cap="none" baseline="0" dirty="0">
                <a:solidFill>
                  <a:schemeClr val="tx1"/>
                </a:solidFill>
                <a:latin typeface="Arial" panose="020B0604020202020204" pitchFamily="34" charset="0"/>
                <a:ea typeface="Arial"/>
                <a:cs typeface="Arial"/>
                <a:sym typeface="Arial"/>
              </a:rPr>
              <a:t>and </a:t>
            </a:r>
            <a:r>
              <a:rPr lang="en-US" sz="1200" b="0" i="1" u="none" strike="noStrike" kern="1200" cap="none" baseline="0" dirty="0">
                <a:solidFill>
                  <a:schemeClr val="tx1"/>
                </a:solidFill>
                <a:latin typeface="Arial" panose="020B0604020202020204" pitchFamily="34" charset="0"/>
                <a:ea typeface="Arial"/>
                <a:cs typeface="Arial"/>
                <a:sym typeface="Arial"/>
              </a:rPr>
              <a:t>strategic.</a:t>
            </a:r>
            <a:endParaRPr lang="en-US" dirty="0"/>
          </a:p>
          <a:p>
            <a:pPr marL="171450" indent="-171450">
              <a:spcBef>
                <a:spcPct val="0"/>
              </a:spcBef>
              <a:buFontTx/>
              <a:buChar char="•"/>
            </a:pPr>
            <a:r>
              <a:rPr lang="en-US" dirty="0"/>
              <a:t>This figure depicts</a:t>
            </a:r>
            <a:r>
              <a:rPr lang="en-US" baseline="0" dirty="0"/>
              <a:t> the r</a:t>
            </a:r>
            <a:r>
              <a:rPr lang="en-US" dirty="0"/>
              <a:t>ela</a:t>
            </a:r>
            <a:r>
              <a:rPr lang="en-US" baseline="0" dirty="0"/>
              <a:t>tionships among </a:t>
            </a:r>
            <a:r>
              <a:rPr lang="en-US" dirty="0"/>
              <a:t>problem structure, management levels, and degree </a:t>
            </a:r>
            <a:r>
              <a:rPr lang="en-US" baseline="0" dirty="0"/>
              <a:t>of </a:t>
            </a:r>
            <a:r>
              <a:rPr lang="en-US" dirty="0"/>
              <a:t>collaboration. </a:t>
            </a:r>
          </a:p>
          <a:p>
            <a:pPr marL="171450" indent="-171450">
              <a:spcBef>
                <a:spcPct val="0"/>
              </a:spcBef>
              <a:buFontTx/>
              <a:buChar char="•"/>
            </a:pPr>
            <a:r>
              <a:rPr lang="en-US" dirty="0"/>
              <a:t>Note that “problem structure”</a:t>
            </a:r>
            <a:r>
              <a:rPr lang="en-US" baseline="0" dirty="0"/>
              <a:t> </a:t>
            </a:r>
            <a:r>
              <a:rPr lang="en-US" sz="1200" b="0" i="0" u="none" strike="noStrike" kern="1200" cap="none" baseline="0" dirty="0">
                <a:solidFill>
                  <a:schemeClr val="tx1"/>
                </a:solidFill>
                <a:latin typeface="Arial" panose="020B0604020202020204" pitchFamily="34" charset="0"/>
                <a:ea typeface="Arial"/>
                <a:cs typeface="Arial"/>
                <a:sym typeface="Arial"/>
              </a:rPr>
              <a:t>refers to the method or process by which the decision is to be made, but not to the nature of the underlying problem.</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6200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9863" lvl="0" indent="-169863" defTabSz="914400">
              <a:spcBef>
                <a:spcPct val="0"/>
              </a:spcBef>
              <a:buFontTx/>
              <a:buChar char="•"/>
            </a:pPr>
            <a:r>
              <a:rPr lang="en-US" dirty="0">
                <a:solidFill>
                  <a:prstClr val="black"/>
                </a:solidFill>
                <a:latin typeface="Calibri" panose="020F0502020204030204"/>
                <a:ea typeface="+mn-ea"/>
                <a:cs typeface="+mn-cs"/>
              </a:rPr>
              <a:t>People confronting the same problem can define it differently due to experience, education, training, personal goals, or job responsibilities. A problem-solving group needs to develop a shared definition of the problem through research, discussion and compromise.</a:t>
            </a:r>
          </a:p>
          <a:p>
            <a:pPr marL="169863" lvl="0" indent="-169863" defTabSz="914400">
              <a:spcBef>
                <a:spcPct val="0"/>
              </a:spcBef>
              <a:buFontTx/>
              <a:buChar char="•"/>
            </a:pPr>
            <a:r>
              <a:rPr lang="en-US" dirty="0">
                <a:solidFill>
                  <a:prstClr val="black"/>
                </a:solidFill>
                <a:latin typeface="Calibri" panose="020F0502020204030204"/>
                <a:ea typeface="+mn-ea"/>
                <a:cs typeface="+mn-cs"/>
              </a:rPr>
              <a:t>Identifying possible solutions may involve investigative research, and brainstorming. </a:t>
            </a:r>
          </a:p>
          <a:p>
            <a:pPr marL="169863" lvl="0" indent="-169863" defTabSz="914400">
              <a:spcBef>
                <a:spcPct val="0"/>
              </a:spcBef>
              <a:buFontTx/>
              <a:buChar char="•"/>
            </a:pPr>
            <a:r>
              <a:rPr lang="en-US" dirty="0">
                <a:solidFill>
                  <a:prstClr val="black"/>
                </a:solidFill>
                <a:latin typeface="Calibri" panose="020F0502020204030204"/>
                <a:ea typeface="+mn-ea"/>
                <a:cs typeface="+mn-cs"/>
              </a:rPr>
              <a:t>Evaluating alternatives involves comparing test results to identify and eliminate infeasible, substandard, or unacceptable solutions and to identify feasible, superior or acceptable solutions.</a:t>
            </a:r>
          </a:p>
          <a:p>
            <a:pPr marL="169863" lvl="0" indent="-169863" defTabSz="914400">
              <a:spcBef>
                <a:spcPct val="0"/>
              </a:spcBef>
              <a:buFontTx/>
              <a:buChar char="•"/>
            </a:pPr>
            <a:r>
              <a:rPr lang="en-US" dirty="0">
                <a:solidFill>
                  <a:prstClr val="black"/>
                </a:solidFill>
                <a:latin typeface="Calibri" panose="020F0502020204030204"/>
                <a:ea typeface="+mn-ea"/>
                <a:cs typeface="+mn-cs"/>
              </a:rPr>
              <a:t>Selecting a solution may be based on majority vote, consensus, or compromise.</a:t>
            </a:r>
          </a:p>
          <a:p>
            <a:pPr marL="169863" lvl="0" indent="-169863" defTabSz="914400">
              <a:spcBef>
                <a:spcPct val="0"/>
              </a:spcBef>
              <a:buFontTx/>
              <a:buChar char="•"/>
            </a:pPr>
            <a:r>
              <a:rPr lang="en-US" dirty="0">
                <a:solidFill>
                  <a:prstClr val="black"/>
                </a:solidFill>
                <a:latin typeface="Calibri" panose="020F0502020204030204"/>
                <a:ea typeface="+mn-ea"/>
                <a:cs typeface="+mn-cs"/>
              </a:rPr>
              <a:t>Implementing selected solution includes monitoring and modifying the chosen solution as needed.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922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This table shows the four phases of </a:t>
            </a:r>
            <a:r>
              <a:rPr lang="en-US" dirty="0">
                <a:solidFill>
                  <a:prstClr val="black"/>
                </a:solidFill>
                <a:latin typeface="Arial" panose="020B0604020202020204" pitchFamily="34" charset="0"/>
                <a:ea typeface="+mn-ea"/>
                <a:cs typeface="+mn-cs"/>
              </a:rPr>
              <a:t>project management, major tasks of each, and the kind of data collaborative teams need to share.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631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4178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5544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This is based on the five IS components model. Project metadata is data used to manage the project.</a:t>
            </a:r>
          </a:p>
          <a:p>
            <a:pPr marL="747712" lvl="0" indent="-274320" defTabSz="914400">
              <a:buFont typeface="+mj-lt"/>
              <a:buAutoNum type="arabicPeriod"/>
            </a:pPr>
            <a:r>
              <a:rPr lang="en-US" dirty="0">
                <a:solidFill>
                  <a:prstClr val="black"/>
                </a:solidFill>
                <a:latin typeface="Calibri" panose="020F0502020204030204"/>
                <a:ea typeface="+mn-ea"/>
                <a:cs typeface="+mn-cs"/>
              </a:rPr>
              <a:t>Hardware—including mobile devices</a:t>
            </a:r>
          </a:p>
          <a:p>
            <a:pPr marL="747712" lvl="0" indent="-274320" defTabSz="914400">
              <a:buFont typeface="+mj-lt"/>
              <a:buAutoNum type="arabicPeriod"/>
            </a:pPr>
            <a:r>
              <a:rPr lang="en-US" dirty="0">
                <a:solidFill>
                  <a:prstClr val="black"/>
                </a:solidFill>
                <a:latin typeface="Calibri" panose="020F0502020204030204"/>
                <a:ea typeface="+mn-ea"/>
                <a:cs typeface="+mn-cs"/>
              </a:rPr>
              <a:t>Software—email, text messaging, collaborative support tools.</a:t>
            </a:r>
          </a:p>
          <a:p>
            <a:pPr marL="747712" lvl="0" indent="-274320" defTabSz="914400">
              <a:buFont typeface="+mj-lt"/>
              <a:buAutoNum type="arabicPeriod"/>
            </a:pPr>
            <a:r>
              <a:rPr lang="en-US" dirty="0">
                <a:solidFill>
                  <a:prstClr val="black"/>
                </a:solidFill>
                <a:latin typeface="Calibri" panose="020F0502020204030204"/>
                <a:ea typeface="+mn-ea"/>
                <a:cs typeface="+mn-cs"/>
              </a:rPr>
              <a:t>Data</a:t>
            </a:r>
            <a:r>
              <a:rPr lang="en-US" sz="1200" b="0" i="0" u="none" strike="noStrike" kern="1200" cap="none" dirty="0">
                <a:solidFill>
                  <a:prstClr val="black"/>
                </a:solidFill>
                <a:latin typeface="Calibri" panose="020F0502020204030204"/>
                <a:ea typeface="Arial"/>
                <a:cs typeface="Arial"/>
                <a:sym typeface="Arial"/>
              </a:rPr>
              <a:t>—</a:t>
            </a:r>
            <a:r>
              <a:rPr lang="en-US" dirty="0">
                <a:solidFill>
                  <a:prstClr val="black"/>
                </a:solidFill>
                <a:latin typeface="Calibri" panose="020F0502020204030204"/>
                <a:ea typeface="+mn-ea"/>
                <a:cs typeface="+mn-cs"/>
              </a:rPr>
              <a:t>Google Drive, Microsoft OneDrive, project data and metadata.</a:t>
            </a:r>
          </a:p>
          <a:p>
            <a:pPr marL="747712" lvl="0" indent="-274320" defTabSz="914400">
              <a:buFont typeface="+mj-lt"/>
              <a:buAutoNum type="arabicPeriod"/>
            </a:pPr>
            <a:r>
              <a:rPr lang="en-US" dirty="0">
                <a:solidFill>
                  <a:prstClr val="black"/>
                </a:solidFill>
                <a:latin typeface="Calibri" panose="020F0502020204030204"/>
                <a:ea typeface="+mn-ea"/>
                <a:cs typeface="+mn-cs"/>
              </a:rPr>
              <a:t>Procedures for using</a:t>
            </a:r>
            <a:r>
              <a:rPr lang="en-US" sz="1200" b="0" i="0" u="none" strike="noStrike" kern="1200" cap="none" dirty="0">
                <a:solidFill>
                  <a:prstClr val="black"/>
                </a:solidFill>
                <a:latin typeface="Calibri" panose="020F0502020204030204"/>
                <a:ea typeface="Arial"/>
                <a:cs typeface="Arial"/>
                <a:sym typeface="Arial"/>
              </a:rPr>
              <a:t>—</a:t>
            </a:r>
            <a:r>
              <a:rPr lang="en-US" dirty="0">
                <a:solidFill>
                  <a:prstClr val="black"/>
                </a:solidFill>
                <a:latin typeface="Calibri" panose="020F0502020204030204"/>
                <a:ea typeface="+mn-ea"/>
                <a:cs typeface="+mn-cs"/>
              </a:rPr>
              <a:t>Microsoft Office Online (Lync).</a:t>
            </a:r>
          </a:p>
          <a:p>
            <a:pPr marL="747712" lvl="0" indent="-274320" defTabSz="914400">
              <a:buFont typeface="+mj-lt"/>
              <a:buAutoNum type="arabicPeriod"/>
            </a:pPr>
            <a:r>
              <a:rPr lang="en-US" dirty="0">
                <a:solidFill>
                  <a:prstClr val="black"/>
                </a:solidFill>
                <a:latin typeface="Calibri" panose="020F0502020204030204"/>
                <a:ea typeface="+mn-ea"/>
                <a:cs typeface="+mn-cs"/>
              </a:rPr>
              <a:t>People</a:t>
            </a:r>
            <a:r>
              <a:rPr lang="en-US" sz="1200" b="0" i="0" u="none" strike="noStrike" kern="1200" cap="none" dirty="0">
                <a:solidFill>
                  <a:prstClr val="black"/>
                </a:solidFill>
                <a:latin typeface="Calibri" panose="020F0502020204030204"/>
                <a:ea typeface="Arial"/>
                <a:cs typeface="Arial"/>
                <a:sym typeface="Arial"/>
              </a:rPr>
              <a:t>—</a:t>
            </a:r>
            <a:r>
              <a:rPr lang="en-US" dirty="0">
                <a:solidFill>
                  <a:prstClr val="black"/>
                </a:solidFill>
                <a:latin typeface="Calibri" panose="020F0502020204030204"/>
                <a:ea typeface="+mn-ea"/>
                <a:cs typeface="+mn-cs"/>
              </a:rPr>
              <a:t>know when and how to use.</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6597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Arial" panose="020B0604020202020204" pitchFamily="34" charset="0"/>
                <a:ea typeface="+mn-ea"/>
                <a:cs typeface="+mn-cs"/>
              </a:rPr>
              <a:t>Figure 7-6 shows requirements for growth in team capability, and for creating a meaningful and satisfying experience.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6255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Figure 7-7 lists the four purposes of collaboration activities and summarizes IS requirements for collaboration systems for each purpose. When you construct a collaboration IS, first determine the type of effort you are engaged in, then determine your requirements.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9885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116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323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These questions get</a:t>
            </a:r>
            <a:r>
              <a:rPr lang="en-US" sz="1200" b="0" i="0" u="none" strike="noStrike" kern="1200" cap="none" baseline="0" dirty="0">
                <a:solidFill>
                  <a:schemeClr val="tx1"/>
                </a:solidFill>
                <a:effectLst/>
                <a:latin typeface="Arial" panose="020B0604020202020204" pitchFamily="34" charset="0"/>
                <a:ea typeface="Arial"/>
                <a:cs typeface="Arial"/>
                <a:sym typeface="Arial"/>
              </a:rPr>
              <a:t> to the issue of how to monetize the ARES system.</a:t>
            </a:r>
            <a:r>
              <a:rPr lang="en-US" sz="1200" b="0" i="0" u="none" strike="noStrike" kern="1200" cap="none" dirty="0">
                <a:solidFill>
                  <a:schemeClr val="tx1"/>
                </a:solidFill>
                <a:effectLst/>
                <a:latin typeface="Arial" panose="020B0604020202020204" pitchFamily="34" charset="0"/>
                <a:ea typeface="Arial"/>
                <a:cs typeface="Arial"/>
                <a:sym typeface="Arial"/>
              </a:rPr>
              <a:t> </a:t>
            </a:r>
          </a:p>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Provide a setting for students “to assess, evaluate, and apply emerging information technology to business.” (One of the major goals of the text from Chapter 1.)</a:t>
            </a:r>
          </a:p>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Connect applications of IS to the fundamentals presented in Chapters 1–6.</a:t>
            </a:r>
          </a:p>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Show a realistic application of digital reality + cloud technology.</a:t>
            </a:r>
          </a:p>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Demonstrate the need for, the creation of, and some of the issues involving an inter-enterprise IS.</a:t>
            </a:r>
          </a:p>
          <a:p>
            <a:pPr marL="171450" indent="-171450">
              <a:buFont typeface="Arial" panose="020B0604020202020204" pitchFamily="34" charset="0"/>
              <a:buChar char="•"/>
            </a:pPr>
            <a:r>
              <a:rPr lang="en-US" sz="1200" b="0" i="0" u="none" strike="noStrike" kern="1200" cap="none" dirty="0">
                <a:solidFill>
                  <a:schemeClr val="tx1"/>
                </a:solidFill>
                <a:effectLst/>
                <a:latin typeface="Arial" panose="020B0604020202020204" pitchFamily="34" charset="0"/>
                <a:ea typeface="Arial"/>
                <a:cs typeface="Arial"/>
                <a:sym typeface="Arial"/>
              </a:rPr>
              <a:t>Illustrate one realistic outcome for a startup… the originator, here Dr. Flores, cannot make a go of it, so investors buy it for pennies on the dollar and change the strategy.  Will there be success?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0064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923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5157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079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chapter investigates ways information systems can support collaboration. It defines collaboration; discusses collaborative activities and criteria for successful collaboration; discusses kinds of work collaborative teams do, requirements for collaborative information systems; and discusses important collaborative tools for improving communicating content.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0152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Airbnb is the largest hotel chain in the world. It’s even bigger than the next five largest hotel brands combined. And it doesn’t own a single hotel property. </a:t>
            </a:r>
            <a:r>
              <a:rPr lang="en-US" sz="1200" b="0" i="0" u="none" strike="noStrike" kern="1200" cap="none" baseline="0" dirty="0">
                <a:solidFill>
                  <a:schemeClr val="tx1"/>
                </a:solidFill>
                <a:latin typeface="Arial"/>
                <a:ea typeface="Arial"/>
                <a:cs typeface="Arial"/>
                <a:sym typeface="Arial"/>
              </a:rPr>
              <a:t>Airbnb is a $35 billion company. </a:t>
            </a:r>
            <a:endParaRPr lang="en-US" altLang="en-US" dirty="0"/>
          </a:p>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0431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Airbnb logs more than 100 million stays per year in spaces that would have otherwise remained unused. Thanks to Airbnb, consumers are now able to generate income from their previously unused spaces by temporarily renting to other consumers.</a:t>
            </a:r>
          </a:p>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101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27</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chapter investigates ways information systems can support collaboration. It defines collaboration; discusses collaborative activities and criteria for successful collaboration; discusses kinds of work collaborative teams do, requirements for collaborative information systems; and discusses important collaborative tools for improving communicating content.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449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Cooperation occurs when people divide the project into separate tasks, and work independently without consultation with the other group members. </a:t>
            </a:r>
          </a:p>
          <a:p>
            <a:pPr marL="171450" lvl="0" indent="-171450" defTabSz="914400">
              <a:spcBef>
                <a:spcPct val="0"/>
              </a:spcBef>
              <a:buFontTx/>
              <a:buChar char="•"/>
            </a:pPr>
            <a:r>
              <a:rPr lang="en-US" dirty="0">
                <a:solidFill>
                  <a:prstClr val="black"/>
                </a:solidFill>
                <a:latin typeface="Calibri" panose="020F0502020204030204"/>
                <a:ea typeface="+mn-ea"/>
                <a:cs typeface="+mn-cs"/>
              </a:rPr>
              <a:t>Members of a collaborative group work together to achieve a common goal </a:t>
            </a:r>
            <a:r>
              <a:rPr lang="en-US" i="1" dirty="0">
                <a:solidFill>
                  <a:prstClr val="black"/>
                </a:solidFill>
                <a:latin typeface="Calibri" panose="020F0502020204030204"/>
                <a:ea typeface="+mn-ea"/>
                <a:cs typeface="+mn-cs"/>
              </a:rPr>
              <a:t>via a process of feedback and iteration to</a:t>
            </a:r>
            <a:r>
              <a:rPr lang="en-US" dirty="0">
                <a:solidFill>
                  <a:prstClr val="black"/>
                </a:solidFill>
                <a:latin typeface="Calibri" panose="020F0502020204030204"/>
                <a:ea typeface="+mn-ea"/>
                <a:cs typeface="+mn-cs"/>
              </a:rPr>
              <a:t> </a:t>
            </a:r>
            <a:r>
              <a:rPr lang="en-US" dirty="0">
                <a:solidFill>
                  <a:srgbClr val="000A1E"/>
                </a:solidFill>
                <a:latin typeface="Calibri" panose="020F0502020204030204"/>
                <a:ea typeface="+mn-ea"/>
                <a:cs typeface="+mn-cs"/>
              </a:rPr>
              <a:t>communicate, share information and knowledge, combine skills, and share time. </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063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Qualities, attitudes and skills of a good collaborator are shown here. Most students are surprised to learn that 5 of the top 12 characteristics involve disagreement.</a:t>
            </a:r>
          </a:p>
          <a:p>
            <a:pPr marL="171450" lvl="0" indent="-171450" defTabSz="914400">
              <a:spcBef>
                <a:spcPct val="0"/>
              </a:spcBef>
              <a:buFontTx/>
              <a:buChar char="•"/>
            </a:pPr>
            <a:r>
              <a:rPr lang="en-US" dirty="0">
                <a:solidFill>
                  <a:prstClr val="black"/>
                </a:solidFill>
                <a:latin typeface="Calibri" panose="020F0502020204030204"/>
                <a:ea typeface="+mn-ea"/>
                <a:cs typeface="+mn-cs"/>
              </a:rPr>
              <a:t>Most students think avoiding conflict and having similar ideas and opinions makes a group better. While social ability is important, research indicates the importance of having different ideas and opinions expressed.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1650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When forming a collaborative group, it’s useful to begin with a discussion of how to give constructive criticism.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2138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dirty="0">
                <a:solidFill>
                  <a:prstClr val="black"/>
                </a:solidFill>
                <a:latin typeface="Calibri" panose="020F0502020204030204"/>
                <a:ea typeface="+mn-ea"/>
                <a:cs typeface="+mn-cs"/>
              </a:rPr>
              <a:t>Hackman's three criteria for judging team success.</a:t>
            </a:r>
          </a:p>
          <a:p>
            <a:pPr marL="228600" lvl="0" indent="-228600" defTabSz="914400">
              <a:buFont typeface="+mj-lt"/>
              <a:buAutoNum type="arabicPeriod"/>
            </a:pPr>
            <a:r>
              <a:rPr lang="en-US" dirty="0">
                <a:solidFill>
                  <a:prstClr val="black"/>
                </a:solidFill>
                <a:latin typeface="Arial" panose="020B0604020202020204" pitchFamily="34" charset="0"/>
                <a:ea typeface="+mn-ea"/>
                <a:cs typeface="+mn-cs"/>
              </a:rPr>
              <a:t>“Did we do it within the time and budget allowed?”</a:t>
            </a:r>
          </a:p>
          <a:p>
            <a:pPr marL="228600" lvl="0" indent="-228600" defTabSz="914400">
              <a:buFont typeface="+mj-lt"/>
              <a:buAutoNum type="arabicPeriod"/>
            </a:pPr>
            <a:r>
              <a:rPr lang="en-US" dirty="0">
                <a:solidFill>
                  <a:prstClr val="black"/>
                </a:solidFill>
                <a:latin typeface="Arial" panose="020B0604020202020204" pitchFamily="34" charset="0"/>
                <a:ea typeface="+mn-ea"/>
                <a:cs typeface="+mn-cs"/>
              </a:rPr>
              <a:t>“Did the team get better?” As a team gets better, it becomes more efficient; thus, provides more service for a given cost or the same service for less cost. Better work processes, coordination, knowledge, task skills, communication. </a:t>
            </a:r>
          </a:p>
          <a:p>
            <a:pPr marL="228600" lvl="0" indent="-228600" defTabSz="914400">
              <a:buFont typeface="+mj-lt"/>
              <a:buAutoNum type="arabicPeriod"/>
            </a:pPr>
            <a:r>
              <a:rPr lang="en-US" dirty="0">
                <a:solidFill>
                  <a:prstClr val="black"/>
                </a:solidFill>
                <a:latin typeface="Arial" panose="020B0604020202020204" pitchFamily="34" charset="0"/>
                <a:ea typeface="+mn-ea"/>
                <a:cs typeface="+mn-cs"/>
              </a:rPr>
              <a:t>The nature of team goals is a major factor in making work meaningful, rewards and credit, develop camaraderie.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4752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These four purposes build on each other.</a:t>
            </a:r>
          </a:p>
          <a:p>
            <a:pPr marL="171450" lvl="0" indent="-171450" defTabSz="914400">
              <a:spcBef>
                <a:spcPct val="0"/>
              </a:spcBef>
              <a:buFontTx/>
              <a:buChar char="•"/>
            </a:pPr>
            <a:r>
              <a:rPr lang="en-US" dirty="0">
                <a:solidFill>
                  <a:prstClr val="black"/>
                </a:solidFill>
                <a:latin typeface="Calibri" panose="020F0502020204030204"/>
                <a:ea typeface="+mn-ea"/>
                <a:cs typeface="+mn-cs"/>
              </a:rPr>
              <a:t>Importance of project management increases as group size, project scope, and complexity increase.</a:t>
            </a:r>
          </a:p>
          <a:p>
            <a:pPr marL="171450" lvl="0" indent="-171450" defTabSz="914400">
              <a:spcBef>
                <a:spcPct val="0"/>
              </a:spcBef>
              <a:buFontTx/>
              <a:buChar char="•"/>
            </a:pPr>
            <a:r>
              <a:rPr lang="en-US" dirty="0">
                <a:solidFill>
                  <a:prstClr val="black"/>
                </a:solidFill>
                <a:latin typeface="Arial" panose="020B0604020202020204" pitchFamily="34" charset="0"/>
                <a:ea typeface="+mn-ea"/>
                <a:cs typeface="+mn-cs"/>
              </a:rPr>
              <a:t>Use the hierarchy of these four purposes to build your professional skills.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957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52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228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0678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2" name="Textfeld 1">
            <a:extLst>
              <a:ext uri="{FF2B5EF4-FFF2-40B4-BE49-F238E27FC236}">
                <a16:creationId xmlns:a16="http://schemas.microsoft.com/office/drawing/2014/main" id="{378CA51B-D9F7-AF4A-851F-CB3AEEAC6F13}"/>
              </a:ext>
            </a:extLst>
          </p:cNvPr>
          <p:cNvSpPr txBox="1"/>
          <p:nvPr userDrawn="1"/>
        </p:nvSpPr>
        <p:spPr>
          <a:xfrm>
            <a:off x="1206367" y="6564430"/>
            <a:ext cx="184731" cy="307777"/>
          </a:xfrm>
          <a:prstGeom prst="rect">
            <a:avLst/>
          </a:prstGeom>
          <a:noFill/>
        </p:spPr>
        <p:txBody>
          <a:bodyPr wrap="none" rtlCol="0">
            <a:spAutoFit/>
          </a:bodyPr>
          <a:lstStyle/>
          <a:p>
            <a:endParaRPr lang="de-DE" sz="1400" dirty="0"/>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54881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2200"/>
            <a:ext cx="10976171"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363663"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276110" y="2209801"/>
            <a:ext cx="3934691" cy="815283"/>
          </a:xfrm>
        </p:spPr>
        <p:txBody>
          <a:bodyPr/>
          <a:lstStyle/>
          <a:p>
            <a:pPr algn="ctr"/>
            <a:r>
              <a:rPr lang="en-US" b="1" dirty="0">
                <a:latin typeface="+mn-lt"/>
              </a:rPr>
              <a:t>Chapter 7</a:t>
            </a:r>
          </a:p>
        </p:txBody>
      </p:sp>
      <p:sp>
        <p:nvSpPr>
          <p:cNvPr id="5" name="Text Placeholder 4"/>
          <p:cNvSpPr>
            <a:spLocks noGrp="1"/>
          </p:cNvSpPr>
          <p:nvPr>
            <p:ph type="body" idx="3"/>
          </p:nvPr>
        </p:nvSpPr>
        <p:spPr>
          <a:xfrm>
            <a:off x="6276110" y="3114462"/>
            <a:ext cx="3934691" cy="1553072"/>
          </a:xfrm>
        </p:spPr>
        <p:txBody>
          <a:bodyPr/>
          <a:lstStyle/>
          <a:p>
            <a:pPr algn="ctr"/>
            <a:r>
              <a:rPr lang="en-US" dirty="0">
                <a:solidFill>
                  <a:schemeClr val="tx1"/>
                </a:solidFill>
                <a:latin typeface="+mn-lt"/>
              </a:rPr>
              <a:t>Collaboration Information Systems for Decision Making, Problem Solving, and Project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Understanding Decision Making</a:t>
            </a:r>
          </a:p>
        </p:txBody>
      </p:sp>
      <p:sp>
        <p:nvSpPr>
          <p:cNvPr id="4" name="Text Placeholder 3"/>
          <p:cNvSpPr>
            <a:spLocks noGrp="1"/>
          </p:cNvSpPr>
          <p:nvPr>
            <p:ph idx="1"/>
          </p:nvPr>
        </p:nvSpPr>
        <p:spPr>
          <a:xfrm>
            <a:off x="1981200" y="1600200"/>
            <a:ext cx="8229600" cy="84803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7</a:t>
            </a:r>
            <a:r>
              <a:rPr lang="en-US" sz="1400" dirty="0">
                <a:latin typeface="+mn-lt"/>
              </a:rPr>
              <a:t>-3 What are the four primary purposes of collaboration?</a:t>
            </a:r>
          </a:p>
          <a:p>
            <a:pPr marL="342900" indent="-342900" defTabSz="685800">
              <a:spcAft>
                <a:spcPct val="0"/>
              </a:spcAft>
              <a:buSzPts val="2400"/>
            </a:pPr>
            <a:r>
              <a:rPr lang="en-US" sz="2400" kern="1200" dirty="0">
                <a:solidFill>
                  <a:srgbClr val="000000"/>
                </a:solidFill>
                <a:latin typeface="+mn-lt"/>
                <a:ea typeface="+mn-ea"/>
                <a:cs typeface="+mn-cs"/>
              </a:rPr>
              <a:t>Decision  Levels</a:t>
            </a:r>
          </a:p>
        </p:txBody>
      </p:sp>
      <p:sp>
        <p:nvSpPr>
          <p:cNvPr id="5" name="Content Placeholder 4"/>
          <p:cNvSpPr>
            <a:spLocks noGrp="1"/>
          </p:cNvSpPr>
          <p:nvPr>
            <p:ph idx="13"/>
          </p:nvPr>
        </p:nvSpPr>
        <p:spPr>
          <a:xfrm>
            <a:off x="1997720" y="2416461"/>
            <a:ext cx="8229600" cy="3892060"/>
          </a:xfrm>
        </p:spPr>
        <p:txBody>
          <a:bodyPr/>
          <a:lstStyle/>
          <a:p>
            <a:pPr marL="741553" lvl="1" indent="-284353" defTabSz="685800">
              <a:spcAft>
                <a:spcPct val="0"/>
              </a:spcAft>
              <a:buSzPts val="2400"/>
            </a:pPr>
            <a:r>
              <a:rPr lang="en-US" sz="2400" kern="1200" dirty="0">
                <a:solidFill>
                  <a:srgbClr val="000000"/>
                </a:solidFill>
                <a:latin typeface="Arial (Body)"/>
              </a:rPr>
              <a:t>Operational Decisions—support day-to-day activities</a:t>
            </a:r>
          </a:p>
          <a:p>
            <a:pPr marL="741553" lvl="1" indent="-284353" defTabSz="685800">
              <a:spcAft>
                <a:spcPct val="0"/>
              </a:spcAft>
              <a:buSzPts val="2400"/>
            </a:pPr>
            <a:r>
              <a:rPr lang="en-US" sz="2400" kern="1200" dirty="0">
                <a:solidFill>
                  <a:srgbClr val="000000"/>
                </a:solidFill>
                <a:latin typeface="Arial (Body)"/>
              </a:rPr>
              <a:t>Managerial Decisions—support resource allocation</a:t>
            </a:r>
          </a:p>
          <a:p>
            <a:pPr marL="741553" lvl="1" indent="-284353" defTabSz="685800">
              <a:spcAft>
                <a:spcPct val="0"/>
              </a:spcAft>
              <a:buSzPts val="2400"/>
            </a:pPr>
            <a:r>
              <a:rPr lang="en-US" sz="2400" kern="1200" dirty="0">
                <a:solidFill>
                  <a:srgbClr val="000000"/>
                </a:solidFill>
                <a:latin typeface="Arial (Body)"/>
              </a:rPr>
              <a:t>Strategic Decisions—support broad organizational decisions</a:t>
            </a:r>
          </a:p>
          <a:p>
            <a:pPr marL="254635" indent="-284353" defTabSz="685800">
              <a:spcAft>
                <a:spcPct val="0"/>
              </a:spcAft>
              <a:buSzPts val="2400"/>
            </a:pPr>
            <a:r>
              <a:rPr lang="en-US" sz="2400" kern="1200" dirty="0">
                <a:solidFill>
                  <a:srgbClr val="000000"/>
                </a:solidFill>
                <a:latin typeface="Arial (Body)"/>
              </a:rPr>
              <a:t>Decision Processes</a:t>
            </a:r>
          </a:p>
          <a:p>
            <a:pPr marL="741553" lvl="1" indent="-284353" defTabSz="685800">
              <a:spcAft>
                <a:spcPct val="0"/>
              </a:spcAft>
              <a:buSzPts val="2400"/>
            </a:pPr>
            <a:r>
              <a:rPr lang="en-US" sz="2400" kern="1200" dirty="0">
                <a:solidFill>
                  <a:srgbClr val="000000"/>
                </a:solidFill>
                <a:latin typeface="Arial (Body)"/>
              </a:rPr>
              <a:t>Structured—solution method is understood and agreed upon</a:t>
            </a:r>
          </a:p>
          <a:p>
            <a:pPr marL="741553" lvl="1" indent="-284353" defTabSz="685800">
              <a:spcAft>
                <a:spcPct val="0"/>
              </a:spcAft>
              <a:buSzPts val="2400"/>
            </a:pPr>
            <a:r>
              <a:rPr lang="en-US" sz="2400" kern="1200" dirty="0">
                <a:solidFill>
                  <a:srgbClr val="000000"/>
                </a:solidFill>
                <a:latin typeface="Arial (Body)"/>
              </a:rPr>
              <a:t>Unstructured—no understood and accepted solution method</a:t>
            </a:r>
          </a:p>
          <a:p>
            <a:pPr marL="741553" lvl="1" indent="-284353" defTabSz="685800">
              <a:spcAft>
                <a:spcPct val="0"/>
              </a:spcAft>
              <a:buSzPts val="2400"/>
            </a:pPr>
            <a:endParaRPr lang="en-US" sz="2400" kern="1200" dirty="0">
              <a:solidFill>
                <a:srgbClr val="000000"/>
              </a:solidFill>
              <a:latin typeface="Arial (Body)"/>
            </a:endParaRPr>
          </a:p>
        </p:txBody>
      </p:sp>
    </p:spTree>
    <p:extLst>
      <p:ext uri="{BB962C8B-B14F-4D97-AF65-F5344CB8AC3E}">
        <p14:creationId xmlns:p14="http://schemas.microsoft.com/office/powerpoint/2010/main" val="105947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Collaboration Needs for Decision Making</a:t>
            </a:r>
            <a:endParaRPr lang="en-IN" dirty="0"/>
          </a:p>
        </p:txBody>
      </p:sp>
      <p:sp>
        <p:nvSpPr>
          <p:cNvPr id="2" name="Text Placeholder 1"/>
          <p:cNvSpPr>
            <a:spLocks noGrp="1"/>
          </p:cNvSpPr>
          <p:nvPr>
            <p:ph type="body" idx="1"/>
          </p:nvPr>
        </p:nvSpPr>
        <p:spPr>
          <a:xfrm>
            <a:off x="1981200" y="1600201"/>
            <a:ext cx="8229600" cy="828368"/>
          </a:xfrm>
        </p:spPr>
        <p:txBody>
          <a:bodyPr/>
          <a:lstStyle/>
          <a:p>
            <a:pPr marL="0" indent="0" defTabSz="685800">
              <a:buSzPts val="2400"/>
              <a:buNone/>
            </a:pPr>
            <a:r>
              <a:rPr lang="en-US" sz="1400" kern="1200" dirty="0">
                <a:solidFill>
                  <a:schemeClr val="tx1"/>
                </a:solidFill>
                <a:latin typeface="Arial (Body)"/>
              </a:rPr>
              <a:t>7</a:t>
            </a:r>
            <a:r>
              <a:rPr lang="en-US" sz="1400" dirty="0">
                <a:latin typeface="+mn-lt"/>
              </a:rPr>
              <a:t>-3 What are the four primary purposes of collaboration?</a:t>
            </a:r>
          </a:p>
          <a:p>
            <a:pPr marL="0" indent="0" defTabSz="685800">
              <a:buSzPts val="2400"/>
              <a:buNone/>
            </a:pPr>
            <a:r>
              <a:rPr lang="en-US" sz="2200" b="1" dirty="0">
                <a:latin typeface="+mn-lt"/>
              </a:rPr>
              <a:t>Figure 7-3</a:t>
            </a:r>
            <a:r>
              <a:rPr lang="en-US" sz="2200" dirty="0">
                <a:latin typeface="+mn-lt"/>
              </a:rPr>
              <a:t> Collaboration Needs for Decision Making</a:t>
            </a:r>
          </a:p>
        </p:txBody>
      </p:sp>
      <p:pic>
        <p:nvPicPr>
          <p:cNvPr id="8" name="Picture 7" descr="Figure depicts an increasing need for collaboration as decisions become more unstructured and strategic"/>
          <p:cNvPicPr>
            <a:picLocks noChangeAspect="1"/>
          </p:cNvPicPr>
          <p:nvPr/>
        </p:nvPicPr>
        <p:blipFill>
          <a:blip r:embed="rId3"/>
          <a:srcRect/>
          <a:stretch/>
        </p:blipFill>
        <p:spPr>
          <a:xfrm>
            <a:off x="2950129" y="2502995"/>
            <a:ext cx="6223065" cy="3855860"/>
          </a:xfrm>
          <a:prstGeom prst="rect">
            <a:avLst/>
          </a:prstGeom>
        </p:spPr>
      </p:pic>
    </p:spTree>
    <p:extLst>
      <p:ext uri="{BB962C8B-B14F-4D97-AF65-F5344CB8AC3E}">
        <p14:creationId xmlns:p14="http://schemas.microsoft.com/office/powerpoint/2010/main" val="218871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Solving Problems (Tasks)</a:t>
            </a:r>
          </a:p>
        </p:txBody>
      </p:sp>
      <p:sp>
        <p:nvSpPr>
          <p:cNvPr id="4" name="Text Placeholder 3"/>
          <p:cNvSpPr>
            <a:spLocks noGrp="1"/>
          </p:cNvSpPr>
          <p:nvPr>
            <p:ph type="body" idx="1"/>
          </p:nvPr>
        </p:nvSpPr>
        <p:spPr>
          <a:xfrm>
            <a:off x="1981200" y="1600201"/>
            <a:ext cx="8229600" cy="899719"/>
          </a:xfrm>
        </p:spPr>
        <p:txBody>
          <a:bodyPr wrap="square" lIns="91425" tIns="91425" rIns="91425" bIns="91425" anchor="t" anchorCtr="0">
            <a:noAutofit/>
          </a:bodyPr>
          <a:lstStyle/>
          <a:p>
            <a:pPr marL="0" indent="0" defTabSz="685800">
              <a:buSzPts val="2400"/>
              <a:buNone/>
            </a:pPr>
            <a:r>
              <a:rPr lang="en-US" sz="1400" dirty="0">
                <a:latin typeface="+mn-lt"/>
              </a:rPr>
              <a:t>7-3 What are the four primary purposes of collaboration?</a:t>
            </a:r>
          </a:p>
          <a:p>
            <a:pPr marL="0" indent="0" defTabSz="685800">
              <a:buSzPts val="2400"/>
              <a:buNone/>
            </a:pPr>
            <a:r>
              <a:rPr lang="en-US" sz="2200" b="1" dirty="0"/>
              <a:t>Figure 7-4</a:t>
            </a:r>
            <a:r>
              <a:rPr lang="en-US" sz="2200" dirty="0"/>
              <a:t> Problem-Solving Tasks</a:t>
            </a:r>
          </a:p>
          <a:p>
            <a:pPr marL="0" indent="0" defTabSz="685800">
              <a:buSzPts val="2400"/>
              <a:buNone/>
            </a:pPr>
            <a:endParaRPr lang="en-US" sz="1400" dirty="0">
              <a:latin typeface="+mn-lt"/>
            </a:endParaRPr>
          </a:p>
        </p:txBody>
      </p:sp>
      <p:pic>
        <p:nvPicPr>
          <p:cNvPr id="3" name="Picture 2" descr="Problem solving tasks">
            <a:extLst>
              <a:ext uri="{FF2B5EF4-FFF2-40B4-BE49-F238E27FC236}">
                <a16:creationId xmlns:a16="http://schemas.microsoft.com/office/drawing/2014/main" id="{C578B27D-F675-4B07-B8CE-8B83FCD8E4F8}"/>
              </a:ext>
            </a:extLst>
          </p:cNvPr>
          <p:cNvPicPr>
            <a:picLocks noChangeAspect="1"/>
          </p:cNvPicPr>
          <p:nvPr/>
        </p:nvPicPr>
        <p:blipFill>
          <a:blip r:embed="rId3"/>
          <a:stretch>
            <a:fillRect/>
          </a:stretch>
        </p:blipFill>
        <p:spPr>
          <a:xfrm>
            <a:off x="3067574" y="2499919"/>
            <a:ext cx="4812483" cy="3867174"/>
          </a:xfrm>
          <a:prstGeom prst="rect">
            <a:avLst/>
          </a:prstGeom>
        </p:spPr>
      </p:pic>
    </p:spTree>
    <p:extLst>
      <p:ext uri="{BB962C8B-B14F-4D97-AF65-F5344CB8AC3E}">
        <p14:creationId xmlns:p14="http://schemas.microsoft.com/office/powerpoint/2010/main" val="311193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Managing Projects</a:t>
            </a:r>
          </a:p>
        </p:txBody>
      </p:sp>
      <p:sp>
        <p:nvSpPr>
          <p:cNvPr id="3" name="Text Placeholder 2"/>
          <p:cNvSpPr>
            <a:spLocks noGrp="1"/>
          </p:cNvSpPr>
          <p:nvPr>
            <p:ph type="body" idx="1"/>
          </p:nvPr>
        </p:nvSpPr>
        <p:spPr>
          <a:xfrm>
            <a:off x="1981200" y="1312651"/>
            <a:ext cx="8152544" cy="701085"/>
          </a:xfrm>
        </p:spPr>
        <p:txBody>
          <a:bodyPr wrap="square" lIns="91425" tIns="91425" rIns="91425" bIns="91425" anchor="t" anchorCtr="0">
            <a:noAutofit/>
          </a:bodyPr>
          <a:lstStyle/>
          <a:p>
            <a:pPr marL="0" indent="0" defTabSz="685800">
              <a:spcBef>
                <a:spcPts val="0"/>
              </a:spcBef>
              <a:spcAft>
                <a:spcPts val="600"/>
              </a:spcAft>
              <a:buSzPts val="2400"/>
              <a:buNone/>
            </a:pPr>
            <a:r>
              <a:rPr lang="en-US" sz="1400" dirty="0"/>
              <a:t>7-3 What are the four primary purposes of collaboration?</a:t>
            </a:r>
          </a:p>
          <a:p>
            <a:pPr marL="0" indent="0" defTabSz="685800">
              <a:spcBef>
                <a:spcPts val="0"/>
              </a:spcBef>
              <a:buSzPts val="2400"/>
              <a:buNone/>
            </a:pPr>
            <a:r>
              <a:rPr lang="en-US" sz="2200" b="1" kern="1200" dirty="0">
                <a:solidFill>
                  <a:srgbClr val="000000"/>
                </a:solidFill>
                <a:latin typeface="Arial (Body)"/>
                <a:ea typeface="+mn-ea"/>
                <a:cs typeface="+mn-cs"/>
              </a:rPr>
              <a:t>Figure 7-5</a:t>
            </a:r>
            <a:r>
              <a:rPr lang="en-US" sz="2200" kern="1200" dirty="0">
                <a:solidFill>
                  <a:srgbClr val="000000"/>
                </a:solidFill>
                <a:latin typeface="Arial (Body)"/>
                <a:ea typeface="+mn-ea"/>
                <a:cs typeface="+mn-cs"/>
              </a:rPr>
              <a:t> Project Management Tasks and Data</a:t>
            </a:r>
          </a:p>
        </p:txBody>
      </p:sp>
      <p:pic>
        <p:nvPicPr>
          <p:cNvPr id="6" name="Picture 5" descr="Project management tasks and data">
            <a:extLst>
              <a:ext uri="{FF2B5EF4-FFF2-40B4-BE49-F238E27FC236}">
                <a16:creationId xmlns:a16="http://schemas.microsoft.com/office/drawing/2014/main" id="{AD5A0913-E0CF-4AFF-BE46-FDDF0A15EF21}"/>
              </a:ext>
            </a:extLst>
          </p:cNvPr>
          <p:cNvPicPr>
            <a:picLocks noChangeAspect="1"/>
          </p:cNvPicPr>
          <p:nvPr/>
        </p:nvPicPr>
        <p:blipFill>
          <a:blip r:embed="rId3"/>
          <a:stretch>
            <a:fillRect/>
          </a:stretch>
        </p:blipFill>
        <p:spPr>
          <a:xfrm>
            <a:off x="2824293" y="2123242"/>
            <a:ext cx="5684282" cy="4313964"/>
          </a:xfrm>
          <a:prstGeom prst="rect">
            <a:avLst/>
          </a:prstGeom>
        </p:spPr>
      </p:pic>
    </p:spTree>
    <p:extLst>
      <p:ext uri="{BB962C8B-B14F-4D97-AF65-F5344CB8AC3E}">
        <p14:creationId xmlns:p14="http://schemas.microsoft.com/office/powerpoint/2010/main" val="415138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Future of the Gig Economy</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So What?</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254635" indent="-284353" defTabSz="685800">
              <a:spcAft>
                <a:spcPct val="0"/>
              </a:spcAft>
              <a:buSzPts val="2400"/>
            </a:pPr>
            <a:r>
              <a:rPr lang="en-US" sz="2400" kern="1200" dirty="0">
                <a:solidFill>
                  <a:srgbClr val="000000"/>
                </a:solidFill>
                <a:latin typeface="Arial (Body)"/>
              </a:rPr>
              <a:t>The gig economy is where businesses hire many people as independent contractors for a short period of time.</a:t>
            </a:r>
          </a:p>
          <a:p>
            <a:pPr marL="254635" indent="-284353" defTabSz="685800">
              <a:spcAft>
                <a:spcPct val="0"/>
              </a:spcAft>
              <a:buSzPts val="2400"/>
            </a:pPr>
            <a:r>
              <a:rPr lang="en-US" sz="2400" kern="1200" dirty="0">
                <a:solidFill>
                  <a:srgbClr val="000000"/>
                </a:solidFill>
                <a:latin typeface="Arial (Body)"/>
              </a:rPr>
              <a:t>Short-term employees can work remotely over high-speed Internet connections.</a:t>
            </a:r>
          </a:p>
          <a:p>
            <a:pPr marL="254635" indent="-284353" defTabSz="685800">
              <a:spcAft>
                <a:spcPct val="0"/>
              </a:spcAft>
              <a:buSzPts val="2400"/>
            </a:pPr>
            <a:r>
              <a:rPr lang="en-US" sz="2400" kern="1200" dirty="0">
                <a:solidFill>
                  <a:srgbClr val="000000"/>
                </a:solidFill>
                <a:latin typeface="Arial (Body)"/>
              </a:rPr>
              <a:t>Businesses don’t have to pay for expensive office space, retirement, and benefits.</a:t>
            </a:r>
          </a:p>
          <a:p>
            <a:pPr marL="254635" indent="-284353" defTabSz="685800">
              <a:spcAft>
                <a:spcPct val="0"/>
              </a:spcAft>
              <a:buSzPts val="2400"/>
            </a:pPr>
            <a:r>
              <a:rPr lang="en-US" sz="2400" kern="1200" dirty="0">
                <a:solidFill>
                  <a:srgbClr val="000000"/>
                </a:solidFill>
                <a:latin typeface="Arial (Body)"/>
              </a:rPr>
              <a:t>Employees can work as much or as little as they want and get paid well to do so.</a:t>
            </a:r>
          </a:p>
          <a:p>
            <a:pPr marL="741553" lvl="1" indent="-284353" defTabSz="685800">
              <a:spcAft>
                <a:spcPct val="0"/>
              </a:spcAft>
              <a:buSzPts val="2400"/>
            </a:pPr>
            <a:endParaRPr lang="en-US" sz="2400" kern="1200" dirty="0">
              <a:solidFill>
                <a:srgbClr val="000000"/>
              </a:solidFill>
              <a:latin typeface="Arial (Body)"/>
            </a:endParaRPr>
          </a:p>
        </p:txBody>
      </p:sp>
    </p:spTree>
    <p:extLst>
      <p:ext uri="{BB962C8B-B14F-4D97-AF65-F5344CB8AC3E}">
        <p14:creationId xmlns:p14="http://schemas.microsoft.com/office/powerpoint/2010/main" val="2395813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Future of the Gig Economy </a:t>
            </a:r>
            <a:r>
              <a:rPr lang="en-US" sz="2400" dirty="0"/>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So What?</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254635" indent="-284353" defTabSz="685800">
              <a:spcAft>
                <a:spcPct val="0"/>
              </a:spcAft>
              <a:buSzPts val="2400"/>
            </a:pPr>
            <a:r>
              <a:rPr lang="en-US" sz="2400" kern="1200" dirty="0">
                <a:solidFill>
                  <a:srgbClr val="000000"/>
                </a:solidFill>
                <a:latin typeface="Arial (Body)"/>
              </a:rPr>
              <a:t>Workers participating in the gig-economy model could surpass 40% of the workforce by 2020.</a:t>
            </a:r>
          </a:p>
          <a:p>
            <a:pPr marL="254635" indent="-284353" defTabSz="685800">
              <a:spcAft>
                <a:spcPct val="0"/>
              </a:spcAft>
              <a:buSzPts val="2400"/>
            </a:pPr>
            <a:r>
              <a:rPr lang="en-US" sz="2400" kern="1200" dirty="0">
                <a:solidFill>
                  <a:srgbClr val="000000"/>
                </a:solidFill>
                <a:latin typeface="Arial (Body)"/>
              </a:rPr>
              <a:t>What are some of the downsides of being a worker in the gig economy?</a:t>
            </a:r>
          </a:p>
          <a:p>
            <a:pPr marL="254635" indent="-284353" defTabSz="685800">
              <a:spcAft>
                <a:spcPct val="0"/>
              </a:spcAft>
              <a:buSzPts val="2400"/>
            </a:pPr>
            <a:r>
              <a:rPr lang="en-US" sz="2400" kern="1200" dirty="0">
                <a:solidFill>
                  <a:srgbClr val="000000"/>
                </a:solidFill>
                <a:latin typeface="Arial (Body)"/>
              </a:rPr>
              <a:t>Are there any technologies that may help gig workers feel more integrated with the clients for which they work?</a:t>
            </a:r>
          </a:p>
          <a:p>
            <a:pPr marL="254635" indent="-284353" defTabSz="685800">
              <a:spcAft>
                <a:spcPct val="0"/>
              </a:spcAft>
              <a:buSzPts val="2400"/>
            </a:pPr>
            <a:r>
              <a:rPr lang="en-US" sz="2400" kern="1200" dirty="0">
                <a:solidFill>
                  <a:srgbClr val="000000"/>
                </a:solidFill>
                <a:latin typeface="Arial (Body)"/>
              </a:rPr>
              <a:t>Should gig workers receive benefits and be considered “employees”? Why?</a:t>
            </a:r>
          </a:p>
        </p:txBody>
      </p:sp>
    </p:spTree>
    <p:extLst>
      <p:ext uri="{BB962C8B-B14F-4D97-AF65-F5344CB8AC3E}">
        <p14:creationId xmlns:p14="http://schemas.microsoft.com/office/powerpoint/2010/main" val="405622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Collaboration Information Systems</a:t>
            </a:r>
          </a:p>
        </p:txBody>
      </p:sp>
      <p:sp>
        <p:nvSpPr>
          <p:cNvPr id="4" name="Text Placeholder 3"/>
          <p:cNvSpPr>
            <a:spLocks noGrp="1"/>
          </p:cNvSpPr>
          <p:nvPr>
            <p:ph type="body" idx="1"/>
          </p:nvPr>
        </p:nvSpPr>
        <p:spPr>
          <a:xfrm>
            <a:off x="1981200" y="1600200"/>
            <a:ext cx="8229600" cy="3072319"/>
          </a:xfrm>
        </p:spPr>
        <p:txBody>
          <a:bodyPr/>
          <a:lstStyle/>
          <a:p>
            <a:pPr marL="0" indent="0" defTabSz="685800">
              <a:buSzPts val="2400"/>
              <a:buNone/>
            </a:pPr>
            <a:r>
              <a:rPr lang="en-US" sz="1400" dirty="0">
                <a:latin typeface="+mn-lt"/>
              </a:rPr>
              <a:t>7-4 What are the components and functions of a collaboration information system?</a:t>
            </a:r>
          </a:p>
          <a:p>
            <a:pPr marL="432000" indent="-432000">
              <a:buFont typeface="+mj-lt"/>
              <a:buAutoNum type="arabicPeriod"/>
            </a:pPr>
            <a:r>
              <a:rPr lang="en-US" sz="2400" dirty="0">
                <a:latin typeface="+mn-lt"/>
              </a:rPr>
              <a:t>Hardware</a:t>
            </a:r>
          </a:p>
          <a:p>
            <a:pPr marL="432000" indent="-432000">
              <a:buFont typeface="+mj-lt"/>
              <a:buAutoNum type="arabicPeriod"/>
            </a:pPr>
            <a:r>
              <a:rPr lang="en-US" sz="2400" dirty="0">
                <a:latin typeface="+mn-lt"/>
              </a:rPr>
              <a:t>Software</a:t>
            </a:r>
          </a:p>
          <a:p>
            <a:pPr marL="432000" indent="-432000">
              <a:buFont typeface="+mj-lt"/>
              <a:buAutoNum type="arabicPeriod"/>
            </a:pPr>
            <a:r>
              <a:rPr lang="en-US" sz="2400" dirty="0">
                <a:latin typeface="+mn-lt"/>
              </a:rPr>
              <a:t>Data and metadata</a:t>
            </a:r>
          </a:p>
          <a:p>
            <a:pPr marL="432000" indent="-432000">
              <a:buFont typeface="+mj-lt"/>
              <a:buAutoNum type="arabicPeriod"/>
            </a:pPr>
            <a:r>
              <a:rPr lang="en-US" sz="2400" dirty="0">
                <a:latin typeface="+mn-lt"/>
              </a:rPr>
              <a:t>Procedures</a:t>
            </a:r>
          </a:p>
          <a:p>
            <a:pPr marL="432000" indent="-432000">
              <a:buFont typeface="+mj-lt"/>
              <a:buAutoNum type="arabicPeriod"/>
            </a:pPr>
            <a:r>
              <a:rPr lang="en-US" sz="2400" dirty="0">
                <a:latin typeface="+mn-lt"/>
              </a:rPr>
              <a:t>People</a:t>
            </a:r>
          </a:p>
        </p:txBody>
      </p:sp>
      <p:sp>
        <p:nvSpPr>
          <p:cNvPr id="5" name="Text Placeholder 4"/>
          <p:cNvSpPr>
            <a:spLocks noGrp="1"/>
          </p:cNvSpPr>
          <p:nvPr>
            <p:ph type="body" idx="2"/>
          </p:nvPr>
        </p:nvSpPr>
        <p:spPr>
          <a:xfrm>
            <a:off x="1981200" y="4672519"/>
            <a:ext cx="8229600" cy="573206"/>
          </a:xfrm>
        </p:spPr>
        <p:txBody>
          <a:bodyPr/>
          <a:lstStyle/>
          <a:p>
            <a:pPr marL="741600" lvl="1" indent="-284400">
              <a:buFont typeface="Arial" panose="020B0604020202020204" pitchFamily="34" charset="0"/>
              <a:buChar char="–"/>
            </a:pPr>
            <a:r>
              <a:rPr lang="en-US" sz="2400" dirty="0">
                <a:latin typeface="+mn-lt"/>
              </a:rPr>
              <a:t>Know when and how to use.</a:t>
            </a:r>
          </a:p>
        </p:txBody>
      </p:sp>
    </p:spTree>
    <p:extLst>
      <p:ext uri="{BB962C8B-B14F-4D97-AF65-F5344CB8AC3E}">
        <p14:creationId xmlns:p14="http://schemas.microsoft.com/office/powerpoint/2010/main" val="3421360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Collaboration System Requirements</a:t>
            </a:r>
          </a:p>
        </p:txBody>
      </p:sp>
      <p:sp>
        <p:nvSpPr>
          <p:cNvPr id="4" name="Content Placeholder 3"/>
          <p:cNvSpPr>
            <a:spLocks noGrp="1"/>
          </p:cNvSpPr>
          <p:nvPr>
            <p:ph type="body" idx="1"/>
          </p:nvPr>
        </p:nvSpPr>
        <p:spPr>
          <a:xfrm>
            <a:off x="1981200" y="1600201"/>
            <a:ext cx="8229600" cy="711679"/>
          </a:xfrm>
        </p:spPr>
        <p:txBody>
          <a:bodyPr wrap="square" lIns="91425" tIns="91425" rIns="91425" bIns="91425" anchor="t" anchorCtr="0">
            <a:noAutofit/>
          </a:bodyPr>
          <a:lstStyle/>
          <a:p>
            <a:pPr marL="0" indent="0" defTabSz="685800">
              <a:buSzPts val="2400"/>
              <a:buNone/>
            </a:pPr>
            <a:r>
              <a:rPr lang="en-US" sz="1400" dirty="0">
                <a:latin typeface="+mn-lt"/>
              </a:rPr>
              <a:t>7-4 What are the components and functions of a collaboration information system?</a:t>
            </a:r>
          </a:p>
          <a:p>
            <a:pPr marL="0" indent="0" defTabSz="685800">
              <a:spcBef>
                <a:spcPts val="600"/>
              </a:spcBef>
              <a:buSzPts val="2400"/>
              <a:buNone/>
            </a:pPr>
            <a:r>
              <a:rPr lang="en-US" sz="2000" b="1" kern="1200" dirty="0">
                <a:solidFill>
                  <a:srgbClr val="000000"/>
                </a:solidFill>
                <a:latin typeface="Arial (Body)"/>
                <a:ea typeface="+mn-ea"/>
                <a:cs typeface="+mn-cs"/>
              </a:rPr>
              <a:t>Figure 7-6 </a:t>
            </a:r>
            <a:r>
              <a:rPr lang="en-US" sz="2000" kern="1200" dirty="0">
                <a:solidFill>
                  <a:srgbClr val="000000"/>
                </a:solidFill>
                <a:latin typeface="Arial (Body)"/>
                <a:ea typeface="+mn-ea"/>
                <a:cs typeface="+mn-cs"/>
              </a:rPr>
              <a:t>Collaboration System Requirements</a:t>
            </a:r>
          </a:p>
        </p:txBody>
      </p:sp>
      <p:pic>
        <p:nvPicPr>
          <p:cNvPr id="5" name="Picture 4" descr="Requirements for a collaboration information system">
            <a:extLst>
              <a:ext uri="{FF2B5EF4-FFF2-40B4-BE49-F238E27FC236}">
                <a16:creationId xmlns:a16="http://schemas.microsoft.com/office/drawing/2014/main" id="{DD42A9D7-1CBC-4FB6-9A7F-F4B3F915145A}"/>
              </a:ext>
            </a:extLst>
          </p:cNvPr>
          <p:cNvPicPr>
            <a:picLocks noChangeAspect="1"/>
          </p:cNvPicPr>
          <p:nvPr/>
        </p:nvPicPr>
        <p:blipFill>
          <a:blip r:embed="rId3"/>
          <a:stretch>
            <a:fillRect/>
          </a:stretch>
        </p:blipFill>
        <p:spPr>
          <a:xfrm>
            <a:off x="2136397" y="2311879"/>
            <a:ext cx="7575259" cy="3988151"/>
          </a:xfrm>
          <a:prstGeom prst="rect">
            <a:avLst/>
          </a:prstGeom>
        </p:spPr>
      </p:pic>
    </p:spTree>
    <p:extLst>
      <p:ext uri="{BB962C8B-B14F-4D97-AF65-F5344CB8AC3E}">
        <p14:creationId xmlns:p14="http://schemas.microsoft.com/office/powerpoint/2010/main" val="16312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solidFill>
                  <a:schemeClr val="tx2"/>
                </a:solidFill>
                <a:latin typeface="Times New Roman" panose="02020603050405020304" pitchFamily="18" charset="0"/>
                <a:ea typeface="+mj-ea"/>
                <a:cs typeface="Times New Roman" panose="02020603050405020304" pitchFamily="18" charset="0"/>
              </a:rPr>
              <a:t>Requirements for Different Collaboration Purposes</a:t>
            </a:r>
            <a:endParaRPr lang="en-US" b="0"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302097"/>
            <a:ext cx="8229600" cy="671052"/>
          </a:xfrm>
        </p:spPr>
        <p:txBody>
          <a:bodyPr/>
          <a:lstStyle/>
          <a:p>
            <a:pPr marL="0" indent="0" defTabSz="685800">
              <a:buSzPts val="2400"/>
              <a:buNone/>
            </a:pPr>
            <a:r>
              <a:rPr lang="en-US" sz="1400" dirty="0">
                <a:latin typeface="+mn-lt"/>
              </a:rPr>
              <a:t>7-4 </a:t>
            </a:r>
            <a:r>
              <a:rPr lang="en-US" sz="1400" dirty="0"/>
              <a:t>What are the components and functions of a collaboration information system</a:t>
            </a:r>
            <a:r>
              <a:rPr lang="en-US" sz="1400" dirty="0">
                <a:latin typeface="+mn-lt"/>
              </a:rPr>
              <a:t>?</a:t>
            </a:r>
          </a:p>
          <a:p>
            <a:pPr marL="0" indent="0" defTabSz="685800">
              <a:spcBef>
                <a:spcPts val="600"/>
              </a:spcBef>
              <a:buSzPts val="2400"/>
              <a:buNone/>
            </a:pPr>
            <a:r>
              <a:rPr lang="en-US" sz="2000" b="1" dirty="0">
                <a:latin typeface="+mn-lt"/>
              </a:rPr>
              <a:t>Figure 7-7</a:t>
            </a:r>
            <a:r>
              <a:rPr lang="en-US" sz="2000" dirty="0">
                <a:latin typeface="+mn-lt"/>
              </a:rPr>
              <a:t> IS Requirements for Different Collaboration Purposes</a:t>
            </a:r>
          </a:p>
        </p:txBody>
      </p:sp>
      <p:pic>
        <p:nvPicPr>
          <p:cNvPr id="5" name="Picture 4" descr="Collaboration information system requirements for different collaboration purposes">
            <a:extLst>
              <a:ext uri="{FF2B5EF4-FFF2-40B4-BE49-F238E27FC236}">
                <a16:creationId xmlns:a16="http://schemas.microsoft.com/office/drawing/2014/main" id="{67E166A7-89B8-4E22-A3DA-3E19F2850FB1}"/>
              </a:ext>
            </a:extLst>
          </p:cNvPr>
          <p:cNvPicPr>
            <a:picLocks noChangeAspect="1"/>
          </p:cNvPicPr>
          <p:nvPr/>
        </p:nvPicPr>
        <p:blipFill>
          <a:blip r:embed="rId3"/>
          <a:stretch>
            <a:fillRect/>
          </a:stretch>
        </p:blipFill>
        <p:spPr>
          <a:xfrm>
            <a:off x="2564236" y="2082207"/>
            <a:ext cx="5964571" cy="4350629"/>
          </a:xfrm>
          <a:prstGeom prst="rect">
            <a:avLst/>
          </a:prstGeom>
        </p:spPr>
      </p:pic>
    </p:spTree>
    <p:extLst>
      <p:ext uri="{BB962C8B-B14F-4D97-AF65-F5344CB8AC3E}">
        <p14:creationId xmlns:p14="http://schemas.microsoft.com/office/powerpoint/2010/main" val="3047689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How Does the Knowledge in this Chapter Help You?</a:t>
            </a:r>
            <a:endParaRPr lang="en-US" kern="1200" dirty="0">
              <a:latin typeface="Times New Roman" panose="02020603050405020304" pitchFamily="18" charset="0"/>
              <a:ea typeface="+mj-ea"/>
              <a:cs typeface="Times New Roman" panose="02020603050405020304" pitchFamily="18" charset="0"/>
            </a:endParaRPr>
          </a:p>
        </p:txBody>
      </p:sp>
      <p:sp>
        <p:nvSpPr>
          <p:cNvPr id="5" name="Content Placeholder 4"/>
          <p:cNvSpPr>
            <a:spLocks noGrp="1"/>
          </p:cNvSpPr>
          <p:nvPr>
            <p:ph idx="13"/>
          </p:nvPr>
        </p:nvSpPr>
        <p:spPr>
          <a:xfrm>
            <a:off x="1981200" y="1569169"/>
            <a:ext cx="8229600" cy="3892060"/>
          </a:xfrm>
        </p:spPr>
        <p:txBody>
          <a:bodyPr/>
          <a:lstStyle/>
          <a:p>
            <a:pPr marL="254635" indent="-284353" defTabSz="685800">
              <a:spcAft>
                <a:spcPct val="0"/>
              </a:spcAft>
              <a:buSzPts val="2400"/>
            </a:pPr>
            <a:r>
              <a:rPr lang="en-US" sz="2400" kern="1200" dirty="0">
                <a:solidFill>
                  <a:srgbClr val="000000"/>
                </a:solidFill>
                <a:latin typeface="Arial (Body)"/>
              </a:rPr>
              <a:t>Business professionals need to know how collaboration IS can improve team performance</a:t>
            </a:r>
          </a:p>
          <a:p>
            <a:pPr marL="254635" indent="-284353" defTabSz="685800">
              <a:spcAft>
                <a:spcPct val="0"/>
              </a:spcAft>
              <a:buSzPts val="2400"/>
            </a:pPr>
            <a:r>
              <a:rPr lang="en-US" sz="2400" kern="1200" dirty="0">
                <a:solidFill>
                  <a:srgbClr val="000000"/>
                </a:solidFill>
                <a:latin typeface="Arial (Body)"/>
              </a:rPr>
              <a:t>You understand how to collaborate effectively with your future co-workers</a:t>
            </a:r>
          </a:p>
          <a:p>
            <a:pPr marL="741553" lvl="1" indent="-284353" defTabSz="685800">
              <a:spcAft>
                <a:spcPct val="0"/>
              </a:spcAft>
              <a:buSzPts val="2400"/>
            </a:pPr>
            <a:r>
              <a:rPr lang="en-US" sz="2400" kern="1200" dirty="0">
                <a:solidFill>
                  <a:srgbClr val="000000"/>
                </a:solidFill>
                <a:latin typeface="Arial (Body)"/>
              </a:rPr>
              <a:t>Giving and receiving critical feedback</a:t>
            </a:r>
          </a:p>
          <a:p>
            <a:pPr marL="741553" lvl="1" indent="-284353" defTabSz="685800">
              <a:spcAft>
                <a:spcPct val="0"/>
              </a:spcAft>
              <a:buSzPts val="2400"/>
            </a:pPr>
            <a:r>
              <a:rPr lang="en-US" sz="2400" kern="1200" dirty="0">
                <a:solidFill>
                  <a:srgbClr val="000000"/>
                </a:solidFill>
                <a:latin typeface="Arial (Body)"/>
              </a:rPr>
              <a:t>Avoiding groupthink</a:t>
            </a:r>
          </a:p>
          <a:p>
            <a:pPr marL="741553" lvl="1" indent="-284353" defTabSz="685800">
              <a:spcAft>
                <a:spcPct val="0"/>
              </a:spcAft>
              <a:buSzPts val="2400"/>
            </a:pPr>
            <a:r>
              <a:rPr lang="en-US" sz="2400" kern="1200" dirty="0">
                <a:solidFill>
                  <a:srgbClr val="000000"/>
                </a:solidFill>
                <a:latin typeface="Arial (Body)"/>
              </a:rPr>
              <a:t>Understanding what and how IS can support teamwork</a:t>
            </a:r>
          </a:p>
        </p:txBody>
      </p:sp>
    </p:spTree>
    <p:extLst>
      <p:ext uri="{BB962C8B-B14F-4D97-AF65-F5344CB8AC3E}">
        <p14:creationId xmlns:p14="http://schemas.microsoft.com/office/powerpoint/2010/main" val="186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“We could also sell virtual spinning</a:t>
            </a:r>
            <a:br>
              <a:rPr lang="en-US" kern="1200" dirty="0">
                <a:latin typeface="Times New Roman" panose="02020603050405020304" pitchFamily="18" charset="0"/>
                <a:ea typeface="+mj-ea"/>
                <a:cs typeface="Times New Roman" panose="02020603050405020304" pitchFamily="18" charset="0"/>
              </a:rPr>
            </a:br>
            <a:r>
              <a:rPr lang="en-US" kern="1200" dirty="0">
                <a:latin typeface="Times New Roman" panose="02020603050405020304" pitchFamily="18" charset="0"/>
                <a:ea typeface="+mj-ea"/>
                <a:cs typeface="Times New Roman" panose="02020603050405020304" pitchFamily="18" charset="0"/>
              </a:rPr>
              <a:t>classes...”</a:t>
            </a:r>
          </a:p>
        </p:txBody>
      </p:sp>
      <p:sp>
        <p:nvSpPr>
          <p:cNvPr id="4" name="Text Placeholder 3"/>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How is ARES going to make money?</a:t>
            </a:r>
          </a:p>
          <a:p>
            <a:pPr marL="743001" lvl="1" indent="-255651" defTabSz="685800">
              <a:spcAft>
                <a:spcPct val="0"/>
              </a:spcAft>
              <a:buSzPts val="2400"/>
            </a:pPr>
            <a:r>
              <a:rPr lang="en-US" sz="2400" kern="1200" dirty="0">
                <a:solidFill>
                  <a:srgbClr val="000000"/>
                </a:solidFill>
                <a:latin typeface="Arial (Body)"/>
                <a:ea typeface="+mn-ea"/>
                <a:cs typeface="+mn-cs"/>
              </a:rPr>
              <a:t>Selling an app to consumers</a:t>
            </a:r>
          </a:p>
          <a:p>
            <a:pPr marL="743001" lvl="1" indent="-255651" defTabSz="685800">
              <a:spcAft>
                <a:spcPct val="0"/>
              </a:spcAft>
              <a:buSzPts val="2400"/>
            </a:pPr>
            <a:r>
              <a:rPr lang="en-US" sz="2400" kern="1200" dirty="0">
                <a:solidFill>
                  <a:srgbClr val="000000"/>
                </a:solidFill>
                <a:latin typeface="Arial (Body)"/>
                <a:ea typeface="+mn-ea"/>
                <a:cs typeface="+mn-cs"/>
              </a:rPr>
              <a:t>Revenue sharing with instructors</a:t>
            </a:r>
          </a:p>
          <a:p>
            <a:pPr marL="743001" lvl="1" indent="-255651" defTabSz="685800">
              <a:spcAft>
                <a:spcPct val="0"/>
              </a:spcAft>
              <a:buSzPts val="2400"/>
            </a:pPr>
            <a:r>
              <a:rPr lang="en-US" sz="2400" kern="1200" dirty="0">
                <a:solidFill>
                  <a:srgbClr val="000000"/>
                </a:solidFill>
                <a:latin typeface="Arial (Body)"/>
                <a:ea typeface="+mn-ea"/>
                <a:cs typeface="+mn-cs"/>
              </a:rPr>
              <a:t>In-app advertising revenue</a:t>
            </a:r>
          </a:p>
          <a:p>
            <a:pPr marL="743001" lvl="1" indent="-255651" defTabSz="685800">
              <a:spcAft>
                <a:spcPct val="0"/>
              </a:spcAft>
              <a:buSzPts val="2400"/>
            </a:pPr>
            <a:r>
              <a:rPr lang="en-US" sz="2400" kern="1200" dirty="0">
                <a:solidFill>
                  <a:srgbClr val="000000"/>
                </a:solidFill>
                <a:latin typeface="Arial (Body)"/>
                <a:ea typeface="+mn-ea"/>
                <a:cs typeface="+mn-cs"/>
              </a:rPr>
              <a:t>Celebrity rides</a:t>
            </a:r>
          </a:p>
          <a:p>
            <a:pPr marL="255651" indent="-255651" defTabSz="685800">
              <a:spcAft>
                <a:spcPct val="0"/>
              </a:spcAft>
              <a:buSzPts val="2400"/>
            </a:pPr>
            <a:r>
              <a:rPr lang="en-US" sz="2400" kern="1200" dirty="0">
                <a:solidFill>
                  <a:srgbClr val="000000"/>
                </a:solidFill>
                <a:latin typeface="Arial (Body)"/>
                <a:ea typeface="+mn-ea"/>
                <a:cs typeface="+mn-cs"/>
              </a:rPr>
              <a:t>Corporate wellness programs? </a:t>
            </a:r>
          </a:p>
          <a:p>
            <a:pPr marL="743001" lvl="1" indent="-255651" defTabSz="685800">
              <a:spcAft>
                <a:spcPct val="0"/>
              </a:spcAft>
              <a:buSzPts val="2400"/>
            </a:pPr>
            <a:r>
              <a:rPr lang="en-US" sz="2400" kern="1200" dirty="0">
                <a:solidFill>
                  <a:srgbClr val="000000"/>
                </a:solidFill>
                <a:latin typeface="Arial (Body)"/>
                <a:ea typeface="+mn-ea"/>
                <a:cs typeface="+mn-cs"/>
              </a:rPr>
              <a:t>Healthy employees might have fewer health issues, be more energetic, and have fewer sick days.</a:t>
            </a:r>
          </a:p>
        </p:txBody>
      </p:sp>
    </p:spTree>
    <p:extLst>
      <p:ext uri="{BB962C8B-B14F-4D97-AF65-F5344CB8AC3E}">
        <p14:creationId xmlns:p14="http://schemas.microsoft.com/office/powerpoint/2010/main" val="371234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Big Brother Wearables </a:t>
            </a:r>
            <a:r>
              <a:rPr lang="en-US" sz="2000" b="0" dirty="0"/>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Ethics Guide</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254635" indent="-284353" defTabSz="685800">
              <a:spcAft>
                <a:spcPct val="0"/>
              </a:spcAft>
              <a:buSzPts val="2400"/>
            </a:pPr>
            <a:r>
              <a:rPr lang="en-US" sz="2400" kern="1200" dirty="0">
                <a:solidFill>
                  <a:srgbClr val="000000"/>
                </a:solidFill>
                <a:latin typeface="Arial (Body)"/>
              </a:rPr>
              <a:t>Richie agrees to wear a biological profiling and health tracking device.</a:t>
            </a:r>
          </a:p>
          <a:p>
            <a:pPr marL="254635" indent="-284353" defTabSz="685800">
              <a:spcAft>
                <a:spcPct val="0"/>
              </a:spcAft>
              <a:buSzPts val="2400"/>
            </a:pPr>
            <a:r>
              <a:rPr lang="en-US" sz="2400" kern="1200" dirty="0">
                <a:solidFill>
                  <a:srgbClr val="000000"/>
                </a:solidFill>
                <a:latin typeface="Arial (Body)"/>
              </a:rPr>
              <a:t>Paid a $150 bonus as part of an incentive program at work to help employees be healthier.</a:t>
            </a:r>
          </a:p>
          <a:p>
            <a:pPr marL="254635" indent="-284353" defTabSz="685800">
              <a:spcAft>
                <a:spcPct val="0"/>
              </a:spcAft>
              <a:buSzPts val="2400"/>
            </a:pPr>
            <a:r>
              <a:rPr lang="en-US" sz="2400" kern="1200" dirty="0">
                <a:solidFill>
                  <a:srgbClr val="000000"/>
                </a:solidFill>
                <a:latin typeface="Arial (Body)"/>
              </a:rPr>
              <a:t>Sal, his boss, tells him his performance is unacceptable.</a:t>
            </a:r>
          </a:p>
          <a:p>
            <a:pPr marL="254635" indent="-284353" defTabSz="685800">
              <a:spcAft>
                <a:spcPct val="0"/>
              </a:spcAft>
              <a:buSzPts val="2400"/>
            </a:pPr>
            <a:r>
              <a:rPr lang="en-US" sz="2400" kern="1200" dirty="0">
                <a:solidFill>
                  <a:srgbClr val="000000"/>
                </a:solidFill>
                <a:latin typeface="Arial (Body)"/>
              </a:rPr>
              <a:t>Richie is over-fatigued from too much cycling.</a:t>
            </a:r>
          </a:p>
        </p:txBody>
      </p:sp>
    </p:spTree>
    <p:extLst>
      <p:ext uri="{BB962C8B-B14F-4D97-AF65-F5344CB8AC3E}">
        <p14:creationId xmlns:p14="http://schemas.microsoft.com/office/powerpoint/2010/main" val="3337926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Big Brother Wearables </a:t>
            </a:r>
            <a:r>
              <a:rPr lang="en-US" sz="2000" b="0" dirty="0"/>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Ethics Guide</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254635" indent="-284353" defTabSz="685800">
              <a:spcAft>
                <a:spcPct val="0"/>
              </a:spcAft>
              <a:buSzPts val="2400"/>
            </a:pPr>
            <a:r>
              <a:rPr lang="en-US" sz="2400" kern="1200" dirty="0">
                <a:solidFill>
                  <a:srgbClr val="000000"/>
                </a:solidFill>
                <a:latin typeface="Arial (Body)"/>
              </a:rPr>
              <a:t>How would you feel if your employer began monitoring your computer activity and physiological state?</a:t>
            </a:r>
          </a:p>
          <a:p>
            <a:pPr marL="254635" indent="-284353" defTabSz="685800">
              <a:spcAft>
                <a:spcPct val="0"/>
              </a:spcAft>
              <a:buSzPts val="2400"/>
            </a:pPr>
            <a:r>
              <a:rPr lang="en-US" sz="2400" kern="1200" dirty="0">
                <a:solidFill>
                  <a:srgbClr val="000000"/>
                </a:solidFill>
                <a:latin typeface="Arial (Body)"/>
              </a:rPr>
              <a:t>Is monitoring the physiology and computer behavior of employees ethical?</a:t>
            </a:r>
          </a:p>
          <a:p>
            <a:pPr marL="741553" lvl="1" indent="-284353" defTabSz="685800">
              <a:spcAft>
                <a:spcPct val="0"/>
              </a:spcAft>
              <a:buSzPts val="2400"/>
            </a:pPr>
            <a:r>
              <a:rPr lang="en-US" sz="2400" kern="1200" dirty="0">
                <a:solidFill>
                  <a:srgbClr val="000000"/>
                </a:solidFill>
                <a:latin typeface="Arial (Body)"/>
              </a:rPr>
              <a:t>Categorical imperative—What you ought to do, independent of your own wants.</a:t>
            </a:r>
          </a:p>
          <a:p>
            <a:pPr marL="741553" lvl="1" indent="-284353" defTabSz="685800">
              <a:spcAft>
                <a:spcPct val="0"/>
              </a:spcAft>
              <a:buSzPts val="2400"/>
            </a:pPr>
            <a:r>
              <a:rPr lang="en-US" sz="2400" kern="1200" dirty="0">
                <a:solidFill>
                  <a:srgbClr val="000000"/>
                </a:solidFill>
                <a:latin typeface="Arial (Body)"/>
              </a:rPr>
              <a:t>Utilitarianism—The morality of an act is determined by its outcome.</a:t>
            </a:r>
          </a:p>
        </p:txBody>
      </p:sp>
    </p:spTree>
    <p:extLst>
      <p:ext uri="{BB962C8B-B14F-4D97-AF65-F5344CB8AC3E}">
        <p14:creationId xmlns:p14="http://schemas.microsoft.com/office/powerpoint/2010/main" val="32188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Big Brother Wearables </a:t>
            </a:r>
            <a:r>
              <a:rPr lang="en-US" sz="2000" b="0" dirty="0"/>
              <a:t>(3 of 3)</a:t>
            </a:r>
            <a:endParaRPr lang="en-US"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Ethics Guide</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254635" indent="-284353" defTabSz="685800">
              <a:spcAft>
                <a:spcPct val="0"/>
              </a:spcAft>
              <a:buSzPts val="2400"/>
            </a:pPr>
            <a:r>
              <a:rPr lang="en-US" sz="2400" kern="1200" dirty="0">
                <a:solidFill>
                  <a:srgbClr val="000000"/>
                </a:solidFill>
                <a:latin typeface="Arial (Body)"/>
              </a:rPr>
              <a:t>Would this type of monitoring change your behavior both inside and outside of work? </a:t>
            </a:r>
          </a:p>
          <a:p>
            <a:pPr marL="254635" indent="-284353" defTabSz="685800">
              <a:spcAft>
                <a:spcPct val="0"/>
              </a:spcAft>
              <a:buSzPts val="2400"/>
            </a:pPr>
            <a:r>
              <a:rPr lang="en-US" sz="2400" kern="1200" dirty="0">
                <a:solidFill>
                  <a:srgbClr val="000000"/>
                </a:solidFill>
                <a:latin typeface="Arial (Body)"/>
              </a:rPr>
              <a:t>Would you consider this an invasion of your privacy?</a:t>
            </a:r>
          </a:p>
          <a:p>
            <a:pPr marL="254635" indent="-284353" defTabSz="685800">
              <a:spcAft>
                <a:spcPct val="0"/>
              </a:spcAft>
              <a:buSzPts val="2400"/>
            </a:pPr>
            <a:r>
              <a:rPr lang="en-US" sz="2400" kern="1200" dirty="0">
                <a:solidFill>
                  <a:srgbClr val="000000"/>
                </a:solidFill>
                <a:latin typeface="Arial (Body)"/>
              </a:rPr>
              <a:t>Patient data collected by healthcare providers is one of the most sensitive types of data. </a:t>
            </a:r>
          </a:p>
          <a:p>
            <a:pPr marL="741553" lvl="1" indent="-284353" defTabSz="685800">
              <a:spcAft>
                <a:spcPct val="0"/>
              </a:spcAft>
              <a:buSzPts val="2400"/>
            </a:pPr>
            <a:r>
              <a:rPr lang="en-US" sz="2400" kern="1200" dirty="0">
                <a:solidFill>
                  <a:srgbClr val="000000"/>
                </a:solidFill>
                <a:latin typeface="Arial (Body)"/>
              </a:rPr>
              <a:t>What are some of the risks and liabilities facing companies if they decide to use wearable technologies to monitor employees?</a:t>
            </a:r>
          </a:p>
        </p:txBody>
      </p:sp>
    </p:spTree>
    <p:extLst>
      <p:ext uri="{BB962C8B-B14F-4D97-AF65-F5344CB8AC3E}">
        <p14:creationId xmlns:p14="http://schemas.microsoft.com/office/powerpoint/2010/main" val="12207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Senior Product Manager</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Career Guide</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0" indent="0" defTabSz="685800">
              <a:spcAft>
                <a:spcPct val="0"/>
              </a:spcAft>
              <a:buSzPts val="2400"/>
              <a:buNone/>
            </a:pPr>
            <a:r>
              <a:rPr lang="en-US" sz="2400" kern="1200" dirty="0">
                <a:solidFill>
                  <a:srgbClr val="000000"/>
                </a:solidFill>
                <a:latin typeface="Arial (Body)"/>
              </a:rPr>
              <a:t>Christi Wruck at Instructure</a:t>
            </a:r>
          </a:p>
          <a:p>
            <a:pPr marL="0" indent="0" defTabSz="685800">
              <a:spcAft>
                <a:spcPct val="0"/>
              </a:spcAft>
              <a:buSzPts val="2400"/>
              <a:buNone/>
            </a:pPr>
            <a:r>
              <a:rPr lang="en-US" sz="2400" kern="1200" dirty="0">
                <a:solidFill>
                  <a:srgbClr val="000000"/>
                </a:solidFill>
                <a:latin typeface="Arial (Body)"/>
              </a:rPr>
              <a:t>Q. What attracted you to this field?</a:t>
            </a:r>
          </a:p>
          <a:p>
            <a:pPr marL="486918" lvl="1" indent="0" defTabSz="685800">
              <a:spcAft>
                <a:spcPct val="0"/>
              </a:spcAft>
              <a:buSzPts val="2400"/>
              <a:buNone/>
            </a:pPr>
            <a:r>
              <a:rPr lang="en-US" sz="2000" kern="1200" dirty="0">
                <a:solidFill>
                  <a:srgbClr val="000000"/>
                </a:solidFill>
                <a:latin typeface="Arial (Body)"/>
              </a:rPr>
              <a:t>A. “I was working in a different field but was regularly considered the resident techie. I built Web sites and databases and set up networks and systems for the nonprofits that employed me. I was good at it, and I enjoyed it. So I decided to move into this field.”</a:t>
            </a:r>
          </a:p>
          <a:p>
            <a:pPr marL="0" indent="0" defTabSz="685800">
              <a:spcAft>
                <a:spcPct val="0"/>
              </a:spcAft>
              <a:buSzPts val="2400"/>
              <a:buNone/>
            </a:pPr>
            <a:r>
              <a:rPr lang="en-US" sz="2400" kern="1200" dirty="0">
                <a:solidFill>
                  <a:srgbClr val="000000"/>
                </a:solidFill>
                <a:latin typeface="Arial (Body)"/>
              </a:rPr>
              <a:t>Q. What advice would you give to someone who is considering working in your field?</a:t>
            </a:r>
          </a:p>
          <a:p>
            <a:pPr marL="486918" lvl="1" indent="0" defTabSz="685800">
              <a:spcAft>
                <a:spcPct val="0"/>
              </a:spcAft>
              <a:buSzPts val="2400"/>
              <a:buNone/>
            </a:pPr>
            <a:r>
              <a:rPr lang="en-US" sz="2000" kern="1200" dirty="0">
                <a:solidFill>
                  <a:srgbClr val="000000"/>
                </a:solidFill>
                <a:latin typeface="Arial (Body)"/>
              </a:rPr>
              <a:t>A. “Study Agile, UX/UI design, project management, and SCRUM, and learn how to write at least a little bit of code.”</a:t>
            </a:r>
          </a:p>
          <a:p>
            <a:pPr marL="0" indent="0" defTabSz="685800">
              <a:spcAft>
                <a:spcPct val="0"/>
              </a:spcAft>
              <a:buSzPts val="2400"/>
              <a:buNone/>
            </a:pPr>
            <a:endParaRPr lang="en-US" sz="2400" kern="1200" dirty="0">
              <a:solidFill>
                <a:srgbClr val="000000"/>
              </a:solidFill>
              <a:latin typeface="Arial (Body)"/>
            </a:endParaRPr>
          </a:p>
        </p:txBody>
      </p:sp>
    </p:spTree>
    <p:extLst>
      <p:ext uri="{BB962C8B-B14F-4D97-AF65-F5344CB8AC3E}">
        <p14:creationId xmlns:p14="http://schemas.microsoft.com/office/powerpoint/2010/main" val="3545580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7-1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two key characteristics of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three criteria for successful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four primary purposes of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components and functions of a collaboration information system?</a:t>
            </a:r>
          </a:p>
        </p:txBody>
      </p:sp>
    </p:spTree>
    <p:extLst>
      <p:ext uri="{BB962C8B-B14F-4D97-AF65-F5344CB8AC3E}">
        <p14:creationId xmlns:p14="http://schemas.microsoft.com/office/powerpoint/2010/main" val="66530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Airbnb</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Case Study 7</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342900" indent="-342900" defTabSz="685800">
              <a:spcAft>
                <a:spcPct val="0"/>
              </a:spcAft>
              <a:buSzPts val="2400"/>
            </a:pPr>
            <a:r>
              <a:rPr lang="en-US" sz="2400" kern="1200" dirty="0">
                <a:solidFill>
                  <a:srgbClr val="000000"/>
                </a:solidFill>
                <a:latin typeface="Arial (Body)"/>
              </a:rPr>
              <a:t>Airbnb is a business based on sharing referred to as collaborative consumption. </a:t>
            </a:r>
          </a:p>
          <a:p>
            <a:pPr marL="342900" indent="-342900" defTabSz="685800">
              <a:spcAft>
                <a:spcPct val="0"/>
              </a:spcAft>
              <a:buSzPts val="2400"/>
            </a:pPr>
            <a:r>
              <a:rPr lang="en-US" sz="2400" kern="1200" dirty="0">
                <a:solidFill>
                  <a:srgbClr val="000000"/>
                </a:solidFill>
                <a:latin typeface="Arial (Body)"/>
              </a:rPr>
              <a:t>Consumers can temporarily share their assets with other consumers via renting or lending, Airbnb charges a fee for this service.</a:t>
            </a:r>
          </a:p>
          <a:p>
            <a:pPr marL="342900" indent="-342900" defTabSz="685800">
              <a:spcAft>
                <a:spcPct val="0"/>
              </a:spcAft>
              <a:buSzPts val="2400"/>
            </a:pPr>
            <a:r>
              <a:rPr lang="en-US" sz="2400" kern="1200" dirty="0">
                <a:solidFill>
                  <a:srgbClr val="000000"/>
                </a:solidFill>
                <a:latin typeface="Arial (Body)"/>
              </a:rPr>
              <a:t>Airbnb doesn’t own any hotels, yet it is the largest accommodation provider in the world.</a:t>
            </a:r>
          </a:p>
          <a:p>
            <a:pPr marL="342900" indent="-342900" defTabSz="685800">
              <a:spcAft>
                <a:spcPct val="0"/>
              </a:spcAft>
              <a:buSzPts val="2400"/>
            </a:pPr>
            <a:r>
              <a:rPr lang="en-US" sz="2400" kern="1200" dirty="0">
                <a:solidFill>
                  <a:srgbClr val="000000"/>
                </a:solidFill>
                <a:latin typeface="Arial (Body)"/>
              </a:rPr>
              <a:t>A big part of collaborative consumption is feedback.</a:t>
            </a:r>
          </a:p>
          <a:p>
            <a:pPr marL="0" indent="0" defTabSz="685800">
              <a:spcAft>
                <a:spcPct val="0"/>
              </a:spcAft>
              <a:buSzPts val="2400"/>
              <a:buNone/>
            </a:pPr>
            <a:endParaRPr lang="en-US" sz="2400" kern="1200" dirty="0">
              <a:solidFill>
                <a:srgbClr val="000000"/>
              </a:solidFill>
              <a:latin typeface="Arial (Body)"/>
            </a:endParaRPr>
          </a:p>
        </p:txBody>
      </p:sp>
    </p:spTree>
    <p:extLst>
      <p:ext uri="{BB962C8B-B14F-4D97-AF65-F5344CB8AC3E}">
        <p14:creationId xmlns:p14="http://schemas.microsoft.com/office/powerpoint/2010/main" val="1278232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Airbnb </a:t>
            </a:r>
            <a:r>
              <a:rPr lang="en-US" sz="2400" dirty="0"/>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idx="1"/>
          </p:nvPr>
        </p:nvSpPr>
        <p:spPr>
          <a:xfrm>
            <a:off x="1981200" y="1600200"/>
            <a:ext cx="8229600" cy="46349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Case Study 7</a:t>
            </a:r>
            <a:endParaRPr lang="en-US" sz="1400" dirty="0">
              <a:latin typeface="+mn-lt"/>
            </a:endParaRPr>
          </a:p>
        </p:txBody>
      </p:sp>
      <p:sp>
        <p:nvSpPr>
          <p:cNvPr id="5" name="Content Placeholder 4"/>
          <p:cNvSpPr>
            <a:spLocks noGrp="1"/>
          </p:cNvSpPr>
          <p:nvPr>
            <p:ph idx="13"/>
          </p:nvPr>
        </p:nvSpPr>
        <p:spPr>
          <a:xfrm>
            <a:off x="1997720" y="2063692"/>
            <a:ext cx="8229600" cy="3892060"/>
          </a:xfrm>
        </p:spPr>
        <p:txBody>
          <a:bodyPr/>
          <a:lstStyle/>
          <a:p>
            <a:pPr marL="342900" indent="-342900" defTabSz="685800">
              <a:spcAft>
                <a:spcPct val="0"/>
              </a:spcAft>
              <a:buSzPts val="2400"/>
            </a:pPr>
            <a:r>
              <a:rPr lang="en-US" sz="2400" kern="1200" dirty="0">
                <a:solidFill>
                  <a:srgbClr val="000000"/>
                </a:solidFill>
                <a:latin typeface="Arial (Body)"/>
              </a:rPr>
              <a:t>Why did it take 13 years for someone to start a company like Airbnb?</a:t>
            </a:r>
          </a:p>
          <a:p>
            <a:pPr marL="342900" indent="-342900" defTabSz="685800">
              <a:spcAft>
                <a:spcPct val="0"/>
              </a:spcAft>
              <a:buSzPts val="2400"/>
            </a:pPr>
            <a:r>
              <a:rPr lang="en-US" sz="2400" kern="1200" dirty="0">
                <a:solidFill>
                  <a:srgbClr val="000000"/>
                </a:solidFill>
                <a:latin typeface="Arial (Body)"/>
              </a:rPr>
              <a:t>What other markets might benefit from collaborative consumption?</a:t>
            </a:r>
          </a:p>
          <a:p>
            <a:pPr marL="342900" indent="-342900" defTabSz="685800">
              <a:spcAft>
                <a:spcPct val="0"/>
              </a:spcAft>
              <a:buSzPts val="2400"/>
            </a:pPr>
            <a:r>
              <a:rPr lang="en-US" sz="2400" kern="1200" dirty="0">
                <a:solidFill>
                  <a:srgbClr val="000000"/>
                </a:solidFill>
                <a:latin typeface="Arial (Body)"/>
              </a:rPr>
              <a:t>Would companies like Airbnb and Uber help economies or hurt them? Why?</a:t>
            </a:r>
          </a:p>
          <a:p>
            <a:pPr marL="342900" indent="-342900" defTabSz="685800">
              <a:spcAft>
                <a:spcPct val="0"/>
              </a:spcAft>
              <a:buSzPts val="2400"/>
            </a:pPr>
            <a:r>
              <a:rPr lang="en-US" sz="2400" kern="1200" dirty="0">
                <a:solidFill>
                  <a:srgbClr val="000000"/>
                </a:solidFill>
                <a:latin typeface="Arial (Body)"/>
              </a:rPr>
              <a:t>Why would reviews be more important to a smaller host compared to a large 200-room hotel?</a:t>
            </a:r>
          </a:p>
          <a:p>
            <a:pPr marL="0" indent="0" defTabSz="685800">
              <a:spcAft>
                <a:spcPct val="0"/>
              </a:spcAft>
              <a:buSzPts val="2400"/>
              <a:buNone/>
            </a:pPr>
            <a:endParaRPr lang="en-US" sz="2400" kern="1200" dirty="0">
              <a:solidFill>
                <a:srgbClr val="000000"/>
              </a:solidFill>
              <a:latin typeface="Arial (Body)"/>
            </a:endParaRPr>
          </a:p>
        </p:txBody>
      </p:sp>
    </p:spTree>
    <p:extLst>
      <p:ext uri="{BB962C8B-B14F-4D97-AF65-F5344CB8AC3E}">
        <p14:creationId xmlns:p14="http://schemas.microsoft.com/office/powerpoint/2010/main" val="383267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two key characteristics of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three criteria for successful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four primary purposes of collaboration?</a:t>
            </a:r>
          </a:p>
          <a:p>
            <a:pPr marL="0" indent="0" defTabSz="685800">
              <a:buSzPts val="2400"/>
              <a:buNone/>
              <a:tabLst/>
            </a:pPr>
            <a:r>
              <a:rPr lang="en-US" sz="2400" b="1" kern="1200" dirty="0">
                <a:solidFill>
                  <a:schemeClr val="tx2"/>
                </a:solidFill>
                <a:latin typeface="Arial (Body)"/>
              </a:rPr>
              <a:t>7</a:t>
            </a:r>
            <a:r>
              <a:rPr lang="en-US" sz="2400" b="1" kern="1200" dirty="0">
                <a:solidFill>
                  <a:schemeClr val="tx2"/>
                </a:solidFill>
                <a:latin typeface="Arial (Body)"/>
                <a:ea typeface="+mn-ea"/>
                <a:cs typeface="+mn-cs"/>
              </a:rPr>
              <a:t>-4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components and functions of a collaboration information system?</a:t>
            </a:r>
          </a:p>
        </p:txBody>
      </p:sp>
    </p:spTree>
    <p:extLst>
      <p:ext uri="{BB962C8B-B14F-4D97-AF65-F5344CB8AC3E}">
        <p14:creationId xmlns:p14="http://schemas.microsoft.com/office/powerpoint/2010/main" val="137265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Successful Collaboration</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600200"/>
            <a:ext cx="8229600" cy="1411702"/>
          </a:xfrm>
        </p:spPr>
        <p:txBody>
          <a:bodyPr wrap="square" lIns="91425" tIns="91425" rIns="91425" bIns="91425" anchor="t" anchorCtr="0">
            <a:noAutofit/>
          </a:bodyPr>
          <a:lstStyle/>
          <a:p>
            <a:pPr marL="0" indent="0" defTabSz="685800">
              <a:spcAft>
                <a:spcPct val="0"/>
              </a:spcAft>
              <a:buSzPts val="2400"/>
              <a:buNone/>
              <a:tabLst>
                <a:tab pos="176213" algn="l"/>
              </a:tabLst>
            </a:pPr>
            <a:r>
              <a:rPr lang="en-US" sz="1400" kern="1200" dirty="0">
                <a:solidFill>
                  <a:schemeClr val="tx1"/>
                </a:solidFill>
                <a:latin typeface="Arial (Body)"/>
                <a:ea typeface="+mn-ea"/>
                <a:cs typeface="+mn-cs"/>
              </a:rPr>
              <a:t>7-1 What are the two key characteristics of collaboration?</a:t>
            </a:r>
          </a:p>
          <a:p>
            <a:pPr marL="432054" indent="-432054" defTabSz="685800">
              <a:spcAft>
                <a:spcPct val="0"/>
              </a:spcAft>
              <a:buSzPts val="2400"/>
              <a:buFont typeface="+mj-lt"/>
              <a:buAutoNum type="arabicPeriod"/>
            </a:pPr>
            <a:r>
              <a:rPr lang="en-US" sz="2400" kern="1200" dirty="0">
                <a:solidFill>
                  <a:srgbClr val="000000"/>
                </a:solidFill>
                <a:latin typeface="Arial (Body)"/>
                <a:ea typeface="+mn-ea"/>
                <a:cs typeface="+mn-cs"/>
              </a:rPr>
              <a:t>People working together to achieve a common goal.</a:t>
            </a:r>
          </a:p>
          <a:p>
            <a:pPr marL="432054" indent="-432054" defTabSz="685800">
              <a:spcAft>
                <a:spcPct val="0"/>
              </a:spcAft>
              <a:buSzPts val="2400"/>
              <a:buFont typeface="+mj-lt"/>
              <a:buAutoNum type="arabicPeriod"/>
            </a:pPr>
            <a:r>
              <a:rPr lang="en-US" sz="2400" kern="1200" dirty="0">
                <a:solidFill>
                  <a:srgbClr val="000000"/>
                </a:solidFill>
                <a:latin typeface="Arial (Body)"/>
                <a:ea typeface="+mn-ea"/>
                <a:cs typeface="+mn-cs"/>
              </a:rPr>
              <a:t>Feedback and iteration</a:t>
            </a:r>
          </a:p>
        </p:txBody>
      </p:sp>
      <p:sp>
        <p:nvSpPr>
          <p:cNvPr id="5" name="Text Placeholder 4"/>
          <p:cNvSpPr>
            <a:spLocks noGrp="1"/>
          </p:cNvSpPr>
          <p:nvPr>
            <p:ph type="body" idx="2"/>
          </p:nvPr>
        </p:nvSpPr>
        <p:spPr>
          <a:xfrm>
            <a:off x="1981200" y="3011902"/>
            <a:ext cx="8229600" cy="696034"/>
          </a:xfrm>
        </p:spPr>
        <p:txBody>
          <a:bodyPr/>
          <a:lstStyle/>
          <a:p>
            <a:pPr marL="741600" lvl="1" indent="-284400">
              <a:buFontTx/>
              <a:buChar char="–"/>
            </a:pPr>
            <a:r>
              <a:rPr lang="en-US" sz="2400" kern="1200" dirty="0">
                <a:solidFill>
                  <a:srgbClr val="000000"/>
                </a:solidFill>
                <a:latin typeface="Arial (Body)"/>
              </a:rPr>
              <a:t>Cooperation lacks feedback and iteration loop.</a:t>
            </a:r>
            <a:endParaRPr lang="en-IN" sz="2400" dirty="0"/>
          </a:p>
        </p:txBody>
      </p:sp>
    </p:spTree>
    <p:extLst>
      <p:ext uri="{BB962C8B-B14F-4D97-AF65-F5344CB8AC3E}">
        <p14:creationId xmlns:p14="http://schemas.microsoft.com/office/powerpoint/2010/main" val="151660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Importance of Effective Critical Feedback</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chemeClr val="tx1"/>
                </a:solidFill>
                <a:latin typeface="Arial (Body)"/>
              </a:rPr>
              <a:t>7</a:t>
            </a:r>
            <a:r>
              <a:rPr lang="en-US" sz="1400" kern="1200" dirty="0">
                <a:solidFill>
                  <a:schemeClr val="tx1"/>
                </a:solidFill>
                <a:latin typeface="Arial (Body)"/>
                <a:ea typeface="+mn-ea"/>
                <a:cs typeface="+mn-cs"/>
              </a:rPr>
              <a:t>-1 What are the two key characteristics of collaboration?</a:t>
            </a:r>
          </a:p>
          <a:p>
            <a:pPr marL="255651" indent="-255651" defTabSz="685800">
              <a:spcAft>
                <a:spcPct val="0"/>
              </a:spcAft>
              <a:buSzPts val="2400"/>
            </a:pPr>
            <a:r>
              <a:rPr lang="en-US" sz="2400" kern="1200" dirty="0">
                <a:solidFill>
                  <a:srgbClr val="000000"/>
                </a:solidFill>
                <a:latin typeface="Arial (Body)"/>
                <a:ea typeface="+mn-ea"/>
                <a:cs typeface="+mn-cs"/>
              </a:rPr>
              <a:t>Members learn from each other.</a:t>
            </a:r>
          </a:p>
          <a:p>
            <a:pPr marL="255651" indent="-255651" defTabSz="685800">
              <a:spcAft>
                <a:spcPct val="0"/>
              </a:spcAft>
              <a:buSzPts val="2400"/>
            </a:pPr>
            <a:r>
              <a:rPr lang="en-US" sz="2400" kern="1200" dirty="0">
                <a:solidFill>
                  <a:srgbClr val="000000"/>
                </a:solidFill>
                <a:latin typeface="Arial (Body)"/>
                <a:ea typeface="+mn-ea"/>
                <a:cs typeface="+mn-cs"/>
              </a:rPr>
              <a:t>Provide </a:t>
            </a:r>
            <a:r>
              <a:rPr lang="en-US" sz="2400" b="1" kern="1200" dirty="0">
                <a:solidFill>
                  <a:srgbClr val="000000"/>
                </a:solidFill>
                <a:latin typeface="Arial (Body)"/>
                <a:ea typeface="+mn-ea"/>
                <a:cs typeface="+mn-cs"/>
              </a:rPr>
              <a:t>constructive criticism</a:t>
            </a:r>
            <a:r>
              <a:rPr lang="en-US" sz="2400" kern="1200" dirty="0">
                <a:solidFill>
                  <a:srgbClr val="000000"/>
                </a:solidFill>
                <a:latin typeface="Arial (Body)"/>
                <a:ea typeface="+mn-ea"/>
                <a:cs typeface="+mn-cs"/>
              </a:rPr>
              <a:t>—both positive and negative advice given to improve an outcome.</a:t>
            </a:r>
          </a:p>
          <a:p>
            <a:pPr marL="255651" indent="-255651" defTabSz="685800">
              <a:spcAft>
                <a:spcPct val="0"/>
              </a:spcAft>
              <a:buSzPts val="2400"/>
            </a:pPr>
            <a:r>
              <a:rPr lang="en-US" sz="2400" kern="1200" dirty="0">
                <a:solidFill>
                  <a:srgbClr val="000000"/>
                </a:solidFill>
                <a:latin typeface="Arial (Body)"/>
                <a:ea typeface="+mn-ea"/>
                <a:cs typeface="+mn-cs"/>
              </a:rPr>
              <a:t>Be willing to express different, even unpopular, ideas. (Important)</a:t>
            </a:r>
          </a:p>
          <a:p>
            <a:pPr marL="255651" indent="-255651" defTabSz="685800">
              <a:spcAft>
                <a:spcPct val="0"/>
              </a:spcAft>
              <a:buSzPts val="2400"/>
            </a:pPr>
            <a:r>
              <a:rPr lang="en-US" sz="2400" kern="1200" dirty="0">
                <a:solidFill>
                  <a:srgbClr val="000000"/>
                </a:solidFill>
                <a:latin typeface="Arial (Body)"/>
                <a:ea typeface="+mn-ea"/>
                <a:cs typeface="+mn-cs"/>
              </a:rPr>
              <a:t>Avoid </a:t>
            </a:r>
            <a:r>
              <a:rPr lang="en-US" sz="2400" b="1" kern="1200" dirty="0">
                <a:solidFill>
                  <a:srgbClr val="000000"/>
                </a:solidFill>
                <a:latin typeface="Arial (Body)"/>
                <a:ea typeface="+mn-ea"/>
                <a:cs typeface="+mn-cs"/>
              </a:rPr>
              <a:t>groupthink</a:t>
            </a:r>
            <a:r>
              <a:rPr lang="en-US" sz="2400" kern="1200" dirty="0">
                <a:solidFill>
                  <a:srgbClr val="000000"/>
                </a:solidFill>
                <a:latin typeface="Arial (Body)"/>
                <a:ea typeface="+mn-ea"/>
                <a:cs typeface="+mn-cs"/>
              </a:rPr>
              <a:t>—the desire for group cohesion.</a:t>
            </a:r>
          </a:p>
          <a:p>
            <a:pPr marL="255651" indent="-255651" defTabSz="685800">
              <a:spcAft>
                <a:spcPct val="0"/>
              </a:spcAft>
              <a:buSzPts val="2400"/>
            </a:pPr>
            <a:r>
              <a:rPr lang="en-US" sz="2400" kern="1200" dirty="0">
                <a:solidFill>
                  <a:srgbClr val="000000"/>
                </a:solidFill>
                <a:latin typeface="Arial (Body)"/>
                <a:ea typeface="+mn-ea"/>
                <a:cs typeface="+mn-cs"/>
              </a:rPr>
              <a:t>Collaborator business experience not important.</a:t>
            </a:r>
          </a:p>
          <a:p>
            <a:pPr marL="255651" indent="-255651" defTabSz="685800">
              <a:spcAft>
                <a:spcPct val="0"/>
              </a:spcAft>
              <a:buSzPts val="2400"/>
            </a:pPr>
            <a:r>
              <a:rPr lang="en-US" sz="2400" kern="1200" dirty="0">
                <a:solidFill>
                  <a:srgbClr val="000000"/>
                </a:solidFill>
                <a:latin typeface="Arial (Body)"/>
                <a:ea typeface="+mn-ea"/>
                <a:cs typeface="+mn-cs"/>
              </a:rPr>
              <a:t>Being popular or well organized not important.</a:t>
            </a:r>
          </a:p>
        </p:txBody>
      </p:sp>
    </p:spTree>
    <p:extLst>
      <p:ext uri="{BB962C8B-B14F-4D97-AF65-F5344CB8AC3E}">
        <p14:creationId xmlns:p14="http://schemas.microsoft.com/office/powerpoint/2010/main" val="122596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Important Characteristics of a Collaborator</a:t>
            </a:r>
          </a:p>
        </p:txBody>
      </p:sp>
      <p:sp>
        <p:nvSpPr>
          <p:cNvPr id="3" name="Text Placeholder 2"/>
          <p:cNvSpPr>
            <a:spLocks noGrp="1"/>
          </p:cNvSpPr>
          <p:nvPr>
            <p:ph type="body" idx="1"/>
          </p:nvPr>
        </p:nvSpPr>
        <p:spPr>
          <a:xfrm>
            <a:off x="1981200" y="1600201"/>
            <a:ext cx="8229600" cy="867697"/>
          </a:xfrm>
        </p:spPr>
        <p:txBody>
          <a:bodyPr/>
          <a:lstStyle/>
          <a:p>
            <a:pPr marL="0" indent="0" defTabSz="685800">
              <a:spcAft>
                <a:spcPct val="0"/>
              </a:spcAft>
              <a:buSzPts val="2400"/>
              <a:buNone/>
            </a:pPr>
            <a:r>
              <a:rPr lang="en-US" sz="1400" kern="1200" dirty="0">
                <a:solidFill>
                  <a:schemeClr val="tx1"/>
                </a:solidFill>
                <a:latin typeface="Arial (Body)"/>
              </a:rPr>
              <a:t>7</a:t>
            </a:r>
            <a:r>
              <a:rPr lang="en-US" sz="1400" kern="1200" dirty="0">
                <a:solidFill>
                  <a:schemeClr val="tx1"/>
                </a:solidFill>
                <a:latin typeface="Arial (Body)"/>
                <a:ea typeface="+mn-ea"/>
                <a:cs typeface="+mn-cs"/>
              </a:rPr>
              <a:t>-1 What are the two key characteristics of collaboration?</a:t>
            </a:r>
          </a:p>
          <a:p>
            <a:pPr marL="0" indent="0" defTabSz="685800">
              <a:spcAft>
                <a:spcPct val="0"/>
              </a:spcAft>
              <a:buSzPts val="2400"/>
              <a:buNone/>
            </a:pPr>
            <a:r>
              <a:rPr lang="en-US" sz="2200" b="1" kern="1200" dirty="0">
                <a:solidFill>
                  <a:schemeClr val="tx1"/>
                </a:solidFill>
                <a:latin typeface="Arial (Body)"/>
                <a:ea typeface="+mn-ea"/>
                <a:cs typeface="+mn-cs"/>
              </a:rPr>
              <a:t>Figure 7-1</a:t>
            </a:r>
            <a:r>
              <a:rPr lang="en-US" sz="2200" kern="1200" dirty="0">
                <a:solidFill>
                  <a:schemeClr val="tx1"/>
                </a:solidFill>
                <a:latin typeface="Arial (Body)"/>
                <a:ea typeface="+mn-ea"/>
                <a:cs typeface="+mn-cs"/>
              </a:rPr>
              <a:t> Important Characteristics of a Collaborator</a:t>
            </a:r>
          </a:p>
        </p:txBody>
      </p:sp>
      <p:pic>
        <p:nvPicPr>
          <p:cNvPr id="5" name="Picture 4" descr="Listing of important characteristics of a collaborator">
            <a:extLst>
              <a:ext uri="{FF2B5EF4-FFF2-40B4-BE49-F238E27FC236}">
                <a16:creationId xmlns:a16="http://schemas.microsoft.com/office/drawing/2014/main" id="{8D681438-9355-4138-BB92-2A79BC7199AB}"/>
              </a:ext>
            </a:extLst>
          </p:cNvPr>
          <p:cNvPicPr>
            <a:picLocks noChangeAspect="1"/>
          </p:cNvPicPr>
          <p:nvPr/>
        </p:nvPicPr>
        <p:blipFill>
          <a:blip r:embed="rId3"/>
          <a:stretch>
            <a:fillRect/>
          </a:stretch>
        </p:blipFill>
        <p:spPr>
          <a:xfrm>
            <a:off x="1981200" y="2610510"/>
            <a:ext cx="3998622" cy="3230771"/>
          </a:xfrm>
          <a:prstGeom prst="rect">
            <a:avLst/>
          </a:prstGeom>
        </p:spPr>
      </p:pic>
      <p:pic>
        <p:nvPicPr>
          <p:cNvPr id="8" name="Picture 7" descr="Listing of important characteristics of a collaborator">
            <a:extLst>
              <a:ext uri="{FF2B5EF4-FFF2-40B4-BE49-F238E27FC236}">
                <a16:creationId xmlns:a16="http://schemas.microsoft.com/office/drawing/2014/main" id="{AA1B57D3-67F0-4A98-83E0-5700EA67F65E}"/>
              </a:ext>
            </a:extLst>
          </p:cNvPr>
          <p:cNvPicPr>
            <a:picLocks noChangeAspect="1"/>
          </p:cNvPicPr>
          <p:nvPr/>
        </p:nvPicPr>
        <p:blipFill>
          <a:blip r:embed="rId4"/>
          <a:stretch>
            <a:fillRect/>
          </a:stretch>
        </p:blipFill>
        <p:spPr>
          <a:xfrm>
            <a:off x="6096000" y="2839338"/>
            <a:ext cx="4233751" cy="2512838"/>
          </a:xfrm>
          <a:prstGeom prst="rect">
            <a:avLst/>
          </a:prstGeom>
        </p:spPr>
      </p:pic>
    </p:spTree>
    <p:extLst>
      <p:ext uri="{BB962C8B-B14F-4D97-AF65-F5344CB8AC3E}">
        <p14:creationId xmlns:p14="http://schemas.microsoft.com/office/powerpoint/2010/main" val="246469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solidFill>
                  <a:schemeClr val="tx2"/>
                </a:solidFill>
                <a:latin typeface="Times New Roman" panose="02020603050405020304" pitchFamily="18" charset="0"/>
                <a:ea typeface="+mj-ea"/>
                <a:cs typeface="Times New Roman" panose="02020603050405020304" pitchFamily="18" charset="0"/>
              </a:rPr>
              <a:t>Guidelines for Giving and Receiving Constructive Criticism</a:t>
            </a:r>
            <a:endParaRPr lang="en-US" sz="2000" b="0"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5" name="Text Placeholder 4" descr="Guidelines for Giving and Receiving Constructive Criticism"/>
          <p:cNvSpPr>
            <a:spLocks noGrp="1"/>
          </p:cNvSpPr>
          <p:nvPr>
            <p:ph type="body" idx="1"/>
          </p:nvPr>
        </p:nvSpPr>
        <p:spPr>
          <a:xfrm>
            <a:off x="1981200" y="1600201"/>
            <a:ext cx="8229600" cy="715161"/>
          </a:xfrm>
        </p:spPr>
        <p:txBody>
          <a:bodyPr/>
          <a:lstStyle/>
          <a:p>
            <a:pPr marL="0" indent="0" defTabSz="685800">
              <a:spcAft>
                <a:spcPct val="0"/>
              </a:spcAft>
              <a:buSzPts val="2400"/>
              <a:buNone/>
            </a:pPr>
            <a:r>
              <a:rPr lang="en-US" sz="1400" kern="1200" dirty="0">
                <a:solidFill>
                  <a:schemeClr val="tx1"/>
                </a:solidFill>
                <a:latin typeface="+mn-lt"/>
              </a:rPr>
              <a:t>7</a:t>
            </a:r>
            <a:r>
              <a:rPr lang="en-US" sz="1400" kern="1200" dirty="0">
                <a:solidFill>
                  <a:schemeClr val="tx1"/>
                </a:solidFill>
                <a:latin typeface="+mn-lt"/>
                <a:ea typeface="+mn-ea"/>
                <a:cs typeface="+mn-cs"/>
              </a:rPr>
              <a:t>-1 What are the two key characteristics of collaboration?</a:t>
            </a:r>
          </a:p>
          <a:p>
            <a:pPr marL="0" indent="0" defTabSz="685800">
              <a:spcBef>
                <a:spcPts val="300"/>
              </a:spcBef>
              <a:spcAft>
                <a:spcPct val="0"/>
              </a:spcAft>
              <a:buSzPts val="2400"/>
              <a:buNone/>
            </a:pPr>
            <a:r>
              <a:rPr lang="en-US" sz="1800" b="1" kern="1200" dirty="0">
                <a:solidFill>
                  <a:schemeClr val="tx1"/>
                </a:solidFill>
                <a:latin typeface="+mn-lt"/>
                <a:ea typeface="+mn-ea"/>
                <a:cs typeface="+mn-cs"/>
              </a:rPr>
              <a:t>Figure 7-2 </a:t>
            </a:r>
            <a:r>
              <a:rPr lang="en-US" sz="1800" kern="1200" dirty="0">
                <a:solidFill>
                  <a:schemeClr val="tx1"/>
                </a:solidFill>
                <a:latin typeface="+mn-lt"/>
                <a:ea typeface="+mn-ea"/>
                <a:cs typeface="+mn-cs"/>
              </a:rPr>
              <a:t>Guidelines for Giving and Receiving Constructive Criticism</a:t>
            </a:r>
          </a:p>
        </p:txBody>
      </p:sp>
      <p:pic>
        <p:nvPicPr>
          <p:cNvPr id="12" name="Picture 11" descr="Guidelines for Giving and Receiving Constructive Criticism">
            <a:extLst>
              <a:ext uri="{FF2B5EF4-FFF2-40B4-BE49-F238E27FC236}">
                <a16:creationId xmlns:a16="http://schemas.microsoft.com/office/drawing/2014/main" id="{06B1F5C7-39B4-4A1C-A5D7-E205C2D0793E}"/>
              </a:ext>
            </a:extLst>
          </p:cNvPr>
          <p:cNvPicPr>
            <a:picLocks noChangeAspect="1"/>
          </p:cNvPicPr>
          <p:nvPr/>
        </p:nvPicPr>
        <p:blipFill>
          <a:blip r:embed="rId3"/>
          <a:stretch>
            <a:fillRect/>
          </a:stretch>
        </p:blipFill>
        <p:spPr>
          <a:xfrm>
            <a:off x="2471956" y="2255788"/>
            <a:ext cx="6690221" cy="4151872"/>
          </a:xfrm>
          <a:prstGeom prst="rect">
            <a:avLst/>
          </a:prstGeom>
        </p:spPr>
      </p:pic>
    </p:spTree>
    <p:extLst>
      <p:ext uri="{BB962C8B-B14F-4D97-AF65-F5344CB8AC3E}">
        <p14:creationId xmlns:p14="http://schemas.microsoft.com/office/powerpoint/2010/main" val="32947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Successful Collaboration</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0" y="1600201"/>
            <a:ext cx="8229600" cy="921767"/>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7</a:t>
            </a:r>
            <a:r>
              <a:rPr lang="en-US" sz="1400" dirty="0">
                <a:latin typeface="+mn-lt"/>
              </a:rPr>
              <a:t>-2 What are three criteria for successful collaboration?</a:t>
            </a:r>
          </a:p>
          <a:p>
            <a:pPr defTabSz="685800">
              <a:buSzPts val="2400"/>
            </a:pPr>
            <a:r>
              <a:rPr lang="en-US" sz="2400" kern="1200" dirty="0">
                <a:solidFill>
                  <a:srgbClr val="000000"/>
                </a:solidFill>
                <a:latin typeface="Arial (Body)"/>
                <a:ea typeface="+mn-ea"/>
                <a:cs typeface="+mn-cs"/>
              </a:rPr>
              <a:t>Criteria for judging team success:</a:t>
            </a:r>
          </a:p>
        </p:txBody>
      </p:sp>
      <p:sp>
        <p:nvSpPr>
          <p:cNvPr id="5" name="Text Placeholder 4"/>
          <p:cNvSpPr>
            <a:spLocks noGrp="1"/>
          </p:cNvSpPr>
          <p:nvPr>
            <p:ph type="body" idx="2"/>
          </p:nvPr>
        </p:nvSpPr>
        <p:spPr>
          <a:xfrm>
            <a:off x="1981200" y="2521968"/>
            <a:ext cx="8229600" cy="1587917"/>
          </a:xfrm>
        </p:spPr>
        <p:txBody>
          <a:bodyPr/>
          <a:lstStyle/>
          <a:p>
            <a:pPr marL="741553" lvl="1" indent="-428371" defTabSz="685800">
              <a:spcAft>
                <a:spcPct val="0"/>
              </a:spcAft>
              <a:buSzPts val="2400"/>
              <a:buFont typeface="+mj-lt"/>
              <a:buAutoNum type="arabicPeriod"/>
            </a:pPr>
            <a:r>
              <a:rPr lang="en-US" sz="2400" kern="1200" dirty="0">
                <a:solidFill>
                  <a:srgbClr val="000000"/>
                </a:solidFill>
                <a:latin typeface="Arial (Body)"/>
              </a:rPr>
              <a:t>Successful outcome. (Achieved objectives)</a:t>
            </a:r>
          </a:p>
          <a:p>
            <a:pPr marL="741553" lvl="1" indent="-428371" defTabSz="685800">
              <a:spcAft>
                <a:spcPct val="0"/>
              </a:spcAft>
              <a:buSzPts val="2400"/>
              <a:buFont typeface="+mj-lt"/>
              <a:buAutoNum type="arabicPeriod"/>
            </a:pPr>
            <a:r>
              <a:rPr lang="en-US" sz="2400" kern="1200" dirty="0">
                <a:solidFill>
                  <a:srgbClr val="000000"/>
                </a:solidFill>
                <a:latin typeface="Arial (Body)"/>
              </a:rPr>
              <a:t>Growth in team capability over time.</a:t>
            </a:r>
          </a:p>
          <a:p>
            <a:pPr marL="741553" lvl="1" indent="-428371" defTabSz="685800">
              <a:spcAft>
                <a:spcPct val="0"/>
              </a:spcAft>
              <a:buSzPts val="2400"/>
              <a:buFont typeface="+mj-lt"/>
              <a:buAutoNum type="arabicPeriod"/>
            </a:pPr>
            <a:r>
              <a:rPr lang="en-US" sz="2400" kern="1200" dirty="0">
                <a:solidFill>
                  <a:srgbClr val="000000"/>
                </a:solidFill>
                <a:latin typeface="Arial (Body)"/>
              </a:rPr>
              <a:t>Meaningful and satisfying experience.</a:t>
            </a:r>
          </a:p>
        </p:txBody>
      </p:sp>
    </p:spTree>
    <p:extLst>
      <p:ext uri="{BB962C8B-B14F-4D97-AF65-F5344CB8AC3E}">
        <p14:creationId xmlns:p14="http://schemas.microsoft.com/office/powerpoint/2010/main" val="362221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Why Collaborate?</a:t>
            </a:r>
          </a:p>
        </p:txBody>
      </p:sp>
      <p:sp>
        <p:nvSpPr>
          <p:cNvPr id="4" name="Text Placeholder 3"/>
          <p:cNvSpPr>
            <a:spLocks noGrp="1"/>
          </p:cNvSpPr>
          <p:nvPr>
            <p:ph idx="1"/>
          </p:nvPr>
        </p:nvSpPr>
        <p:spPr>
          <a:xfrm>
            <a:off x="1981200" y="1600200"/>
            <a:ext cx="8229600" cy="848032"/>
          </a:xfrm>
        </p:spPr>
        <p:txBody>
          <a:bodyPr wrap="square" lIns="91425" tIns="91425" rIns="91425" bIns="91425" anchor="t" anchorCtr="0">
            <a:noAutofit/>
          </a:bodyPr>
          <a:lstStyle/>
          <a:p>
            <a:pPr marL="0" indent="0" defTabSz="685800">
              <a:buSzPts val="2400"/>
              <a:buNone/>
            </a:pPr>
            <a:r>
              <a:rPr lang="en-US" sz="1400" kern="1200" dirty="0">
                <a:solidFill>
                  <a:schemeClr val="tx1"/>
                </a:solidFill>
                <a:latin typeface="Arial (Body)"/>
              </a:rPr>
              <a:t>7</a:t>
            </a:r>
            <a:r>
              <a:rPr lang="en-US" sz="1400" dirty="0">
                <a:latin typeface="+mn-lt"/>
              </a:rPr>
              <a:t>-3 What are the four primary purposes of collaboration?</a:t>
            </a:r>
          </a:p>
          <a:p>
            <a:pPr marL="432054" indent="-432054" defTabSz="685800">
              <a:spcAft>
                <a:spcPct val="0"/>
              </a:spcAft>
              <a:buSzPts val="2400"/>
              <a:buFont typeface="+mj-lt"/>
              <a:buAutoNum type="arabicPeriod"/>
            </a:pPr>
            <a:r>
              <a:rPr lang="en-US" sz="2400" kern="1200" dirty="0">
                <a:solidFill>
                  <a:srgbClr val="000000"/>
                </a:solidFill>
                <a:latin typeface="+mn-lt"/>
                <a:ea typeface="+mn-ea"/>
                <a:cs typeface="+mn-cs"/>
              </a:rPr>
              <a:t>Become informed.</a:t>
            </a:r>
          </a:p>
        </p:txBody>
      </p:sp>
      <p:sp>
        <p:nvSpPr>
          <p:cNvPr id="5" name="Content Placeholder 4"/>
          <p:cNvSpPr>
            <a:spLocks noGrp="1"/>
          </p:cNvSpPr>
          <p:nvPr>
            <p:ph idx="13"/>
          </p:nvPr>
        </p:nvSpPr>
        <p:spPr>
          <a:xfrm>
            <a:off x="1997720" y="2416461"/>
            <a:ext cx="8229600" cy="919336"/>
          </a:xfrm>
        </p:spPr>
        <p:txBody>
          <a:bodyPr/>
          <a:lstStyle/>
          <a:p>
            <a:pPr marL="741553" lvl="1" indent="-284353" defTabSz="685800">
              <a:spcAft>
                <a:spcPct val="0"/>
              </a:spcAft>
              <a:buSzPts val="2400"/>
            </a:pPr>
            <a:r>
              <a:rPr lang="en-US" sz="2400" kern="1200" dirty="0">
                <a:solidFill>
                  <a:srgbClr val="000000"/>
                </a:solidFill>
                <a:latin typeface="Arial (Body)"/>
              </a:rPr>
              <a:t>Share data &amp; communicate interpretations.</a:t>
            </a:r>
          </a:p>
          <a:p>
            <a:pPr marL="741553" lvl="1" indent="-284353" defTabSz="685800">
              <a:spcAft>
                <a:spcPct val="0"/>
              </a:spcAft>
              <a:buSzPts val="2400"/>
            </a:pPr>
            <a:r>
              <a:rPr lang="en-US" sz="2400" kern="1200" dirty="0">
                <a:solidFill>
                  <a:srgbClr val="000000"/>
                </a:solidFill>
                <a:latin typeface="Arial (Body)"/>
              </a:rPr>
              <a:t>Develop &amp; document shared understandings.</a:t>
            </a:r>
          </a:p>
        </p:txBody>
      </p:sp>
      <p:sp>
        <p:nvSpPr>
          <p:cNvPr id="6" name="Content Placeholder 5"/>
          <p:cNvSpPr>
            <a:spLocks noGrp="1"/>
          </p:cNvSpPr>
          <p:nvPr>
            <p:ph idx="14"/>
          </p:nvPr>
        </p:nvSpPr>
        <p:spPr>
          <a:xfrm>
            <a:off x="1997720" y="3365034"/>
            <a:ext cx="8229600" cy="1680250"/>
          </a:xfrm>
        </p:spPr>
        <p:txBody>
          <a:bodyPr/>
          <a:lstStyle/>
          <a:p>
            <a:pPr marL="432054" indent="-432054" defTabSz="685800">
              <a:spcAft>
                <a:spcPct val="0"/>
              </a:spcAft>
              <a:buFont typeface="+mj-lt"/>
              <a:buAutoNum type="arabicPeriod" startAt="2"/>
            </a:pPr>
            <a:r>
              <a:rPr lang="en-US" sz="2400" kern="1200" dirty="0">
                <a:solidFill>
                  <a:srgbClr val="000000"/>
                </a:solidFill>
                <a:latin typeface="Arial (Body)"/>
              </a:rPr>
              <a:t>Make decisions.</a:t>
            </a:r>
          </a:p>
          <a:p>
            <a:pPr marL="432054" indent="-432054" defTabSz="685800">
              <a:spcAft>
                <a:spcPct val="0"/>
              </a:spcAft>
              <a:buFont typeface="+mj-lt"/>
              <a:buAutoNum type="arabicPeriod" startAt="2"/>
            </a:pPr>
            <a:r>
              <a:rPr lang="en-US" sz="2400" kern="1200" dirty="0">
                <a:solidFill>
                  <a:srgbClr val="000000"/>
                </a:solidFill>
                <a:latin typeface="Arial (Body)"/>
              </a:rPr>
              <a:t>Solve problems.</a:t>
            </a:r>
          </a:p>
          <a:p>
            <a:pPr marL="432054" indent="-432054" defTabSz="685800">
              <a:spcAft>
                <a:spcPct val="0"/>
              </a:spcAft>
              <a:buFont typeface="+mj-lt"/>
              <a:buAutoNum type="arabicPeriod" startAt="2"/>
            </a:pPr>
            <a:r>
              <a:rPr lang="en-US" sz="2400" kern="1200" dirty="0">
                <a:solidFill>
                  <a:srgbClr val="000000"/>
                </a:solidFill>
                <a:latin typeface="Arial (Body)"/>
              </a:rPr>
              <a:t>Manage projects.</a:t>
            </a:r>
          </a:p>
        </p:txBody>
      </p:sp>
    </p:spTree>
    <p:extLst>
      <p:ext uri="{BB962C8B-B14F-4D97-AF65-F5344CB8AC3E}">
        <p14:creationId xmlns:p14="http://schemas.microsoft.com/office/powerpoint/2010/main" val="15179728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2202</Words>
  <Application>Microsoft Macintosh PowerPoint</Application>
  <PresentationFormat>Breitbild</PresentationFormat>
  <Paragraphs>213</Paragraphs>
  <Slides>27</Slides>
  <Notes>26</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27</vt:i4>
      </vt:variant>
    </vt:vector>
  </HeadingPairs>
  <TitlesOfParts>
    <vt:vector size="35" baseType="lpstr">
      <vt:lpstr>Arial</vt:lpstr>
      <vt:lpstr>Arial (Body)</vt:lpstr>
      <vt:lpstr>Calibri</vt:lpstr>
      <vt:lpstr>Noto Sans Symbols</vt:lpstr>
      <vt:lpstr>Times New Roman</vt:lpstr>
      <vt:lpstr>Verdana</vt:lpstr>
      <vt:lpstr>508 Lecture</vt:lpstr>
      <vt:lpstr>1_508 Lecture</vt:lpstr>
      <vt:lpstr>Experiencing M I S</vt:lpstr>
      <vt:lpstr>“We could also sell virtual spinning classes...”</vt:lpstr>
      <vt:lpstr>Study Questions</vt:lpstr>
      <vt:lpstr>Successful Collaboration</vt:lpstr>
      <vt:lpstr>Importance of Effective Critical Feedback</vt:lpstr>
      <vt:lpstr>Important Characteristics of a Collaborator</vt:lpstr>
      <vt:lpstr>Guidelines for Giving and Receiving Constructive Criticism</vt:lpstr>
      <vt:lpstr>Successful Collaboration</vt:lpstr>
      <vt:lpstr>Why Collaborate?</vt:lpstr>
      <vt:lpstr>Understanding Decision Making</vt:lpstr>
      <vt:lpstr>Collaboration Needs for Decision Making</vt:lpstr>
      <vt:lpstr>Solving Problems (Tasks)</vt:lpstr>
      <vt:lpstr>Managing Projects</vt:lpstr>
      <vt:lpstr>Future of the Gig Economy</vt:lpstr>
      <vt:lpstr>Future of the Gig Economy (con’t)</vt:lpstr>
      <vt:lpstr>Collaboration Information Systems</vt:lpstr>
      <vt:lpstr>Collaboration System Requirements</vt:lpstr>
      <vt:lpstr>Requirements for Different Collaboration Purposes</vt:lpstr>
      <vt:lpstr>How Does the Knowledge in this Chapter Help You?</vt:lpstr>
      <vt:lpstr>Big Brother Wearables (1 of 3)</vt:lpstr>
      <vt:lpstr>Big Brother Wearables (2 of 3)</vt:lpstr>
      <vt:lpstr>Big Brother Wearables (3 of 3)</vt:lpstr>
      <vt:lpstr>Senior Product Manager</vt:lpstr>
      <vt:lpstr>Active Review</vt:lpstr>
      <vt:lpstr>Airbnb</vt:lpstr>
      <vt:lpstr>Airbnb (con’t)</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734</cp:revision>
  <dcterms:modified xsi:type="dcterms:W3CDTF">2021-02-17T09:13:02Z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