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4"/>
  </p:notesMasterIdLst>
  <p:handoutMasterIdLst>
    <p:handoutMasterId r:id="rId45"/>
  </p:handoutMasterIdLst>
  <p:sldIdLst>
    <p:sldId id="301" r:id="rId3"/>
    <p:sldId id="305" r:id="rId4"/>
    <p:sldId id="307" r:id="rId5"/>
    <p:sldId id="308" r:id="rId6"/>
    <p:sldId id="426" r:id="rId7"/>
    <p:sldId id="427" r:id="rId8"/>
    <p:sldId id="428" r:id="rId9"/>
    <p:sldId id="309" r:id="rId10"/>
    <p:sldId id="429" r:id="rId11"/>
    <p:sldId id="311" r:id="rId12"/>
    <p:sldId id="312" r:id="rId13"/>
    <p:sldId id="313" r:id="rId14"/>
    <p:sldId id="314" r:id="rId15"/>
    <p:sldId id="315" r:id="rId16"/>
    <p:sldId id="316" r:id="rId17"/>
    <p:sldId id="317" r:id="rId18"/>
    <p:sldId id="318" r:id="rId19"/>
    <p:sldId id="319" r:id="rId20"/>
    <p:sldId id="320" r:id="rId21"/>
    <p:sldId id="321" r:id="rId22"/>
    <p:sldId id="430" r:id="rId23"/>
    <p:sldId id="322" r:id="rId24"/>
    <p:sldId id="323" r:id="rId25"/>
    <p:sldId id="324" r:id="rId26"/>
    <p:sldId id="325" r:id="rId27"/>
    <p:sldId id="431" r:id="rId28"/>
    <p:sldId id="326" r:id="rId29"/>
    <p:sldId id="327" r:id="rId30"/>
    <p:sldId id="328" r:id="rId31"/>
    <p:sldId id="432" r:id="rId32"/>
    <p:sldId id="329" r:id="rId33"/>
    <p:sldId id="330" r:id="rId34"/>
    <p:sldId id="331" r:id="rId35"/>
    <p:sldId id="332" r:id="rId36"/>
    <p:sldId id="333" r:id="rId37"/>
    <p:sldId id="334" r:id="rId38"/>
    <p:sldId id="335" r:id="rId39"/>
    <p:sldId id="336" r:id="rId40"/>
    <p:sldId id="337" r:id="rId41"/>
    <p:sldId id="338" r:id="rId42"/>
    <p:sldId id="304" r:id="rId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Robby Roth" initials="RR" lastIdx="13" clrIdx="7">
    <p:extLst>
      <p:ext uri="{19B8F6BF-5375-455C-9EA6-DF929625EA0E}">
        <p15:presenceInfo xmlns:p15="http://schemas.microsoft.com/office/powerpoint/2012/main" userId="47608e0cc0708d8b"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nancy lamm" initials="nl" lastIdx="13" clrIdx="6">
    <p:extLst>
      <p:ext uri="{19B8F6BF-5375-455C-9EA6-DF929625EA0E}">
        <p15:presenceInfo xmlns:p15="http://schemas.microsoft.com/office/powerpoint/2012/main" userId="077ab194c5a141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A4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55" autoAdjust="0"/>
    <p:restoredTop sz="77963" autoAdjust="0"/>
  </p:normalViewPr>
  <p:slideViewPr>
    <p:cSldViewPr snapToGrid="0" snapToObjects="1">
      <p:cViewPr varScale="1">
        <p:scale>
          <a:sx n="100" d="100"/>
          <a:sy n="100" d="100"/>
        </p:scale>
        <p:origin x="1920" y="176"/>
      </p:cViewPr>
      <p:guideLst>
        <p:guide orient="horz" pos="2160"/>
        <p:guide pos="3840"/>
      </p:guideLst>
    </p:cSldViewPr>
  </p:slideViewPr>
  <p:outlineViewPr>
    <p:cViewPr>
      <p:scale>
        <a:sx n="100" d="100"/>
        <a:sy n="100" d="100"/>
      </p:scale>
      <p:origin x="0" y="-146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51"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y Roth" userId="47608e0cc0708d8b" providerId="LiveId" clId="{C0E9575E-61FB-4582-A7F6-2E3FA643D3CA}"/>
    <pc:docChg chg="custSel modSld">
      <pc:chgData name="Robby Roth" userId="47608e0cc0708d8b" providerId="LiveId" clId="{C0E9575E-61FB-4582-A7F6-2E3FA643D3CA}" dt="2020-02-09T21:32:28.736" v="174" actId="962"/>
      <pc:docMkLst>
        <pc:docMk/>
      </pc:docMkLst>
      <pc:sldChg chg="modSp addCm modNotesTx">
        <pc:chgData name="Robby Roth" userId="47608e0cc0708d8b" providerId="LiveId" clId="{C0E9575E-61FB-4582-A7F6-2E3FA643D3CA}" dt="2020-02-09T21:32:28.736" v="174" actId="962"/>
        <pc:sldMkLst>
          <pc:docMk/>
          <pc:sldMk cId="4140415912" sldId="301"/>
        </pc:sldMkLst>
        <pc:picChg chg="mod">
          <ac:chgData name="Robby Roth" userId="47608e0cc0708d8b" providerId="LiveId" clId="{C0E9575E-61FB-4582-A7F6-2E3FA643D3CA}" dt="2020-02-09T21:32:28.736" v="174" actId="962"/>
          <ac:picMkLst>
            <pc:docMk/>
            <pc:sldMk cId="4140415912" sldId="301"/>
            <ac:picMk id="8" creationId="{66F68693-04B9-45A8-9FEE-D461A6FE8391}"/>
          </ac:picMkLst>
        </pc:picChg>
      </pc:sldChg>
      <pc:sldChg chg="modSp addCm">
        <pc:chgData name="Robby Roth" userId="47608e0cc0708d8b" providerId="LiveId" clId="{C0E9575E-61FB-4582-A7F6-2E3FA643D3CA}" dt="2020-01-30T22:37:45.991" v="80" actId="1589"/>
        <pc:sldMkLst>
          <pc:docMk/>
          <pc:sldMk cId="3257645593" sldId="308"/>
        </pc:sldMkLst>
        <pc:spChg chg="mod">
          <ac:chgData name="Robby Roth" userId="47608e0cc0708d8b" providerId="LiveId" clId="{C0E9575E-61FB-4582-A7F6-2E3FA643D3CA}" dt="2020-01-30T22:37:39.040" v="79" actId="20577"/>
          <ac:spMkLst>
            <pc:docMk/>
            <pc:sldMk cId="3257645593" sldId="308"/>
            <ac:spMk id="3" creationId="{00000000-0000-0000-0000-000000000000}"/>
          </ac:spMkLst>
        </pc:spChg>
      </pc:sldChg>
      <pc:sldChg chg="addCm modNotesTx">
        <pc:chgData name="Robby Roth" userId="47608e0cc0708d8b" providerId="LiveId" clId="{C0E9575E-61FB-4582-A7F6-2E3FA643D3CA}" dt="2020-01-30T22:39:39.505" v="88" actId="1589"/>
        <pc:sldMkLst>
          <pc:docMk/>
          <pc:sldMk cId="2172675572" sldId="317"/>
        </pc:sldMkLst>
      </pc:sldChg>
      <pc:sldChg chg="addCm modNotesTx">
        <pc:chgData name="Robby Roth" userId="47608e0cc0708d8b" providerId="LiveId" clId="{C0E9575E-61FB-4582-A7F6-2E3FA643D3CA}" dt="2020-01-30T22:41:18.590" v="118" actId="1589"/>
        <pc:sldMkLst>
          <pc:docMk/>
          <pc:sldMk cId="1108143135" sldId="327"/>
        </pc:sldMkLst>
      </pc:sldChg>
      <pc:sldChg chg="addCm modNotesTx">
        <pc:chgData name="Robby Roth" userId="47608e0cc0708d8b" providerId="LiveId" clId="{C0E9575E-61FB-4582-A7F6-2E3FA643D3CA}" dt="2020-01-30T22:41:46.261" v="120" actId="6549"/>
        <pc:sldMkLst>
          <pc:docMk/>
          <pc:sldMk cId="3287315305" sldId="328"/>
        </pc:sldMkLst>
      </pc:sldChg>
      <pc:sldChg chg="modSp addCm">
        <pc:chgData name="Robby Roth" userId="47608e0cc0708d8b" providerId="LiveId" clId="{C0E9575E-61FB-4582-A7F6-2E3FA643D3CA}" dt="2020-01-30T22:43:04.956" v="158" actId="1589"/>
        <pc:sldMkLst>
          <pc:docMk/>
          <pc:sldMk cId="3946723203" sldId="330"/>
        </pc:sldMkLst>
        <pc:spChg chg="mod">
          <ac:chgData name="Robby Roth" userId="47608e0cc0708d8b" providerId="LiveId" clId="{C0E9575E-61FB-4582-A7F6-2E3FA643D3CA}" dt="2020-01-30T22:42:13.062" v="122" actId="20577"/>
          <ac:spMkLst>
            <pc:docMk/>
            <pc:sldMk cId="3946723203" sldId="330"/>
            <ac:spMk id="2" creationId="{00000000-0000-0000-0000-000000000000}"/>
          </ac:spMkLst>
        </pc:spChg>
        <pc:spChg chg="mod">
          <ac:chgData name="Robby Roth" userId="47608e0cc0708d8b" providerId="LiveId" clId="{C0E9575E-61FB-4582-A7F6-2E3FA643D3CA}" dt="2020-01-30T22:42:53.754" v="157" actId="20577"/>
          <ac:spMkLst>
            <pc:docMk/>
            <pc:sldMk cId="3946723203" sldId="330"/>
            <ac:spMk id="3" creationId="{00000000-0000-0000-0000-000000000000}"/>
          </ac:spMkLst>
        </pc:spChg>
      </pc:sldChg>
      <pc:sldChg chg="modSp addCm">
        <pc:chgData name="Robby Roth" userId="47608e0cc0708d8b" providerId="LiveId" clId="{C0E9575E-61FB-4582-A7F6-2E3FA643D3CA}" dt="2020-01-30T22:43:35.284" v="162" actId="1589"/>
        <pc:sldMkLst>
          <pc:docMk/>
          <pc:sldMk cId="3509258225" sldId="333"/>
        </pc:sldMkLst>
        <pc:spChg chg="mod">
          <ac:chgData name="Robby Roth" userId="47608e0cc0708d8b" providerId="LiveId" clId="{C0E9575E-61FB-4582-A7F6-2E3FA643D3CA}" dt="2020-01-30T22:43:26.579" v="161" actId="6549"/>
          <ac:spMkLst>
            <pc:docMk/>
            <pc:sldMk cId="3509258225" sldId="333"/>
            <ac:spMk id="2" creationId="{00000000-0000-0000-0000-000000000000}"/>
          </ac:spMkLst>
        </pc:spChg>
      </pc:sldChg>
      <pc:sldChg chg="modSp addCm">
        <pc:chgData name="Robby Roth" userId="47608e0cc0708d8b" providerId="LiveId" clId="{C0E9575E-61FB-4582-A7F6-2E3FA643D3CA}" dt="2020-01-30T22:45:24.059" v="171" actId="1589"/>
        <pc:sldMkLst>
          <pc:docMk/>
          <pc:sldMk cId="2910706447" sldId="335"/>
        </pc:sldMkLst>
        <pc:spChg chg="mod">
          <ac:chgData name="Robby Roth" userId="47608e0cc0708d8b" providerId="LiveId" clId="{C0E9575E-61FB-4582-A7F6-2E3FA643D3CA}" dt="2020-01-30T22:45:09.131" v="170" actId="20577"/>
          <ac:spMkLst>
            <pc:docMk/>
            <pc:sldMk cId="2910706447" sldId="335"/>
            <ac:spMk id="3" creationId="{00000000-0000-0000-0000-000000000000}"/>
          </ac:spMkLst>
        </pc:spChg>
      </pc:sldChg>
      <pc:sldChg chg="addCm modNotesTx">
        <pc:chgData name="Robby Roth" userId="47608e0cc0708d8b" providerId="LiveId" clId="{C0E9575E-61FB-4582-A7F6-2E3FA643D3CA}" dt="2020-01-30T22:38:42.901" v="82" actId="1589"/>
        <pc:sldMkLst>
          <pc:docMk/>
          <pc:sldMk cId="927515775" sldId="426"/>
        </pc:sldMkLst>
      </pc:sldChg>
      <pc:sldChg chg="addCm modNotesTx">
        <pc:chgData name="Robby Roth" userId="47608e0cc0708d8b" providerId="LiveId" clId="{C0E9575E-61FB-4582-A7F6-2E3FA643D3CA}" dt="2020-01-30T22:39:00.841" v="84" actId="1589"/>
        <pc:sldMkLst>
          <pc:docMk/>
          <pc:sldMk cId="619117817" sldId="427"/>
        </pc:sldMkLst>
      </pc:sldChg>
      <pc:sldChg chg="addCm modNotesTx">
        <pc:chgData name="Robby Roth" userId="47608e0cc0708d8b" providerId="LiveId" clId="{C0E9575E-61FB-4582-A7F6-2E3FA643D3CA}" dt="2020-01-30T22:39:16.737" v="86" actId="1589"/>
        <pc:sldMkLst>
          <pc:docMk/>
          <pc:sldMk cId="1086116530" sldId="428"/>
        </pc:sldMkLst>
      </pc:sldChg>
      <pc:sldChg chg="modSp addCm modNotesTx">
        <pc:chgData name="Robby Roth" userId="47608e0cc0708d8b" providerId="LiveId" clId="{C0E9575E-61FB-4582-A7F6-2E3FA643D3CA}" dt="2020-01-30T22:40:51.843" v="112" actId="1589"/>
        <pc:sldMkLst>
          <pc:docMk/>
          <pc:sldMk cId="521615038" sldId="431"/>
        </pc:sldMkLst>
        <pc:spChg chg="mod">
          <ac:chgData name="Robby Roth" userId="47608e0cc0708d8b" providerId="LiveId" clId="{C0E9575E-61FB-4582-A7F6-2E3FA643D3CA}" dt="2020-01-30T22:40:36.687" v="111" actId="20577"/>
          <ac:spMkLst>
            <pc:docMk/>
            <pc:sldMk cId="521615038" sldId="431"/>
            <ac:spMk id="2" creationId="{00000000-0000-0000-0000-000000000000}"/>
          </ac:spMkLst>
        </pc:spChg>
      </pc:sldChg>
    </pc:docChg>
  </pc:docChgLst>
  <pc:docChgLst>
    <pc:chgData name="Dominik Böhler" userId="d6f71161-d1cb-4399-82c4-d80fb5b4761d" providerId="ADAL" clId="{F42E0EAE-E10E-3C4E-A633-9595E407BA62}"/>
    <pc:docChg chg="custSel modSld modMainMaster modNotesMaster">
      <pc:chgData name="Dominik Böhler" userId="d6f71161-d1cb-4399-82c4-d80fb5b4761d" providerId="ADAL" clId="{F42E0EAE-E10E-3C4E-A633-9595E407BA62}" dt="2021-02-17T09:13:39.604" v="3" actId="478"/>
      <pc:docMkLst>
        <pc:docMk/>
      </pc:docMkLst>
      <pc:sldChg chg="modSp modNotes">
        <pc:chgData name="Dominik Böhler" userId="d6f71161-d1cb-4399-82c4-d80fb5b4761d" providerId="ADAL" clId="{F42E0EAE-E10E-3C4E-A633-9595E407BA62}" dt="2021-02-17T09:13:25.047" v="0"/>
        <pc:sldMkLst>
          <pc:docMk/>
          <pc:sldMk cId="4140415912" sldId="301"/>
        </pc:sldMkLst>
        <pc:spChg chg="mod">
          <ac:chgData name="Dominik Böhler" userId="d6f71161-d1cb-4399-82c4-d80fb5b4761d" providerId="ADAL" clId="{F42E0EAE-E10E-3C4E-A633-9595E407BA62}" dt="2021-02-17T09:13:25.047" v="0"/>
          <ac:spMkLst>
            <pc:docMk/>
            <pc:sldMk cId="4140415912" sldId="301"/>
            <ac:spMk id="2" creationId="{00000000-0000-0000-0000-000000000000}"/>
          </ac:spMkLst>
        </pc:spChg>
        <pc:spChg chg="mod">
          <ac:chgData name="Dominik Böhler" userId="d6f71161-d1cb-4399-82c4-d80fb5b4761d" providerId="ADAL" clId="{F42E0EAE-E10E-3C4E-A633-9595E407BA62}" dt="2021-02-17T09:13:25.047" v="0"/>
          <ac:spMkLst>
            <pc:docMk/>
            <pc:sldMk cId="4140415912" sldId="301"/>
            <ac:spMk id="3" creationId="{00000000-0000-0000-0000-000000000000}"/>
          </ac:spMkLst>
        </pc:spChg>
        <pc:spChg chg="mod">
          <ac:chgData name="Dominik Böhler" userId="d6f71161-d1cb-4399-82c4-d80fb5b4761d" providerId="ADAL" clId="{F42E0EAE-E10E-3C4E-A633-9595E407BA62}" dt="2021-02-17T09:13:25.047" v="0"/>
          <ac:spMkLst>
            <pc:docMk/>
            <pc:sldMk cId="4140415912" sldId="301"/>
            <ac:spMk id="4" creationId="{00000000-0000-0000-0000-000000000000}"/>
          </ac:spMkLst>
        </pc:spChg>
        <pc:spChg chg="mod">
          <ac:chgData name="Dominik Böhler" userId="d6f71161-d1cb-4399-82c4-d80fb5b4761d" providerId="ADAL" clId="{F42E0EAE-E10E-3C4E-A633-9595E407BA62}" dt="2021-02-17T09:13:25.047" v="0"/>
          <ac:spMkLst>
            <pc:docMk/>
            <pc:sldMk cId="4140415912" sldId="301"/>
            <ac:spMk id="5" creationId="{00000000-0000-0000-0000-000000000000}"/>
          </ac:spMkLst>
        </pc:spChg>
        <pc:spChg chg="mod">
          <ac:chgData name="Dominik Böhler" userId="d6f71161-d1cb-4399-82c4-d80fb5b4761d" providerId="ADAL" clId="{F42E0EAE-E10E-3C4E-A633-9595E407BA62}" dt="2021-02-17T09:13:25.047" v="0"/>
          <ac:spMkLst>
            <pc:docMk/>
            <pc:sldMk cId="4140415912" sldId="301"/>
            <ac:spMk id="6" creationId="{00000000-0000-0000-0000-000000000000}"/>
          </ac:spMkLst>
        </pc:spChg>
        <pc:picChg chg="mod">
          <ac:chgData name="Dominik Böhler" userId="d6f71161-d1cb-4399-82c4-d80fb5b4761d" providerId="ADAL" clId="{F42E0EAE-E10E-3C4E-A633-9595E407BA62}" dt="2021-02-17T09:13:25.047" v="0"/>
          <ac:picMkLst>
            <pc:docMk/>
            <pc:sldMk cId="4140415912" sldId="301"/>
            <ac:picMk id="8" creationId="{66F68693-04B9-45A8-9FEE-D461A6FE8391}"/>
          </ac:picMkLst>
        </pc:picChg>
      </pc:sldChg>
      <pc:sldChg chg="modSp modNotes">
        <pc:chgData name="Dominik Böhler" userId="d6f71161-d1cb-4399-82c4-d80fb5b4761d" providerId="ADAL" clId="{F42E0EAE-E10E-3C4E-A633-9595E407BA62}" dt="2021-02-17T09:13:25.047" v="0"/>
        <pc:sldMkLst>
          <pc:docMk/>
          <pc:sldMk cId="3346985317" sldId="304"/>
        </pc:sldMkLst>
        <pc:picChg chg="mod">
          <ac:chgData name="Dominik Böhler" userId="d6f71161-d1cb-4399-82c4-d80fb5b4761d" providerId="ADAL" clId="{F42E0EAE-E10E-3C4E-A633-9595E407BA62}" dt="2021-02-17T09:13:25.047" v="0"/>
          <ac:picMkLst>
            <pc:docMk/>
            <pc:sldMk cId="3346985317" sldId="304"/>
            <ac:picMk id="4" creationId="{00000000-0000-0000-0000-000000000000}"/>
          </ac:picMkLst>
        </pc:picChg>
      </pc:sldChg>
      <pc:sldChg chg="modNotes">
        <pc:chgData name="Dominik Böhler" userId="d6f71161-d1cb-4399-82c4-d80fb5b4761d" providerId="ADAL" clId="{F42E0EAE-E10E-3C4E-A633-9595E407BA62}" dt="2021-02-17T09:13:25.047" v="0"/>
        <pc:sldMkLst>
          <pc:docMk/>
          <pc:sldMk cId="3406245020" sldId="305"/>
        </pc:sldMkLst>
      </pc:sldChg>
      <pc:sldChg chg="modSp">
        <pc:chgData name="Dominik Böhler" userId="d6f71161-d1cb-4399-82c4-d80fb5b4761d" providerId="ADAL" clId="{F42E0EAE-E10E-3C4E-A633-9595E407BA62}" dt="2021-02-17T09:13:25.047" v="0"/>
        <pc:sldMkLst>
          <pc:docMk/>
          <pc:sldMk cId="4289725127" sldId="307"/>
        </pc:sldMkLst>
        <pc:spChg chg="mod">
          <ac:chgData name="Dominik Böhler" userId="d6f71161-d1cb-4399-82c4-d80fb5b4761d" providerId="ADAL" clId="{F42E0EAE-E10E-3C4E-A633-9595E407BA62}" dt="2021-02-17T09:13:25.047" v="0"/>
          <ac:spMkLst>
            <pc:docMk/>
            <pc:sldMk cId="4289725127" sldId="307"/>
            <ac:spMk id="3" creationId="{00000000-0000-0000-0000-000000000000}"/>
          </ac:spMkLst>
        </pc:spChg>
      </pc:sldChg>
      <pc:sldChg chg="modSp modNotes">
        <pc:chgData name="Dominik Böhler" userId="d6f71161-d1cb-4399-82c4-d80fb5b4761d" providerId="ADAL" clId="{F42E0EAE-E10E-3C4E-A633-9595E407BA62}" dt="2021-02-17T09:13:25.047" v="0"/>
        <pc:sldMkLst>
          <pc:docMk/>
          <pc:sldMk cId="3257645593" sldId="308"/>
        </pc:sldMkLst>
        <pc:spChg chg="mod">
          <ac:chgData name="Dominik Böhler" userId="d6f71161-d1cb-4399-82c4-d80fb5b4761d" providerId="ADAL" clId="{F42E0EAE-E10E-3C4E-A633-9595E407BA62}" dt="2021-02-17T09:13:25.047" v="0"/>
          <ac:spMkLst>
            <pc:docMk/>
            <pc:sldMk cId="3257645593" sldId="308"/>
            <ac:spMk id="3" creationId="{00000000-0000-0000-0000-000000000000}"/>
          </ac:spMkLst>
        </pc:spChg>
        <pc:picChg chg="mod">
          <ac:chgData name="Dominik Böhler" userId="d6f71161-d1cb-4399-82c4-d80fb5b4761d" providerId="ADAL" clId="{F42E0EAE-E10E-3C4E-A633-9595E407BA62}" dt="2021-02-17T09:13:25.047" v="0"/>
          <ac:picMkLst>
            <pc:docMk/>
            <pc:sldMk cId="3257645593" sldId="308"/>
            <ac:picMk id="5" creationId="{7B6C73A1-EB63-4C3E-9E07-3E343010FB77}"/>
          </ac:picMkLst>
        </pc:picChg>
      </pc:sldChg>
      <pc:sldChg chg="modSp">
        <pc:chgData name="Dominik Böhler" userId="d6f71161-d1cb-4399-82c4-d80fb5b4761d" providerId="ADAL" clId="{F42E0EAE-E10E-3C4E-A633-9595E407BA62}" dt="2021-02-17T09:13:25.047" v="0"/>
        <pc:sldMkLst>
          <pc:docMk/>
          <pc:sldMk cId="2136994109" sldId="309"/>
        </pc:sldMkLst>
        <pc:spChg chg="mod">
          <ac:chgData name="Dominik Böhler" userId="d6f71161-d1cb-4399-82c4-d80fb5b4761d" providerId="ADAL" clId="{F42E0EAE-E10E-3C4E-A633-9595E407BA62}" dt="2021-02-17T09:13:25.047" v="0"/>
          <ac:spMkLst>
            <pc:docMk/>
            <pc:sldMk cId="2136994109" sldId="309"/>
            <ac:spMk id="3" creationId="{00000000-0000-0000-0000-000000000000}"/>
          </ac:spMkLst>
        </pc:spChg>
        <pc:spChg chg="mod">
          <ac:chgData name="Dominik Böhler" userId="d6f71161-d1cb-4399-82c4-d80fb5b4761d" providerId="ADAL" clId="{F42E0EAE-E10E-3C4E-A633-9595E407BA62}" dt="2021-02-17T09:13:25.047" v="0"/>
          <ac:spMkLst>
            <pc:docMk/>
            <pc:sldMk cId="2136994109" sldId="309"/>
            <ac:spMk id="4" creationId="{94BC2553-4B79-4178-A99E-C7AE92E9B583}"/>
          </ac:spMkLst>
        </pc:spChg>
      </pc:sldChg>
      <pc:sldChg chg="modSp modNotes">
        <pc:chgData name="Dominik Böhler" userId="d6f71161-d1cb-4399-82c4-d80fb5b4761d" providerId="ADAL" clId="{F42E0EAE-E10E-3C4E-A633-9595E407BA62}" dt="2021-02-17T09:13:25.047" v="0"/>
        <pc:sldMkLst>
          <pc:docMk/>
          <pc:sldMk cId="2780581535" sldId="311"/>
        </pc:sldMkLst>
        <pc:spChg chg="mod">
          <ac:chgData name="Dominik Böhler" userId="d6f71161-d1cb-4399-82c4-d80fb5b4761d" providerId="ADAL" clId="{F42E0EAE-E10E-3C4E-A633-9595E407BA62}" dt="2021-02-17T09:13:25.047" v="0"/>
          <ac:spMkLst>
            <pc:docMk/>
            <pc:sldMk cId="2780581535" sldId="311"/>
            <ac:spMk id="4" creationId="{00000000-0000-0000-0000-000000000000}"/>
          </ac:spMkLst>
        </pc:spChg>
      </pc:sldChg>
      <pc:sldChg chg="modSp modNotes">
        <pc:chgData name="Dominik Böhler" userId="d6f71161-d1cb-4399-82c4-d80fb5b4761d" providerId="ADAL" clId="{F42E0EAE-E10E-3C4E-A633-9595E407BA62}" dt="2021-02-17T09:13:25.047" v="0"/>
        <pc:sldMkLst>
          <pc:docMk/>
          <pc:sldMk cId="480820028" sldId="312"/>
        </pc:sldMkLst>
        <pc:spChg chg="mod">
          <ac:chgData name="Dominik Böhler" userId="d6f71161-d1cb-4399-82c4-d80fb5b4761d" providerId="ADAL" clId="{F42E0EAE-E10E-3C4E-A633-9595E407BA62}" dt="2021-02-17T09:13:25.047" v="0"/>
          <ac:spMkLst>
            <pc:docMk/>
            <pc:sldMk cId="480820028" sldId="312"/>
            <ac:spMk id="3" creationId="{00000000-0000-0000-0000-000000000000}"/>
          </ac:spMkLst>
        </pc:spChg>
        <pc:picChg chg="mod">
          <ac:chgData name="Dominik Böhler" userId="d6f71161-d1cb-4399-82c4-d80fb5b4761d" providerId="ADAL" clId="{F42E0EAE-E10E-3C4E-A633-9595E407BA62}" dt="2021-02-17T09:13:25.047" v="0"/>
          <ac:picMkLst>
            <pc:docMk/>
            <pc:sldMk cId="480820028" sldId="312"/>
            <ac:picMk id="6" creationId="{3EE9DEAE-1FC3-488C-B8E4-1DC06718BB5F}"/>
          </ac:picMkLst>
        </pc:picChg>
      </pc:sldChg>
      <pc:sldChg chg="modSp">
        <pc:chgData name="Dominik Böhler" userId="d6f71161-d1cb-4399-82c4-d80fb5b4761d" providerId="ADAL" clId="{F42E0EAE-E10E-3C4E-A633-9595E407BA62}" dt="2021-02-17T09:13:25.047" v="0"/>
        <pc:sldMkLst>
          <pc:docMk/>
          <pc:sldMk cId="1462604315" sldId="313"/>
        </pc:sldMkLst>
        <pc:spChg chg="mod">
          <ac:chgData name="Dominik Böhler" userId="d6f71161-d1cb-4399-82c4-d80fb5b4761d" providerId="ADAL" clId="{F42E0EAE-E10E-3C4E-A633-9595E407BA62}" dt="2021-02-17T09:13:25.047" v="0"/>
          <ac:spMkLst>
            <pc:docMk/>
            <pc:sldMk cId="1462604315" sldId="313"/>
            <ac:spMk id="2" creationId="{00000000-0000-0000-0000-000000000000}"/>
          </ac:spMkLst>
        </pc:spChg>
      </pc:sldChg>
      <pc:sldChg chg="modSp modNotes">
        <pc:chgData name="Dominik Böhler" userId="d6f71161-d1cb-4399-82c4-d80fb5b4761d" providerId="ADAL" clId="{F42E0EAE-E10E-3C4E-A633-9595E407BA62}" dt="2021-02-17T09:13:25.047" v="0"/>
        <pc:sldMkLst>
          <pc:docMk/>
          <pc:sldMk cId="4061302033" sldId="314"/>
        </pc:sldMkLst>
        <pc:spChg chg="mod">
          <ac:chgData name="Dominik Böhler" userId="d6f71161-d1cb-4399-82c4-d80fb5b4761d" providerId="ADAL" clId="{F42E0EAE-E10E-3C4E-A633-9595E407BA62}" dt="2021-02-17T09:13:25.047" v="0"/>
          <ac:spMkLst>
            <pc:docMk/>
            <pc:sldMk cId="4061302033" sldId="314"/>
            <ac:spMk id="2" creationId="{00000000-0000-0000-0000-000000000000}"/>
          </ac:spMkLst>
        </pc:spChg>
        <pc:spChg chg="mod">
          <ac:chgData name="Dominik Böhler" userId="d6f71161-d1cb-4399-82c4-d80fb5b4761d" providerId="ADAL" clId="{F42E0EAE-E10E-3C4E-A633-9595E407BA62}" dt="2021-02-17T09:13:25.047" v="0"/>
          <ac:spMkLst>
            <pc:docMk/>
            <pc:sldMk cId="4061302033" sldId="314"/>
            <ac:spMk id="4" creationId="{00000000-0000-0000-0000-000000000000}"/>
          </ac:spMkLst>
        </pc:spChg>
        <pc:picChg chg="mod">
          <ac:chgData name="Dominik Böhler" userId="d6f71161-d1cb-4399-82c4-d80fb5b4761d" providerId="ADAL" clId="{F42E0EAE-E10E-3C4E-A633-9595E407BA62}" dt="2021-02-17T09:13:25.047" v="0"/>
          <ac:picMkLst>
            <pc:docMk/>
            <pc:sldMk cId="4061302033" sldId="314"/>
            <ac:picMk id="6" creationId="{3062EB03-6228-4FC7-9D4C-CEE0F6572D90}"/>
          </ac:picMkLst>
        </pc:picChg>
      </pc:sldChg>
      <pc:sldChg chg="modSp modNotes">
        <pc:chgData name="Dominik Böhler" userId="d6f71161-d1cb-4399-82c4-d80fb5b4761d" providerId="ADAL" clId="{F42E0EAE-E10E-3C4E-A633-9595E407BA62}" dt="2021-02-17T09:13:25.047" v="0"/>
        <pc:sldMkLst>
          <pc:docMk/>
          <pc:sldMk cId="3055319024" sldId="315"/>
        </pc:sldMkLst>
        <pc:spChg chg="mod">
          <ac:chgData name="Dominik Böhler" userId="d6f71161-d1cb-4399-82c4-d80fb5b4761d" providerId="ADAL" clId="{F42E0EAE-E10E-3C4E-A633-9595E407BA62}" dt="2021-02-17T09:13:25.047" v="0"/>
          <ac:spMkLst>
            <pc:docMk/>
            <pc:sldMk cId="3055319024" sldId="315"/>
            <ac:spMk id="2" creationId="{00000000-0000-0000-0000-000000000000}"/>
          </ac:spMkLst>
        </pc:spChg>
        <pc:spChg chg="mod">
          <ac:chgData name="Dominik Böhler" userId="d6f71161-d1cb-4399-82c4-d80fb5b4761d" providerId="ADAL" clId="{F42E0EAE-E10E-3C4E-A633-9595E407BA62}" dt="2021-02-17T09:13:25.047" v="0"/>
          <ac:spMkLst>
            <pc:docMk/>
            <pc:sldMk cId="3055319024" sldId="315"/>
            <ac:spMk id="4" creationId="{00000000-0000-0000-0000-000000000000}"/>
          </ac:spMkLst>
        </pc:spChg>
        <pc:picChg chg="mod">
          <ac:chgData name="Dominik Böhler" userId="d6f71161-d1cb-4399-82c4-d80fb5b4761d" providerId="ADAL" clId="{F42E0EAE-E10E-3C4E-A633-9595E407BA62}" dt="2021-02-17T09:13:25.047" v="0"/>
          <ac:picMkLst>
            <pc:docMk/>
            <pc:sldMk cId="3055319024" sldId="315"/>
            <ac:picMk id="6" creationId="{B0AB9B5A-8F5C-42DD-87B7-50EAF15403CC}"/>
          </ac:picMkLst>
        </pc:picChg>
      </pc:sldChg>
      <pc:sldChg chg="modNotes">
        <pc:chgData name="Dominik Böhler" userId="d6f71161-d1cb-4399-82c4-d80fb5b4761d" providerId="ADAL" clId="{F42E0EAE-E10E-3C4E-A633-9595E407BA62}" dt="2021-02-17T09:13:25.047" v="0"/>
        <pc:sldMkLst>
          <pc:docMk/>
          <pc:sldMk cId="2172675572" sldId="317"/>
        </pc:sldMkLst>
      </pc:sldChg>
      <pc:sldChg chg="modSp">
        <pc:chgData name="Dominik Böhler" userId="d6f71161-d1cb-4399-82c4-d80fb5b4761d" providerId="ADAL" clId="{F42E0EAE-E10E-3C4E-A633-9595E407BA62}" dt="2021-02-17T09:13:25.047" v="0"/>
        <pc:sldMkLst>
          <pc:docMk/>
          <pc:sldMk cId="4189738563" sldId="318"/>
        </pc:sldMkLst>
        <pc:spChg chg="mod">
          <ac:chgData name="Dominik Böhler" userId="d6f71161-d1cb-4399-82c4-d80fb5b4761d" providerId="ADAL" clId="{F42E0EAE-E10E-3C4E-A633-9595E407BA62}" dt="2021-02-17T09:13:25.047" v="0"/>
          <ac:spMkLst>
            <pc:docMk/>
            <pc:sldMk cId="4189738563" sldId="318"/>
            <ac:spMk id="2" creationId="{00000000-0000-0000-0000-000000000000}"/>
          </ac:spMkLst>
        </pc:spChg>
      </pc:sldChg>
      <pc:sldChg chg="modSp modNotes">
        <pc:chgData name="Dominik Böhler" userId="d6f71161-d1cb-4399-82c4-d80fb5b4761d" providerId="ADAL" clId="{F42E0EAE-E10E-3C4E-A633-9595E407BA62}" dt="2021-02-17T09:13:25.047" v="0"/>
        <pc:sldMkLst>
          <pc:docMk/>
          <pc:sldMk cId="2858734331" sldId="319"/>
        </pc:sldMkLst>
        <pc:spChg chg="mod">
          <ac:chgData name="Dominik Böhler" userId="d6f71161-d1cb-4399-82c4-d80fb5b4761d" providerId="ADAL" clId="{F42E0EAE-E10E-3C4E-A633-9595E407BA62}" dt="2021-02-17T09:13:25.047" v="0"/>
          <ac:spMkLst>
            <pc:docMk/>
            <pc:sldMk cId="2858734331" sldId="319"/>
            <ac:spMk id="3" creationId="{00000000-0000-0000-0000-000000000000}"/>
          </ac:spMkLst>
        </pc:spChg>
        <pc:picChg chg="mod">
          <ac:chgData name="Dominik Böhler" userId="d6f71161-d1cb-4399-82c4-d80fb5b4761d" providerId="ADAL" clId="{F42E0EAE-E10E-3C4E-A633-9595E407BA62}" dt="2021-02-17T09:13:25.047" v="0"/>
          <ac:picMkLst>
            <pc:docMk/>
            <pc:sldMk cId="2858734331" sldId="319"/>
            <ac:picMk id="6" creationId="{62690633-DD17-464B-BBC6-F000E9867A55}"/>
          </ac:picMkLst>
        </pc:picChg>
      </pc:sldChg>
      <pc:sldChg chg="modSp modNotes">
        <pc:chgData name="Dominik Böhler" userId="d6f71161-d1cb-4399-82c4-d80fb5b4761d" providerId="ADAL" clId="{F42E0EAE-E10E-3C4E-A633-9595E407BA62}" dt="2021-02-17T09:13:25.047" v="0"/>
        <pc:sldMkLst>
          <pc:docMk/>
          <pc:sldMk cId="1934379066" sldId="320"/>
        </pc:sldMkLst>
        <pc:spChg chg="mod">
          <ac:chgData name="Dominik Böhler" userId="d6f71161-d1cb-4399-82c4-d80fb5b4761d" providerId="ADAL" clId="{F42E0EAE-E10E-3C4E-A633-9595E407BA62}" dt="2021-02-17T09:13:25.047" v="0"/>
          <ac:spMkLst>
            <pc:docMk/>
            <pc:sldMk cId="1934379066" sldId="320"/>
            <ac:spMk id="3" creationId="{00000000-0000-0000-0000-000000000000}"/>
          </ac:spMkLst>
        </pc:spChg>
        <pc:picChg chg="mod">
          <ac:chgData name="Dominik Böhler" userId="d6f71161-d1cb-4399-82c4-d80fb5b4761d" providerId="ADAL" clId="{F42E0EAE-E10E-3C4E-A633-9595E407BA62}" dt="2021-02-17T09:13:25.047" v="0"/>
          <ac:picMkLst>
            <pc:docMk/>
            <pc:sldMk cId="1934379066" sldId="320"/>
            <ac:picMk id="6" creationId="{942161A8-1736-454B-8209-872BDBBE6F04}"/>
          </ac:picMkLst>
        </pc:picChg>
      </pc:sldChg>
      <pc:sldChg chg="modNotes">
        <pc:chgData name="Dominik Böhler" userId="d6f71161-d1cb-4399-82c4-d80fb5b4761d" providerId="ADAL" clId="{F42E0EAE-E10E-3C4E-A633-9595E407BA62}" dt="2021-02-17T09:13:25.047" v="0"/>
        <pc:sldMkLst>
          <pc:docMk/>
          <pc:sldMk cId="3349720636" sldId="321"/>
        </pc:sldMkLst>
      </pc:sldChg>
      <pc:sldChg chg="modSp modNotes">
        <pc:chgData name="Dominik Böhler" userId="d6f71161-d1cb-4399-82c4-d80fb5b4761d" providerId="ADAL" clId="{F42E0EAE-E10E-3C4E-A633-9595E407BA62}" dt="2021-02-17T09:13:25.047" v="0"/>
        <pc:sldMkLst>
          <pc:docMk/>
          <pc:sldMk cId="2905407237" sldId="322"/>
        </pc:sldMkLst>
        <pc:spChg chg="mod">
          <ac:chgData name="Dominik Böhler" userId="d6f71161-d1cb-4399-82c4-d80fb5b4761d" providerId="ADAL" clId="{F42E0EAE-E10E-3C4E-A633-9595E407BA62}" dt="2021-02-17T09:13:25.047" v="0"/>
          <ac:spMkLst>
            <pc:docMk/>
            <pc:sldMk cId="2905407237" sldId="322"/>
            <ac:spMk id="3" creationId="{00000000-0000-0000-0000-000000000000}"/>
          </ac:spMkLst>
        </pc:spChg>
        <pc:spChg chg="mod">
          <ac:chgData name="Dominik Böhler" userId="d6f71161-d1cb-4399-82c4-d80fb5b4761d" providerId="ADAL" clId="{F42E0EAE-E10E-3C4E-A633-9595E407BA62}" dt="2021-02-17T09:13:25.047" v="0"/>
          <ac:spMkLst>
            <pc:docMk/>
            <pc:sldMk cId="2905407237" sldId="322"/>
            <ac:spMk id="4" creationId="{00000000-0000-0000-0000-000000000000}"/>
          </ac:spMkLst>
        </pc:spChg>
        <pc:spChg chg="mod">
          <ac:chgData name="Dominik Böhler" userId="d6f71161-d1cb-4399-82c4-d80fb5b4761d" providerId="ADAL" clId="{F42E0EAE-E10E-3C4E-A633-9595E407BA62}" dt="2021-02-17T09:13:25.047" v="0"/>
          <ac:spMkLst>
            <pc:docMk/>
            <pc:sldMk cId="2905407237" sldId="322"/>
            <ac:spMk id="5" creationId="{00000000-0000-0000-0000-000000000000}"/>
          </ac:spMkLst>
        </pc:spChg>
        <pc:picChg chg="mod">
          <ac:chgData name="Dominik Böhler" userId="d6f71161-d1cb-4399-82c4-d80fb5b4761d" providerId="ADAL" clId="{F42E0EAE-E10E-3C4E-A633-9595E407BA62}" dt="2021-02-17T09:13:25.047" v="0"/>
          <ac:picMkLst>
            <pc:docMk/>
            <pc:sldMk cId="2905407237" sldId="322"/>
            <ac:picMk id="7" creationId="{EF5EF8C9-0D5C-4588-A1EC-4D15289DDB3E}"/>
          </ac:picMkLst>
        </pc:picChg>
      </pc:sldChg>
      <pc:sldChg chg="modNotes">
        <pc:chgData name="Dominik Böhler" userId="d6f71161-d1cb-4399-82c4-d80fb5b4761d" providerId="ADAL" clId="{F42E0EAE-E10E-3C4E-A633-9595E407BA62}" dt="2021-02-17T09:13:25.047" v="0"/>
        <pc:sldMkLst>
          <pc:docMk/>
          <pc:sldMk cId="3435176887" sldId="323"/>
        </pc:sldMkLst>
      </pc:sldChg>
      <pc:sldChg chg="modNotes">
        <pc:chgData name="Dominik Böhler" userId="d6f71161-d1cb-4399-82c4-d80fb5b4761d" providerId="ADAL" clId="{F42E0EAE-E10E-3C4E-A633-9595E407BA62}" dt="2021-02-17T09:13:25.047" v="0"/>
        <pc:sldMkLst>
          <pc:docMk/>
          <pc:sldMk cId="1513610601" sldId="324"/>
        </pc:sldMkLst>
      </pc:sldChg>
      <pc:sldChg chg="modSp modNotes">
        <pc:chgData name="Dominik Böhler" userId="d6f71161-d1cb-4399-82c4-d80fb5b4761d" providerId="ADAL" clId="{F42E0EAE-E10E-3C4E-A633-9595E407BA62}" dt="2021-02-17T09:13:25.047" v="0"/>
        <pc:sldMkLst>
          <pc:docMk/>
          <pc:sldMk cId="643971487" sldId="325"/>
        </pc:sldMkLst>
        <pc:spChg chg="mod">
          <ac:chgData name="Dominik Böhler" userId="d6f71161-d1cb-4399-82c4-d80fb5b4761d" providerId="ADAL" clId="{F42E0EAE-E10E-3C4E-A633-9595E407BA62}" dt="2021-02-17T09:13:25.047" v="0"/>
          <ac:spMkLst>
            <pc:docMk/>
            <pc:sldMk cId="643971487" sldId="325"/>
            <ac:spMk id="4" creationId="{00000000-0000-0000-0000-000000000000}"/>
          </ac:spMkLst>
        </pc:spChg>
        <pc:picChg chg="mod">
          <ac:chgData name="Dominik Böhler" userId="d6f71161-d1cb-4399-82c4-d80fb5b4761d" providerId="ADAL" clId="{F42E0EAE-E10E-3C4E-A633-9595E407BA62}" dt="2021-02-17T09:13:25.047" v="0"/>
          <ac:picMkLst>
            <pc:docMk/>
            <pc:sldMk cId="643971487" sldId="325"/>
            <ac:picMk id="6" creationId="{CF7DB084-A98C-4A1E-A792-858019B3A5E7}"/>
          </ac:picMkLst>
        </pc:picChg>
      </pc:sldChg>
      <pc:sldChg chg="modSp modNotes">
        <pc:chgData name="Dominik Böhler" userId="d6f71161-d1cb-4399-82c4-d80fb5b4761d" providerId="ADAL" clId="{F42E0EAE-E10E-3C4E-A633-9595E407BA62}" dt="2021-02-17T09:13:25.047" v="0"/>
        <pc:sldMkLst>
          <pc:docMk/>
          <pc:sldMk cId="2703553304" sldId="326"/>
        </pc:sldMkLst>
        <pc:spChg chg="mod">
          <ac:chgData name="Dominik Böhler" userId="d6f71161-d1cb-4399-82c4-d80fb5b4761d" providerId="ADAL" clId="{F42E0EAE-E10E-3C4E-A633-9595E407BA62}" dt="2021-02-17T09:13:25.047" v="0"/>
          <ac:spMkLst>
            <pc:docMk/>
            <pc:sldMk cId="2703553304" sldId="326"/>
            <ac:spMk id="4" creationId="{00000000-0000-0000-0000-000000000000}"/>
          </ac:spMkLst>
        </pc:spChg>
        <pc:picChg chg="mod">
          <ac:chgData name="Dominik Böhler" userId="d6f71161-d1cb-4399-82c4-d80fb5b4761d" providerId="ADAL" clId="{F42E0EAE-E10E-3C4E-A633-9595E407BA62}" dt="2021-02-17T09:13:25.047" v="0"/>
          <ac:picMkLst>
            <pc:docMk/>
            <pc:sldMk cId="2703553304" sldId="326"/>
            <ac:picMk id="6" creationId="{00000000-0000-0000-0000-000000000000}"/>
          </ac:picMkLst>
        </pc:picChg>
      </pc:sldChg>
      <pc:sldChg chg="modSp modNotes">
        <pc:chgData name="Dominik Böhler" userId="d6f71161-d1cb-4399-82c4-d80fb5b4761d" providerId="ADAL" clId="{F42E0EAE-E10E-3C4E-A633-9595E407BA62}" dt="2021-02-17T09:13:25.047" v="0"/>
        <pc:sldMkLst>
          <pc:docMk/>
          <pc:sldMk cId="1108143135" sldId="327"/>
        </pc:sldMkLst>
        <pc:spChg chg="mod">
          <ac:chgData name="Dominik Böhler" userId="d6f71161-d1cb-4399-82c4-d80fb5b4761d" providerId="ADAL" clId="{F42E0EAE-E10E-3C4E-A633-9595E407BA62}" dt="2021-02-17T09:13:25.047" v="0"/>
          <ac:spMkLst>
            <pc:docMk/>
            <pc:sldMk cId="1108143135" sldId="327"/>
            <ac:spMk id="3" creationId="{00000000-0000-0000-0000-000000000000}"/>
          </ac:spMkLst>
        </pc:spChg>
        <pc:picChg chg="mod">
          <ac:chgData name="Dominik Böhler" userId="d6f71161-d1cb-4399-82c4-d80fb5b4761d" providerId="ADAL" clId="{F42E0EAE-E10E-3C4E-A633-9595E407BA62}" dt="2021-02-17T09:13:25.047" v="0"/>
          <ac:picMkLst>
            <pc:docMk/>
            <pc:sldMk cId="1108143135" sldId="327"/>
            <ac:picMk id="6" creationId="{00000000-0000-0000-0000-000000000000}"/>
          </ac:picMkLst>
        </pc:picChg>
      </pc:sldChg>
      <pc:sldChg chg="modSp modNotes">
        <pc:chgData name="Dominik Böhler" userId="d6f71161-d1cb-4399-82c4-d80fb5b4761d" providerId="ADAL" clId="{F42E0EAE-E10E-3C4E-A633-9595E407BA62}" dt="2021-02-17T09:13:25.047" v="0"/>
        <pc:sldMkLst>
          <pc:docMk/>
          <pc:sldMk cId="3287315305" sldId="328"/>
        </pc:sldMkLst>
        <pc:spChg chg="mod">
          <ac:chgData name="Dominik Böhler" userId="d6f71161-d1cb-4399-82c4-d80fb5b4761d" providerId="ADAL" clId="{F42E0EAE-E10E-3C4E-A633-9595E407BA62}" dt="2021-02-17T09:13:25.047" v="0"/>
          <ac:spMkLst>
            <pc:docMk/>
            <pc:sldMk cId="3287315305" sldId="328"/>
            <ac:spMk id="4" creationId="{00000000-0000-0000-0000-000000000000}"/>
          </ac:spMkLst>
        </pc:spChg>
      </pc:sldChg>
      <pc:sldChg chg="modNotes">
        <pc:chgData name="Dominik Böhler" userId="d6f71161-d1cb-4399-82c4-d80fb5b4761d" providerId="ADAL" clId="{F42E0EAE-E10E-3C4E-A633-9595E407BA62}" dt="2021-02-17T09:13:25.047" v="0"/>
        <pc:sldMkLst>
          <pc:docMk/>
          <pc:sldMk cId="990344048" sldId="329"/>
        </pc:sldMkLst>
      </pc:sldChg>
      <pc:sldChg chg="modSp">
        <pc:chgData name="Dominik Böhler" userId="d6f71161-d1cb-4399-82c4-d80fb5b4761d" providerId="ADAL" clId="{F42E0EAE-E10E-3C4E-A633-9595E407BA62}" dt="2021-02-17T09:13:25.047" v="0"/>
        <pc:sldMkLst>
          <pc:docMk/>
          <pc:sldMk cId="1748038679" sldId="331"/>
        </pc:sldMkLst>
        <pc:spChg chg="mod">
          <ac:chgData name="Dominik Böhler" userId="d6f71161-d1cb-4399-82c4-d80fb5b4761d" providerId="ADAL" clId="{F42E0EAE-E10E-3C4E-A633-9595E407BA62}" dt="2021-02-17T09:13:25.047" v="0"/>
          <ac:spMkLst>
            <pc:docMk/>
            <pc:sldMk cId="1748038679" sldId="331"/>
            <ac:spMk id="3" creationId="{00000000-0000-0000-0000-000000000000}"/>
          </ac:spMkLst>
        </pc:spChg>
      </pc:sldChg>
      <pc:sldChg chg="modNotes">
        <pc:chgData name="Dominik Böhler" userId="d6f71161-d1cb-4399-82c4-d80fb5b4761d" providerId="ADAL" clId="{F42E0EAE-E10E-3C4E-A633-9595E407BA62}" dt="2021-02-17T09:13:25.047" v="0"/>
        <pc:sldMkLst>
          <pc:docMk/>
          <pc:sldMk cId="2065470805" sldId="332"/>
        </pc:sldMkLst>
      </pc:sldChg>
      <pc:sldChg chg="modSp">
        <pc:chgData name="Dominik Böhler" userId="d6f71161-d1cb-4399-82c4-d80fb5b4761d" providerId="ADAL" clId="{F42E0EAE-E10E-3C4E-A633-9595E407BA62}" dt="2021-02-17T09:13:25.047" v="0"/>
        <pc:sldMkLst>
          <pc:docMk/>
          <pc:sldMk cId="3509258225" sldId="333"/>
        </pc:sldMkLst>
        <pc:spChg chg="mod">
          <ac:chgData name="Dominik Böhler" userId="d6f71161-d1cb-4399-82c4-d80fb5b4761d" providerId="ADAL" clId="{F42E0EAE-E10E-3C4E-A633-9595E407BA62}" dt="2021-02-17T09:13:25.047" v="0"/>
          <ac:spMkLst>
            <pc:docMk/>
            <pc:sldMk cId="3509258225" sldId="333"/>
            <ac:spMk id="2" creationId="{00000000-0000-0000-0000-000000000000}"/>
          </ac:spMkLst>
        </pc:spChg>
        <pc:spChg chg="mod">
          <ac:chgData name="Dominik Böhler" userId="d6f71161-d1cb-4399-82c4-d80fb5b4761d" providerId="ADAL" clId="{F42E0EAE-E10E-3C4E-A633-9595E407BA62}" dt="2021-02-17T09:13:25.047" v="0"/>
          <ac:spMkLst>
            <pc:docMk/>
            <pc:sldMk cId="3509258225" sldId="333"/>
            <ac:spMk id="3" creationId="{00000000-0000-0000-0000-000000000000}"/>
          </ac:spMkLst>
        </pc:spChg>
        <pc:picChg chg="mod">
          <ac:chgData name="Dominik Böhler" userId="d6f71161-d1cb-4399-82c4-d80fb5b4761d" providerId="ADAL" clId="{F42E0EAE-E10E-3C4E-A633-9595E407BA62}" dt="2021-02-17T09:13:25.047" v="0"/>
          <ac:picMkLst>
            <pc:docMk/>
            <pc:sldMk cId="3509258225" sldId="333"/>
            <ac:picMk id="6" creationId="{40D9A791-5D29-4282-9923-3FB08DD54C91}"/>
          </ac:picMkLst>
        </pc:picChg>
      </pc:sldChg>
      <pc:sldChg chg="modNotes">
        <pc:chgData name="Dominik Böhler" userId="d6f71161-d1cb-4399-82c4-d80fb5b4761d" providerId="ADAL" clId="{F42E0EAE-E10E-3C4E-A633-9595E407BA62}" dt="2021-02-17T09:13:25.047" v="0"/>
        <pc:sldMkLst>
          <pc:docMk/>
          <pc:sldMk cId="3728771649" sldId="334"/>
        </pc:sldMkLst>
      </pc:sldChg>
      <pc:sldChg chg="modNotes">
        <pc:chgData name="Dominik Böhler" userId="d6f71161-d1cb-4399-82c4-d80fb5b4761d" providerId="ADAL" clId="{F42E0EAE-E10E-3C4E-A633-9595E407BA62}" dt="2021-02-17T09:13:25.047" v="0"/>
        <pc:sldMkLst>
          <pc:docMk/>
          <pc:sldMk cId="893172997" sldId="337"/>
        </pc:sldMkLst>
      </pc:sldChg>
      <pc:sldChg chg="modSp modNotes">
        <pc:chgData name="Dominik Böhler" userId="d6f71161-d1cb-4399-82c4-d80fb5b4761d" providerId="ADAL" clId="{F42E0EAE-E10E-3C4E-A633-9595E407BA62}" dt="2021-02-17T09:13:25.047" v="0"/>
        <pc:sldMkLst>
          <pc:docMk/>
          <pc:sldMk cId="927515775" sldId="426"/>
        </pc:sldMkLst>
        <pc:spChg chg="mod">
          <ac:chgData name="Dominik Böhler" userId="d6f71161-d1cb-4399-82c4-d80fb5b4761d" providerId="ADAL" clId="{F42E0EAE-E10E-3C4E-A633-9595E407BA62}" dt="2021-02-17T09:13:25.047" v="0"/>
          <ac:spMkLst>
            <pc:docMk/>
            <pc:sldMk cId="927515775" sldId="426"/>
            <ac:spMk id="3" creationId="{00000000-0000-0000-0000-000000000000}"/>
          </ac:spMkLst>
        </pc:spChg>
        <pc:picChg chg="mod">
          <ac:chgData name="Dominik Böhler" userId="d6f71161-d1cb-4399-82c4-d80fb5b4761d" providerId="ADAL" clId="{F42E0EAE-E10E-3C4E-A633-9595E407BA62}" dt="2021-02-17T09:13:25.047" v="0"/>
          <ac:picMkLst>
            <pc:docMk/>
            <pc:sldMk cId="927515775" sldId="426"/>
            <ac:picMk id="4" creationId="{D624E707-4C7E-4D35-AA58-A302F01D52F8}"/>
          </ac:picMkLst>
        </pc:picChg>
      </pc:sldChg>
      <pc:sldChg chg="modSp modNotes">
        <pc:chgData name="Dominik Böhler" userId="d6f71161-d1cb-4399-82c4-d80fb5b4761d" providerId="ADAL" clId="{F42E0EAE-E10E-3C4E-A633-9595E407BA62}" dt="2021-02-17T09:13:25.047" v="0"/>
        <pc:sldMkLst>
          <pc:docMk/>
          <pc:sldMk cId="619117817" sldId="427"/>
        </pc:sldMkLst>
        <pc:spChg chg="mod">
          <ac:chgData name="Dominik Böhler" userId="d6f71161-d1cb-4399-82c4-d80fb5b4761d" providerId="ADAL" clId="{F42E0EAE-E10E-3C4E-A633-9595E407BA62}" dt="2021-02-17T09:13:25.047" v="0"/>
          <ac:spMkLst>
            <pc:docMk/>
            <pc:sldMk cId="619117817" sldId="427"/>
            <ac:spMk id="2" creationId="{00000000-0000-0000-0000-000000000000}"/>
          </ac:spMkLst>
        </pc:spChg>
        <pc:spChg chg="mod">
          <ac:chgData name="Dominik Böhler" userId="d6f71161-d1cb-4399-82c4-d80fb5b4761d" providerId="ADAL" clId="{F42E0EAE-E10E-3C4E-A633-9595E407BA62}" dt="2021-02-17T09:13:25.047" v="0"/>
          <ac:spMkLst>
            <pc:docMk/>
            <pc:sldMk cId="619117817" sldId="427"/>
            <ac:spMk id="3" creationId="{00000000-0000-0000-0000-000000000000}"/>
          </ac:spMkLst>
        </pc:spChg>
        <pc:picChg chg="mod">
          <ac:chgData name="Dominik Böhler" userId="d6f71161-d1cb-4399-82c4-d80fb5b4761d" providerId="ADAL" clId="{F42E0EAE-E10E-3C4E-A633-9595E407BA62}" dt="2021-02-17T09:13:25.047" v="0"/>
          <ac:picMkLst>
            <pc:docMk/>
            <pc:sldMk cId="619117817" sldId="427"/>
            <ac:picMk id="4" creationId="{D624E707-4C7E-4D35-AA58-A302F01D52F8}"/>
          </ac:picMkLst>
        </pc:picChg>
      </pc:sldChg>
      <pc:sldChg chg="modSp modNotes">
        <pc:chgData name="Dominik Böhler" userId="d6f71161-d1cb-4399-82c4-d80fb5b4761d" providerId="ADAL" clId="{F42E0EAE-E10E-3C4E-A633-9595E407BA62}" dt="2021-02-17T09:13:25.047" v="0"/>
        <pc:sldMkLst>
          <pc:docMk/>
          <pc:sldMk cId="1086116530" sldId="428"/>
        </pc:sldMkLst>
        <pc:spChg chg="mod">
          <ac:chgData name="Dominik Böhler" userId="d6f71161-d1cb-4399-82c4-d80fb5b4761d" providerId="ADAL" clId="{F42E0EAE-E10E-3C4E-A633-9595E407BA62}" dt="2021-02-17T09:13:25.047" v="0"/>
          <ac:spMkLst>
            <pc:docMk/>
            <pc:sldMk cId="1086116530" sldId="428"/>
            <ac:spMk id="2" creationId="{00000000-0000-0000-0000-000000000000}"/>
          </ac:spMkLst>
        </pc:spChg>
        <pc:spChg chg="mod">
          <ac:chgData name="Dominik Böhler" userId="d6f71161-d1cb-4399-82c4-d80fb5b4761d" providerId="ADAL" clId="{F42E0EAE-E10E-3C4E-A633-9595E407BA62}" dt="2021-02-17T09:13:25.047" v="0"/>
          <ac:spMkLst>
            <pc:docMk/>
            <pc:sldMk cId="1086116530" sldId="428"/>
            <ac:spMk id="3" creationId="{00000000-0000-0000-0000-000000000000}"/>
          </ac:spMkLst>
        </pc:spChg>
        <pc:picChg chg="mod">
          <ac:chgData name="Dominik Böhler" userId="d6f71161-d1cb-4399-82c4-d80fb5b4761d" providerId="ADAL" clId="{F42E0EAE-E10E-3C4E-A633-9595E407BA62}" dt="2021-02-17T09:13:25.047" v="0"/>
          <ac:picMkLst>
            <pc:docMk/>
            <pc:sldMk cId="1086116530" sldId="428"/>
            <ac:picMk id="4" creationId="{D624E707-4C7E-4D35-AA58-A302F01D52F8}"/>
          </ac:picMkLst>
        </pc:picChg>
      </pc:sldChg>
      <pc:sldChg chg="modSp">
        <pc:chgData name="Dominik Böhler" userId="d6f71161-d1cb-4399-82c4-d80fb5b4761d" providerId="ADAL" clId="{F42E0EAE-E10E-3C4E-A633-9595E407BA62}" dt="2021-02-17T09:13:25.047" v="0"/>
        <pc:sldMkLst>
          <pc:docMk/>
          <pc:sldMk cId="1005815565" sldId="429"/>
        </pc:sldMkLst>
        <pc:spChg chg="mod">
          <ac:chgData name="Dominik Böhler" userId="d6f71161-d1cb-4399-82c4-d80fb5b4761d" providerId="ADAL" clId="{F42E0EAE-E10E-3C4E-A633-9595E407BA62}" dt="2021-02-17T09:13:25.047" v="0"/>
          <ac:spMkLst>
            <pc:docMk/>
            <pc:sldMk cId="1005815565" sldId="429"/>
            <ac:spMk id="3" creationId="{00000000-0000-0000-0000-000000000000}"/>
          </ac:spMkLst>
        </pc:spChg>
        <pc:spChg chg="mod">
          <ac:chgData name="Dominik Böhler" userId="d6f71161-d1cb-4399-82c4-d80fb5b4761d" providerId="ADAL" clId="{F42E0EAE-E10E-3C4E-A633-9595E407BA62}" dt="2021-02-17T09:13:25.047" v="0"/>
          <ac:spMkLst>
            <pc:docMk/>
            <pc:sldMk cId="1005815565" sldId="429"/>
            <ac:spMk id="4" creationId="{94BC2553-4B79-4178-A99E-C7AE92E9B583}"/>
          </ac:spMkLst>
        </pc:spChg>
      </pc:sldChg>
      <pc:sldChg chg="modNotes">
        <pc:chgData name="Dominik Böhler" userId="d6f71161-d1cb-4399-82c4-d80fb5b4761d" providerId="ADAL" clId="{F42E0EAE-E10E-3C4E-A633-9595E407BA62}" dt="2021-02-17T09:13:25.047" v="0"/>
        <pc:sldMkLst>
          <pc:docMk/>
          <pc:sldMk cId="2440119747" sldId="430"/>
        </pc:sldMkLst>
      </pc:sldChg>
      <pc:sldChg chg="modSp modNotes">
        <pc:chgData name="Dominik Böhler" userId="d6f71161-d1cb-4399-82c4-d80fb5b4761d" providerId="ADAL" clId="{F42E0EAE-E10E-3C4E-A633-9595E407BA62}" dt="2021-02-17T09:13:25.047" v="0"/>
        <pc:sldMkLst>
          <pc:docMk/>
          <pc:sldMk cId="521615038" sldId="431"/>
        </pc:sldMkLst>
        <pc:spChg chg="mod">
          <ac:chgData name="Dominik Böhler" userId="d6f71161-d1cb-4399-82c4-d80fb5b4761d" providerId="ADAL" clId="{F42E0EAE-E10E-3C4E-A633-9595E407BA62}" dt="2021-02-17T09:13:25.047" v="0"/>
          <ac:spMkLst>
            <pc:docMk/>
            <pc:sldMk cId="521615038" sldId="431"/>
            <ac:spMk id="3" creationId="{D3BFA785-697B-4CC7-8BB8-048DE589EA8E}"/>
          </ac:spMkLst>
        </pc:spChg>
        <pc:spChg chg="mod">
          <ac:chgData name="Dominik Böhler" userId="d6f71161-d1cb-4399-82c4-d80fb5b4761d" providerId="ADAL" clId="{F42E0EAE-E10E-3C4E-A633-9595E407BA62}" dt="2021-02-17T09:13:25.047" v="0"/>
          <ac:spMkLst>
            <pc:docMk/>
            <pc:sldMk cId="521615038" sldId="431"/>
            <ac:spMk id="4" creationId="{00000000-0000-0000-0000-000000000000}"/>
          </ac:spMkLst>
        </pc:spChg>
      </pc:sldChg>
      <pc:sldChg chg="modSp modNotes">
        <pc:chgData name="Dominik Böhler" userId="d6f71161-d1cb-4399-82c4-d80fb5b4761d" providerId="ADAL" clId="{F42E0EAE-E10E-3C4E-A633-9595E407BA62}" dt="2021-02-17T09:13:25.047" v="0"/>
        <pc:sldMkLst>
          <pc:docMk/>
          <pc:sldMk cId="44701555" sldId="432"/>
        </pc:sldMkLst>
        <pc:spChg chg="mod">
          <ac:chgData name="Dominik Böhler" userId="d6f71161-d1cb-4399-82c4-d80fb5b4761d" providerId="ADAL" clId="{F42E0EAE-E10E-3C4E-A633-9595E407BA62}" dt="2021-02-17T09:13:25.047" v="0"/>
          <ac:spMkLst>
            <pc:docMk/>
            <pc:sldMk cId="44701555" sldId="432"/>
            <ac:spMk id="4" creationId="{00000000-0000-0000-0000-000000000000}"/>
          </ac:spMkLst>
        </pc:spChg>
      </pc:sldChg>
      <pc:sldMasterChg chg="delSp modSp mod modSldLayout">
        <pc:chgData name="Dominik Böhler" userId="d6f71161-d1cb-4399-82c4-d80fb5b4761d" providerId="ADAL" clId="{F42E0EAE-E10E-3C4E-A633-9595E407BA62}" dt="2021-02-17T09:13:39.604" v="3" actId="478"/>
        <pc:sldMasterMkLst>
          <pc:docMk/>
          <pc:sldMasterMk cId="0" sldId="2147483659"/>
        </pc:sldMasterMkLst>
        <pc:spChg chg="mod">
          <ac:chgData name="Dominik Böhler" userId="d6f71161-d1cb-4399-82c4-d80fb5b4761d" providerId="ADAL" clId="{F42E0EAE-E10E-3C4E-A633-9595E407BA62}" dt="2021-02-17T09:13:25.047" v="0"/>
          <ac:spMkLst>
            <pc:docMk/>
            <pc:sldMasterMk cId="0" sldId="2147483659"/>
            <ac:spMk id="10" creationId="{00000000-0000-0000-0000-000000000000}"/>
          </ac:spMkLst>
        </pc:spChg>
        <pc:spChg chg="mod">
          <ac:chgData name="Dominik Böhler" userId="d6f71161-d1cb-4399-82c4-d80fb5b4761d" providerId="ADAL" clId="{F42E0EAE-E10E-3C4E-A633-9595E407BA62}" dt="2021-02-17T09:13:25.047" v="0"/>
          <ac:spMkLst>
            <pc:docMk/>
            <pc:sldMasterMk cId="0" sldId="2147483659"/>
            <ac:spMk id="11" creationId="{00000000-0000-0000-0000-000000000000}"/>
          </ac:spMkLst>
        </pc:spChg>
        <pc:spChg chg="mod">
          <ac:chgData name="Dominik Böhler" userId="d6f71161-d1cb-4399-82c4-d80fb5b4761d" providerId="ADAL" clId="{F42E0EAE-E10E-3C4E-A633-9595E407BA62}" dt="2021-02-17T09:13:25.047" v="0"/>
          <ac:spMkLst>
            <pc:docMk/>
            <pc:sldMasterMk cId="0" sldId="2147483659"/>
            <ac:spMk id="12" creationId="{00000000-0000-0000-0000-000000000000}"/>
          </ac:spMkLst>
        </pc:spChg>
        <pc:spChg chg="mod">
          <ac:chgData name="Dominik Böhler" userId="d6f71161-d1cb-4399-82c4-d80fb5b4761d" providerId="ADAL" clId="{F42E0EAE-E10E-3C4E-A633-9595E407BA62}" dt="2021-02-17T09:13:25.047" v="0"/>
          <ac:spMkLst>
            <pc:docMk/>
            <pc:sldMasterMk cId="0" sldId="2147483659"/>
            <ac:spMk id="13" creationId="{00000000-0000-0000-0000-000000000000}"/>
          </ac:spMkLst>
        </pc:spChg>
        <pc:spChg chg="mod">
          <ac:chgData name="Dominik Böhler" userId="d6f71161-d1cb-4399-82c4-d80fb5b4761d" providerId="ADAL" clId="{F42E0EAE-E10E-3C4E-A633-9595E407BA62}" dt="2021-02-17T09:13:25.047" v="0"/>
          <ac:spMkLst>
            <pc:docMk/>
            <pc:sldMasterMk cId="0" sldId="2147483659"/>
            <ac:spMk id="14" creationId="{00000000-0000-0000-0000-000000000000}"/>
          </ac:spMkLst>
        </pc:spChg>
        <pc:spChg chg="del mod">
          <ac:chgData name="Dominik Böhler" userId="d6f71161-d1cb-4399-82c4-d80fb5b4761d" providerId="ADAL" clId="{F42E0EAE-E10E-3C4E-A633-9595E407BA62}" dt="2021-02-17T09:13:39.604" v="3" actId="478"/>
          <ac:spMkLst>
            <pc:docMk/>
            <pc:sldMasterMk cId="0" sldId="2147483659"/>
            <ac:spMk id="16" creationId="{00000000-0000-0000-0000-000000000000}"/>
          </ac:spMkLst>
        </pc:spChg>
        <pc:picChg chg="del mod">
          <ac:chgData name="Dominik Böhler" userId="d6f71161-d1cb-4399-82c4-d80fb5b4761d" providerId="ADAL" clId="{F42E0EAE-E10E-3C4E-A633-9595E407BA62}" dt="2021-02-17T09:13:37.731" v="2" actId="478"/>
          <ac:picMkLst>
            <pc:docMk/>
            <pc:sldMasterMk cId="0" sldId="2147483659"/>
            <ac:picMk id="15" creationId="{00000000-0000-0000-0000-000000000000}"/>
          </ac:picMkLst>
        </pc:picChg>
        <pc:sldLayoutChg chg="modSp">
          <pc:chgData name="Dominik Böhler" userId="d6f71161-d1cb-4399-82c4-d80fb5b4761d" providerId="ADAL" clId="{F42E0EAE-E10E-3C4E-A633-9595E407BA62}" dt="2021-02-17T09:13:25.047" v="0"/>
          <pc:sldLayoutMkLst>
            <pc:docMk/>
            <pc:sldMasterMk cId="0" sldId="2147483659"/>
            <pc:sldLayoutMk cId="0" sldId="2147483649"/>
          </pc:sldLayoutMkLst>
          <pc:spChg chg="mod">
            <ac:chgData name="Dominik Böhler" userId="d6f71161-d1cb-4399-82c4-d80fb5b4761d" providerId="ADAL" clId="{F42E0EAE-E10E-3C4E-A633-9595E407BA62}" dt="2021-02-17T09:13:25.047" v="0"/>
            <ac:spMkLst>
              <pc:docMk/>
              <pc:sldMasterMk cId="0" sldId="2147483659"/>
              <pc:sldLayoutMk cId="0" sldId="2147483649"/>
              <ac:spMk id="25"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0" sldId="2147483649"/>
              <ac:spMk id="26" creationId="{00000000-0000-0000-0000-000000000000}"/>
            </ac:spMkLst>
          </pc:spChg>
        </pc:sldLayoutChg>
        <pc:sldLayoutChg chg="modSp">
          <pc:chgData name="Dominik Böhler" userId="d6f71161-d1cb-4399-82c4-d80fb5b4761d" providerId="ADAL" clId="{F42E0EAE-E10E-3C4E-A633-9595E407BA62}" dt="2021-02-17T09:13:25.047" v="0"/>
          <pc:sldLayoutMkLst>
            <pc:docMk/>
            <pc:sldMasterMk cId="0" sldId="2147483659"/>
            <pc:sldLayoutMk cId="0" sldId="2147483651"/>
          </pc:sldLayoutMkLst>
          <pc:spChg chg="mod">
            <ac:chgData name="Dominik Böhler" userId="d6f71161-d1cb-4399-82c4-d80fb5b4761d" providerId="ADAL" clId="{F42E0EAE-E10E-3C4E-A633-9595E407BA62}" dt="2021-02-17T09:13:25.047" v="0"/>
            <ac:spMkLst>
              <pc:docMk/>
              <pc:sldMasterMk cId="0" sldId="2147483659"/>
              <pc:sldLayoutMk cId="0" sldId="2147483651"/>
              <ac:spMk id="38"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0" sldId="2147483651"/>
              <ac:spMk id="39"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0" sldId="2147483651"/>
              <ac:spMk id="40"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0" sldId="2147483651"/>
              <ac:spMk id="41"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0" sldId="2147483651"/>
              <ac:spMk id="42"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0" sldId="2147483651"/>
              <ac:spMk id="43"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0" sldId="2147483651"/>
              <ac:spMk id="44" creationId="{00000000-0000-0000-0000-000000000000}"/>
            </ac:spMkLst>
          </pc:spChg>
        </pc:sldLayoutChg>
        <pc:sldLayoutChg chg="modSp">
          <pc:chgData name="Dominik Böhler" userId="d6f71161-d1cb-4399-82c4-d80fb5b4761d" providerId="ADAL" clId="{F42E0EAE-E10E-3C4E-A633-9595E407BA62}" dt="2021-02-17T09:13:25.047" v="0"/>
          <pc:sldLayoutMkLst>
            <pc:docMk/>
            <pc:sldMasterMk cId="0" sldId="2147483659"/>
            <pc:sldLayoutMk cId="0" sldId="2147483654"/>
          </pc:sldLayoutMkLst>
          <pc:spChg chg="mod">
            <ac:chgData name="Dominik Böhler" userId="d6f71161-d1cb-4399-82c4-d80fb5b4761d" providerId="ADAL" clId="{F42E0EAE-E10E-3C4E-A633-9595E407BA62}" dt="2021-02-17T09:13:25.047" v="0"/>
            <ac:spMkLst>
              <pc:docMk/>
              <pc:sldMasterMk cId="0" sldId="2147483659"/>
              <pc:sldLayoutMk cId="0" sldId="2147483654"/>
              <ac:spMk id="62"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0" sldId="2147483654"/>
              <ac:spMk id="63"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0" sldId="2147483654"/>
              <ac:spMk id="64"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0" sldId="2147483654"/>
              <ac:spMk id="65"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0" sldId="2147483654"/>
              <ac:spMk id="66"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0" sldId="2147483654"/>
              <ac:spMk id="67" creationId="{00000000-0000-0000-0000-000000000000}"/>
            </ac:spMkLst>
          </pc:spChg>
        </pc:sldLayoutChg>
        <pc:sldLayoutChg chg="modSp">
          <pc:chgData name="Dominik Böhler" userId="d6f71161-d1cb-4399-82c4-d80fb5b4761d" providerId="ADAL" clId="{F42E0EAE-E10E-3C4E-A633-9595E407BA62}" dt="2021-02-17T09:13:25.047" v="0"/>
          <pc:sldLayoutMkLst>
            <pc:docMk/>
            <pc:sldMasterMk cId="0" sldId="2147483659"/>
            <pc:sldLayoutMk cId="0" sldId="2147483655"/>
          </pc:sldLayoutMkLst>
          <pc:spChg chg="mod">
            <ac:chgData name="Dominik Böhler" userId="d6f71161-d1cb-4399-82c4-d80fb5b4761d" providerId="ADAL" clId="{F42E0EAE-E10E-3C4E-A633-9595E407BA62}" dt="2021-02-17T09:13:25.047" v="0"/>
            <ac:spMkLst>
              <pc:docMk/>
              <pc:sldMasterMk cId="0" sldId="2147483659"/>
              <pc:sldLayoutMk cId="0" sldId="2147483655"/>
              <ac:spMk id="69"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0" sldId="2147483655"/>
              <ac:spMk id="70"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0" sldId="2147483655"/>
              <ac:spMk id="71"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0" sldId="2147483655"/>
              <ac:spMk id="72"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0" sldId="2147483655"/>
              <ac:spMk id="73" creationId="{00000000-0000-0000-0000-000000000000}"/>
            </ac:spMkLst>
          </pc:spChg>
        </pc:sldLayoutChg>
        <pc:sldLayoutChg chg="modSp">
          <pc:chgData name="Dominik Böhler" userId="d6f71161-d1cb-4399-82c4-d80fb5b4761d" providerId="ADAL" clId="{F42E0EAE-E10E-3C4E-A633-9595E407BA62}" dt="2021-02-17T09:13:25.047" v="0"/>
          <pc:sldLayoutMkLst>
            <pc:docMk/>
            <pc:sldMasterMk cId="0" sldId="2147483659"/>
            <pc:sldLayoutMk cId="0" sldId="2147483656"/>
          </pc:sldLayoutMkLst>
          <pc:spChg chg="mod">
            <ac:chgData name="Dominik Böhler" userId="d6f71161-d1cb-4399-82c4-d80fb5b4761d" providerId="ADAL" clId="{F42E0EAE-E10E-3C4E-A633-9595E407BA62}" dt="2021-02-17T09:13:25.047" v="0"/>
            <ac:spMkLst>
              <pc:docMk/>
              <pc:sldMasterMk cId="0" sldId="2147483659"/>
              <pc:sldLayoutMk cId="0" sldId="2147483656"/>
              <ac:spMk id="75"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0" sldId="2147483656"/>
              <ac:spMk id="76"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0" sldId="2147483656"/>
              <ac:spMk id="77"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0" sldId="2147483656"/>
              <ac:spMk id="78" creationId="{00000000-0000-0000-0000-000000000000}"/>
            </ac:spMkLst>
          </pc:spChg>
        </pc:sldLayoutChg>
        <pc:sldLayoutChg chg="modSp">
          <pc:chgData name="Dominik Böhler" userId="d6f71161-d1cb-4399-82c4-d80fb5b4761d" providerId="ADAL" clId="{F42E0EAE-E10E-3C4E-A633-9595E407BA62}" dt="2021-02-17T09:13:25.047" v="0"/>
          <pc:sldLayoutMkLst>
            <pc:docMk/>
            <pc:sldMasterMk cId="0" sldId="2147483659"/>
            <pc:sldLayoutMk cId="0" sldId="2147483657"/>
          </pc:sldLayoutMkLst>
          <pc:spChg chg="mod">
            <ac:chgData name="Dominik Böhler" userId="d6f71161-d1cb-4399-82c4-d80fb5b4761d" providerId="ADAL" clId="{F42E0EAE-E10E-3C4E-A633-9595E407BA62}" dt="2021-02-17T09:13:25.047" v="0"/>
            <ac:spMkLst>
              <pc:docMk/>
              <pc:sldMasterMk cId="0" sldId="2147483659"/>
              <pc:sldLayoutMk cId="0" sldId="2147483657"/>
              <ac:spMk id="80"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0" sldId="2147483657"/>
              <ac:spMk id="81"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0" sldId="2147483657"/>
              <ac:spMk id="82" creationId="{00000000-0000-0000-0000-000000000000}"/>
            </ac:spMkLst>
          </pc:spChg>
        </pc:sldLayoutChg>
        <pc:sldLayoutChg chg="modSp">
          <pc:chgData name="Dominik Böhler" userId="d6f71161-d1cb-4399-82c4-d80fb5b4761d" providerId="ADAL" clId="{F42E0EAE-E10E-3C4E-A633-9595E407BA62}" dt="2021-02-17T09:13:25.047" v="0"/>
          <pc:sldLayoutMkLst>
            <pc:docMk/>
            <pc:sldMasterMk cId="0" sldId="2147483659"/>
            <pc:sldLayoutMk cId="3245734942" sldId="2147483665"/>
          </pc:sldLayoutMkLst>
          <pc:spChg chg="mod">
            <ac:chgData name="Dominik Böhler" userId="d6f71161-d1cb-4399-82c4-d80fb5b4761d" providerId="ADAL" clId="{F42E0EAE-E10E-3C4E-A633-9595E407BA62}" dt="2021-02-17T09:13:25.047" v="0"/>
            <ac:spMkLst>
              <pc:docMk/>
              <pc:sldMasterMk cId="0" sldId="2147483659"/>
              <pc:sldLayoutMk cId="3245734942" sldId="2147483665"/>
              <ac:spMk id="18"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3245734942" sldId="2147483665"/>
              <ac:spMk id="19"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3245734942" sldId="2147483665"/>
              <ac:spMk id="20"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3245734942" sldId="2147483665"/>
              <ac:spMk id="21"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3245734942" sldId="2147483665"/>
              <ac:spMk id="22"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3245734942" sldId="2147483665"/>
              <ac:spMk id="23" creationId="{00000000-0000-0000-0000-000000000000}"/>
            </ac:spMkLst>
          </pc:spChg>
        </pc:sldLayoutChg>
        <pc:sldLayoutChg chg="modSp">
          <pc:chgData name="Dominik Böhler" userId="d6f71161-d1cb-4399-82c4-d80fb5b4761d" providerId="ADAL" clId="{F42E0EAE-E10E-3C4E-A633-9595E407BA62}" dt="2021-02-17T09:13:25.047" v="0"/>
          <pc:sldLayoutMkLst>
            <pc:docMk/>
            <pc:sldMasterMk cId="0" sldId="2147483659"/>
            <pc:sldLayoutMk cId="2826302669" sldId="2147483666"/>
          </pc:sldLayoutMkLst>
          <pc:spChg chg="mod">
            <ac:chgData name="Dominik Böhler" userId="d6f71161-d1cb-4399-82c4-d80fb5b4761d" providerId="ADAL" clId="{F42E0EAE-E10E-3C4E-A633-9595E407BA62}" dt="2021-02-17T09:13:25.047" v="0"/>
            <ac:spMkLst>
              <pc:docMk/>
              <pc:sldMasterMk cId="0" sldId="2147483659"/>
              <pc:sldLayoutMk cId="2826302669" sldId="2147483666"/>
              <ac:spMk id="54"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2826302669" sldId="2147483666"/>
              <ac:spMk id="55"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2826302669" sldId="2147483666"/>
              <ac:spMk id="56"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2826302669" sldId="2147483666"/>
              <ac:spMk id="57"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2826302669" sldId="2147483666"/>
              <ac:spMk id="58" creationId="{00000000-0000-0000-0000-000000000000}"/>
            </ac:spMkLst>
          </pc:spChg>
        </pc:sldLayoutChg>
        <pc:sldLayoutChg chg="modSp">
          <pc:chgData name="Dominik Böhler" userId="d6f71161-d1cb-4399-82c4-d80fb5b4761d" providerId="ADAL" clId="{F42E0EAE-E10E-3C4E-A633-9595E407BA62}" dt="2021-02-17T09:13:25.047" v="0"/>
          <pc:sldLayoutMkLst>
            <pc:docMk/>
            <pc:sldMasterMk cId="0" sldId="2147483659"/>
            <pc:sldLayoutMk cId="146176256" sldId="2147483667"/>
          </pc:sldLayoutMkLst>
          <pc:spChg chg="mod">
            <ac:chgData name="Dominik Böhler" userId="d6f71161-d1cb-4399-82c4-d80fb5b4761d" providerId="ADAL" clId="{F42E0EAE-E10E-3C4E-A633-9595E407BA62}" dt="2021-02-17T09:13:25.047" v="0"/>
            <ac:spMkLst>
              <pc:docMk/>
              <pc:sldMasterMk cId="0" sldId="2147483659"/>
              <pc:sldLayoutMk cId="146176256" sldId="2147483667"/>
              <ac:spMk id="31"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146176256" sldId="2147483667"/>
              <ac:spMk id="32"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146176256" sldId="2147483667"/>
              <ac:spMk id="33"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146176256" sldId="2147483667"/>
              <ac:spMk id="34"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146176256" sldId="2147483667"/>
              <ac:spMk id="35"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146176256" sldId="2147483667"/>
              <ac:spMk id="36" creationId="{00000000-0000-0000-0000-000000000000}"/>
            </ac:spMkLst>
          </pc:spChg>
        </pc:sldLayoutChg>
        <pc:sldLayoutChg chg="modSp">
          <pc:chgData name="Dominik Böhler" userId="d6f71161-d1cb-4399-82c4-d80fb5b4761d" providerId="ADAL" clId="{F42E0EAE-E10E-3C4E-A633-9595E407BA62}" dt="2021-02-17T09:13:25.047" v="0"/>
          <pc:sldLayoutMkLst>
            <pc:docMk/>
            <pc:sldMasterMk cId="0" sldId="2147483659"/>
            <pc:sldLayoutMk cId="3428980213" sldId="2147483668"/>
          </pc:sldLayoutMkLst>
          <pc:spChg chg="mod">
            <ac:chgData name="Dominik Böhler" userId="d6f71161-d1cb-4399-82c4-d80fb5b4761d" providerId="ADAL" clId="{F42E0EAE-E10E-3C4E-A633-9595E407BA62}" dt="2021-02-17T09:13:25.047" v="0"/>
            <ac:spMkLst>
              <pc:docMk/>
              <pc:sldMasterMk cId="0" sldId="2147483659"/>
              <pc:sldLayoutMk cId="3428980213" sldId="2147483668"/>
              <ac:spMk id="3"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3428980213" sldId="2147483668"/>
              <ac:spMk id="5"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3428980213" sldId="2147483668"/>
              <ac:spMk id="7"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3428980213" sldId="2147483668"/>
              <ac:spMk id="9"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3428980213" sldId="2147483668"/>
              <ac:spMk id="11"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3428980213" sldId="2147483668"/>
              <ac:spMk id="25"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3428980213" sldId="2147483668"/>
              <ac:spMk id="26" creationId="{00000000-0000-0000-0000-000000000000}"/>
            </ac:spMkLst>
          </pc:spChg>
        </pc:sldLayoutChg>
        <pc:sldLayoutChg chg="modSp">
          <pc:chgData name="Dominik Böhler" userId="d6f71161-d1cb-4399-82c4-d80fb5b4761d" providerId="ADAL" clId="{F42E0EAE-E10E-3C4E-A633-9595E407BA62}" dt="2021-02-17T09:13:25.047" v="0"/>
          <pc:sldLayoutMkLst>
            <pc:docMk/>
            <pc:sldMasterMk cId="0" sldId="2147483659"/>
            <pc:sldLayoutMk cId="4044794982" sldId="2147483669"/>
          </pc:sldLayoutMkLst>
          <pc:spChg chg="mod">
            <ac:chgData name="Dominik Böhler" userId="d6f71161-d1cb-4399-82c4-d80fb5b4761d" providerId="ADAL" clId="{F42E0EAE-E10E-3C4E-A633-9595E407BA62}" dt="2021-02-17T09:13:25.047" v="0"/>
            <ac:spMkLst>
              <pc:docMk/>
              <pc:sldMasterMk cId="0" sldId="2147483659"/>
              <pc:sldLayoutMk cId="4044794982" sldId="2147483669"/>
              <ac:spMk id="3"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4044794982" sldId="2147483669"/>
              <ac:spMk id="4"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4044794982" sldId="2147483669"/>
              <ac:spMk id="5"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4044794982" sldId="2147483669"/>
              <ac:spMk id="6"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4044794982" sldId="2147483669"/>
              <ac:spMk id="7"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4044794982" sldId="2147483669"/>
              <ac:spMk id="8"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4044794982" sldId="2147483669"/>
              <ac:spMk id="9"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4044794982" sldId="2147483669"/>
              <ac:spMk id="11"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4044794982" sldId="2147483669"/>
              <ac:spMk id="12"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4044794982" sldId="2147483669"/>
              <ac:spMk id="14"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4044794982" sldId="2147483669"/>
              <ac:spMk id="25"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4044794982" sldId="2147483669"/>
              <ac:spMk id="26" creationId="{00000000-0000-0000-0000-000000000000}"/>
            </ac:spMkLst>
          </pc:spChg>
        </pc:sldLayoutChg>
        <pc:sldLayoutChg chg="modSp">
          <pc:chgData name="Dominik Böhler" userId="d6f71161-d1cb-4399-82c4-d80fb5b4761d" providerId="ADAL" clId="{F42E0EAE-E10E-3C4E-A633-9595E407BA62}" dt="2021-02-17T09:13:25.047" v="0"/>
          <pc:sldLayoutMkLst>
            <pc:docMk/>
            <pc:sldMasterMk cId="0" sldId="2147483659"/>
            <pc:sldLayoutMk cId="1825980849" sldId="2147483678"/>
          </pc:sldLayoutMkLst>
          <pc:spChg chg="mod">
            <ac:chgData name="Dominik Böhler" userId="d6f71161-d1cb-4399-82c4-d80fb5b4761d" providerId="ADAL" clId="{F42E0EAE-E10E-3C4E-A633-9595E407BA62}" dt="2021-02-17T09:13:25.047" v="0"/>
            <ac:spMkLst>
              <pc:docMk/>
              <pc:sldMasterMk cId="0" sldId="2147483659"/>
              <pc:sldLayoutMk cId="1825980849" sldId="2147483678"/>
              <ac:spMk id="3"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1825980849" sldId="2147483678"/>
              <ac:spMk id="9"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1825980849" sldId="2147483678"/>
              <ac:spMk id="11"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1825980849" sldId="2147483678"/>
              <ac:spMk id="13" creationId="{00000000-0000-0000-0000-000000000000}"/>
            </ac:spMkLst>
          </pc:spChg>
        </pc:sldLayoutChg>
        <pc:sldLayoutChg chg="modSp">
          <pc:chgData name="Dominik Böhler" userId="d6f71161-d1cb-4399-82c4-d80fb5b4761d" providerId="ADAL" clId="{F42E0EAE-E10E-3C4E-A633-9595E407BA62}" dt="2021-02-17T09:13:25.047" v="0"/>
          <pc:sldLayoutMkLst>
            <pc:docMk/>
            <pc:sldMasterMk cId="0" sldId="2147483659"/>
            <pc:sldLayoutMk cId="3636010271" sldId="2147483679"/>
          </pc:sldLayoutMkLst>
          <pc:spChg chg="mod">
            <ac:chgData name="Dominik Böhler" userId="d6f71161-d1cb-4399-82c4-d80fb5b4761d" providerId="ADAL" clId="{F42E0EAE-E10E-3C4E-A633-9595E407BA62}" dt="2021-02-17T09:13:25.047" v="0"/>
            <ac:spMkLst>
              <pc:docMk/>
              <pc:sldMasterMk cId="0" sldId="2147483659"/>
              <pc:sldLayoutMk cId="3636010271" sldId="2147483679"/>
              <ac:spMk id="3"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3636010271" sldId="2147483679"/>
              <ac:spMk id="9"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3636010271" sldId="2147483679"/>
              <ac:spMk id="10"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3636010271" sldId="2147483679"/>
              <ac:spMk id="11" creationId="{00000000-0000-0000-0000-000000000000}"/>
            </ac:spMkLst>
          </pc:spChg>
          <pc:spChg chg="mod">
            <ac:chgData name="Dominik Böhler" userId="d6f71161-d1cb-4399-82c4-d80fb5b4761d" providerId="ADAL" clId="{F42E0EAE-E10E-3C4E-A633-9595E407BA62}" dt="2021-02-17T09:13:25.047" v="0"/>
            <ac:spMkLst>
              <pc:docMk/>
              <pc:sldMasterMk cId="0" sldId="2147483659"/>
              <pc:sldLayoutMk cId="3636010271" sldId="2147483679"/>
              <ac:spMk id="13" creationId="{00000000-0000-0000-0000-000000000000}"/>
            </ac:spMkLst>
          </pc:spChg>
        </pc:sldLayoutChg>
      </pc:sldMasterChg>
      <pc:sldMasterChg chg="delSp modSp mod modSldLayout">
        <pc:chgData name="Dominik Böhler" userId="d6f71161-d1cb-4399-82c4-d80fb5b4761d" providerId="ADAL" clId="{F42E0EAE-E10E-3C4E-A633-9595E407BA62}" dt="2021-02-17T09:13:33.380" v="1" actId="478"/>
        <pc:sldMasterMkLst>
          <pc:docMk/>
          <pc:sldMasterMk cId="200283969" sldId="2147483660"/>
        </pc:sldMasterMkLst>
        <pc:spChg chg="mod">
          <ac:chgData name="Dominik Böhler" userId="d6f71161-d1cb-4399-82c4-d80fb5b4761d" providerId="ADAL" clId="{F42E0EAE-E10E-3C4E-A633-9595E407BA62}" dt="2021-02-17T09:13:25.047" v="0"/>
          <ac:spMkLst>
            <pc:docMk/>
            <pc:sldMasterMk cId="200283969" sldId="2147483660"/>
            <ac:spMk id="10" creationId="{00000000-0000-0000-0000-000000000000}"/>
          </ac:spMkLst>
        </pc:spChg>
        <pc:spChg chg="mod">
          <ac:chgData name="Dominik Böhler" userId="d6f71161-d1cb-4399-82c4-d80fb5b4761d" providerId="ADAL" clId="{F42E0EAE-E10E-3C4E-A633-9595E407BA62}" dt="2021-02-17T09:13:25.047" v="0"/>
          <ac:spMkLst>
            <pc:docMk/>
            <pc:sldMasterMk cId="200283969" sldId="2147483660"/>
            <ac:spMk id="11" creationId="{00000000-0000-0000-0000-000000000000}"/>
          </ac:spMkLst>
        </pc:spChg>
        <pc:spChg chg="mod">
          <ac:chgData name="Dominik Böhler" userId="d6f71161-d1cb-4399-82c4-d80fb5b4761d" providerId="ADAL" clId="{F42E0EAE-E10E-3C4E-A633-9595E407BA62}" dt="2021-02-17T09:13:25.047" v="0"/>
          <ac:spMkLst>
            <pc:docMk/>
            <pc:sldMasterMk cId="200283969" sldId="2147483660"/>
            <ac:spMk id="12" creationId="{00000000-0000-0000-0000-000000000000}"/>
          </ac:spMkLst>
        </pc:spChg>
        <pc:spChg chg="mod">
          <ac:chgData name="Dominik Böhler" userId="d6f71161-d1cb-4399-82c4-d80fb5b4761d" providerId="ADAL" clId="{F42E0EAE-E10E-3C4E-A633-9595E407BA62}" dt="2021-02-17T09:13:25.047" v="0"/>
          <ac:spMkLst>
            <pc:docMk/>
            <pc:sldMasterMk cId="200283969" sldId="2147483660"/>
            <ac:spMk id="13" creationId="{00000000-0000-0000-0000-000000000000}"/>
          </ac:spMkLst>
        </pc:spChg>
        <pc:spChg chg="mod">
          <ac:chgData name="Dominik Böhler" userId="d6f71161-d1cb-4399-82c4-d80fb5b4761d" providerId="ADAL" clId="{F42E0EAE-E10E-3C4E-A633-9595E407BA62}" dt="2021-02-17T09:13:25.047" v="0"/>
          <ac:spMkLst>
            <pc:docMk/>
            <pc:sldMasterMk cId="200283969" sldId="2147483660"/>
            <ac:spMk id="14" creationId="{00000000-0000-0000-0000-000000000000}"/>
          </ac:spMkLst>
        </pc:spChg>
        <pc:picChg chg="del mod">
          <ac:chgData name="Dominik Böhler" userId="d6f71161-d1cb-4399-82c4-d80fb5b4761d" providerId="ADAL" clId="{F42E0EAE-E10E-3C4E-A633-9595E407BA62}" dt="2021-02-17T09:13:33.380" v="1" actId="478"/>
          <ac:picMkLst>
            <pc:docMk/>
            <pc:sldMasterMk cId="200283969" sldId="2147483660"/>
            <ac:picMk id="15" creationId="{00000000-0000-0000-0000-000000000000}"/>
          </ac:picMkLst>
        </pc:picChg>
        <pc:sldLayoutChg chg="modSp">
          <pc:chgData name="Dominik Böhler" userId="d6f71161-d1cb-4399-82c4-d80fb5b4761d" providerId="ADAL" clId="{F42E0EAE-E10E-3C4E-A633-9595E407BA62}" dt="2021-02-17T09:13:25.047" v="0"/>
          <pc:sldLayoutMkLst>
            <pc:docMk/>
            <pc:sldMasterMk cId="200283969" sldId="2147483660"/>
            <pc:sldLayoutMk cId="3068857950" sldId="2147483664"/>
          </pc:sldLayoutMkLst>
          <pc:spChg chg="mod">
            <ac:chgData name="Dominik Böhler" userId="d6f71161-d1cb-4399-82c4-d80fb5b4761d" providerId="ADAL" clId="{F42E0EAE-E10E-3C4E-A633-9595E407BA62}" dt="2021-02-17T09:13:25.047" v="0"/>
            <ac:spMkLst>
              <pc:docMk/>
              <pc:sldMasterMk cId="200283969" sldId="2147483660"/>
              <pc:sldLayoutMk cId="3068857950" sldId="2147483664"/>
              <ac:spMk id="9" creationId="{00000000-0000-0000-0000-000000000000}"/>
            </ac:spMkLst>
          </pc:spChg>
          <pc:spChg chg="mod">
            <ac:chgData name="Dominik Böhler" userId="d6f71161-d1cb-4399-82c4-d80fb5b4761d" providerId="ADAL" clId="{F42E0EAE-E10E-3C4E-A633-9595E407BA62}" dt="2021-02-17T09:13:25.047" v="0"/>
            <ac:spMkLst>
              <pc:docMk/>
              <pc:sldMasterMk cId="200283969" sldId="2147483660"/>
              <pc:sldLayoutMk cId="3068857950" sldId="2147483664"/>
              <ac:spMk id="38" creationId="{00000000-0000-0000-0000-000000000000}"/>
            </ac:spMkLst>
          </pc:spChg>
          <pc:spChg chg="mod">
            <ac:chgData name="Dominik Böhler" userId="d6f71161-d1cb-4399-82c4-d80fb5b4761d" providerId="ADAL" clId="{F42E0EAE-E10E-3C4E-A633-9595E407BA62}" dt="2021-02-17T09:13:25.047" v="0"/>
            <ac:spMkLst>
              <pc:docMk/>
              <pc:sldMasterMk cId="200283969" sldId="2147483660"/>
              <pc:sldLayoutMk cId="3068857950" sldId="2147483664"/>
              <ac:spMk id="39" creationId="{00000000-0000-0000-0000-000000000000}"/>
            </ac:spMkLst>
          </pc:spChg>
          <pc:spChg chg="mod">
            <ac:chgData name="Dominik Böhler" userId="d6f71161-d1cb-4399-82c4-d80fb5b4761d" providerId="ADAL" clId="{F42E0EAE-E10E-3C4E-A633-9595E407BA62}" dt="2021-02-17T09:13:25.047" v="0"/>
            <ac:spMkLst>
              <pc:docMk/>
              <pc:sldMasterMk cId="200283969" sldId="2147483660"/>
              <pc:sldLayoutMk cId="3068857950" sldId="2147483664"/>
              <ac:spMk id="40" creationId="{00000000-0000-0000-0000-000000000000}"/>
            </ac:spMkLst>
          </pc:spChg>
          <pc:spChg chg="mod">
            <ac:chgData name="Dominik Böhler" userId="d6f71161-d1cb-4399-82c4-d80fb5b4761d" providerId="ADAL" clId="{F42E0EAE-E10E-3C4E-A633-9595E407BA62}" dt="2021-02-17T09:13:25.047" v="0"/>
            <ac:spMkLst>
              <pc:docMk/>
              <pc:sldMasterMk cId="200283969" sldId="2147483660"/>
              <pc:sldLayoutMk cId="3068857950" sldId="2147483664"/>
              <ac:spMk id="41" creationId="{00000000-0000-0000-0000-000000000000}"/>
            </ac:spMkLst>
          </pc:spChg>
          <pc:spChg chg="mod">
            <ac:chgData name="Dominik Böhler" userId="d6f71161-d1cb-4399-82c4-d80fb5b4761d" providerId="ADAL" clId="{F42E0EAE-E10E-3C4E-A633-9595E407BA62}" dt="2021-02-17T09:13:25.047" v="0"/>
            <ac:spMkLst>
              <pc:docMk/>
              <pc:sldMasterMk cId="200283969" sldId="2147483660"/>
              <pc:sldLayoutMk cId="3068857950" sldId="2147483664"/>
              <ac:spMk id="42" creationId="{00000000-0000-0000-0000-000000000000}"/>
            </ac:spMkLst>
          </pc:spChg>
          <pc:spChg chg="mod">
            <ac:chgData name="Dominik Böhler" userId="d6f71161-d1cb-4399-82c4-d80fb5b4761d" providerId="ADAL" clId="{F42E0EAE-E10E-3C4E-A633-9595E407BA62}" dt="2021-02-17T09:13:25.047" v="0"/>
            <ac:spMkLst>
              <pc:docMk/>
              <pc:sldMasterMk cId="200283969" sldId="2147483660"/>
              <pc:sldLayoutMk cId="3068857950" sldId="2147483664"/>
              <ac:spMk id="43" creationId="{00000000-0000-0000-0000-000000000000}"/>
            </ac:spMkLst>
          </pc:spChg>
          <pc:spChg chg="mod">
            <ac:chgData name="Dominik Böhler" userId="d6f71161-d1cb-4399-82c4-d80fb5b4761d" providerId="ADAL" clId="{F42E0EAE-E10E-3C4E-A633-9595E407BA62}" dt="2021-02-17T09:13:25.047" v="0"/>
            <ac:spMkLst>
              <pc:docMk/>
              <pc:sldMasterMk cId="200283969" sldId="2147483660"/>
              <pc:sldLayoutMk cId="3068857950" sldId="2147483664"/>
              <ac:spMk id="44"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2/17/21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‹Nr.›</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‹Nr.›</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r>
              <a:rPr lang="en-US" sz="1200" b="0" i="0" u="none" strike="noStrike" kern="1200" cap="none" baseline="0" dirty="0">
                <a:solidFill>
                  <a:schemeClr val="tx1"/>
                </a:solidFill>
                <a:latin typeface="Arial"/>
                <a:ea typeface="Arial"/>
                <a:cs typeface="Arial"/>
                <a:sym typeface="Arial"/>
              </a:rPr>
              <a:t>This chapter explores processes and their supporting information systems within levels of an organization.</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Investigate three types of processes and the scope of information systems that they use; investigate the concept of process quality and explain how information systems can be used to increase it; discuss how the use of information systems at one level of organization leads to information silos, explain the problems of such silos, and show how those problems can be solved by information systems at the next level of organization; discuss how enterprise systems such as CRM, ERP, and EAI can help eliminate information silos; wrap up by showing how interenterprise IS can solve problems of enterprise-level silos.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dirty="0">
                <a:solidFill>
                  <a:prstClr val="black"/>
                </a:solidFill>
                <a:latin typeface="Calibri" panose="020F0502020204030204"/>
                <a:ea typeface="+mn-ea"/>
                <a:cs typeface="+mn-cs"/>
              </a:rPr>
              <a:t>Hospital uses an enterprise-wide information system to support this process. IS provides data entry forms, reports, and notifications to human actors in this process. It also controls the flow of process activity as shown by dotted arrow.</a:t>
            </a:r>
          </a:p>
          <a:p>
            <a:pPr marL="171450" lvl="0" indent="-171450" defTabSz="914400">
              <a:spcBef>
                <a:spcPct val="0"/>
              </a:spcBef>
              <a:buFontTx/>
              <a:buChar char="•"/>
            </a:pPr>
            <a:r>
              <a:rPr lang="en-US" dirty="0">
                <a:solidFill>
                  <a:prstClr val="black"/>
                </a:solidFill>
                <a:latin typeface="Calibri" panose="020F0502020204030204"/>
                <a:ea typeface="+mn-ea"/>
                <a:cs typeface="+mn-cs"/>
              </a:rPr>
              <a:t>To use new system, staff needs to transition from a paper-based system to computer-based one.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08306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spcBef>
                <a:spcPct val="0"/>
              </a:spcBef>
              <a:buFontTx/>
              <a:buNone/>
            </a:pPr>
            <a:r>
              <a:rPr lang="en-US" dirty="0">
                <a:solidFill>
                  <a:prstClr val="black"/>
                </a:solidFill>
                <a:latin typeface="Calibri" panose="020F0502020204030204"/>
                <a:ea typeface="+mn-ea"/>
                <a:cs typeface="+mn-cs"/>
              </a:rPr>
              <a:t>Organizations can license software and obtain prebuilt procedures. Over time, three categories of enterprise applications have emerged: customer relationship management, enterprise resource planning, and enterprise application integration.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39682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Notice that components exist for each stage of the customer life cycle. As shown, all applications process a common customer database. This design eliminates duplicated customer data and removes the possibility of inconsistent data.</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Marketing sends messages to target market to attract customer prospects. When prospects order, they become customers who need to be supported. Additionally, relationship management processes increase the value of existing customers by selling them more products.</a:t>
            </a:r>
          </a:p>
          <a:p>
            <a:pPr marL="171450" lvl="0" indent="-171450" defTabSz="914400">
              <a:buFont typeface="Arial" pitchFamily="34" charset="0"/>
              <a:buChar char="•"/>
              <a:defRPr/>
            </a:pPr>
            <a:r>
              <a:rPr lang="en-US" dirty="0">
                <a:solidFill>
                  <a:prstClr val="black"/>
                </a:solidFill>
                <a:latin typeface="Calibri" panose="020F0502020204030204"/>
                <a:ea typeface="+mn-ea"/>
                <a:cs typeface="+mn-cs"/>
              </a:rPr>
              <a:t>Over time, organization loses some customers. When this occurs, win-back processes categorize customers according to their value and attempt to win back and turn them into high-value customers.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15569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buFont typeface="Arial" pitchFamily="34" charset="0"/>
              <a:buNone/>
              <a:defRPr/>
            </a:pPr>
            <a:r>
              <a:rPr lang="en-US" dirty="0">
                <a:solidFill>
                  <a:prstClr val="black"/>
                </a:solidFill>
                <a:latin typeface="Calibri" panose="020F0502020204030204"/>
                <a:ea typeface="+mn-ea"/>
                <a:cs typeface="+mn-cs"/>
              </a:rPr>
              <a:t>CRM components exist for each stage of the customer life cycle. As shown, all applications process a common customer database. This design eliminates duplicated customer data and removes the possibility of inconsistent data. It also means that each department knows what has been happening with the customer at other departments.</a:t>
            </a:r>
          </a:p>
          <a:p>
            <a:pPr lvl="0" defTabSz="914400">
              <a:defRP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58903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To do this well, you need to know IS and something: IS and marketing, IS and operations, IS and finance.</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92616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To do this well, you need to know IS and something: IS and marketing, IS and operations, IS and finance.</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79691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spcBef>
                <a:spcPct val="0"/>
              </a:spcBef>
              <a:buFontTx/>
              <a:buNone/>
            </a:pPr>
            <a:r>
              <a:rPr lang="en-US" dirty="0">
                <a:solidFill>
                  <a:prstClr val="black"/>
                </a:solidFill>
                <a:latin typeface="Calibri" panose="020F0502020204030204"/>
                <a:ea typeface="+mn-ea"/>
                <a:cs typeface="+mn-cs"/>
              </a:rPr>
              <a:t>ERP is a suite of applications (modules), a database and a set of inherent processes for consolidating business operations into a single, consistent, computing platform. ERP systems are an IS based on ERP technology.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74712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1" indent="0" defTabSz="914400">
              <a:buFontTx/>
              <a:buNone/>
            </a:pPr>
            <a:r>
              <a:rPr lang="en-US" dirty="0">
                <a:solidFill>
                  <a:prstClr val="black"/>
                </a:solidFill>
                <a:latin typeface="Calibri" panose="020F0502020204030204"/>
                <a:ea typeface="+mn-ea"/>
                <a:cs typeface="+mn-cs"/>
              </a:rPr>
              <a:t>ERP — </a:t>
            </a:r>
            <a:r>
              <a:rPr lang="en-US" sz="2000" dirty="0">
                <a:solidFill>
                  <a:prstClr val="black"/>
                </a:solidFill>
                <a:latin typeface="Calibri" panose="020F0502020204030204"/>
                <a:ea typeface="+mn-ea"/>
                <a:cs typeface="+mn-cs"/>
              </a:rPr>
              <a:t>Suite of </a:t>
            </a:r>
            <a:r>
              <a:rPr lang="en-US" sz="2000" b="1" dirty="0">
                <a:solidFill>
                  <a:prstClr val="black"/>
                </a:solidFill>
                <a:latin typeface="Calibri" panose="020F0502020204030204"/>
                <a:ea typeface="+mn-ea"/>
                <a:cs typeface="+mn-cs"/>
              </a:rPr>
              <a:t>modules</a:t>
            </a:r>
            <a:r>
              <a:rPr lang="en-US" sz="2000" dirty="0">
                <a:solidFill>
                  <a:prstClr val="black"/>
                </a:solidFill>
                <a:latin typeface="Calibri" panose="020F0502020204030204"/>
                <a:ea typeface="+mn-ea"/>
                <a:cs typeface="+mn-cs"/>
              </a:rPr>
              <a:t>, a database, and set of inherent processes for consolidating business operations into a single, consistent computing platform.</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76142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spcBef>
                <a:spcPct val="0"/>
              </a:spcBef>
              <a:buFontTx/>
              <a:buNone/>
            </a:pPr>
            <a:r>
              <a:rPr lang="en-US" dirty="0">
                <a:solidFill>
                  <a:prstClr val="black"/>
                </a:solidFill>
                <a:latin typeface="Calibri" panose="020F0502020204030204"/>
                <a:ea typeface="+mn-ea"/>
                <a:cs typeface="+mn-cs"/>
              </a:rPr>
              <a:t>EAI is a suite of software applications that integrates existing systems by providing layers of software that connect applications. </a:t>
            </a:r>
            <a:endParaRPr lang="en-US" sz="1000"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87194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spcBef>
                <a:spcPct val="0"/>
              </a:spcBef>
              <a:buFontTx/>
              <a:buNone/>
            </a:pPr>
            <a:r>
              <a:rPr lang="en-US" dirty="0">
                <a:solidFill>
                  <a:prstClr val="black"/>
                </a:solidFill>
                <a:latin typeface="Calibri" panose="020F0502020204030204"/>
                <a:ea typeface="+mn-ea"/>
                <a:cs typeface="+mn-cs"/>
              </a:rPr>
              <a:t>EAI enables organizations to use existing silo applications while eliminating many serious problems of isolated systems.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15481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buFontTx/>
              <a:buNone/>
            </a:pPr>
            <a:r>
              <a:rPr lang="en-US" dirty="0">
                <a:solidFill>
                  <a:prstClr val="black"/>
                </a:solidFill>
                <a:latin typeface="Calibri" panose="020F0502020204030204"/>
                <a:ea typeface="+mn-ea"/>
                <a:cs typeface="+mn-cs"/>
              </a:rPr>
              <a:t>Group needs better communication.</a:t>
            </a:r>
          </a:p>
          <a:p>
            <a:pPr marL="171450" lvl="0" indent="-171450" defTabSz="914400">
              <a:buFontTx/>
              <a:buChar char="•"/>
            </a:pPr>
            <a:r>
              <a:rPr lang="en-US" dirty="0">
                <a:solidFill>
                  <a:prstClr val="black"/>
                </a:solidFill>
                <a:latin typeface="Calibri" panose="020F0502020204030204"/>
                <a:ea typeface="+mn-ea"/>
                <a:cs typeface="+mn-cs"/>
              </a:rPr>
              <a:t>Illustrates a dysfunctional meeting.</a:t>
            </a:r>
          </a:p>
          <a:p>
            <a:pPr marL="171450" lvl="0" indent="-171450" defTabSz="914400">
              <a:buFontTx/>
              <a:buChar char="•"/>
            </a:pPr>
            <a:r>
              <a:rPr lang="en-US" dirty="0">
                <a:solidFill>
                  <a:prstClr val="black"/>
                </a:solidFill>
                <a:latin typeface="Calibri" panose="020F0502020204030204"/>
                <a:ea typeface="+mn-ea"/>
                <a:cs typeface="+mn-cs"/>
              </a:rPr>
              <a:t>Show some of the disadvantages of face-to-face meetings.</a:t>
            </a:r>
          </a:p>
          <a:p>
            <a:pPr marL="171450" lvl="0" indent="-171450" defTabSz="914400">
              <a:buFontTx/>
              <a:buChar char="•"/>
            </a:pPr>
            <a:r>
              <a:rPr lang="en-US" dirty="0">
                <a:solidFill>
                  <a:prstClr val="black"/>
                </a:solidFill>
                <a:latin typeface="Calibri" panose="020F0502020204030204"/>
                <a:ea typeface="+mn-ea"/>
                <a:cs typeface="+mn-cs"/>
              </a:rPr>
              <a:t>Show some of the disadvantages of a group’s use of email.</a:t>
            </a:r>
          </a:p>
          <a:p>
            <a:pPr marL="0" lvl="0" indent="0" defTabSz="914400">
              <a:buFontTx/>
              <a:buNone/>
            </a:pPr>
            <a:r>
              <a:rPr lang="en-US" dirty="0">
                <a:solidFill>
                  <a:prstClr val="black"/>
                </a:solidFill>
                <a:latin typeface="Calibri" panose="020F0502020204030204"/>
                <a:ea typeface="+mn-ea"/>
                <a:cs typeface="+mn-cs"/>
              </a:rPr>
              <a:t>Look at the statement and behaviors of Felix. It appears he is disassociated from the group. Have the class identify those clues. Downloading an attached Word or pdf isn’t complicated. So, did Felix really try? If he had a problem downloading the file, why didn’t he try to solve it?</a:t>
            </a:r>
          </a:p>
          <a:p>
            <a:pPr marL="171450" lvl="0" indent="-171450" defTabSz="914400">
              <a:buFontTx/>
              <a:buChar cha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76146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spcBef>
                <a:spcPct val="0"/>
              </a:spcBef>
              <a:buFontTx/>
              <a:buNone/>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09843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Figure 8-12 shows the information silos that exist among employers, health clubs, and home users, the principal ARES users.</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Isolation of data causes problems. Employers want reports on exercise data stored on user devices in health clubs. Users want data from their employers as well as exercise data from their health clubs. Health clubs want lab readings and biometric readings from employers, and home workout data to integrate with data they have.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16539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ARES is a distributed system because processing is distributed across multiple computing devices. Standards such as http, https, html5, css3, JavaScript, and others enable programs on varied and disparate devices to flexibly communicate with cloud servers and database, and indirectly communicate with each other.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01101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82230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b="1" dirty="0">
                <a:solidFill>
                  <a:prstClr val="black"/>
                </a:solidFill>
                <a:latin typeface="Calibri" panose="020F0502020204030204"/>
                <a:ea typeface="+mn-ea"/>
                <a:cs typeface="+mn-cs"/>
              </a:rPr>
              <a:t>Goals</a:t>
            </a:r>
          </a:p>
          <a:p>
            <a:pPr marL="228600" lvl="0" indent="-228600" defTabSz="914400">
              <a:buFont typeface="+mj-lt"/>
              <a:buAutoNum type="arabicPeriod"/>
              <a:defRPr/>
            </a:pPr>
            <a:r>
              <a:rPr lang="en-US" dirty="0">
                <a:solidFill>
                  <a:prstClr val="black"/>
                </a:solidFill>
                <a:latin typeface="Calibri" panose="020F0502020204030204"/>
                <a:ea typeface="+mn-ea"/>
                <a:cs typeface="+mn-cs"/>
              </a:rPr>
              <a:t>Understand how business pressures motivate people to act unethically and sometimes illegally.</a:t>
            </a:r>
          </a:p>
          <a:p>
            <a:pPr marL="228600" lvl="0" indent="-228600" defTabSz="914400">
              <a:buFont typeface="+mj-lt"/>
              <a:buAutoNum type="arabicPeriod"/>
              <a:defRPr/>
            </a:pPr>
            <a:r>
              <a:rPr lang="en-US" dirty="0">
                <a:solidFill>
                  <a:prstClr val="black"/>
                </a:solidFill>
                <a:latin typeface="Calibri" panose="020F0502020204030204"/>
                <a:ea typeface="+mn-ea"/>
                <a:cs typeface="+mn-cs"/>
              </a:rPr>
              <a:t>Discuss ethical principles about employee behavior harming his/her employer.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20381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Do you think that removing content on the Internet and manipulating search engine results for money is ethical according to:</a:t>
            </a:r>
          </a:p>
          <a:p>
            <a:pPr marL="228600" lvl="0" indent="-228600" defTabSz="914400">
              <a:buFontTx/>
              <a:buAutoNum type="arabicPeriod"/>
            </a:pPr>
            <a:r>
              <a:rPr lang="en-US" dirty="0">
                <a:solidFill>
                  <a:prstClr val="black"/>
                </a:solidFill>
                <a:latin typeface="Calibri" panose="020F0502020204030204"/>
                <a:ea typeface="+mn-ea"/>
                <a:cs typeface="+mn-cs"/>
              </a:rPr>
              <a:t>The categorical imperative?</a:t>
            </a:r>
          </a:p>
          <a:p>
            <a:pPr marL="228600" lvl="0" indent="-228600" defTabSz="914400">
              <a:buFontTx/>
              <a:buAutoNum type="arabicPeriod"/>
            </a:pPr>
            <a:r>
              <a:rPr lang="en-US" dirty="0">
                <a:solidFill>
                  <a:prstClr val="black"/>
                </a:solidFill>
                <a:latin typeface="Calibri" panose="020F0502020204030204"/>
                <a:ea typeface="+mn-ea"/>
                <a:cs typeface="+mn-cs"/>
              </a:rPr>
              <a:t>The utilitarian perspective?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27491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Goal</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Have students understand the difficulties of creating an interorganizational information system.</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See the questions at the end of the case for exercises to assign to students</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709287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Discuss IS development success factors and common failure factors.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45533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Explain problem of time-and-materials contract problems using home construction example.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24308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41</a:t>
            </a:fld>
            <a:endParaRPr lang="en-US" dirty="0"/>
          </a:p>
        </p:txBody>
      </p:sp>
    </p:spTree>
    <p:extLst>
      <p:ext uri="{BB962C8B-B14F-4D97-AF65-F5344CB8AC3E}">
        <p14:creationId xmlns:p14="http://schemas.microsoft.com/office/powerpoint/2010/main" val="657549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 simplified view of a three-activity process for approving customer</a:t>
            </a:r>
            <a:r>
              <a:rPr lang="en-US" baseline="0" dirty="0"/>
              <a:t> </a:t>
            </a:r>
            <a:r>
              <a:rPr lang="en-US" dirty="0"/>
              <a:t>orders.</a:t>
            </a:r>
          </a:p>
          <a:p>
            <a:pPr lvl="0" defTabSz="914400">
              <a:spcBef>
                <a:spcPct val="0"/>
              </a:spcBef>
            </a:pPr>
            <a:endParaRPr lang="en-US" dirty="0">
              <a:solidFill>
                <a:prstClr val="black"/>
              </a:solidFill>
              <a:latin typeface="Arial" panose="020B0604020202020204" pitchFamily="34" charset="0"/>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90466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spcBef>
                <a:spcPct val="0"/>
              </a:spcBef>
            </a:pPr>
            <a:endParaRPr lang="en-US" dirty="0">
              <a:solidFill>
                <a:prstClr val="black"/>
              </a:solidFill>
              <a:latin typeface="Arial" panose="020B0604020202020204" pitchFamily="34" charset="0"/>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41092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spcBef>
                <a:spcPct val="0"/>
              </a:spcBef>
            </a:pPr>
            <a:endParaRPr lang="en-US" dirty="0">
              <a:solidFill>
                <a:prstClr val="black"/>
              </a:solidFill>
              <a:latin typeface="Arial" panose="020B0604020202020204" pitchFamily="34" charset="0"/>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28105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spcBef>
                <a:spcPct val="0"/>
              </a:spcBef>
            </a:pPr>
            <a:endParaRPr lang="en-US" dirty="0">
              <a:solidFill>
                <a:prstClr val="black"/>
              </a:solidFill>
              <a:latin typeface="Arial" panose="020B0604020202020204" pitchFamily="34" charset="0"/>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89117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An information silo exists when data are isolated in separated information systems.</a:t>
            </a:r>
          </a:p>
          <a:p>
            <a:pPr lvl="0" defTabSz="914400">
              <a:defRPr/>
            </a:pPr>
            <a:r>
              <a:rPr lang="en-US" dirty="0">
                <a:solidFill>
                  <a:prstClr val="black"/>
                </a:solidFill>
                <a:latin typeface="Calibri" panose="020F0502020204030204"/>
                <a:ea typeface="+mn-ea"/>
                <a:cs typeface="+mn-cs"/>
              </a:rPr>
              <a:t>Information system silos arise when:</a:t>
            </a:r>
          </a:p>
          <a:p>
            <a:pPr marL="171450" lvl="0" indent="-171450" defTabSz="914400">
              <a:buFont typeface="Arial" pitchFamily="34" charset="0"/>
              <a:buChar char="•"/>
              <a:defRPr/>
            </a:pPr>
            <a:r>
              <a:rPr lang="en-US" dirty="0">
                <a:solidFill>
                  <a:prstClr val="black"/>
                </a:solidFill>
                <a:latin typeface="Calibri" panose="020F0502020204030204"/>
                <a:ea typeface="+mn-ea"/>
                <a:cs typeface="+mn-cs"/>
              </a:rPr>
              <a:t>IS supports departmental processes rather than enterprise-level processes. </a:t>
            </a:r>
          </a:p>
          <a:p>
            <a:pPr marL="171450" lvl="0" indent="-171450" defTabSz="914400">
              <a:buFont typeface="Arial" pitchFamily="34" charset="0"/>
              <a:buChar char="•"/>
              <a:defRPr/>
            </a:pPr>
            <a:r>
              <a:rPr lang="en-US" dirty="0">
                <a:solidFill>
                  <a:prstClr val="black"/>
                </a:solidFill>
                <a:latin typeface="Calibri" panose="020F0502020204030204"/>
                <a:ea typeface="+mn-ea"/>
                <a:cs typeface="+mn-cs"/>
              </a:rPr>
              <a:t>Personal and workgroup support applications are created over time.</a:t>
            </a:r>
          </a:p>
          <a:p>
            <a:pPr marL="171450" lvl="0" indent="-171450" defTabSz="914400">
              <a:buFont typeface="Arial" pitchFamily="34" charset="0"/>
              <a:buChar char="•"/>
              <a:defRPr/>
            </a:pPr>
            <a:r>
              <a:rPr lang="en-US" dirty="0">
                <a:solidFill>
                  <a:prstClr val="black"/>
                </a:solidFill>
                <a:latin typeface="Calibri" panose="020F0502020204030204"/>
                <a:ea typeface="+mn-ea"/>
                <a:cs typeface="+mn-cs"/>
              </a:rPr>
              <a:t>Organizations grow, especially by merger and acquisitions.</a:t>
            </a:r>
          </a:p>
          <a:p>
            <a:pPr lvl="0" defTabSz="914400">
              <a:defRP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33455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This table summarizes problems of information silos. </a:t>
            </a:r>
          </a:p>
          <a:p>
            <a:pPr marL="171450" lvl="0" indent="-171450" defTabSz="914400">
              <a:buFont typeface="Arial" pitchFamily="34" charset="0"/>
              <a:buChar char="•"/>
              <a:defRPr/>
            </a:pPr>
            <a:r>
              <a:rPr lang="en-US" dirty="0">
                <a:solidFill>
                  <a:prstClr val="black"/>
                </a:solidFill>
                <a:latin typeface="Calibri" panose="020F0502020204030204"/>
                <a:ea typeface="+mn-ea"/>
                <a:cs typeface="+mn-cs"/>
              </a:rPr>
              <a:t>Duplicated and inconsistent data</a:t>
            </a:r>
          </a:p>
          <a:p>
            <a:pPr marL="171450" lvl="0" indent="-171450" defTabSz="914400">
              <a:buFont typeface="Arial" pitchFamily="34" charset="0"/>
              <a:buChar char="•"/>
              <a:defRPr/>
            </a:pPr>
            <a:r>
              <a:rPr lang="en-US" dirty="0">
                <a:solidFill>
                  <a:prstClr val="black"/>
                </a:solidFill>
                <a:latin typeface="Calibri" panose="020F0502020204030204"/>
                <a:ea typeface="+mn-ea"/>
                <a:cs typeface="+mn-cs"/>
              </a:rPr>
              <a:t>Separated supporting applications; difficult for two activities to reconcile their data, getting approvals will be slow and possibly erroneous</a:t>
            </a:r>
          </a:p>
          <a:p>
            <a:pPr marL="171450" lvl="0" indent="-171450" defTabSz="914400">
              <a:buFont typeface="Arial" pitchFamily="34" charset="0"/>
              <a:buChar char="•"/>
              <a:defRPr/>
            </a:pPr>
            <a:r>
              <a:rPr lang="en-US" dirty="0">
                <a:solidFill>
                  <a:prstClr val="black"/>
                </a:solidFill>
                <a:latin typeface="Calibri" panose="020F0502020204030204"/>
                <a:ea typeface="+mn-ea"/>
                <a:cs typeface="+mn-cs"/>
              </a:rPr>
              <a:t>Lack of integrated enterprise data as a consequence of disjointed systems</a:t>
            </a:r>
          </a:p>
          <a:p>
            <a:pPr marL="171450" lvl="0" indent="-171450" defTabSz="914400">
              <a:buFont typeface="Arial" pitchFamily="34" charset="0"/>
              <a:buChar char="•"/>
              <a:defRPr/>
            </a:pPr>
            <a:r>
              <a:rPr lang="en-US" dirty="0">
                <a:solidFill>
                  <a:prstClr val="black"/>
                </a:solidFill>
                <a:latin typeface="Calibri" panose="020F0502020204030204"/>
                <a:ea typeface="+mn-ea"/>
                <a:cs typeface="+mn-cs"/>
              </a:rPr>
              <a:t>Inefficiency results from making decisions in isolation</a:t>
            </a:r>
          </a:p>
          <a:p>
            <a:pPr marL="171450" lvl="0" indent="-171450" defTabSz="914400">
              <a:buFont typeface="Arial" pitchFamily="34" charset="0"/>
              <a:buChar char="•"/>
              <a:defRPr/>
            </a:pPr>
            <a:r>
              <a:rPr lang="en-US" dirty="0">
                <a:solidFill>
                  <a:prstClr val="black"/>
                </a:solidFill>
                <a:latin typeface="Calibri" panose="020F0502020204030204"/>
                <a:ea typeface="+mn-ea"/>
                <a:cs typeface="+mn-cs"/>
              </a:rPr>
              <a:t>Information silos increase costs—duplicated data, disjointed systems, limited information, and inefficiencies all mean higher costs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58131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The arrows in Figure 8-6 show this resolution at two levels of organization. </a:t>
            </a:r>
          </a:p>
          <a:p>
            <a:pPr lvl="0" defTabSz="914400"/>
            <a:r>
              <a:rPr lang="en-US" dirty="0">
                <a:solidFill>
                  <a:prstClr val="black"/>
                </a:solidFill>
                <a:latin typeface="Arial" panose="020B0604020202020204" pitchFamily="34" charset="0"/>
                <a:ea typeface="+mn-ea"/>
                <a:cs typeface="+mn-cs"/>
              </a:rPr>
              <a:t>First, isolated data created by workgroup information systems are integrated using enterprise-wide applications.</a:t>
            </a:r>
          </a:p>
          <a:p>
            <a:pPr lvl="0" defTabSz="914400"/>
            <a:r>
              <a:rPr lang="en-US" dirty="0">
                <a:solidFill>
                  <a:prstClr val="black"/>
                </a:solidFill>
                <a:latin typeface="Arial" panose="020B0604020202020204" pitchFamily="34" charset="0"/>
                <a:ea typeface="+mn-ea"/>
                <a:cs typeface="+mn-cs"/>
              </a:rPr>
              <a:t>Second, today, isolated data created by information systems at the enterprise level are integrated into inter-enterprise systems using distributed applications.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65963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807084"/>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31627" y="4013968"/>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5980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64168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09600" y="368316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609600" y="472464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6010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01857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
        <p:nvSpPr>
          <p:cNvPr id="9" name="Shape 39"/>
          <p:cNvSpPr txBox="1">
            <a:spLocks noGrp="1"/>
          </p:cNvSpPr>
          <p:nvPr>
            <p:ph type="body" idx="13"/>
          </p:nvPr>
        </p:nvSpPr>
        <p:spPr>
          <a:xfrm>
            <a:off x="633039" y="1500548"/>
            <a:ext cx="109728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53292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609600" y="5811838"/>
            <a:ext cx="109728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4876801" y="6418263"/>
            <a:ext cx="639779"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7338485" y="6418263"/>
            <a:ext cx="604423"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9601201" y="6418263"/>
            <a:ext cx="768036"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10634802" y="6418263"/>
            <a:ext cx="1038132"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8" r:id="rId12"/>
    <p:sldLayoutId id="2147483679" r:id="rId13"/>
    <p:sldLayoutId id="214748369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363663" cy="826560"/>
          </a:xfrm>
        </p:spPr>
        <p:txBody>
          <a:bodyPr anchor="b"/>
          <a:lstStyle/>
          <a:p>
            <a:pPr>
              <a:buSzPct val="100000"/>
            </a:pPr>
            <a:r>
              <a:rPr lang="en-US" dirty="0"/>
              <a:t>Experiencing M</a:t>
            </a:r>
            <a:r>
              <a:rPr lang="en-US" sz="100" dirty="0"/>
              <a:t> </a:t>
            </a:r>
            <a:r>
              <a:rPr lang="en-US" dirty="0"/>
              <a:t>I</a:t>
            </a:r>
            <a:r>
              <a:rPr lang="en-US" sz="100" dirty="0"/>
              <a:t> </a:t>
            </a:r>
            <a:r>
              <a:rPr lang="en-US" dirty="0"/>
              <a:t>S</a:t>
            </a:r>
            <a:endParaRPr lang="en-US" b="0"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1981199" y="1131312"/>
            <a:ext cx="8229600" cy="440920"/>
          </a:xfrm>
        </p:spPr>
        <p:txBody>
          <a:bodyPr/>
          <a:lstStyle/>
          <a:p>
            <a:r>
              <a:rPr lang="en-US" altLang="en-US" dirty="0">
                <a:latin typeface="+mn-lt"/>
                <a:cs typeface="Times New Roman" panose="02020603050405020304" pitchFamily="18" charset="0"/>
                <a:sym typeface="Times New Roman"/>
              </a:rPr>
              <a:t>Ninth Edition</a:t>
            </a:r>
            <a:endParaRPr lang="en-US" dirty="0">
              <a:latin typeface="+mn-lt"/>
              <a:cs typeface="Times New Roman" panose="02020603050405020304" pitchFamily="18" charset="0"/>
              <a:sym typeface="Times New Roman"/>
            </a:endParaRPr>
          </a:p>
        </p:txBody>
      </p:sp>
      <p:sp>
        <p:nvSpPr>
          <p:cNvPr id="4" name="Text Placeholder 3"/>
          <p:cNvSpPr>
            <a:spLocks noGrp="1"/>
          </p:cNvSpPr>
          <p:nvPr>
            <p:ph type="body" idx="2"/>
          </p:nvPr>
        </p:nvSpPr>
        <p:spPr>
          <a:xfrm>
            <a:off x="6553200" y="2209801"/>
            <a:ext cx="3657600" cy="815283"/>
          </a:xfrm>
        </p:spPr>
        <p:txBody>
          <a:bodyPr/>
          <a:lstStyle/>
          <a:p>
            <a:pPr lvl="0" algn="ctr"/>
            <a:r>
              <a:rPr lang="en-US" b="1" dirty="0">
                <a:latin typeface="+mn-lt"/>
              </a:rPr>
              <a:t>Chapter 8</a:t>
            </a:r>
          </a:p>
        </p:txBody>
      </p:sp>
      <p:sp>
        <p:nvSpPr>
          <p:cNvPr id="5" name="Text Placeholder 4"/>
          <p:cNvSpPr>
            <a:spLocks noGrp="1"/>
          </p:cNvSpPr>
          <p:nvPr>
            <p:ph type="body" idx="3"/>
          </p:nvPr>
        </p:nvSpPr>
        <p:spPr>
          <a:xfrm>
            <a:off x="6553200" y="3114462"/>
            <a:ext cx="3657600" cy="1553072"/>
          </a:xfrm>
        </p:spPr>
        <p:txBody>
          <a:bodyPr/>
          <a:lstStyle/>
          <a:p>
            <a:pPr algn="ctr"/>
            <a:r>
              <a:rPr lang="en-US" dirty="0">
                <a:latin typeface="+mn-lt"/>
              </a:rPr>
              <a:t>Processes, Organizations, and Information Systems</a:t>
            </a:r>
          </a:p>
        </p:txBody>
      </p:sp>
      <p:pic>
        <p:nvPicPr>
          <p:cNvPr id="8" name="Picture 7" descr="Image of textbook cover art for Experiencing MIS, 9th Edition, by David M. Kroenke and Randall J. Boyle&#10;">
            <a:extLst>
              <a:ext uri="{FF2B5EF4-FFF2-40B4-BE49-F238E27FC236}">
                <a16:creationId xmlns:a16="http://schemas.microsoft.com/office/drawing/2014/main" id="{66F68693-04B9-45A8-9FEE-D461A6FE8391}"/>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2259918" y="1850538"/>
            <a:ext cx="3418851" cy="4375951"/>
          </a:xfrm>
          <a:prstGeom prst="rect">
            <a:avLst/>
          </a:prstGeom>
          <a:ln w="9525">
            <a:solidFill>
              <a:schemeClr val="tx1"/>
            </a:solidFill>
          </a:ln>
        </p:spPr>
      </p:pic>
      <p:sp>
        <p:nvSpPr>
          <p:cNvPr id="6" name="Text Placeholder 5"/>
          <p:cNvSpPr>
            <a:spLocks noGrp="1"/>
          </p:cNvSpPr>
          <p:nvPr>
            <p:ph type="body" idx="13"/>
          </p:nvPr>
        </p:nvSpPr>
        <p:spPr>
          <a:xfrm>
            <a:off x="4069081" y="6474315"/>
            <a:ext cx="6275783" cy="246526"/>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2019, 2017 Pearson Education, Inc. All Rights Reserved</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Eliminating Information Silos</a:t>
            </a:r>
          </a:p>
        </p:txBody>
      </p:sp>
      <p:sp>
        <p:nvSpPr>
          <p:cNvPr id="4" name="Text Placeholder 3"/>
          <p:cNvSpPr>
            <a:spLocks noGrp="1"/>
          </p:cNvSpPr>
          <p:nvPr>
            <p:ph type="body" idx="1"/>
          </p:nvPr>
        </p:nvSpPr>
        <p:spPr>
          <a:xfrm>
            <a:off x="1981200" y="1600201"/>
            <a:ext cx="8229600" cy="4525963"/>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8-3 How do enterprise systems solve the problems of departmental silos?</a:t>
            </a:r>
          </a:p>
          <a:p>
            <a:pPr marL="255651" indent="-255651" defTabSz="685800">
              <a:spcAft>
                <a:spcPct val="0"/>
              </a:spcAft>
              <a:buSzPts val="2400"/>
            </a:pPr>
            <a:r>
              <a:rPr lang="en-US" sz="2400" kern="1200" dirty="0">
                <a:solidFill>
                  <a:srgbClr val="000000"/>
                </a:solidFill>
                <a:latin typeface="+mn-lt"/>
                <a:ea typeface="+mn-ea"/>
                <a:cs typeface="+mn-cs"/>
              </a:rPr>
              <a:t>What are the problems of information silos?</a:t>
            </a:r>
          </a:p>
          <a:p>
            <a:pPr marL="741553" lvl="1" indent="-284353" defTabSz="685800">
              <a:spcAft>
                <a:spcPct val="0"/>
              </a:spcAft>
              <a:buSzPts val="2400"/>
            </a:pPr>
            <a:r>
              <a:rPr lang="en-US" sz="2400" kern="1200" dirty="0">
                <a:solidFill>
                  <a:srgbClr val="000000"/>
                </a:solidFill>
                <a:latin typeface="+mn-lt"/>
                <a:ea typeface="+mn-ea"/>
                <a:cs typeface="+mn-cs"/>
              </a:rPr>
              <a:t>Data duplicated.</a:t>
            </a:r>
          </a:p>
          <a:p>
            <a:pPr marL="741553" lvl="1" indent="-284353" defTabSz="685800">
              <a:spcAft>
                <a:spcPct val="0"/>
              </a:spcAft>
              <a:buSzPts val="2400"/>
            </a:pPr>
            <a:r>
              <a:rPr lang="en-US" sz="2400" kern="1200" dirty="0">
                <a:solidFill>
                  <a:srgbClr val="000000"/>
                </a:solidFill>
                <a:latin typeface="+mn-lt"/>
                <a:ea typeface="+mn-ea"/>
                <a:cs typeface="+mn-cs"/>
              </a:rPr>
              <a:t>Data inconsistency.</a:t>
            </a:r>
          </a:p>
          <a:p>
            <a:pPr marL="741553" lvl="1" indent="-284353" defTabSz="685800">
              <a:spcAft>
                <a:spcPct val="0"/>
              </a:spcAft>
              <a:buSzPts val="2400"/>
            </a:pPr>
            <a:r>
              <a:rPr lang="en-US" sz="2400" kern="1200" dirty="0">
                <a:solidFill>
                  <a:srgbClr val="000000"/>
                </a:solidFill>
                <a:latin typeface="+mn-lt"/>
                <a:ea typeface="+mn-ea"/>
                <a:cs typeface="+mn-cs"/>
              </a:rPr>
              <a:t>Data isolated.</a:t>
            </a:r>
          </a:p>
          <a:p>
            <a:pPr marL="741553" lvl="1" indent="-284353" defTabSz="685800">
              <a:spcAft>
                <a:spcPct val="0"/>
              </a:spcAft>
              <a:buSzPts val="2400"/>
            </a:pPr>
            <a:r>
              <a:rPr lang="en-US" sz="2400" kern="1200" dirty="0">
                <a:solidFill>
                  <a:srgbClr val="000000"/>
                </a:solidFill>
                <a:latin typeface="+mn-lt"/>
                <a:ea typeface="+mn-ea"/>
                <a:cs typeface="+mn-cs"/>
              </a:rPr>
              <a:t>Disjointed processes.</a:t>
            </a:r>
          </a:p>
          <a:p>
            <a:pPr marL="741553" lvl="1" indent="-284353" defTabSz="685800">
              <a:spcAft>
                <a:spcPct val="0"/>
              </a:spcAft>
              <a:buSzPts val="2400"/>
            </a:pPr>
            <a:r>
              <a:rPr lang="en-US" sz="2400" kern="1200" dirty="0">
                <a:solidFill>
                  <a:srgbClr val="000000"/>
                </a:solidFill>
                <a:latin typeface="+mn-lt"/>
                <a:ea typeface="+mn-ea"/>
                <a:cs typeface="+mn-cs"/>
              </a:rPr>
              <a:t>Lack of integrated enterprise information.</a:t>
            </a:r>
          </a:p>
          <a:p>
            <a:pPr marL="741553" lvl="1" indent="-284353" defTabSz="685800">
              <a:spcAft>
                <a:spcPct val="0"/>
              </a:spcAft>
              <a:buSzPts val="2400"/>
            </a:pPr>
            <a:r>
              <a:rPr lang="en-US" sz="2400" kern="1200" dirty="0">
                <a:solidFill>
                  <a:srgbClr val="000000"/>
                </a:solidFill>
                <a:latin typeface="+mn-lt"/>
                <a:ea typeface="+mn-ea"/>
                <a:cs typeface="+mn-cs"/>
              </a:rPr>
              <a:t>Inefficiency: decisions made in isolation.</a:t>
            </a:r>
          </a:p>
          <a:p>
            <a:pPr marL="741553" lvl="1" indent="-284353" defTabSz="685800">
              <a:spcAft>
                <a:spcPct val="0"/>
              </a:spcAft>
              <a:buSzPts val="2400"/>
            </a:pPr>
            <a:r>
              <a:rPr lang="en-US" sz="2400" kern="1200" dirty="0">
                <a:solidFill>
                  <a:srgbClr val="000000"/>
                </a:solidFill>
                <a:latin typeface="+mn-lt"/>
                <a:ea typeface="+mn-ea"/>
                <a:cs typeface="+mn-cs"/>
              </a:rPr>
              <a:t>Increased cost for organization.</a:t>
            </a:r>
          </a:p>
        </p:txBody>
      </p:sp>
    </p:spTree>
    <p:extLst>
      <p:ext uri="{BB962C8B-B14F-4D97-AF65-F5344CB8AC3E}">
        <p14:creationId xmlns:p14="http://schemas.microsoft.com/office/powerpoint/2010/main" val="2780581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Problems Created by Information Silos</a:t>
            </a:r>
            <a:endParaRPr lang="en-US"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1"/>
            <a:ext cx="8229600" cy="829235"/>
          </a:xfrm>
        </p:spPr>
        <p:txBody>
          <a:bodyPr/>
          <a:lstStyle/>
          <a:p>
            <a:pPr marL="0" indent="0">
              <a:buNone/>
            </a:pPr>
            <a:r>
              <a:rPr lang="en-US" sz="1400" dirty="0">
                <a:latin typeface="+mn-lt"/>
              </a:rPr>
              <a:t>8-3 How do enterprise systems solve the problems of departmental silos?</a:t>
            </a:r>
          </a:p>
          <a:p>
            <a:pPr marL="0" indent="0">
              <a:buNone/>
            </a:pPr>
            <a:r>
              <a:rPr lang="en-US" sz="2000" b="1" dirty="0">
                <a:latin typeface="+mn-lt"/>
              </a:rPr>
              <a:t>Figure 8-5</a:t>
            </a:r>
            <a:r>
              <a:rPr lang="en-US" sz="2000" dirty="0">
                <a:latin typeface="+mn-lt"/>
              </a:rPr>
              <a:t> Problems Created by Information Silos</a:t>
            </a:r>
          </a:p>
        </p:txBody>
      </p:sp>
      <p:pic>
        <p:nvPicPr>
          <p:cNvPr id="6" name="Picture 5" descr="Figure depicting problems created by information silos">
            <a:extLst>
              <a:ext uri="{FF2B5EF4-FFF2-40B4-BE49-F238E27FC236}">
                <a16:creationId xmlns:a16="http://schemas.microsoft.com/office/drawing/2014/main" id="{3EE9DEAE-1FC3-488C-B8E4-1DC06718BB5F}"/>
              </a:ext>
            </a:extLst>
          </p:cNvPr>
          <p:cNvPicPr>
            <a:picLocks noChangeAspect="1"/>
          </p:cNvPicPr>
          <p:nvPr/>
        </p:nvPicPr>
        <p:blipFill>
          <a:blip r:embed="rId3"/>
          <a:srcRect/>
          <a:stretch/>
        </p:blipFill>
        <p:spPr>
          <a:xfrm>
            <a:off x="3163019" y="2463291"/>
            <a:ext cx="5841987" cy="3963388"/>
          </a:xfrm>
          <a:prstGeom prst="rect">
            <a:avLst/>
          </a:prstGeom>
        </p:spPr>
      </p:pic>
    </p:spTree>
    <p:extLst>
      <p:ext uri="{BB962C8B-B14F-4D97-AF65-F5344CB8AC3E}">
        <p14:creationId xmlns:p14="http://schemas.microsoft.com/office/powerpoint/2010/main" val="48082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1" y="215372"/>
            <a:ext cx="7839075" cy="1097279"/>
          </a:xfrm>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Solving the Problems of Information Silos </a:t>
            </a:r>
            <a:r>
              <a:rPr lang="en-US" sz="2000" b="0" kern="1200" dirty="0">
                <a:latin typeface="Times New Roman" panose="02020603050405020304" pitchFamily="18" charset="0"/>
                <a:ea typeface="+mj-ea"/>
                <a:cs typeface="Times New Roman" panose="02020603050405020304" pitchFamily="18" charset="0"/>
              </a:rPr>
              <a:t>(1 of 2)</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a:buNone/>
            </a:pPr>
            <a:r>
              <a:rPr lang="en-US" sz="1400" dirty="0"/>
              <a:t>8-3 How do enterprise systems solve the problems of departmental silos?</a:t>
            </a:r>
          </a:p>
          <a:p>
            <a:pPr marL="255651" indent="-255651" defTabSz="685800">
              <a:spcAft>
                <a:spcPct val="0"/>
              </a:spcAft>
              <a:buSzPts val="2400"/>
            </a:pPr>
            <a:r>
              <a:rPr lang="en-US" sz="2400" kern="1200" dirty="0">
                <a:solidFill>
                  <a:srgbClr val="000000"/>
                </a:solidFill>
                <a:latin typeface="Arial (Body)"/>
                <a:ea typeface="+mn-ea"/>
                <a:cs typeface="+mn-cs"/>
              </a:rPr>
              <a:t>Integrate into single database.</a:t>
            </a:r>
          </a:p>
          <a:p>
            <a:pPr marL="255651" indent="-255651" defTabSz="685800">
              <a:spcAft>
                <a:spcPct val="0"/>
              </a:spcAft>
              <a:buSzPts val="2400"/>
            </a:pPr>
            <a:r>
              <a:rPr lang="en-US" sz="2400" kern="1200" dirty="0">
                <a:solidFill>
                  <a:srgbClr val="000000"/>
                </a:solidFill>
                <a:latin typeface="Arial (Body)"/>
                <a:ea typeface="+mn-ea"/>
                <a:cs typeface="+mn-cs"/>
              </a:rPr>
              <a:t>Revise applications.</a:t>
            </a:r>
          </a:p>
          <a:p>
            <a:pPr marL="255651" indent="-255651" defTabSz="685800">
              <a:spcAft>
                <a:spcPct val="0"/>
              </a:spcAft>
              <a:buSzPts val="2400"/>
            </a:pPr>
            <a:r>
              <a:rPr lang="en-US" sz="2400" kern="1200" dirty="0">
                <a:solidFill>
                  <a:srgbClr val="000000"/>
                </a:solidFill>
                <a:latin typeface="Arial (Body)"/>
                <a:ea typeface="+mn-ea"/>
                <a:cs typeface="+mn-cs"/>
              </a:rPr>
              <a:t>Allow isolation, manage to avoid problems.</a:t>
            </a:r>
          </a:p>
        </p:txBody>
      </p:sp>
    </p:spTree>
    <p:extLst>
      <p:ext uri="{BB962C8B-B14F-4D97-AF65-F5344CB8AC3E}">
        <p14:creationId xmlns:p14="http://schemas.microsoft.com/office/powerpoint/2010/main" val="1462604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7757160" cy="1097279"/>
          </a:xfrm>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cs typeface="Times New Roman" panose="02020603050405020304" pitchFamily="18" charset="0"/>
              </a:rPr>
              <a:t>Solving the Problems of Information Silos </a:t>
            </a:r>
            <a:r>
              <a:rPr lang="en-US" sz="2000" b="0" kern="1200" dirty="0">
                <a:latin typeface="Times New Roman" panose="02020603050405020304" pitchFamily="18" charset="0"/>
                <a:cs typeface="Times New Roman" panose="02020603050405020304" pitchFamily="18" charset="0"/>
              </a:rPr>
              <a:t>(2 of 2)</a:t>
            </a:r>
            <a:endParaRPr lang="en-US" sz="2000" kern="1200" dirty="0">
              <a:latin typeface="Times New Roman" panose="02020603050405020304" pitchFamily="18" charset="0"/>
              <a:ea typeface="+mj-ea"/>
              <a:cs typeface="Times New Roman" panose="02020603050405020304" pitchFamily="18" charset="0"/>
            </a:endParaRPr>
          </a:p>
        </p:txBody>
      </p:sp>
      <p:sp>
        <p:nvSpPr>
          <p:cNvPr id="4" name="Content Placeholder 3"/>
          <p:cNvSpPr>
            <a:spLocks noGrp="1"/>
          </p:cNvSpPr>
          <p:nvPr>
            <p:ph type="body" idx="1"/>
          </p:nvPr>
        </p:nvSpPr>
        <p:spPr>
          <a:xfrm>
            <a:off x="1981200" y="1600201"/>
            <a:ext cx="8229600" cy="820270"/>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8-3 How do enterprise systems solve the problems of departmental silos?</a:t>
            </a:r>
          </a:p>
          <a:p>
            <a:pPr marL="0" indent="0" defTabSz="685800">
              <a:buSzPts val="2400"/>
              <a:buNone/>
            </a:pPr>
            <a:r>
              <a:rPr lang="en-US" sz="2000" b="1" kern="1200" dirty="0">
                <a:solidFill>
                  <a:srgbClr val="000000"/>
                </a:solidFill>
                <a:latin typeface="+mn-lt"/>
                <a:ea typeface="+mn-ea"/>
                <a:cs typeface="+mn-cs"/>
              </a:rPr>
              <a:t>Figure 8-6</a:t>
            </a:r>
            <a:r>
              <a:rPr lang="en-US" sz="2000" kern="1200" dirty="0">
                <a:solidFill>
                  <a:srgbClr val="000000"/>
                </a:solidFill>
                <a:latin typeface="+mn-lt"/>
                <a:ea typeface="+mn-ea"/>
                <a:cs typeface="+mn-cs"/>
              </a:rPr>
              <a:t> Information Silos as Drivers</a:t>
            </a:r>
          </a:p>
        </p:txBody>
      </p:sp>
      <p:pic>
        <p:nvPicPr>
          <p:cNvPr id="6" name="Picture 5" descr="Figure showing how information silos drive the push toward enterprise and inter-enterprise information systems">
            <a:extLst>
              <a:ext uri="{FF2B5EF4-FFF2-40B4-BE49-F238E27FC236}">
                <a16:creationId xmlns:a16="http://schemas.microsoft.com/office/drawing/2014/main" id="{3062EB03-6228-4FC7-9D4C-CEE0F6572D90}"/>
              </a:ext>
            </a:extLst>
          </p:cNvPr>
          <p:cNvPicPr>
            <a:picLocks noChangeAspect="1"/>
          </p:cNvPicPr>
          <p:nvPr/>
        </p:nvPicPr>
        <p:blipFill>
          <a:blip r:embed="rId3"/>
          <a:stretch>
            <a:fillRect/>
          </a:stretch>
        </p:blipFill>
        <p:spPr>
          <a:xfrm>
            <a:off x="2973238" y="2420472"/>
            <a:ext cx="5443266" cy="4034421"/>
          </a:xfrm>
          <a:prstGeom prst="rect">
            <a:avLst/>
          </a:prstGeom>
        </p:spPr>
      </p:pic>
    </p:spTree>
    <p:extLst>
      <p:ext uri="{BB962C8B-B14F-4D97-AF65-F5344CB8AC3E}">
        <p14:creationId xmlns:p14="http://schemas.microsoft.com/office/powerpoint/2010/main" val="4061302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310282" cy="1097279"/>
          </a:xfrm>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An Enterprise System for Patient Discharge</a:t>
            </a:r>
          </a:p>
        </p:txBody>
      </p:sp>
      <p:sp>
        <p:nvSpPr>
          <p:cNvPr id="4" name="Content Placeholder 3"/>
          <p:cNvSpPr>
            <a:spLocks noGrp="1"/>
          </p:cNvSpPr>
          <p:nvPr>
            <p:ph type="body" idx="1"/>
          </p:nvPr>
        </p:nvSpPr>
        <p:spPr>
          <a:xfrm>
            <a:off x="1981200" y="1600201"/>
            <a:ext cx="8229600" cy="826337"/>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8-3 How do enterprise systems solve the problems of departmental silos?</a:t>
            </a:r>
          </a:p>
          <a:p>
            <a:pPr marL="0" indent="0" defTabSz="685800">
              <a:buSzPts val="2400"/>
              <a:buNone/>
            </a:pPr>
            <a:r>
              <a:rPr lang="en-US" sz="2000" b="1" kern="1200" dirty="0">
                <a:solidFill>
                  <a:srgbClr val="000000"/>
                </a:solidFill>
                <a:latin typeface="Arial (Body)"/>
                <a:ea typeface="+mn-ea"/>
                <a:cs typeface="+mn-cs"/>
              </a:rPr>
              <a:t>Figure 8-7 </a:t>
            </a:r>
            <a:r>
              <a:rPr lang="en-US" sz="2000" kern="1200" dirty="0">
                <a:solidFill>
                  <a:srgbClr val="000000"/>
                </a:solidFill>
                <a:latin typeface="Arial (Body)"/>
                <a:ea typeface="+mn-ea"/>
                <a:cs typeface="+mn-cs"/>
              </a:rPr>
              <a:t>Example Enterprise Process and Information System</a:t>
            </a:r>
          </a:p>
        </p:txBody>
      </p:sp>
      <p:pic>
        <p:nvPicPr>
          <p:cNvPr id="6" name="Picture 5" descr="Figure depicting an enterprise system for patient discharge in a hospital setting">
            <a:extLst>
              <a:ext uri="{FF2B5EF4-FFF2-40B4-BE49-F238E27FC236}">
                <a16:creationId xmlns:a16="http://schemas.microsoft.com/office/drawing/2014/main" id="{B0AB9B5A-8F5C-42DD-87B7-50EAF15403CC}"/>
              </a:ext>
            </a:extLst>
          </p:cNvPr>
          <p:cNvPicPr>
            <a:picLocks noChangeAspect="1"/>
          </p:cNvPicPr>
          <p:nvPr/>
        </p:nvPicPr>
        <p:blipFill>
          <a:blip r:embed="rId3"/>
          <a:srcRect/>
          <a:stretch/>
        </p:blipFill>
        <p:spPr>
          <a:xfrm>
            <a:off x="2984291" y="2426537"/>
            <a:ext cx="5414962" cy="4024060"/>
          </a:xfrm>
          <a:prstGeom prst="rect">
            <a:avLst/>
          </a:prstGeom>
        </p:spPr>
      </p:pic>
    </p:spTree>
    <p:extLst>
      <p:ext uri="{BB962C8B-B14F-4D97-AF65-F5344CB8AC3E}">
        <p14:creationId xmlns:p14="http://schemas.microsoft.com/office/powerpoint/2010/main" val="3055319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Business Process Reengineering</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8-4 How do CRM, ERP, and EAI support enterprise processes?</a:t>
            </a:r>
          </a:p>
          <a:p>
            <a:pPr marL="255651" indent="-255651" defTabSz="685800">
              <a:spcAft>
                <a:spcPct val="0"/>
              </a:spcAft>
              <a:buSzPts val="2400"/>
            </a:pPr>
            <a:r>
              <a:rPr lang="en-US" sz="2400" b="1" kern="1200" dirty="0">
                <a:solidFill>
                  <a:srgbClr val="000000"/>
                </a:solidFill>
                <a:latin typeface="Arial (Body)"/>
                <a:ea typeface="+mn-ea"/>
                <a:cs typeface="+mn-cs"/>
              </a:rPr>
              <a:t>Business Process Reengineering (B</a:t>
            </a:r>
            <a:r>
              <a:rPr lang="en-US" sz="100" b="1" kern="1200" dirty="0">
                <a:solidFill>
                  <a:srgbClr val="000000"/>
                </a:solidFill>
                <a:latin typeface="Arial (Body)"/>
                <a:ea typeface="+mn-ea"/>
                <a:cs typeface="+mn-cs"/>
              </a:rPr>
              <a:t> </a:t>
            </a:r>
            <a:r>
              <a:rPr lang="en-US" sz="2400" b="1" kern="1200" dirty="0">
                <a:solidFill>
                  <a:srgbClr val="000000"/>
                </a:solidFill>
                <a:latin typeface="Arial (Body)"/>
                <a:ea typeface="+mn-ea"/>
                <a:cs typeface="+mn-cs"/>
              </a:rPr>
              <a:t>P</a:t>
            </a:r>
            <a:r>
              <a:rPr lang="en-US" sz="100" b="1" kern="1200" dirty="0">
                <a:solidFill>
                  <a:srgbClr val="000000"/>
                </a:solidFill>
                <a:latin typeface="Arial (Body)"/>
                <a:ea typeface="+mn-ea"/>
                <a:cs typeface="+mn-cs"/>
              </a:rPr>
              <a:t> </a:t>
            </a:r>
            <a:r>
              <a:rPr lang="en-US" sz="2400" b="1" kern="1200" dirty="0">
                <a:solidFill>
                  <a:srgbClr val="000000"/>
                </a:solidFill>
                <a:latin typeface="Arial (Body)"/>
                <a:ea typeface="+mn-ea"/>
                <a:cs typeface="+mn-cs"/>
              </a:rPr>
              <a:t>R)</a:t>
            </a:r>
          </a:p>
          <a:p>
            <a:pPr marL="741553" lvl="1" indent="-284353" defTabSz="685800">
              <a:spcAft>
                <a:spcPct val="0"/>
              </a:spcAft>
              <a:buSzPts val="2400"/>
            </a:pPr>
            <a:r>
              <a:rPr lang="en-US" sz="2400" kern="1200" dirty="0">
                <a:solidFill>
                  <a:srgbClr val="000000"/>
                </a:solidFill>
                <a:latin typeface="Arial (Body)"/>
                <a:ea typeface="+mn-ea"/>
                <a:cs typeface="+mn-cs"/>
              </a:rPr>
              <a:t>Integrated data, enterprise systems create stronger, faster, more effective linkages in value chains.</a:t>
            </a:r>
          </a:p>
          <a:p>
            <a:pPr marL="741553" lvl="1" indent="-284353" defTabSz="685800">
              <a:spcAft>
                <a:spcPct val="0"/>
              </a:spcAft>
              <a:buSzPts val="2400"/>
            </a:pPr>
            <a:r>
              <a:rPr lang="en-US" sz="2400" kern="1200" dirty="0">
                <a:solidFill>
                  <a:srgbClr val="000000"/>
                </a:solidFill>
                <a:latin typeface="Arial (Body)"/>
                <a:ea typeface="+mn-ea"/>
                <a:cs typeface="+mn-cs"/>
              </a:rPr>
              <a:t>Difficult, slow, exceedingly expensive.</a:t>
            </a:r>
          </a:p>
          <a:p>
            <a:pPr marL="741553" lvl="1" indent="-284353" defTabSz="685800">
              <a:spcAft>
                <a:spcPct val="0"/>
              </a:spcAft>
              <a:buSzPts val="2400"/>
            </a:pPr>
            <a:r>
              <a:rPr lang="en-US" sz="2400" kern="1200" dirty="0">
                <a:solidFill>
                  <a:srgbClr val="000000"/>
                </a:solidFill>
                <a:latin typeface="Arial (Body)"/>
                <a:ea typeface="+mn-ea"/>
                <a:cs typeface="+mn-cs"/>
              </a:rPr>
              <a:t>Key personnel determine how best to use new technology.</a:t>
            </a:r>
          </a:p>
          <a:p>
            <a:pPr marL="741553" lvl="1" indent="-284353" defTabSz="685800">
              <a:spcAft>
                <a:spcPct val="0"/>
              </a:spcAft>
              <a:buSzPts val="2400"/>
            </a:pPr>
            <a:r>
              <a:rPr lang="en-US" sz="2400" kern="1200" dirty="0">
                <a:solidFill>
                  <a:srgbClr val="000000"/>
                </a:solidFill>
                <a:latin typeface="Arial (Body)"/>
                <a:ea typeface="+mn-ea"/>
                <a:cs typeface="+mn-cs"/>
              </a:rPr>
              <a:t>Requires high-level and expensive skills and considerable time.</a:t>
            </a:r>
          </a:p>
        </p:txBody>
      </p:sp>
    </p:spTree>
    <p:extLst>
      <p:ext uri="{BB962C8B-B14F-4D97-AF65-F5344CB8AC3E}">
        <p14:creationId xmlns:p14="http://schemas.microsoft.com/office/powerpoint/2010/main" val="2479394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Emergence of Enterprise Application Solutions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t>8-4 How do CRM, ERP, and EAI support enterprise processes?</a:t>
            </a:r>
          </a:p>
          <a:p>
            <a:pPr marL="255651" indent="-255651" defTabSz="685800">
              <a:spcAft>
                <a:spcPct val="0"/>
              </a:spcAft>
              <a:buSzPts val="2400"/>
            </a:pPr>
            <a:r>
              <a:rPr lang="en-US" sz="2400" kern="1200" dirty="0">
                <a:solidFill>
                  <a:srgbClr val="000000"/>
                </a:solidFill>
                <a:latin typeface="+mn-lt"/>
                <a:ea typeface="+mn-ea"/>
                <a:cs typeface="+mn-cs"/>
              </a:rPr>
              <a:t>Inherent processes</a:t>
            </a:r>
          </a:p>
          <a:p>
            <a:pPr marL="741553" lvl="1" indent="-284353" defTabSz="685800">
              <a:spcAft>
                <a:spcPct val="0"/>
              </a:spcAft>
              <a:buSzPts val="2400"/>
            </a:pPr>
            <a:r>
              <a:rPr lang="en-US" sz="2400" kern="1200" dirty="0">
                <a:solidFill>
                  <a:srgbClr val="000000"/>
                </a:solidFill>
                <a:latin typeface="+mn-lt"/>
                <a:ea typeface="+mn-ea"/>
                <a:cs typeface="+mn-cs"/>
              </a:rPr>
              <a:t>Predesigned processes for using application.</a:t>
            </a:r>
          </a:p>
          <a:p>
            <a:pPr marL="741553" lvl="1" indent="-284353" defTabSz="685800">
              <a:spcAft>
                <a:spcPct val="0"/>
              </a:spcAft>
              <a:buSzPts val="2400"/>
            </a:pPr>
            <a:r>
              <a:rPr lang="en-US" sz="2400" kern="1200" dirty="0">
                <a:solidFill>
                  <a:srgbClr val="000000"/>
                </a:solidFill>
                <a:latin typeface="+mn-lt"/>
                <a:ea typeface="+mn-ea"/>
                <a:cs typeface="+mn-cs"/>
              </a:rPr>
              <a:t>“Industry best practices.”</a:t>
            </a:r>
          </a:p>
          <a:p>
            <a:pPr marL="255651" indent="-255651" defTabSz="685800">
              <a:spcAft>
                <a:spcPct val="0"/>
              </a:spcAft>
              <a:buSzPts val="2400"/>
            </a:pPr>
            <a:r>
              <a:rPr lang="en-US" sz="2400" kern="1200" dirty="0">
                <a:solidFill>
                  <a:srgbClr val="000000"/>
                </a:solidFill>
                <a:latin typeface="+mn-lt"/>
                <a:ea typeface="+mn-ea"/>
                <a:cs typeface="+mn-cs"/>
              </a:rPr>
              <a:t>Customer relationship management (C</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R</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M).</a:t>
            </a:r>
          </a:p>
          <a:p>
            <a:pPr marL="255651" indent="-255651" defTabSz="685800">
              <a:spcAft>
                <a:spcPct val="0"/>
              </a:spcAft>
              <a:buSzPts val="2400"/>
            </a:pPr>
            <a:r>
              <a:rPr lang="en-US" sz="2400" kern="1200" dirty="0">
                <a:solidFill>
                  <a:srgbClr val="000000"/>
                </a:solidFill>
                <a:latin typeface="+mn-lt"/>
                <a:ea typeface="+mn-ea"/>
                <a:cs typeface="+mn-cs"/>
              </a:rPr>
              <a:t>Enterprise resource planning (E</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R</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P).</a:t>
            </a:r>
          </a:p>
          <a:p>
            <a:pPr marL="255651" indent="-255651" defTabSz="685800">
              <a:spcAft>
                <a:spcPct val="0"/>
              </a:spcAft>
              <a:buSzPts val="2400"/>
            </a:pPr>
            <a:r>
              <a:rPr lang="en-US" sz="2400" kern="1200" dirty="0">
                <a:solidFill>
                  <a:srgbClr val="000000"/>
                </a:solidFill>
                <a:latin typeface="+mn-lt"/>
                <a:ea typeface="+mn-ea"/>
                <a:cs typeface="+mn-cs"/>
              </a:rPr>
              <a:t>Enterprise application integration (E</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A</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I).</a:t>
            </a:r>
          </a:p>
        </p:txBody>
      </p:sp>
    </p:spTree>
    <p:extLst>
      <p:ext uri="{BB962C8B-B14F-4D97-AF65-F5344CB8AC3E}">
        <p14:creationId xmlns:p14="http://schemas.microsoft.com/office/powerpoint/2010/main" val="2172675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427720" cy="1097279"/>
          </a:xfrm>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Customer Relationship Management (C</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R</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M)</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t>8-4 How do CRM, ERP, and EAI support enterprise processes?</a:t>
            </a:r>
          </a:p>
          <a:p>
            <a:pPr marL="255651" indent="-255651" defTabSz="685800">
              <a:spcAft>
                <a:spcPct val="0"/>
              </a:spcAft>
              <a:buSzPts val="2400"/>
            </a:pPr>
            <a:r>
              <a:rPr lang="en-US" sz="2400" kern="1200" dirty="0">
                <a:solidFill>
                  <a:srgbClr val="000000"/>
                </a:solidFill>
                <a:latin typeface="+mn-lt"/>
                <a:ea typeface="+mn-ea"/>
                <a:cs typeface="+mn-cs"/>
              </a:rPr>
              <a:t>Suite of applications, database, set of inherent processes.</a:t>
            </a:r>
          </a:p>
          <a:p>
            <a:pPr marL="255651" indent="-255651" defTabSz="685800">
              <a:spcAft>
                <a:spcPct val="0"/>
              </a:spcAft>
              <a:buSzPts val="2400"/>
            </a:pPr>
            <a:r>
              <a:rPr lang="en-US" sz="2400" kern="1200" dirty="0">
                <a:solidFill>
                  <a:srgbClr val="000000"/>
                </a:solidFill>
                <a:latin typeface="+mn-lt"/>
                <a:ea typeface="+mn-ea"/>
                <a:cs typeface="+mn-cs"/>
              </a:rPr>
              <a:t>Manage all interactions with customer through four phases of customer life cycle.</a:t>
            </a:r>
          </a:p>
          <a:p>
            <a:pPr marL="741553" lvl="1" indent="-284353" defTabSz="685800">
              <a:spcAft>
                <a:spcPct val="0"/>
              </a:spcAft>
              <a:buSzPts val="2400"/>
            </a:pPr>
            <a:r>
              <a:rPr lang="en-US" sz="2400" kern="1200" dirty="0">
                <a:solidFill>
                  <a:srgbClr val="000000"/>
                </a:solidFill>
                <a:latin typeface="+mn-lt"/>
                <a:ea typeface="+mn-ea"/>
                <a:cs typeface="+mn-cs"/>
              </a:rPr>
              <a:t>Marketing, customer acquisition, relationship management, loss/churn.</a:t>
            </a:r>
          </a:p>
          <a:p>
            <a:pPr marL="255651" indent="-255651" defTabSz="685800">
              <a:spcAft>
                <a:spcPct val="0"/>
              </a:spcAft>
              <a:buSzPts val="2400"/>
            </a:pPr>
            <a:r>
              <a:rPr lang="en-US" sz="2400" kern="1200" dirty="0">
                <a:solidFill>
                  <a:srgbClr val="000000"/>
                </a:solidFill>
                <a:latin typeface="+mn-lt"/>
                <a:ea typeface="+mn-ea"/>
                <a:cs typeface="+mn-cs"/>
              </a:rPr>
              <a:t>Supports customer-centric organization.</a:t>
            </a:r>
          </a:p>
        </p:txBody>
      </p:sp>
    </p:spTree>
    <p:extLst>
      <p:ext uri="{BB962C8B-B14F-4D97-AF65-F5344CB8AC3E}">
        <p14:creationId xmlns:p14="http://schemas.microsoft.com/office/powerpoint/2010/main" val="4189738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Customer Life Cycle</a:t>
            </a:r>
            <a:endParaRPr lang="en-US"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1"/>
            <a:ext cx="8229600" cy="812302"/>
          </a:xfrm>
        </p:spPr>
        <p:txBody>
          <a:bodyPr/>
          <a:lstStyle/>
          <a:p>
            <a:pPr marL="0" indent="0">
              <a:buNone/>
            </a:pPr>
            <a:r>
              <a:rPr lang="en-US" sz="1400" dirty="0">
                <a:latin typeface="+mn-lt"/>
              </a:rPr>
              <a:t>8-4 How do CRM, ERP, and EAI support enterprise processes?</a:t>
            </a:r>
          </a:p>
          <a:p>
            <a:pPr marL="0" indent="0">
              <a:buNone/>
            </a:pPr>
            <a:r>
              <a:rPr lang="en-US" sz="2000" b="1" dirty="0">
                <a:latin typeface="+mn-lt"/>
              </a:rPr>
              <a:t>Figure 8-8</a:t>
            </a:r>
            <a:r>
              <a:rPr lang="en-US" sz="2000" dirty="0">
                <a:latin typeface="+mn-lt"/>
              </a:rPr>
              <a:t> The Customer Life Cycle</a:t>
            </a:r>
          </a:p>
        </p:txBody>
      </p:sp>
      <p:pic>
        <p:nvPicPr>
          <p:cNvPr id="6" name="Picture 5" descr="Figure depicting the customer life  cycle">
            <a:extLst>
              <a:ext uri="{FF2B5EF4-FFF2-40B4-BE49-F238E27FC236}">
                <a16:creationId xmlns:a16="http://schemas.microsoft.com/office/drawing/2014/main" id="{62690633-DD17-464B-BBC6-F000E9867A55}"/>
              </a:ext>
            </a:extLst>
          </p:cNvPr>
          <p:cNvPicPr>
            <a:picLocks noChangeAspect="1"/>
          </p:cNvPicPr>
          <p:nvPr/>
        </p:nvPicPr>
        <p:blipFill>
          <a:blip r:embed="rId3"/>
          <a:srcRect/>
          <a:stretch/>
        </p:blipFill>
        <p:spPr>
          <a:xfrm>
            <a:off x="2812762" y="2412503"/>
            <a:ext cx="4853246" cy="4035580"/>
          </a:xfrm>
          <a:prstGeom prst="rect">
            <a:avLst/>
          </a:prstGeom>
        </p:spPr>
      </p:pic>
    </p:spTree>
    <p:extLst>
      <p:ext uri="{BB962C8B-B14F-4D97-AF65-F5344CB8AC3E}">
        <p14:creationId xmlns:p14="http://schemas.microsoft.com/office/powerpoint/2010/main" val="2858734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C</a:t>
            </a:r>
            <a:r>
              <a:rPr lang="en-US" sz="100" dirty="0"/>
              <a:t> </a:t>
            </a:r>
            <a:r>
              <a:rPr lang="en-US" dirty="0"/>
              <a:t>R</a:t>
            </a:r>
            <a:r>
              <a:rPr lang="en-US" sz="100" dirty="0"/>
              <a:t> </a:t>
            </a:r>
            <a:r>
              <a:rPr lang="en-US" dirty="0"/>
              <a:t>M Applications</a:t>
            </a:r>
            <a:endParaRPr lang="en-US"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1"/>
            <a:ext cx="8229600" cy="838200"/>
          </a:xfrm>
        </p:spPr>
        <p:txBody>
          <a:bodyPr/>
          <a:lstStyle/>
          <a:p>
            <a:pPr marL="0" indent="0">
              <a:buNone/>
            </a:pPr>
            <a:r>
              <a:rPr lang="en-US" sz="1400" dirty="0">
                <a:latin typeface="+mn-lt"/>
              </a:rPr>
              <a:t>8-4 How do CRM, ERP, and EAI support enterprise processes?</a:t>
            </a:r>
          </a:p>
          <a:p>
            <a:pPr marL="0" indent="0">
              <a:buNone/>
            </a:pPr>
            <a:r>
              <a:rPr lang="en-US" sz="2000" b="1" dirty="0">
                <a:latin typeface="+mn-lt"/>
              </a:rPr>
              <a:t>Figure 8-9 </a:t>
            </a:r>
            <a:r>
              <a:rPr lang="en-US" sz="2000" dirty="0">
                <a:latin typeface="+mn-lt"/>
              </a:rPr>
              <a:t>C</a:t>
            </a:r>
            <a:r>
              <a:rPr lang="en-US" sz="100" dirty="0">
                <a:latin typeface="+mn-lt"/>
              </a:rPr>
              <a:t> </a:t>
            </a:r>
            <a:r>
              <a:rPr lang="en-US" sz="2000" dirty="0">
                <a:latin typeface="+mn-lt"/>
              </a:rPr>
              <a:t>R</a:t>
            </a:r>
            <a:r>
              <a:rPr lang="en-US" sz="100" dirty="0">
                <a:latin typeface="+mn-lt"/>
              </a:rPr>
              <a:t> </a:t>
            </a:r>
            <a:r>
              <a:rPr lang="en-US" sz="2000" dirty="0">
                <a:latin typeface="+mn-lt"/>
              </a:rPr>
              <a:t>M Applications</a:t>
            </a:r>
          </a:p>
        </p:txBody>
      </p:sp>
      <p:pic>
        <p:nvPicPr>
          <p:cNvPr id="6" name="Picture 5" descr="Figure showing the four main categories of applications in a CRM system">
            <a:extLst>
              <a:ext uri="{FF2B5EF4-FFF2-40B4-BE49-F238E27FC236}">
                <a16:creationId xmlns:a16="http://schemas.microsoft.com/office/drawing/2014/main" id="{942161A8-1736-454B-8209-872BDBBE6F04}"/>
              </a:ext>
            </a:extLst>
          </p:cNvPr>
          <p:cNvPicPr>
            <a:picLocks noChangeAspect="1"/>
          </p:cNvPicPr>
          <p:nvPr/>
        </p:nvPicPr>
        <p:blipFill>
          <a:blip r:embed="rId3"/>
          <a:srcRect/>
          <a:stretch/>
        </p:blipFill>
        <p:spPr>
          <a:xfrm>
            <a:off x="2962277" y="2595828"/>
            <a:ext cx="6530065" cy="3597938"/>
          </a:xfrm>
          <a:prstGeom prst="rect">
            <a:avLst/>
          </a:prstGeom>
        </p:spPr>
      </p:pic>
    </p:spTree>
    <p:extLst>
      <p:ext uri="{BB962C8B-B14F-4D97-AF65-F5344CB8AC3E}">
        <p14:creationId xmlns:p14="http://schemas.microsoft.com/office/powerpoint/2010/main" val="1934379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 Got the Email, but I Couldn’t Download the Attachment.”</a:t>
            </a:r>
          </a:p>
        </p:txBody>
      </p:sp>
      <p:sp>
        <p:nvSpPr>
          <p:cNvPr id="3" name="Text Placeholder 2"/>
          <p:cNvSpPr>
            <a:spLocks noGrp="1"/>
          </p:cNvSpPr>
          <p:nvPr>
            <p:ph type="body" idx="1"/>
          </p:nvPr>
        </p:nvSpPr>
        <p:spPr/>
        <p:txBody>
          <a:bodyPr wrap="square" lIns="91425" tIns="91425" rIns="91425" bIns="91425" anchor="t" anchorCtr="0">
            <a:noAutofit/>
          </a:bodyPr>
          <a:lstStyle/>
          <a:p>
            <a:pPr marL="255651" indent="-255651" defTabSz="685800">
              <a:spcAft>
                <a:spcPct val="0"/>
              </a:spcAft>
              <a:buSzPts val="2400"/>
              <a:tabLst/>
            </a:pPr>
            <a:r>
              <a:rPr lang="en-US" sz="2400" kern="1200" dirty="0">
                <a:solidFill>
                  <a:srgbClr val="000000"/>
                </a:solidFill>
                <a:latin typeface="Arial (Body)"/>
                <a:ea typeface="+mn-ea"/>
                <a:cs typeface="+mn-cs"/>
              </a:rPr>
              <a:t>Difficult for everyone to attend meetings</a:t>
            </a:r>
          </a:p>
          <a:p>
            <a:pPr marL="255651" indent="-255651" defTabSz="685800">
              <a:spcAft>
                <a:spcPct val="0"/>
              </a:spcAft>
              <a:buSzPts val="2400"/>
              <a:tabLst/>
            </a:pPr>
            <a:r>
              <a:rPr lang="en-US" sz="2400" kern="1200" dirty="0">
                <a:solidFill>
                  <a:srgbClr val="000000"/>
                </a:solidFill>
                <a:latin typeface="Arial (Body)"/>
                <a:ea typeface="+mn-ea"/>
                <a:cs typeface="+mn-cs"/>
              </a:rPr>
              <a:t>Wastes time covering old ground</a:t>
            </a:r>
          </a:p>
          <a:p>
            <a:pPr marL="255651" indent="-255651" defTabSz="685800">
              <a:spcAft>
                <a:spcPct val="0"/>
              </a:spcAft>
              <a:buSzPts val="2400"/>
              <a:tabLst/>
            </a:pPr>
            <a:r>
              <a:rPr lang="en-US" sz="2400" kern="1200" dirty="0">
                <a:solidFill>
                  <a:srgbClr val="000000"/>
                </a:solidFill>
                <a:latin typeface="Arial (Body)"/>
                <a:ea typeface="+mn-ea"/>
                <a:cs typeface="+mn-cs"/>
              </a:rPr>
              <a:t>Cell phone calls interrupt meeting</a:t>
            </a:r>
          </a:p>
          <a:p>
            <a:pPr marL="255651" indent="-255651" defTabSz="685800">
              <a:spcAft>
                <a:spcPct val="0"/>
              </a:spcAft>
              <a:buSzPts val="2400"/>
              <a:tabLst/>
            </a:pPr>
            <a:r>
              <a:rPr lang="en-US" sz="2400" kern="1200" dirty="0">
                <a:solidFill>
                  <a:srgbClr val="000000"/>
                </a:solidFill>
                <a:latin typeface="Arial (Body)"/>
                <a:ea typeface="+mn-ea"/>
                <a:cs typeface="+mn-cs"/>
              </a:rPr>
              <a:t>Felix not reading meeting minutes</a:t>
            </a:r>
          </a:p>
          <a:p>
            <a:pPr marL="743001" lvl="1" indent="-255651" defTabSz="685800">
              <a:spcAft>
                <a:spcPct val="0"/>
              </a:spcAft>
              <a:buSzPts val="2400"/>
            </a:pPr>
            <a:r>
              <a:rPr lang="en-US" sz="2400" kern="1200" dirty="0">
                <a:solidFill>
                  <a:srgbClr val="000000"/>
                </a:solidFill>
                <a:latin typeface="Arial (Body)"/>
                <a:ea typeface="+mn-ea"/>
                <a:cs typeface="+mn-cs"/>
              </a:rPr>
              <a:t>“I got the email, but I couldn’t download the attachment.”</a:t>
            </a:r>
          </a:p>
          <a:p>
            <a:pPr marL="255651" indent="-255651" defTabSz="685800">
              <a:spcAft>
                <a:spcPct val="0"/>
              </a:spcAft>
              <a:buSzPts val="2400"/>
              <a:tabLst/>
            </a:pPr>
            <a:r>
              <a:rPr lang="en-US" sz="2400" kern="1200" dirty="0">
                <a:solidFill>
                  <a:srgbClr val="000000"/>
                </a:solidFill>
                <a:latin typeface="Arial (Body)"/>
                <a:ea typeface="+mn-ea"/>
                <a:cs typeface="+mn-cs"/>
              </a:rPr>
              <a:t>Poor communication</a:t>
            </a:r>
          </a:p>
          <a:p>
            <a:pPr marL="255651" indent="-255651" defTabSz="685800">
              <a:spcAft>
                <a:spcPct val="0"/>
              </a:spcAft>
              <a:buSzPts val="2400"/>
              <a:tabLst/>
            </a:pPr>
            <a:r>
              <a:rPr lang="en-US" sz="2400" kern="1200" dirty="0">
                <a:solidFill>
                  <a:srgbClr val="000000"/>
                </a:solidFill>
                <a:latin typeface="Arial (Body)"/>
                <a:ea typeface="+mn-ea"/>
                <a:cs typeface="+mn-cs"/>
              </a:rPr>
              <a:t>Interpersonal conflicts</a:t>
            </a:r>
          </a:p>
        </p:txBody>
      </p:sp>
    </p:spTree>
    <p:extLst>
      <p:ext uri="{BB962C8B-B14F-4D97-AF65-F5344CB8AC3E}">
        <p14:creationId xmlns:p14="http://schemas.microsoft.com/office/powerpoint/2010/main" val="3406245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Digital Dining?</a:t>
            </a:r>
            <a:endParaRPr lang="en-US"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So What?</a:t>
            </a:r>
            <a:endParaRPr lang="en-US" sz="1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ea typeface="+mn-ea"/>
                <a:cs typeface="+mn-cs"/>
              </a:rPr>
              <a:t>CaliBurger started testing a burger-flipping robot named Flippy in its Pasadena restaurant</a:t>
            </a:r>
          </a:p>
          <a:p>
            <a:pPr marL="255651" indent="-255651" defTabSz="685800">
              <a:spcAft>
                <a:spcPct val="0"/>
              </a:spcAft>
              <a:buSzPts val="2400"/>
            </a:pPr>
            <a:r>
              <a:rPr lang="en-US" sz="2400" kern="1200" dirty="0">
                <a:solidFill>
                  <a:srgbClr val="000000"/>
                </a:solidFill>
                <a:latin typeface="Arial (Body)"/>
                <a:ea typeface="+mn-ea"/>
                <a:cs typeface="+mn-cs"/>
              </a:rPr>
              <a:t>Cooks about 150 burgers per hour</a:t>
            </a:r>
          </a:p>
          <a:p>
            <a:pPr marL="255651" indent="-255651" defTabSz="685800">
              <a:spcAft>
                <a:spcPct val="0"/>
              </a:spcAft>
              <a:buSzPts val="2400"/>
            </a:pPr>
            <a:r>
              <a:rPr lang="en-US" sz="2400" kern="1200" dirty="0">
                <a:solidFill>
                  <a:srgbClr val="000000"/>
                </a:solidFill>
                <a:latin typeface="Arial (Body)"/>
                <a:ea typeface="+mn-ea"/>
                <a:cs typeface="+mn-cs"/>
              </a:rPr>
              <a:t>Plans to deploy Flippy robots in 50 of its locations</a:t>
            </a:r>
          </a:p>
          <a:p>
            <a:pPr marL="255651" indent="-255651" defTabSz="685800">
              <a:spcAft>
                <a:spcPct val="0"/>
              </a:spcAft>
              <a:buSzPts val="2400"/>
            </a:pPr>
            <a:r>
              <a:rPr lang="en-US" sz="2400" kern="1200" dirty="0">
                <a:solidFill>
                  <a:srgbClr val="000000"/>
                </a:solidFill>
                <a:latin typeface="Arial (Body)"/>
                <a:ea typeface="+mn-ea"/>
                <a:cs typeface="+mn-cs"/>
              </a:rPr>
              <a:t>Payback in a few years: </a:t>
            </a:r>
          </a:p>
          <a:p>
            <a:pPr marL="743001" lvl="1" indent="-255651" defTabSz="685800">
              <a:spcAft>
                <a:spcPct val="0"/>
              </a:spcAft>
              <a:buSzPts val="2400"/>
            </a:pPr>
            <a:r>
              <a:rPr lang="en-US" sz="2400" kern="1200" dirty="0">
                <a:solidFill>
                  <a:srgbClr val="000000"/>
                </a:solidFill>
                <a:latin typeface="Arial (Body)"/>
                <a:ea typeface="+mn-ea"/>
                <a:cs typeface="+mn-cs"/>
              </a:rPr>
              <a:t>Run around the clock</a:t>
            </a:r>
          </a:p>
          <a:p>
            <a:pPr marL="743001" lvl="1" indent="-255651" defTabSz="685800">
              <a:spcAft>
                <a:spcPct val="0"/>
              </a:spcAft>
              <a:buSzPts val="2400"/>
            </a:pPr>
            <a:r>
              <a:rPr lang="en-US" sz="2400" kern="1200" dirty="0">
                <a:solidFill>
                  <a:srgbClr val="000000"/>
                </a:solidFill>
                <a:latin typeface="Arial (Body)"/>
                <a:ea typeface="+mn-ea"/>
                <a:cs typeface="+mn-cs"/>
              </a:rPr>
              <a:t>No personal/vacation days</a:t>
            </a:r>
          </a:p>
          <a:p>
            <a:pPr marL="743001" lvl="1" indent="-255651" defTabSz="685800">
              <a:spcAft>
                <a:spcPct val="0"/>
              </a:spcAft>
              <a:buSzPts val="2400"/>
            </a:pPr>
            <a:r>
              <a:rPr lang="en-US" sz="2400" kern="1200" dirty="0">
                <a:solidFill>
                  <a:srgbClr val="000000"/>
                </a:solidFill>
                <a:latin typeface="Arial (Body)"/>
                <a:ea typeface="+mn-ea"/>
                <a:cs typeface="+mn-cs"/>
              </a:rPr>
              <a:t>No onboarding, training, or management</a:t>
            </a:r>
          </a:p>
        </p:txBody>
      </p:sp>
    </p:spTree>
    <p:extLst>
      <p:ext uri="{BB962C8B-B14F-4D97-AF65-F5344CB8AC3E}">
        <p14:creationId xmlns:p14="http://schemas.microsoft.com/office/powerpoint/2010/main" val="3349720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Digital Dining? </a:t>
            </a:r>
            <a:r>
              <a:rPr lang="en-US" sz="2400" dirty="0"/>
              <a:t>(con’t)</a:t>
            </a:r>
            <a:endParaRPr lang="en-US"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So What?</a:t>
            </a:r>
            <a:endParaRPr lang="en-US" sz="1400" kern="1200" dirty="0">
              <a:solidFill>
                <a:srgbClr val="000000"/>
              </a:solidFill>
              <a:latin typeface="Arial (Body)"/>
              <a:ea typeface="+mn-ea"/>
              <a:cs typeface="+mn-cs"/>
            </a:endParaRPr>
          </a:p>
          <a:p>
            <a:r>
              <a:rPr lang="en-US" sz="2400" dirty="0"/>
              <a:t>The robotic barista from Café X costs $25,000</a:t>
            </a:r>
          </a:p>
          <a:p>
            <a:pPr lvl="1"/>
            <a:r>
              <a:rPr lang="en-US" sz="2400" dirty="0"/>
              <a:t>Makes 150 cups of custom coffee per hour</a:t>
            </a:r>
          </a:p>
          <a:p>
            <a:pPr lvl="1"/>
            <a:r>
              <a:rPr lang="en-US" sz="2400" dirty="0"/>
              <a:t>Doesn’t need to be tipped</a:t>
            </a:r>
          </a:p>
          <a:p>
            <a:pPr lvl="1"/>
            <a:r>
              <a:rPr lang="en-US" sz="2400" dirty="0"/>
              <a:t>Payback period is about 2 years</a:t>
            </a:r>
          </a:p>
          <a:p>
            <a:r>
              <a:rPr lang="en-US" sz="2400" dirty="0"/>
              <a:t>Will major chains adopt robotic workers?</a:t>
            </a:r>
          </a:p>
          <a:p>
            <a:pPr lvl="1"/>
            <a:r>
              <a:rPr lang="en-US" sz="2400" dirty="0"/>
              <a:t>Can they remain competitive with human workers?</a:t>
            </a:r>
          </a:p>
          <a:p>
            <a:r>
              <a:rPr lang="en-US" sz="2400" dirty="0"/>
              <a:t>The company selling these robots will employ a lot of well-paid people to make, sell, maintain, and replace these machines increasing human jobs</a:t>
            </a:r>
          </a:p>
        </p:txBody>
      </p:sp>
    </p:spTree>
    <p:extLst>
      <p:ext uri="{BB962C8B-B14F-4D97-AF65-F5344CB8AC3E}">
        <p14:creationId xmlns:p14="http://schemas.microsoft.com/office/powerpoint/2010/main" val="2440119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E</a:t>
            </a:r>
            <a:r>
              <a:rPr lang="en-US" sz="100" dirty="0"/>
              <a:t> </a:t>
            </a:r>
            <a:r>
              <a:rPr lang="en-US" dirty="0"/>
              <a:t>R</a:t>
            </a:r>
            <a:r>
              <a:rPr lang="en-US" sz="100" dirty="0"/>
              <a:t> </a:t>
            </a:r>
            <a:r>
              <a:rPr lang="en-US" dirty="0"/>
              <a:t>P Applications</a:t>
            </a:r>
            <a:endParaRPr lang="en-US"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4" name="Content Placeholder 3"/>
          <p:cNvSpPr>
            <a:spLocks noGrp="1"/>
          </p:cNvSpPr>
          <p:nvPr>
            <p:ph idx="1"/>
          </p:nvPr>
        </p:nvSpPr>
        <p:spPr>
          <a:xfrm>
            <a:off x="1981200" y="1600200"/>
            <a:ext cx="8229600" cy="354106"/>
          </a:xfrm>
        </p:spPr>
        <p:txBody>
          <a:bodyPr wrap="square" lIns="91425" tIns="91425" rIns="91425" bIns="91425" anchor="t" anchorCtr="0">
            <a:noAutofit/>
          </a:bodyPr>
          <a:lstStyle/>
          <a:p>
            <a:pPr marL="0" indent="0">
              <a:buNone/>
            </a:pPr>
            <a:r>
              <a:rPr lang="en-US" sz="1400" dirty="0">
                <a:latin typeface="+mn-lt"/>
              </a:rPr>
              <a:t>8-4 How do CRM, ERP, and EAI support enterprise processes?</a:t>
            </a:r>
          </a:p>
        </p:txBody>
      </p:sp>
      <p:sp>
        <p:nvSpPr>
          <p:cNvPr id="3" name="Content Placeholder 2"/>
          <p:cNvSpPr>
            <a:spLocks noGrp="1"/>
          </p:cNvSpPr>
          <p:nvPr>
            <p:ph idx="13"/>
          </p:nvPr>
        </p:nvSpPr>
        <p:spPr>
          <a:xfrm>
            <a:off x="1997722" y="2115672"/>
            <a:ext cx="3542467" cy="2348753"/>
          </a:xfrm>
        </p:spPr>
        <p:txBody>
          <a:bodyPr/>
          <a:lstStyle/>
          <a:p>
            <a:pPr marL="255651" indent="-255651" defTabSz="685800">
              <a:spcAft>
                <a:spcPct val="0"/>
              </a:spcAft>
            </a:pPr>
            <a:r>
              <a:rPr lang="en-US" sz="2000" kern="1200" dirty="0">
                <a:solidFill>
                  <a:srgbClr val="000000"/>
                </a:solidFill>
                <a:latin typeface="Arial (Body)"/>
              </a:rPr>
              <a:t>E</a:t>
            </a:r>
            <a:r>
              <a:rPr lang="en-US" sz="100" kern="1200" dirty="0">
                <a:solidFill>
                  <a:srgbClr val="000000"/>
                </a:solidFill>
                <a:latin typeface="Arial (Body)"/>
              </a:rPr>
              <a:t> </a:t>
            </a:r>
            <a:r>
              <a:rPr lang="en-US" sz="2000" kern="1200" dirty="0">
                <a:solidFill>
                  <a:srgbClr val="000000"/>
                </a:solidFill>
                <a:latin typeface="Arial (Body)"/>
              </a:rPr>
              <a:t>R</a:t>
            </a:r>
            <a:r>
              <a:rPr lang="en-US" sz="100" kern="1200" dirty="0">
                <a:solidFill>
                  <a:srgbClr val="000000"/>
                </a:solidFill>
                <a:latin typeface="Arial (Body)"/>
              </a:rPr>
              <a:t> </a:t>
            </a:r>
            <a:r>
              <a:rPr lang="en-US" sz="2000" kern="1200" dirty="0">
                <a:solidFill>
                  <a:srgbClr val="000000"/>
                </a:solidFill>
                <a:latin typeface="Arial (Body)"/>
              </a:rPr>
              <a:t>P is a suite of applications</a:t>
            </a:r>
          </a:p>
          <a:p>
            <a:pPr marL="255651" indent="-255651" defTabSz="685800">
              <a:spcAft>
                <a:spcPct val="0"/>
              </a:spcAft>
            </a:pPr>
            <a:r>
              <a:rPr lang="en-US" sz="2000" kern="1200" dirty="0">
                <a:solidFill>
                  <a:srgbClr val="000000"/>
                </a:solidFill>
                <a:latin typeface="Arial (Body)"/>
              </a:rPr>
              <a:t>The primary purpose of an E</a:t>
            </a:r>
            <a:r>
              <a:rPr lang="en-US" sz="100" kern="1200" dirty="0">
                <a:solidFill>
                  <a:srgbClr val="000000"/>
                </a:solidFill>
                <a:latin typeface="Arial (Body)"/>
              </a:rPr>
              <a:t> </a:t>
            </a:r>
            <a:r>
              <a:rPr lang="en-US" sz="2000" kern="1200" dirty="0">
                <a:solidFill>
                  <a:srgbClr val="000000"/>
                </a:solidFill>
                <a:latin typeface="Arial (Body)"/>
              </a:rPr>
              <a:t>R</a:t>
            </a:r>
            <a:r>
              <a:rPr lang="en-US" sz="100" kern="1200" dirty="0">
                <a:solidFill>
                  <a:srgbClr val="000000"/>
                </a:solidFill>
                <a:latin typeface="Arial (Body)"/>
              </a:rPr>
              <a:t> </a:t>
            </a:r>
            <a:r>
              <a:rPr lang="en-US" sz="2000" kern="1200" dirty="0">
                <a:solidFill>
                  <a:srgbClr val="000000"/>
                </a:solidFill>
                <a:latin typeface="Arial (Body)"/>
              </a:rPr>
              <a:t>P system is integration</a:t>
            </a:r>
          </a:p>
          <a:p>
            <a:pPr marL="255651" indent="-255651" defTabSz="685800">
              <a:spcAft>
                <a:spcPct val="0"/>
              </a:spcAft>
            </a:pPr>
            <a:r>
              <a:rPr lang="en-US" sz="2000" kern="1200" dirty="0">
                <a:solidFill>
                  <a:srgbClr val="000000"/>
                </a:solidFill>
                <a:latin typeface="Arial (Body)"/>
              </a:rPr>
              <a:t>Integration allows real-time updates</a:t>
            </a:r>
          </a:p>
        </p:txBody>
      </p:sp>
      <p:sp>
        <p:nvSpPr>
          <p:cNvPr id="5" name="Content Placeholder 4"/>
          <p:cNvSpPr>
            <a:spLocks noGrp="1"/>
          </p:cNvSpPr>
          <p:nvPr>
            <p:ph idx="14"/>
          </p:nvPr>
        </p:nvSpPr>
        <p:spPr>
          <a:xfrm>
            <a:off x="5828102" y="2115672"/>
            <a:ext cx="4399218" cy="457200"/>
          </a:xfrm>
        </p:spPr>
        <p:txBody>
          <a:bodyPr/>
          <a:lstStyle/>
          <a:p>
            <a:pPr marL="0" indent="0">
              <a:buNone/>
            </a:pPr>
            <a:r>
              <a:rPr lang="en-US" sz="2000" b="1" dirty="0">
                <a:latin typeface="+mn-lt"/>
              </a:rPr>
              <a:t>Figure 8-10 </a:t>
            </a:r>
            <a:r>
              <a:rPr lang="en-US" sz="2000" dirty="0">
                <a:latin typeface="+mn-lt"/>
              </a:rPr>
              <a:t>E</a:t>
            </a:r>
            <a:r>
              <a:rPr lang="en-US" sz="100" dirty="0">
                <a:latin typeface="+mn-lt"/>
              </a:rPr>
              <a:t> </a:t>
            </a:r>
            <a:r>
              <a:rPr lang="en-US" sz="2000" dirty="0">
                <a:latin typeface="+mn-lt"/>
              </a:rPr>
              <a:t>R</a:t>
            </a:r>
            <a:r>
              <a:rPr lang="en-US" sz="100" dirty="0">
                <a:latin typeface="+mn-lt"/>
              </a:rPr>
              <a:t> </a:t>
            </a:r>
            <a:r>
              <a:rPr lang="en-US" sz="2000" dirty="0">
                <a:latin typeface="+mn-lt"/>
              </a:rPr>
              <a:t>P Applications</a:t>
            </a:r>
          </a:p>
        </p:txBody>
      </p:sp>
      <p:pic>
        <p:nvPicPr>
          <p:cNvPr id="7" name="Picture 6" descr="Figure showing the main categories of applications in an ERP system">
            <a:extLst>
              <a:ext uri="{FF2B5EF4-FFF2-40B4-BE49-F238E27FC236}">
                <a16:creationId xmlns:a16="http://schemas.microsoft.com/office/drawing/2014/main" id="{EF5EF8C9-0D5C-4588-A1EC-4D15289DDB3E}"/>
              </a:ext>
            </a:extLst>
          </p:cNvPr>
          <p:cNvPicPr>
            <a:picLocks noChangeAspect="1"/>
          </p:cNvPicPr>
          <p:nvPr/>
        </p:nvPicPr>
        <p:blipFill>
          <a:blip r:embed="rId3"/>
          <a:srcRect/>
          <a:stretch/>
        </p:blipFill>
        <p:spPr>
          <a:xfrm>
            <a:off x="5985445" y="2698379"/>
            <a:ext cx="4048672" cy="3388659"/>
          </a:xfrm>
          <a:prstGeom prst="rect">
            <a:avLst/>
          </a:prstGeom>
        </p:spPr>
      </p:pic>
    </p:spTree>
    <p:extLst>
      <p:ext uri="{BB962C8B-B14F-4D97-AF65-F5344CB8AC3E}">
        <p14:creationId xmlns:p14="http://schemas.microsoft.com/office/powerpoint/2010/main" val="2905407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Purpose of E</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R</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P Systems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a:buNone/>
            </a:pPr>
            <a:r>
              <a:rPr lang="en-US" sz="1400" dirty="0"/>
              <a:t>8-4 How do CRM, ERP, and EAI support enterprise processes?</a:t>
            </a:r>
          </a:p>
          <a:p>
            <a:pPr marL="255651" indent="-255651" defTabSz="685800">
              <a:spcAft>
                <a:spcPct val="0"/>
              </a:spcAft>
              <a:buSzPts val="2400"/>
            </a:pPr>
            <a:r>
              <a:rPr lang="en-US" sz="2400" kern="1200" dirty="0">
                <a:solidFill>
                  <a:srgbClr val="000000"/>
                </a:solidFill>
                <a:latin typeface="+mn-lt"/>
                <a:ea typeface="+mn-ea"/>
                <a:cs typeface="+mn-cs"/>
              </a:rPr>
              <a:t>Suite of applications, database, and inherent processes</a:t>
            </a:r>
          </a:p>
          <a:p>
            <a:pPr marL="255651" indent="-255651" defTabSz="685800">
              <a:spcAft>
                <a:spcPct val="0"/>
              </a:spcAft>
              <a:buSzPts val="2400"/>
            </a:pPr>
            <a:r>
              <a:rPr lang="en-US" sz="2400" kern="1200" dirty="0">
                <a:solidFill>
                  <a:srgbClr val="000000"/>
                </a:solidFill>
                <a:latin typeface="+mn-lt"/>
                <a:ea typeface="+mn-ea"/>
                <a:cs typeface="+mn-cs"/>
              </a:rPr>
              <a:t>Consolidates business operations into a single, consistent computing platform</a:t>
            </a:r>
          </a:p>
          <a:p>
            <a:pPr marL="255651" indent="-255651" defTabSz="685800">
              <a:spcAft>
                <a:spcPct val="0"/>
              </a:spcAft>
              <a:buSzPts val="2400"/>
            </a:pPr>
            <a:r>
              <a:rPr lang="en-US" sz="2400" kern="1200" dirty="0">
                <a:solidFill>
                  <a:srgbClr val="000000"/>
                </a:solidFill>
                <a:latin typeface="+mn-lt"/>
                <a:ea typeface="+mn-ea"/>
                <a:cs typeface="+mn-cs"/>
              </a:rPr>
              <a:t>C</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R</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M plus accounting, manufacturing, inventory, and human resources applications</a:t>
            </a:r>
          </a:p>
          <a:p>
            <a:pPr marL="255651" indent="-255651" defTabSz="685800">
              <a:spcAft>
                <a:spcPct val="0"/>
              </a:spcAft>
              <a:buSzPts val="2400"/>
            </a:pPr>
            <a:r>
              <a:rPr lang="en-US" sz="2400" kern="1200" dirty="0">
                <a:solidFill>
                  <a:srgbClr val="000000"/>
                </a:solidFill>
                <a:latin typeface="+mn-lt"/>
                <a:ea typeface="+mn-ea"/>
                <a:cs typeface="+mn-cs"/>
              </a:rPr>
              <a:t>S</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A</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P offers industry-specific customize packages</a:t>
            </a:r>
          </a:p>
        </p:txBody>
      </p:sp>
    </p:spTree>
    <p:extLst>
      <p:ext uri="{BB962C8B-B14F-4D97-AF65-F5344CB8AC3E}">
        <p14:creationId xmlns:p14="http://schemas.microsoft.com/office/powerpoint/2010/main" val="3435176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Enterprise Application Integration (E</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A</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a:buNone/>
            </a:pPr>
            <a:r>
              <a:rPr lang="en-US" sz="1400" dirty="0"/>
              <a:t>8-4 How do CRM, ERP, and EAI support enterprise processes?</a:t>
            </a:r>
          </a:p>
          <a:p>
            <a:pPr marL="255651" indent="-255651" defTabSz="685800">
              <a:spcAft>
                <a:spcPct val="0"/>
              </a:spcAft>
              <a:buSzPts val="2400"/>
            </a:pPr>
            <a:r>
              <a:rPr lang="en-US" sz="2400" kern="1200" dirty="0">
                <a:solidFill>
                  <a:srgbClr val="000000"/>
                </a:solidFill>
                <a:latin typeface="+mn-lt"/>
                <a:ea typeface="+mn-ea"/>
                <a:cs typeface="+mn-cs"/>
              </a:rPr>
              <a:t>Connects system “islands”</a:t>
            </a:r>
          </a:p>
          <a:p>
            <a:pPr marL="255651" indent="-255651" defTabSz="685800">
              <a:spcAft>
                <a:spcPct val="0"/>
              </a:spcAft>
              <a:buSzPts val="2400"/>
            </a:pPr>
            <a:r>
              <a:rPr lang="en-US" sz="2400" kern="1200" dirty="0">
                <a:solidFill>
                  <a:srgbClr val="000000"/>
                </a:solidFill>
                <a:latin typeface="+mn-lt"/>
                <a:ea typeface="+mn-ea"/>
                <a:cs typeface="+mn-cs"/>
              </a:rPr>
              <a:t>Enables communicating and sharing data</a:t>
            </a:r>
          </a:p>
          <a:p>
            <a:pPr marL="255651" indent="-255651" defTabSz="685800">
              <a:spcAft>
                <a:spcPct val="0"/>
              </a:spcAft>
              <a:buSzPts val="2400"/>
            </a:pPr>
            <a:r>
              <a:rPr lang="en-US" sz="2400" kern="1200" dirty="0">
                <a:solidFill>
                  <a:srgbClr val="000000"/>
                </a:solidFill>
                <a:latin typeface="+mn-lt"/>
                <a:ea typeface="+mn-ea"/>
                <a:cs typeface="+mn-cs"/>
              </a:rPr>
              <a:t>Provides integrated information</a:t>
            </a:r>
          </a:p>
          <a:p>
            <a:pPr marL="255651" indent="-255651" defTabSz="685800">
              <a:spcAft>
                <a:spcPct val="0"/>
              </a:spcAft>
              <a:buSzPts val="2400"/>
            </a:pPr>
            <a:r>
              <a:rPr lang="en-US" sz="2400" kern="1200" dirty="0">
                <a:solidFill>
                  <a:srgbClr val="000000"/>
                </a:solidFill>
                <a:latin typeface="+mn-lt"/>
                <a:ea typeface="+mn-ea"/>
                <a:cs typeface="+mn-cs"/>
              </a:rPr>
              <a:t>Provides integrated layer on top of existing systems while leaving functional applications “as is”</a:t>
            </a:r>
          </a:p>
          <a:p>
            <a:pPr marL="255651" indent="-255651" defTabSz="685800">
              <a:spcAft>
                <a:spcPct val="0"/>
              </a:spcAft>
              <a:buSzPts val="2400"/>
            </a:pPr>
            <a:r>
              <a:rPr lang="en-US" sz="2400" kern="1200" dirty="0">
                <a:solidFill>
                  <a:srgbClr val="000000"/>
                </a:solidFill>
                <a:latin typeface="+mn-lt"/>
                <a:ea typeface="+mn-ea"/>
                <a:cs typeface="+mn-cs"/>
              </a:rPr>
              <a:t>Enables less expensive, gradual move to E</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R</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P</a:t>
            </a:r>
          </a:p>
        </p:txBody>
      </p:sp>
    </p:spTree>
    <p:extLst>
      <p:ext uri="{BB962C8B-B14F-4D97-AF65-F5344CB8AC3E}">
        <p14:creationId xmlns:p14="http://schemas.microsoft.com/office/powerpoint/2010/main" val="1513610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Design and Implementation for the Five Components</a:t>
            </a:r>
          </a:p>
        </p:txBody>
      </p:sp>
      <p:sp>
        <p:nvSpPr>
          <p:cNvPr id="4" name="Content Placeholder 3"/>
          <p:cNvSpPr>
            <a:spLocks noGrp="1"/>
          </p:cNvSpPr>
          <p:nvPr>
            <p:ph type="body" idx="1"/>
          </p:nvPr>
        </p:nvSpPr>
        <p:spPr>
          <a:xfrm>
            <a:off x="1981200" y="1600201"/>
            <a:ext cx="8229600" cy="822960"/>
          </a:xfrm>
        </p:spPr>
        <p:txBody>
          <a:bodyPr wrap="square" lIns="91425" tIns="91425" rIns="91425" bIns="91425" anchor="t" anchorCtr="0">
            <a:noAutofit/>
          </a:bodyPr>
          <a:lstStyle/>
          <a:p>
            <a:pPr marL="0" indent="0" defTabSz="685800">
              <a:spcBef>
                <a:spcPts val="0"/>
              </a:spcBef>
              <a:buSzPts val="2400"/>
              <a:buNone/>
            </a:pPr>
            <a:r>
              <a:rPr lang="en-US" sz="1400" dirty="0"/>
              <a:t>8-4 How do CRM, ERP, and EAI support enterprise processes?</a:t>
            </a:r>
            <a:endParaRPr lang="en-US" sz="1400" dirty="0">
              <a:latin typeface="+mn-lt"/>
            </a:endParaRPr>
          </a:p>
          <a:p>
            <a:pPr marL="0" indent="0" defTabSz="685800">
              <a:buSzPts val="2400"/>
              <a:buNone/>
            </a:pPr>
            <a:r>
              <a:rPr lang="en-US" sz="2000" b="1" kern="1200" dirty="0">
                <a:solidFill>
                  <a:srgbClr val="000000"/>
                </a:solidFill>
                <a:latin typeface="+mn-lt"/>
                <a:ea typeface="+mn-ea"/>
                <a:cs typeface="+mn-cs"/>
              </a:rPr>
              <a:t>Figure 8-11</a:t>
            </a:r>
            <a:r>
              <a:rPr lang="en-US" sz="2000" kern="1200" dirty="0">
                <a:solidFill>
                  <a:srgbClr val="000000"/>
                </a:solidFill>
                <a:latin typeface="+mn-lt"/>
                <a:ea typeface="+mn-ea"/>
                <a:cs typeface="+mn-cs"/>
              </a:rPr>
              <a:t> Enterprise Application Integration (E</a:t>
            </a:r>
            <a:r>
              <a:rPr lang="en-US" sz="100" kern="1200" dirty="0">
                <a:solidFill>
                  <a:srgbClr val="000000"/>
                </a:solidFill>
                <a:latin typeface="+mn-lt"/>
                <a:ea typeface="+mn-ea"/>
                <a:cs typeface="+mn-cs"/>
              </a:rPr>
              <a:t> </a:t>
            </a:r>
            <a:r>
              <a:rPr lang="en-US" sz="2000" kern="1200" dirty="0">
                <a:solidFill>
                  <a:srgbClr val="000000"/>
                </a:solidFill>
                <a:latin typeface="+mn-lt"/>
                <a:ea typeface="+mn-ea"/>
                <a:cs typeface="+mn-cs"/>
              </a:rPr>
              <a:t>A</a:t>
            </a:r>
            <a:r>
              <a:rPr lang="en-US" sz="100" kern="1200" dirty="0">
                <a:solidFill>
                  <a:srgbClr val="000000"/>
                </a:solidFill>
                <a:latin typeface="+mn-lt"/>
                <a:ea typeface="+mn-ea"/>
                <a:cs typeface="+mn-cs"/>
              </a:rPr>
              <a:t> </a:t>
            </a:r>
            <a:r>
              <a:rPr lang="en-US" sz="2000" kern="1200" dirty="0">
                <a:solidFill>
                  <a:srgbClr val="000000"/>
                </a:solidFill>
                <a:latin typeface="+mn-lt"/>
                <a:ea typeface="+mn-ea"/>
                <a:cs typeface="+mn-cs"/>
              </a:rPr>
              <a:t>I) Architecture</a:t>
            </a:r>
          </a:p>
        </p:txBody>
      </p:sp>
      <p:pic>
        <p:nvPicPr>
          <p:cNvPr id="6" name="Picture 5" descr="Figure illustrating the concept of Enterprise Application Integration">
            <a:extLst>
              <a:ext uri="{FF2B5EF4-FFF2-40B4-BE49-F238E27FC236}">
                <a16:creationId xmlns:a16="http://schemas.microsoft.com/office/drawing/2014/main" id="{CF7DB084-A98C-4A1E-A792-858019B3A5E7}"/>
              </a:ext>
            </a:extLst>
          </p:cNvPr>
          <p:cNvPicPr>
            <a:picLocks noChangeAspect="1"/>
          </p:cNvPicPr>
          <p:nvPr/>
        </p:nvPicPr>
        <p:blipFill>
          <a:blip r:embed="rId3"/>
          <a:srcRect/>
          <a:stretch/>
        </p:blipFill>
        <p:spPr>
          <a:xfrm>
            <a:off x="2568104" y="2631058"/>
            <a:ext cx="6948304" cy="3562709"/>
          </a:xfrm>
          <a:prstGeom prst="rect">
            <a:avLst/>
          </a:prstGeom>
        </p:spPr>
      </p:pic>
    </p:spTree>
    <p:extLst>
      <p:ext uri="{BB962C8B-B14F-4D97-AF65-F5344CB8AC3E}">
        <p14:creationId xmlns:p14="http://schemas.microsoft.com/office/powerpoint/2010/main" val="643971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Factors that Make Implementing ERP Challenging</a:t>
            </a:r>
          </a:p>
        </p:txBody>
      </p:sp>
      <p:sp>
        <p:nvSpPr>
          <p:cNvPr id="4" name="Content Placeholder 3"/>
          <p:cNvSpPr>
            <a:spLocks noGrp="1"/>
          </p:cNvSpPr>
          <p:nvPr>
            <p:ph type="body" idx="1"/>
          </p:nvPr>
        </p:nvSpPr>
        <p:spPr>
          <a:xfrm>
            <a:off x="1981200" y="1600201"/>
            <a:ext cx="8229600" cy="822960"/>
          </a:xfrm>
        </p:spPr>
        <p:txBody>
          <a:bodyPr wrap="square" lIns="91425" tIns="91425" rIns="91425" bIns="91425" anchor="t" anchorCtr="0">
            <a:noAutofit/>
          </a:bodyPr>
          <a:lstStyle/>
          <a:p>
            <a:pPr marL="0" indent="0" defTabSz="685800">
              <a:spcBef>
                <a:spcPts val="0"/>
              </a:spcBef>
              <a:buSzPts val="2400"/>
              <a:buNone/>
            </a:pPr>
            <a:r>
              <a:rPr lang="en-US" sz="1400" dirty="0"/>
              <a:t>8-5 What are the challenges of implementing and upgrading enterprise information systems</a:t>
            </a:r>
          </a:p>
        </p:txBody>
      </p:sp>
      <p:sp>
        <p:nvSpPr>
          <p:cNvPr id="3" name="TextBox 2">
            <a:extLst>
              <a:ext uri="{FF2B5EF4-FFF2-40B4-BE49-F238E27FC236}">
                <a16:creationId xmlns:a16="http://schemas.microsoft.com/office/drawing/2014/main" id="{D3BFA785-697B-4CC7-8BB8-048DE589EA8E}"/>
              </a:ext>
            </a:extLst>
          </p:cNvPr>
          <p:cNvSpPr txBox="1"/>
          <p:nvPr/>
        </p:nvSpPr>
        <p:spPr>
          <a:xfrm>
            <a:off x="2214113" y="2257980"/>
            <a:ext cx="4745530" cy="3016210"/>
          </a:xfrm>
          <a:prstGeom prst="rect">
            <a:avLst/>
          </a:prstGeom>
          <a:noFill/>
        </p:spPr>
        <p:txBody>
          <a:bodyPr wrap="none" rtlCol="0">
            <a:spAutoFit/>
          </a:bodyPr>
          <a:lstStyle/>
          <a:p>
            <a:pPr marL="255651" indent="-255651" defTabSz="685800">
              <a:spcBef>
                <a:spcPts val="1500"/>
              </a:spcBef>
              <a:spcAft>
                <a:spcPct val="0"/>
              </a:spcAft>
              <a:buClr>
                <a:srgbClr val="007FA3"/>
              </a:buClr>
              <a:buSzPts val="2400"/>
              <a:buFont typeface="Arial" panose="020B0604020202020204" pitchFamily="34" charset="0"/>
              <a:buChar char="•"/>
              <a:tabLst>
                <a:tab pos="176213" algn="l"/>
              </a:tabLst>
            </a:pPr>
            <a:r>
              <a:rPr lang="en-US" sz="2800" kern="1200" dirty="0">
                <a:latin typeface="+mn-lt"/>
                <a:ea typeface="+mn-ea"/>
                <a:cs typeface="+mn-cs"/>
              </a:rPr>
              <a:t>Collaborative Management</a:t>
            </a:r>
          </a:p>
          <a:p>
            <a:pPr marL="255651" indent="-255651" defTabSz="685800">
              <a:spcBef>
                <a:spcPts val="1500"/>
              </a:spcBef>
              <a:spcAft>
                <a:spcPct val="0"/>
              </a:spcAft>
              <a:buClr>
                <a:srgbClr val="007FA3"/>
              </a:buClr>
              <a:buSzPts val="2400"/>
              <a:buFont typeface="Arial" panose="020B0604020202020204" pitchFamily="34" charset="0"/>
              <a:buChar char="•"/>
              <a:tabLst>
                <a:tab pos="176213" algn="l"/>
              </a:tabLst>
            </a:pPr>
            <a:r>
              <a:rPr lang="en-US" sz="2800" kern="1200" dirty="0">
                <a:latin typeface="+mn-lt"/>
                <a:ea typeface="+mn-ea"/>
                <a:cs typeface="+mn-cs"/>
              </a:rPr>
              <a:t>Requirements Gaps</a:t>
            </a:r>
          </a:p>
          <a:p>
            <a:pPr marL="255651" indent="-255651" defTabSz="685800">
              <a:spcBef>
                <a:spcPts val="1500"/>
              </a:spcBef>
              <a:spcAft>
                <a:spcPct val="0"/>
              </a:spcAft>
              <a:buClr>
                <a:srgbClr val="007FA3"/>
              </a:buClr>
              <a:buSzPts val="2400"/>
              <a:buFont typeface="Arial" panose="020B0604020202020204" pitchFamily="34" charset="0"/>
              <a:buChar char="•"/>
              <a:tabLst>
                <a:tab pos="176213" algn="l"/>
              </a:tabLst>
            </a:pPr>
            <a:r>
              <a:rPr lang="en-US" sz="2800" kern="1200" dirty="0">
                <a:latin typeface="+mn-lt"/>
                <a:ea typeface="+mn-ea"/>
                <a:cs typeface="+mn-cs"/>
              </a:rPr>
              <a:t>Transition Problems</a:t>
            </a:r>
          </a:p>
          <a:p>
            <a:pPr marL="255651" indent="-255651" defTabSz="685800">
              <a:spcBef>
                <a:spcPts val="1500"/>
              </a:spcBef>
              <a:spcAft>
                <a:spcPct val="0"/>
              </a:spcAft>
              <a:buClr>
                <a:srgbClr val="007FA3"/>
              </a:buClr>
              <a:buSzPts val="2400"/>
              <a:buFont typeface="Arial" panose="020B0604020202020204" pitchFamily="34" charset="0"/>
              <a:buChar char="•"/>
              <a:tabLst>
                <a:tab pos="176213" algn="l"/>
              </a:tabLst>
            </a:pPr>
            <a:r>
              <a:rPr lang="en-US" sz="2800" kern="1200" dirty="0">
                <a:latin typeface="+mn-lt"/>
                <a:ea typeface="+mn-ea"/>
                <a:cs typeface="+mn-cs"/>
              </a:rPr>
              <a:t>Employee Resistance</a:t>
            </a:r>
          </a:p>
          <a:p>
            <a:pPr marL="255651" indent="-255651" defTabSz="685800">
              <a:spcBef>
                <a:spcPts val="1500"/>
              </a:spcBef>
              <a:spcAft>
                <a:spcPct val="0"/>
              </a:spcAft>
              <a:buClr>
                <a:srgbClr val="007FA3"/>
              </a:buClr>
              <a:buSzPts val="2400"/>
              <a:buFont typeface="Arial" panose="020B0604020202020204" pitchFamily="34" charset="0"/>
              <a:buChar char="•"/>
              <a:tabLst>
                <a:tab pos="176213" algn="l"/>
              </a:tabLst>
            </a:pPr>
            <a:r>
              <a:rPr lang="en-US" sz="2800" kern="1200" dirty="0">
                <a:latin typeface="+mn-lt"/>
                <a:ea typeface="+mn-ea"/>
                <a:cs typeface="+mn-cs"/>
              </a:rPr>
              <a:t>New Technology</a:t>
            </a:r>
          </a:p>
        </p:txBody>
      </p:sp>
    </p:spTree>
    <p:extLst>
      <p:ext uri="{BB962C8B-B14F-4D97-AF65-F5344CB8AC3E}">
        <p14:creationId xmlns:p14="http://schemas.microsoft.com/office/powerpoint/2010/main" val="521615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Enterprise 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 Solve the Problems of Information Silos</a:t>
            </a:r>
          </a:p>
        </p:txBody>
      </p:sp>
      <p:sp>
        <p:nvSpPr>
          <p:cNvPr id="4" name="Content Placeholder 3"/>
          <p:cNvSpPr>
            <a:spLocks noGrp="1"/>
          </p:cNvSpPr>
          <p:nvPr>
            <p:ph type="body" idx="1"/>
          </p:nvPr>
        </p:nvSpPr>
        <p:spPr>
          <a:xfrm>
            <a:off x="1981200" y="1600201"/>
            <a:ext cx="8229600" cy="809428"/>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8-6 How do inter-enterprise I</a:t>
            </a:r>
            <a:r>
              <a:rPr lang="en-US" sz="100" dirty="0">
                <a:latin typeface="+mn-lt"/>
              </a:rPr>
              <a:t> </a:t>
            </a:r>
            <a:r>
              <a:rPr lang="en-US" sz="1400" dirty="0">
                <a:latin typeface="+mn-lt"/>
              </a:rPr>
              <a:t>S solve the problems of enterprise silos?</a:t>
            </a:r>
          </a:p>
          <a:p>
            <a:pPr marL="0" indent="0" defTabSz="685800">
              <a:buSzPts val="2400"/>
              <a:buNone/>
            </a:pPr>
            <a:r>
              <a:rPr lang="en-US" sz="2000" b="1" kern="1200" dirty="0">
                <a:solidFill>
                  <a:srgbClr val="000000"/>
                </a:solidFill>
                <a:latin typeface="+mn-lt"/>
                <a:ea typeface="+mn-ea"/>
                <a:cs typeface="+mn-cs"/>
              </a:rPr>
              <a:t>Figure 8-12 </a:t>
            </a:r>
            <a:r>
              <a:rPr lang="en-US" sz="2000" kern="1200" dirty="0">
                <a:solidFill>
                  <a:srgbClr val="000000"/>
                </a:solidFill>
                <a:latin typeface="+mn-lt"/>
                <a:ea typeface="+mn-ea"/>
                <a:cs typeface="+mn-cs"/>
              </a:rPr>
              <a:t>Information Silos Without A</a:t>
            </a:r>
            <a:r>
              <a:rPr lang="en-US" sz="100" kern="1200" dirty="0">
                <a:solidFill>
                  <a:srgbClr val="000000"/>
                </a:solidFill>
                <a:latin typeface="+mn-lt"/>
                <a:ea typeface="+mn-ea"/>
                <a:cs typeface="+mn-cs"/>
              </a:rPr>
              <a:t> </a:t>
            </a:r>
            <a:r>
              <a:rPr lang="en-US" sz="2000" kern="1200" dirty="0">
                <a:solidFill>
                  <a:srgbClr val="000000"/>
                </a:solidFill>
                <a:latin typeface="+mn-lt"/>
                <a:ea typeface="+mn-ea"/>
                <a:cs typeface="+mn-cs"/>
              </a:rPr>
              <a:t>R</a:t>
            </a:r>
            <a:r>
              <a:rPr lang="en-US" sz="100" kern="1200" dirty="0">
                <a:solidFill>
                  <a:srgbClr val="000000"/>
                </a:solidFill>
                <a:latin typeface="+mn-lt"/>
                <a:ea typeface="+mn-ea"/>
                <a:cs typeface="+mn-cs"/>
              </a:rPr>
              <a:t> </a:t>
            </a:r>
            <a:r>
              <a:rPr lang="en-US" sz="2000" kern="1200" dirty="0">
                <a:solidFill>
                  <a:srgbClr val="000000"/>
                </a:solidFill>
                <a:latin typeface="+mn-lt"/>
                <a:ea typeface="+mn-ea"/>
                <a:cs typeface="+mn-cs"/>
              </a:rPr>
              <a:t>E</a:t>
            </a:r>
            <a:r>
              <a:rPr lang="en-US" sz="100" kern="1200" dirty="0">
                <a:solidFill>
                  <a:srgbClr val="000000"/>
                </a:solidFill>
                <a:latin typeface="+mn-lt"/>
                <a:ea typeface="+mn-ea"/>
                <a:cs typeface="+mn-cs"/>
              </a:rPr>
              <a:t> </a:t>
            </a:r>
            <a:r>
              <a:rPr lang="en-US" sz="2000" kern="1200" dirty="0">
                <a:solidFill>
                  <a:srgbClr val="000000"/>
                </a:solidFill>
                <a:latin typeface="+mn-lt"/>
                <a:ea typeface="+mn-ea"/>
                <a:cs typeface="+mn-cs"/>
              </a:rPr>
              <a:t>S</a:t>
            </a:r>
          </a:p>
        </p:txBody>
      </p:sp>
      <p:pic>
        <p:nvPicPr>
          <p:cNvPr id="6" name="Picture 5" descr="Figure showing the problems of information silos in the AREs scenario"/>
          <p:cNvPicPr>
            <a:picLocks noChangeAspect="1"/>
          </p:cNvPicPr>
          <p:nvPr/>
        </p:nvPicPr>
        <p:blipFill>
          <a:blip r:embed="rId3"/>
          <a:srcRect/>
          <a:stretch/>
        </p:blipFill>
        <p:spPr>
          <a:xfrm>
            <a:off x="3919799" y="2619902"/>
            <a:ext cx="4352403" cy="3675043"/>
          </a:xfrm>
          <a:prstGeom prst="rect">
            <a:avLst/>
          </a:prstGeom>
        </p:spPr>
      </p:pic>
    </p:spTree>
    <p:extLst>
      <p:ext uri="{BB962C8B-B14F-4D97-AF65-F5344CB8AC3E}">
        <p14:creationId xmlns:p14="http://schemas.microsoft.com/office/powerpoint/2010/main" val="2703553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Inter-enterprise A</a:t>
            </a:r>
            <a:r>
              <a:rPr lang="en-US" sz="100" dirty="0"/>
              <a:t> </a:t>
            </a:r>
            <a:r>
              <a:rPr lang="en-US" dirty="0"/>
              <a:t>R</a:t>
            </a:r>
            <a:r>
              <a:rPr lang="en-US" sz="100" dirty="0"/>
              <a:t> </a:t>
            </a:r>
            <a:r>
              <a:rPr lang="en-US" dirty="0"/>
              <a:t>E</a:t>
            </a:r>
            <a:r>
              <a:rPr lang="en-US" sz="100" dirty="0"/>
              <a:t> </a:t>
            </a:r>
            <a:r>
              <a:rPr lang="en-US" dirty="0"/>
              <a:t>S System</a:t>
            </a:r>
            <a:endParaRPr lang="en-US"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1"/>
            <a:ext cx="8229600" cy="874059"/>
          </a:xfrm>
        </p:spPr>
        <p:txBody>
          <a:bodyPr/>
          <a:lstStyle/>
          <a:p>
            <a:pPr marL="0" indent="0">
              <a:buNone/>
            </a:pPr>
            <a:r>
              <a:rPr lang="en-US" sz="1400" dirty="0">
                <a:latin typeface="+mn-lt"/>
              </a:rPr>
              <a:t>8-6 How do inter-enterprise I</a:t>
            </a:r>
            <a:r>
              <a:rPr lang="en-US" sz="100" dirty="0">
                <a:latin typeface="+mn-lt"/>
              </a:rPr>
              <a:t> </a:t>
            </a:r>
            <a:r>
              <a:rPr lang="en-US" sz="1400" dirty="0">
                <a:latin typeface="+mn-lt"/>
              </a:rPr>
              <a:t>S solve the problems of enterprise silos?</a:t>
            </a:r>
          </a:p>
          <a:p>
            <a:pPr marL="0" indent="0">
              <a:buNone/>
            </a:pPr>
            <a:r>
              <a:rPr lang="en-US" sz="2000" b="1" dirty="0">
                <a:latin typeface="+mn-lt"/>
              </a:rPr>
              <a:t>Figure 8-13</a:t>
            </a:r>
            <a:r>
              <a:rPr lang="en-US" sz="2000" dirty="0">
                <a:latin typeface="+mn-lt"/>
              </a:rPr>
              <a:t> Inter-enterprise A</a:t>
            </a:r>
            <a:r>
              <a:rPr lang="en-US" sz="100" dirty="0">
                <a:latin typeface="+mn-lt"/>
              </a:rPr>
              <a:t> </a:t>
            </a:r>
            <a:r>
              <a:rPr lang="en-US" sz="2000" dirty="0">
                <a:latin typeface="+mn-lt"/>
              </a:rPr>
              <a:t>R</a:t>
            </a:r>
            <a:r>
              <a:rPr lang="en-US" sz="100" dirty="0">
                <a:latin typeface="+mn-lt"/>
              </a:rPr>
              <a:t> </a:t>
            </a:r>
            <a:r>
              <a:rPr lang="en-US" sz="2000" dirty="0">
                <a:latin typeface="+mn-lt"/>
              </a:rPr>
              <a:t>E</a:t>
            </a:r>
            <a:r>
              <a:rPr lang="en-US" sz="100" dirty="0">
                <a:latin typeface="+mn-lt"/>
              </a:rPr>
              <a:t> </a:t>
            </a:r>
            <a:r>
              <a:rPr lang="en-US" sz="2000" dirty="0">
                <a:latin typeface="+mn-lt"/>
              </a:rPr>
              <a:t>S System</a:t>
            </a:r>
          </a:p>
        </p:txBody>
      </p:sp>
      <p:pic>
        <p:nvPicPr>
          <p:cNvPr id="6" name="Picture 5" descr="Figure showing how inter-enterprise systems can solve the information silo problem at ARES"/>
          <p:cNvPicPr>
            <a:picLocks noChangeAspect="1"/>
          </p:cNvPicPr>
          <p:nvPr/>
        </p:nvPicPr>
        <p:blipFill>
          <a:blip r:embed="rId3"/>
          <a:srcRect/>
          <a:stretch/>
        </p:blipFill>
        <p:spPr>
          <a:xfrm>
            <a:off x="3089504" y="2462937"/>
            <a:ext cx="5171727" cy="3917199"/>
          </a:xfrm>
          <a:prstGeom prst="rect">
            <a:avLst/>
          </a:prstGeom>
        </p:spPr>
      </p:pic>
    </p:spTree>
    <p:extLst>
      <p:ext uri="{BB962C8B-B14F-4D97-AF65-F5344CB8AC3E}">
        <p14:creationId xmlns:p14="http://schemas.microsoft.com/office/powerpoint/2010/main" val="1108143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How Does the Knowledge in this Chapter Help You?</a:t>
            </a:r>
            <a:endParaRPr 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a:xfrm>
            <a:off x="1981200" y="1600200"/>
            <a:ext cx="8229600" cy="4737847"/>
          </a:xfrm>
        </p:spPr>
        <p:txBody>
          <a:bodyPr wrap="square" lIns="91425" tIns="91425" rIns="91425" bIns="91425" anchor="t" anchorCtr="0">
            <a:noAutofit/>
          </a:bodyPr>
          <a:lstStyle/>
          <a:p>
            <a:pPr marL="255651" indent="-255651" defTabSz="685800">
              <a:spcAft>
                <a:spcPct val="0"/>
              </a:spcAft>
            </a:pPr>
            <a:r>
              <a:rPr lang="en-US" sz="2400" kern="1200" dirty="0">
                <a:solidFill>
                  <a:srgbClr val="000000"/>
                </a:solidFill>
                <a:latin typeface="Arial (Body)"/>
                <a:ea typeface="+mn-ea"/>
                <a:cs typeface="+mn-cs"/>
              </a:rPr>
              <a:t>You understand the basic types of processes found in business and how information systems can support those processes and improve process quality</a:t>
            </a:r>
          </a:p>
          <a:p>
            <a:pPr marL="255651" indent="-255651" defTabSz="685800">
              <a:spcAft>
                <a:spcPct val="0"/>
              </a:spcAft>
            </a:pPr>
            <a:r>
              <a:rPr lang="en-US" sz="2400" kern="1200" dirty="0">
                <a:solidFill>
                  <a:srgbClr val="000000"/>
                </a:solidFill>
                <a:latin typeface="Arial (Body)"/>
                <a:ea typeface="+mn-ea"/>
                <a:cs typeface="+mn-cs"/>
              </a:rPr>
              <a:t>You are aware of the problems posed by departmental silos and the types of solutions made possible by CRM, ERP, and EAI</a:t>
            </a:r>
          </a:p>
          <a:p>
            <a:pPr marL="255651" indent="-255651" defTabSz="685800">
              <a:spcAft>
                <a:spcPct val="0"/>
              </a:spcAft>
            </a:pPr>
            <a:r>
              <a:rPr lang="en-US" sz="2400" kern="1200" dirty="0">
                <a:solidFill>
                  <a:srgbClr val="000000"/>
                </a:solidFill>
                <a:latin typeface="Arial (Body)"/>
                <a:ea typeface="+mn-ea"/>
                <a:cs typeface="+mn-cs"/>
              </a:rPr>
              <a:t>You learned how best to implement and upgrade enterprise information systems</a:t>
            </a:r>
          </a:p>
          <a:p>
            <a:pPr marL="255651" indent="-255651" defTabSz="685800">
              <a:spcAft>
                <a:spcPct val="0"/>
              </a:spcAft>
            </a:pPr>
            <a:r>
              <a:rPr lang="en-US" sz="2400" kern="1200" dirty="0">
                <a:solidFill>
                  <a:srgbClr val="000000"/>
                </a:solidFill>
                <a:latin typeface="Arial (Body)"/>
                <a:ea typeface="+mn-ea"/>
                <a:cs typeface="+mn-cs"/>
              </a:rPr>
              <a:t>You are able to apply these concepts to inter-enterprise systems</a:t>
            </a:r>
          </a:p>
        </p:txBody>
      </p:sp>
    </p:spTree>
    <p:extLst>
      <p:ext uri="{BB962C8B-B14F-4D97-AF65-F5344CB8AC3E}">
        <p14:creationId xmlns:p14="http://schemas.microsoft.com/office/powerpoint/2010/main" val="3287315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Study Questions</a:t>
            </a:r>
          </a:p>
        </p:txBody>
      </p:sp>
      <p:sp>
        <p:nvSpPr>
          <p:cNvPr id="3" name="Text Placeholder 2"/>
          <p:cNvSpPr>
            <a:spLocks noGrp="1"/>
          </p:cNvSpPr>
          <p:nvPr>
            <p:ph type="body" idx="1"/>
          </p:nvPr>
        </p:nvSpPr>
        <p:spPr>
          <a:xfrm>
            <a:off x="1886309" y="1420454"/>
            <a:ext cx="8229600" cy="4661169"/>
          </a:xfrm>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8-1 </a:t>
            </a:r>
            <a:r>
              <a:rPr lang="en-US" sz="2400" kern="1200" dirty="0">
                <a:solidFill>
                  <a:schemeClr val="tx1"/>
                </a:solidFill>
                <a:latin typeface="Arial (Body)"/>
                <a:ea typeface="+mn-ea"/>
                <a:cs typeface="+mn-cs"/>
              </a:rPr>
              <a:t>What are the basic types of processes?</a:t>
            </a:r>
          </a:p>
          <a:p>
            <a:pPr marL="0" indent="0" defTabSz="685800">
              <a:buSzPts val="2400"/>
              <a:buNone/>
              <a:tabLst/>
            </a:pPr>
            <a:r>
              <a:rPr lang="en-US" sz="2400" b="1" kern="1200" dirty="0">
                <a:solidFill>
                  <a:schemeClr val="tx2"/>
                </a:solidFill>
                <a:latin typeface="Arial (Body)"/>
                <a:ea typeface="+mn-ea"/>
                <a:cs typeface="+mn-cs"/>
              </a:rPr>
              <a:t>8-2 </a:t>
            </a:r>
            <a:r>
              <a:rPr lang="en-US" sz="2400" kern="1200" dirty="0">
                <a:solidFill>
                  <a:schemeClr val="tx1"/>
                </a:solidFill>
                <a:latin typeface="Arial (Body)"/>
                <a:ea typeface="+mn-ea"/>
                <a:cs typeface="+mn-cs"/>
              </a:rPr>
              <a:t>How can information systems improve process quality?</a:t>
            </a:r>
          </a:p>
          <a:p>
            <a:pPr marL="0" indent="0" defTabSz="685800">
              <a:buSzPts val="2400"/>
              <a:buNone/>
              <a:tabLst/>
            </a:pPr>
            <a:r>
              <a:rPr lang="en-US" sz="2400" b="1" kern="1200" dirty="0">
                <a:solidFill>
                  <a:schemeClr val="tx2"/>
                </a:solidFill>
                <a:latin typeface="Arial (Body)"/>
                <a:ea typeface="+mn-ea"/>
                <a:cs typeface="+mn-cs"/>
              </a:rPr>
              <a:t>8-3 </a:t>
            </a:r>
            <a:r>
              <a:rPr lang="en-US" sz="2400" kern="1200" dirty="0">
                <a:solidFill>
                  <a:schemeClr val="tx1"/>
                </a:solidFill>
                <a:latin typeface="Arial (Body)"/>
                <a:ea typeface="+mn-ea"/>
                <a:cs typeface="+mn-cs"/>
              </a:rPr>
              <a:t>How do enterprise systems solve the problems of departmental silos?</a:t>
            </a:r>
          </a:p>
          <a:p>
            <a:pPr marL="0" indent="0" defTabSz="685800">
              <a:buSzPts val="2400"/>
              <a:buNone/>
              <a:tabLst/>
            </a:pPr>
            <a:r>
              <a:rPr lang="en-US" sz="2400" b="1" kern="1200" dirty="0">
                <a:solidFill>
                  <a:schemeClr val="tx2"/>
                </a:solidFill>
                <a:latin typeface="Arial (Body)"/>
                <a:ea typeface="+mn-ea"/>
                <a:cs typeface="+mn-cs"/>
              </a:rPr>
              <a:t>8-4 </a:t>
            </a:r>
            <a:r>
              <a:rPr lang="en-US" sz="2400" kern="1200" dirty="0">
                <a:solidFill>
                  <a:schemeClr val="tx1"/>
                </a:solidFill>
                <a:latin typeface="Arial (Body)"/>
                <a:ea typeface="+mn-ea"/>
                <a:cs typeface="+mn-cs"/>
              </a:rPr>
              <a:t>How do CRM, ERP, and EAI support enterprise processes?</a:t>
            </a:r>
          </a:p>
          <a:p>
            <a:pPr marL="0" indent="0" defTabSz="685800">
              <a:buSzPts val="2400"/>
              <a:buNone/>
              <a:tabLst/>
            </a:pPr>
            <a:r>
              <a:rPr lang="en-US" sz="2400" b="1" kern="1200" dirty="0">
                <a:solidFill>
                  <a:schemeClr val="tx2"/>
                </a:solidFill>
                <a:latin typeface="Arial (Body)"/>
                <a:ea typeface="+mn-ea"/>
                <a:cs typeface="+mn-cs"/>
              </a:rPr>
              <a:t>8-5 </a:t>
            </a:r>
            <a:r>
              <a:rPr lang="en-US" sz="2400" kern="1200" dirty="0">
                <a:solidFill>
                  <a:schemeClr val="tx1"/>
                </a:solidFill>
                <a:latin typeface="Arial (Body)"/>
                <a:ea typeface="+mn-ea"/>
                <a:cs typeface="+mn-cs"/>
              </a:rPr>
              <a:t>What are the challenges of implementing and upgrading enterprise information systems?</a:t>
            </a:r>
          </a:p>
          <a:p>
            <a:pPr marL="0" indent="0" defTabSz="685800">
              <a:buSzPts val="2400"/>
              <a:buNone/>
              <a:tabLst/>
            </a:pPr>
            <a:r>
              <a:rPr lang="en-US" sz="2400" b="1" kern="1200" dirty="0">
                <a:solidFill>
                  <a:schemeClr val="tx2"/>
                </a:solidFill>
                <a:latin typeface="Arial (Body)"/>
                <a:ea typeface="+mn-ea"/>
                <a:cs typeface="+mn-cs"/>
              </a:rPr>
              <a:t>8-6 </a:t>
            </a:r>
            <a:r>
              <a:rPr lang="en-US" sz="2400" kern="1200" dirty="0">
                <a:solidFill>
                  <a:schemeClr val="tx1"/>
                </a:solidFill>
                <a:latin typeface="Arial (Body)"/>
                <a:ea typeface="+mn-ea"/>
                <a:cs typeface="+mn-cs"/>
              </a:rPr>
              <a:t>How do inter-enterprise IS solve the problems of enterprise silos?</a:t>
            </a:r>
          </a:p>
        </p:txBody>
      </p:sp>
    </p:spTree>
    <p:extLst>
      <p:ext uri="{BB962C8B-B14F-4D97-AF65-F5344CB8AC3E}">
        <p14:creationId xmlns:p14="http://schemas.microsoft.com/office/powerpoint/2010/main" val="4289725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Paid Deletion </a:t>
            </a:r>
            <a:r>
              <a:rPr lang="en-US" sz="2000" b="0" kern="1200" dirty="0">
                <a:latin typeface="Times New Roman" panose="02020603050405020304" pitchFamily="18" charset="0"/>
                <a:ea typeface="+mj-ea"/>
                <a:cs typeface="Times New Roman" panose="02020603050405020304" pitchFamily="18" charset="0"/>
              </a:rPr>
              <a:t>(1 of 2)</a:t>
            </a:r>
          </a:p>
        </p:txBody>
      </p:sp>
      <p:sp>
        <p:nvSpPr>
          <p:cNvPr id="4" name="Text Placeholder 3"/>
          <p:cNvSpPr>
            <a:spLocks noGrp="1"/>
          </p:cNvSpPr>
          <p:nvPr>
            <p:ph type="body" idx="1"/>
          </p:nvPr>
        </p:nvSpPr>
        <p:spPr>
          <a:xfrm>
            <a:off x="1981200" y="1600200"/>
            <a:ext cx="8229600" cy="4737847"/>
          </a:xfrm>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Ethics Guide</a:t>
            </a:r>
            <a:endParaRPr lang="en-US" sz="1400" kern="1200" dirty="0">
              <a:solidFill>
                <a:srgbClr val="000000"/>
              </a:solidFill>
              <a:latin typeface="Arial (Body)"/>
              <a:ea typeface="+mn-ea"/>
              <a:cs typeface="+mn-cs"/>
            </a:endParaRPr>
          </a:p>
          <a:p>
            <a:pPr marL="255651" indent="-255651" defTabSz="685800">
              <a:spcAft>
                <a:spcPct val="0"/>
              </a:spcAft>
            </a:pPr>
            <a:r>
              <a:rPr lang="en-US" sz="2400" kern="1200" dirty="0">
                <a:solidFill>
                  <a:srgbClr val="000000"/>
                </a:solidFill>
                <a:latin typeface="Arial (Body)"/>
                <a:ea typeface="+mn-ea"/>
                <a:cs typeface="+mn-cs"/>
              </a:rPr>
              <a:t>A company experiences negative press.</a:t>
            </a:r>
          </a:p>
          <a:p>
            <a:pPr marL="741553" lvl="1" indent="-284353" defTabSz="685800">
              <a:spcAft>
                <a:spcPct val="0"/>
              </a:spcAft>
            </a:pPr>
            <a:r>
              <a:rPr lang="en-US" sz="2400" kern="1200" dirty="0">
                <a:solidFill>
                  <a:srgbClr val="000000"/>
                </a:solidFill>
                <a:latin typeface="Arial (Body)"/>
                <a:ea typeface="+mn-ea"/>
                <a:cs typeface="+mn-cs"/>
              </a:rPr>
              <a:t>Manufacturing company dealing with environmental protection violations.</a:t>
            </a:r>
          </a:p>
          <a:p>
            <a:pPr marL="741553" lvl="1" indent="-284353" defTabSz="685800">
              <a:spcAft>
                <a:spcPct val="0"/>
              </a:spcAft>
            </a:pPr>
            <a:r>
              <a:rPr lang="en-US" sz="2400" kern="1200" dirty="0">
                <a:solidFill>
                  <a:srgbClr val="000000"/>
                </a:solidFill>
                <a:latin typeface="Arial (Body)"/>
                <a:ea typeface="+mn-ea"/>
                <a:cs typeface="+mn-cs"/>
              </a:rPr>
              <a:t>A popular chain of restaurants had a long list of healthcode violations.</a:t>
            </a:r>
          </a:p>
          <a:p>
            <a:pPr marL="255651" indent="-255651" defTabSz="685800">
              <a:spcAft>
                <a:spcPct val="0"/>
              </a:spcAft>
            </a:pPr>
            <a:r>
              <a:rPr lang="en-US" sz="2400" kern="1200" dirty="0">
                <a:solidFill>
                  <a:srgbClr val="000000"/>
                </a:solidFill>
                <a:latin typeface="Arial (Body)"/>
                <a:ea typeface="+mn-ea"/>
                <a:cs typeface="+mn-cs"/>
              </a:rPr>
              <a:t>Companies offer Eric money to tweak the results of Web searches using key terms relevant to these negative incidents.</a:t>
            </a:r>
          </a:p>
          <a:p>
            <a:pPr marL="255651" indent="-255651" defTabSz="685800">
              <a:spcAft>
                <a:spcPct val="0"/>
              </a:spcAft>
            </a:pPr>
            <a:r>
              <a:rPr lang="en-US" sz="2400" kern="1200" dirty="0">
                <a:solidFill>
                  <a:srgbClr val="000000"/>
                </a:solidFill>
                <a:latin typeface="Arial (Body)"/>
                <a:ea typeface="+mn-ea"/>
                <a:cs typeface="+mn-cs"/>
              </a:rPr>
              <a:t>Eric buries or deletes negative results without his employer knowing.</a:t>
            </a:r>
          </a:p>
        </p:txBody>
      </p:sp>
    </p:spTree>
    <p:extLst>
      <p:ext uri="{BB962C8B-B14F-4D97-AF65-F5344CB8AC3E}">
        <p14:creationId xmlns:p14="http://schemas.microsoft.com/office/powerpoint/2010/main" val="44701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cs typeface="Times New Roman" panose="02020603050405020304" pitchFamily="18" charset="0"/>
              </a:rPr>
              <a:t>Paid Deletion </a:t>
            </a:r>
            <a:r>
              <a:rPr lang="en-US" sz="2000" b="0" kern="1200" dirty="0">
                <a:latin typeface="Times New Roman" panose="02020603050405020304" pitchFamily="18" charset="0"/>
                <a:cs typeface="Times New Roman" panose="02020603050405020304" pitchFamily="18" charset="0"/>
              </a:rPr>
              <a:t>(2 of 2)</a:t>
            </a:r>
            <a:endParaRPr lang="en-US"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Ethics Guide</a:t>
            </a:r>
          </a:p>
          <a:p>
            <a:pPr marL="255651" indent="-255651" defTabSz="685800">
              <a:spcAft>
                <a:spcPct val="0"/>
              </a:spcAft>
              <a:buSzPts val="2400"/>
            </a:pPr>
            <a:r>
              <a:rPr lang="en-US" sz="2400" kern="1200" dirty="0">
                <a:solidFill>
                  <a:srgbClr val="000000"/>
                </a:solidFill>
                <a:latin typeface="Arial (Body)"/>
                <a:ea typeface="+mn-ea"/>
                <a:cs typeface="+mn-cs"/>
              </a:rPr>
              <a:t>What happens if someone finds out search results are being manipulated?</a:t>
            </a:r>
          </a:p>
          <a:p>
            <a:pPr marL="741553" lvl="1" indent="-284353" defTabSz="685800">
              <a:spcAft>
                <a:spcPct val="0"/>
              </a:spcAft>
              <a:buSzPts val="2400"/>
            </a:pPr>
            <a:r>
              <a:rPr lang="en-US" sz="2400" kern="1200" dirty="0">
                <a:solidFill>
                  <a:srgbClr val="000000"/>
                </a:solidFill>
                <a:latin typeface="Arial (Body)"/>
                <a:ea typeface="+mn-ea"/>
                <a:cs typeface="+mn-cs"/>
              </a:rPr>
              <a:t>Eric could be fired</a:t>
            </a:r>
          </a:p>
          <a:p>
            <a:pPr marL="741553" lvl="1" indent="-284353" defTabSz="685800">
              <a:spcAft>
                <a:spcPct val="0"/>
              </a:spcAft>
              <a:buSzPts val="2400"/>
            </a:pPr>
            <a:r>
              <a:rPr lang="en-US" sz="2400" kern="1200" dirty="0">
                <a:solidFill>
                  <a:srgbClr val="000000"/>
                </a:solidFill>
                <a:latin typeface="Arial (Body)"/>
                <a:ea typeface="+mn-ea"/>
                <a:cs typeface="+mn-cs"/>
              </a:rPr>
              <a:t>Company could be severely harmed</a:t>
            </a:r>
          </a:p>
          <a:p>
            <a:pPr marL="741553" lvl="1" indent="-284353" defTabSz="685800">
              <a:spcAft>
                <a:spcPct val="0"/>
              </a:spcAft>
              <a:buSzPts val="2400"/>
            </a:pPr>
            <a:r>
              <a:rPr lang="en-US" sz="2400" kern="1200" dirty="0">
                <a:solidFill>
                  <a:srgbClr val="000000"/>
                </a:solidFill>
                <a:latin typeface="Arial (Body)"/>
                <a:ea typeface="+mn-ea"/>
                <a:cs typeface="+mn-cs"/>
              </a:rPr>
              <a:t>Robin could lose her job too</a:t>
            </a:r>
          </a:p>
          <a:p>
            <a:pPr marL="255651" indent="-255651" defTabSz="685800">
              <a:spcAft>
                <a:spcPct val="0"/>
              </a:spcAft>
              <a:buSzPts val="2400"/>
            </a:pPr>
            <a:r>
              <a:rPr lang="en-US" sz="2400" kern="1200" dirty="0">
                <a:solidFill>
                  <a:srgbClr val="000000"/>
                </a:solidFill>
                <a:latin typeface="Arial (Body)"/>
                <a:ea typeface="+mn-ea"/>
                <a:cs typeface="+mn-cs"/>
              </a:rPr>
              <a:t>How might have Eric rationalized his fraudulent behavior?</a:t>
            </a:r>
          </a:p>
          <a:p>
            <a:pPr marL="255651" indent="-255651" defTabSz="685800">
              <a:spcAft>
                <a:spcPct val="0"/>
              </a:spcAft>
              <a:buSzPts val="2400"/>
            </a:pPr>
            <a:r>
              <a:rPr lang="en-US" sz="2400" kern="1200" dirty="0">
                <a:solidFill>
                  <a:srgbClr val="000000"/>
                </a:solidFill>
                <a:latin typeface="Arial (Body)"/>
                <a:ea typeface="+mn-ea"/>
                <a:cs typeface="+mn-cs"/>
              </a:rPr>
              <a:t>Even if Eric were caught, would he be guilty of a crime?</a:t>
            </a:r>
          </a:p>
        </p:txBody>
      </p:sp>
    </p:spTree>
    <p:extLst>
      <p:ext uri="{BB962C8B-B14F-4D97-AF65-F5344CB8AC3E}">
        <p14:creationId xmlns:p14="http://schemas.microsoft.com/office/powerpoint/2010/main" val="990344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Software/Platform Engineer</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mn-lt"/>
                <a:ea typeface="+mn-ea"/>
                <a:cs typeface="+mn-cs"/>
              </a:rPr>
              <a:t>Career Guide</a:t>
            </a:r>
          </a:p>
          <a:p>
            <a:pPr marL="0" indent="0">
              <a:buNone/>
            </a:pPr>
            <a:r>
              <a:rPr lang="en-US" sz="1800" dirty="0">
                <a:latin typeface="+mn-lt"/>
              </a:rPr>
              <a:t>Ben Peters at Anaconda, Inc.</a:t>
            </a:r>
          </a:p>
          <a:p>
            <a:pPr marL="0" indent="0">
              <a:buNone/>
            </a:pPr>
            <a:r>
              <a:rPr lang="en-US" sz="1800" dirty="0">
                <a:latin typeface="+mn-lt"/>
              </a:rPr>
              <a:t>Q. What attracted you to this field?</a:t>
            </a:r>
          </a:p>
          <a:p>
            <a:pPr marL="487350" lvl="1" indent="0">
              <a:buNone/>
            </a:pPr>
            <a:r>
              <a:rPr lang="en-US" sz="1800" dirty="0">
                <a:latin typeface="+mn-lt"/>
              </a:rPr>
              <a:t>A. “I love working to solve the challenges the industry faces and having the potential to change the world. When I was exploring majors in college, I looked at factors like job demand outlook and salary potential, too. I wanted to be a part of a growing industry with lots of potential.”</a:t>
            </a:r>
          </a:p>
          <a:p>
            <a:pPr marL="0" indent="0">
              <a:buNone/>
            </a:pPr>
            <a:r>
              <a:rPr lang="en-US" sz="1800" dirty="0">
                <a:latin typeface="+mn-lt"/>
              </a:rPr>
              <a:t>Q. What advice would you give to someone who is considering working in your field?</a:t>
            </a:r>
          </a:p>
          <a:p>
            <a:pPr marL="487350" lvl="1" indent="0">
              <a:buNone/>
            </a:pPr>
            <a:r>
              <a:rPr lang="en-US" sz="1800" dirty="0">
                <a:latin typeface="+mn-lt"/>
              </a:rPr>
              <a:t>A. “Practice, practice, and more practice! Try to get as much hands-on experience as you can while you are in school so you will stand out to future employers. Focus on grasping the fundamentals of software development, design, and architecture, and you will have a great career.”</a:t>
            </a:r>
          </a:p>
        </p:txBody>
      </p:sp>
    </p:spTree>
    <p:extLst>
      <p:ext uri="{BB962C8B-B14F-4D97-AF65-F5344CB8AC3E}">
        <p14:creationId xmlns:p14="http://schemas.microsoft.com/office/powerpoint/2010/main" val="3946723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Active Review</a:t>
            </a:r>
          </a:p>
        </p:txBody>
      </p:sp>
      <p:sp>
        <p:nvSpPr>
          <p:cNvPr id="3" name="Text Placeholder 2"/>
          <p:cNvSpPr>
            <a:spLocks noGrp="1"/>
          </p:cNvSpPr>
          <p:nvPr>
            <p:ph type="body" idx="1"/>
          </p:nvPr>
        </p:nvSpPr>
        <p:spPr>
          <a:xfrm>
            <a:off x="1981200" y="1342843"/>
            <a:ext cx="8229600" cy="4525963"/>
          </a:xfrm>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rPr>
              <a:t>8-1 </a:t>
            </a:r>
            <a:r>
              <a:rPr lang="en-US" sz="2400" kern="1200" dirty="0">
                <a:solidFill>
                  <a:schemeClr val="tx1"/>
                </a:solidFill>
                <a:latin typeface="Arial (Body)"/>
              </a:rPr>
              <a:t>What are the basic types of processes?</a:t>
            </a:r>
          </a:p>
          <a:p>
            <a:pPr marL="0" indent="0" defTabSz="685800">
              <a:buSzPts val="2400"/>
              <a:buNone/>
              <a:tabLst/>
            </a:pPr>
            <a:r>
              <a:rPr lang="en-US" sz="2400" b="1" kern="1200" dirty="0">
                <a:solidFill>
                  <a:schemeClr val="tx2"/>
                </a:solidFill>
                <a:latin typeface="Arial (Body)"/>
              </a:rPr>
              <a:t>8-2 </a:t>
            </a:r>
            <a:r>
              <a:rPr lang="en-US" sz="2400" kern="1200" dirty="0">
                <a:solidFill>
                  <a:schemeClr val="tx1"/>
                </a:solidFill>
                <a:latin typeface="Arial (Body)"/>
              </a:rPr>
              <a:t>How can information systems improve process quality?</a:t>
            </a:r>
          </a:p>
          <a:p>
            <a:pPr marL="0" indent="0" defTabSz="685800">
              <a:buSzPts val="2400"/>
              <a:buNone/>
              <a:tabLst/>
            </a:pPr>
            <a:r>
              <a:rPr lang="en-US" sz="2400" b="1" kern="1200" dirty="0">
                <a:solidFill>
                  <a:schemeClr val="tx2"/>
                </a:solidFill>
                <a:latin typeface="Arial (Body)"/>
              </a:rPr>
              <a:t>8-3 </a:t>
            </a:r>
            <a:r>
              <a:rPr lang="en-US" sz="2400" kern="1200" dirty="0">
                <a:solidFill>
                  <a:schemeClr val="tx1"/>
                </a:solidFill>
                <a:latin typeface="Arial (Body)"/>
              </a:rPr>
              <a:t>How do enterprise systems solve the problems of departmental silos?</a:t>
            </a:r>
          </a:p>
          <a:p>
            <a:pPr marL="0" indent="0" defTabSz="685800">
              <a:buSzPts val="2400"/>
              <a:buNone/>
              <a:tabLst/>
            </a:pPr>
            <a:r>
              <a:rPr lang="en-US" sz="2400" b="1" kern="1200" dirty="0">
                <a:solidFill>
                  <a:schemeClr val="tx2"/>
                </a:solidFill>
                <a:latin typeface="Arial (Body)"/>
              </a:rPr>
              <a:t>8-4 </a:t>
            </a:r>
            <a:r>
              <a:rPr lang="en-US" sz="2400" kern="1200" dirty="0">
                <a:solidFill>
                  <a:schemeClr val="tx1"/>
                </a:solidFill>
                <a:latin typeface="Arial (Body)"/>
              </a:rPr>
              <a:t>How do CRM, ERP, and EAI support enterprise processes?</a:t>
            </a:r>
          </a:p>
          <a:p>
            <a:pPr marL="0" indent="0" defTabSz="685800">
              <a:buSzPts val="2400"/>
              <a:buNone/>
              <a:tabLst/>
            </a:pPr>
            <a:r>
              <a:rPr lang="en-US" sz="2400" b="1" kern="1200" dirty="0">
                <a:solidFill>
                  <a:schemeClr val="tx2"/>
                </a:solidFill>
                <a:latin typeface="Arial (Body)"/>
              </a:rPr>
              <a:t>8-5 </a:t>
            </a:r>
            <a:r>
              <a:rPr lang="en-US" sz="2400" kern="1200" dirty="0">
                <a:solidFill>
                  <a:schemeClr val="tx1"/>
                </a:solidFill>
                <a:latin typeface="Arial (Body)"/>
              </a:rPr>
              <a:t>What are the challenges of implementing and upgrading enterprise information systems?</a:t>
            </a:r>
          </a:p>
          <a:p>
            <a:pPr marL="0" indent="0" defTabSz="685800">
              <a:buSzPts val="2400"/>
              <a:buNone/>
              <a:tabLst/>
            </a:pPr>
            <a:r>
              <a:rPr lang="en-US" sz="2400" b="1" kern="1200" dirty="0">
                <a:solidFill>
                  <a:schemeClr val="tx2"/>
                </a:solidFill>
                <a:latin typeface="Arial (Body)"/>
              </a:rPr>
              <a:t>8-6 </a:t>
            </a:r>
            <a:r>
              <a:rPr lang="en-US" sz="2400" kern="1200" dirty="0">
                <a:solidFill>
                  <a:schemeClr val="tx1"/>
                </a:solidFill>
                <a:latin typeface="Arial (Body)"/>
              </a:rPr>
              <a:t>How do inter-enterprise IS solve the problems of enterprise silos?</a:t>
            </a:r>
          </a:p>
        </p:txBody>
      </p:sp>
    </p:spTree>
    <p:extLst>
      <p:ext uri="{BB962C8B-B14F-4D97-AF65-F5344CB8AC3E}">
        <p14:creationId xmlns:p14="http://schemas.microsoft.com/office/powerpoint/2010/main" val="1748038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 Tale of Two Interorganizational 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Case Study 8</a:t>
            </a:r>
            <a:endParaRPr lang="en-US" sz="1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ea typeface="+mn-ea"/>
                <a:cs typeface="+mn-cs"/>
              </a:rPr>
              <a:t>Access C</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T</a:t>
            </a:r>
          </a:p>
          <a:p>
            <a:pPr marL="741553" lvl="1" indent="-284353" defTabSz="685800">
              <a:spcAft>
                <a:spcPct val="0"/>
              </a:spcAft>
              <a:buSzPts val="2400"/>
            </a:pPr>
            <a:r>
              <a:rPr lang="en-US" sz="2400" kern="1200" dirty="0">
                <a:solidFill>
                  <a:srgbClr val="000000"/>
                </a:solidFill>
                <a:latin typeface="Arial (Body)"/>
                <a:ea typeface="+mn-ea"/>
                <a:cs typeface="+mn-cs"/>
              </a:rPr>
              <a:t>Enrolled 208,301 and model for state-run exchanges.</a:t>
            </a:r>
          </a:p>
          <a:p>
            <a:pPr marL="255651" indent="-255651" defTabSz="685800">
              <a:spcAft>
                <a:spcPct val="0"/>
              </a:spcAft>
              <a:buSzPts val="2400"/>
            </a:pPr>
            <a:r>
              <a:rPr lang="en-US" sz="2400" kern="1200" dirty="0">
                <a:solidFill>
                  <a:srgbClr val="000000"/>
                </a:solidFill>
                <a:latin typeface="Arial (Body)"/>
                <a:ea typeface="+mn-ea"/>
                <a:cs typeface="+mn-cs"/>
              </a:rPr>
              <a:t>Cover Oregon</a:t>
            </a:r>
          </a:p>
          <a:p>
            <a:pPr marL="741553" lvl="1" indent="-284353" defTabSz="685800">
              <a:spcAft>
                <a:spcPct val="0"/>
              </a:spcAft>
              <a:buSzPts val="2400"/>
            </a:pPr>
            <a:r>
              <a:rPr lang="en-US" sz="2400" kern="1200" dirty="0">
                <a:solidFill>
                  <a:srgbClr val="000000"/>
                </a:solidFill>
                <a:latin typeface="Arial (Body)"/>
                <a:ea typeface="+mn-ea"/>
                <a:cs typeface="+mn-cs"/>
              </a:rPr>
              <a:t>Spent $250 million for system clearly inoperable.</a:t>
            </a:r>
          </a:p>
          <a:p>
            <a:pPr marL="741553" lvl="1" indent="-284353" defTabSz="685800">
              <a:spcAft>
                <a:spcPct val="0"/>
              </a:spcAft>
              <a:buSzPts val="2400"/>
            </a:pPr>
            <a:r>
              <a:rPr lang="en-US" sz="2400" kern="1200" dirty="0">
                <a:solidFill>
                  <a:srgbClr val="000000"/>
                </a:solidFill>
                <a:latin typeface="Arial (Body)"/>
                <a:ea typeface="+mn-ea"/>
                <a:cs typeface="+mn-cs"/>
              </a:rPr>
              <a:t>Exchange’s board of directors decided to stop development and utilize the federal exchange.</a:t>
            </a:r>
          </a:p>
        </p:txBody>
      </p:sp>
    </p:spTree>
    <p:extLst>
      <p:ext uri="{BB962C8B-B14F-4D97-AF65-F5344CB8AC3E}">
        <p14:creationId xmlns:p14="http://schemas.microsoft.com/office/powerpoint/2010/main" val="2065470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403021" cy="1097279"/>
          </a:xfrm>
        </p:spPr>
        <p:txBody>
          <a:bodyPr lIns="91425" tIns="91425" rIns="91425" bIns="91425" anchor="b" anchorCtr="0">
            <a:noAutofit/>
          </a:bodyPr>
          <a:lstStyle/>
          <a:p>
            <a:r>
              <a:rPr lang="en-US" dirty="0"/>
              <a:t>Healthcare Exchange Interorganizational IS</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981200" y="1600201"/>
            <a:ext cx="8229600" cy="838200"/>
          </a:xfrm>
        </p:spPr>
        <p:txBody>
          <a:bodyPr/>
          <a:lstStyle/>
          <a:p>
            <a:pPr marL="0" indent="0">
              <a:buNone/>
            </a:pPr>
            <a:r>
              <a:rPr lang="en-US" sz="1400" dirty="0">
                <a:latin typeface="+mn-lt"/>
              </a:rPr>
              <a:t>Case Study 8</a:t>
            </a:r>
          </a:p>
          <a:p>
            <a:pPr marL="0" indent="0">
              <a:buNone/>
            </a:pPr>
            <a:r>
              <a:rPr lang="en-US" sz="2000" b="1" dirty="0">
                <a:latin typeface="+mn-lt"/>
              </a:rPr>
              <a:t>Figure 8-16</a:t>
            </a:r>
            <a:r>
              <a:rPr lang="en-US" sz="2000" dirty="0">
                <a:latin typeface="+mn-lt"/>
              </a:rPr>
              <a:t> Healthcare Exchange Interorganizational I</a:t>
            </a:r>
            <a:r>
              <a:rPr lang="en-US" sz="100" dirty="0">
                <a:latin typeface="+mn-lt"/>
              </a:rPr>
              <a:t> </a:t>
            </a:r>
            <a:r>
              <a:rPr lang="en-US" sz="2000" dirty="0">
                <a:latin typeface="+mn-lt"/>
              </a:rPr>
              <a:t>S</a:t>
            </a:r>
          </a:p>
        </p:txBody>
      </p:sp>
      <p:pic>
        <p:nvPicPr>
          <p:cNvPr id="6" name="Picture 5" descr="Figure depicting Healthcare Exchange interorganizational information systems">
            <a:extLst>
              <a:ext uri="{FF2B5EF4-FFF2-40B4-BE49-F238E27FC236}">
                <a16:creationId xmlns:a16="http://schemas.microsoft.com/office/drawing/2014/main" id="{40D9A791-5D29-4282-9923-3FB08DD54C91}"/>
              </a:ext>
            </a:extLst>
          </p:cNvPr>
          <p:cNvPicPr>
            <a:picLocks noChangeAspect="1"/>
          </p:cNvPicPr>
          <p:nvPr/>
        </p:nvPicPr>
        <p:blipFill>
          <a:blip r:embed="rId2"/>
          <a:srcRect/>
          <a:stretch/>
        </p:blipFill>
        <p:spPr>
          <a:xfrm>
            <a:off x="3865181" y="2579175"/>
            <a:ext cx="4689339" cy="3664295"/>
          </a:xfrm>
          <a:prstGeom prst="rect">
            <a:avLst/>
          </a:prstGeom>
        </p:spPr>
      </p:pic>
    </p:spTree>
    <p:extLst>
      <p:ext uri="{BB962C8B-B14F-4D97-AF65-F5344CB8AC3E}">
        <p14:creationId xmlns:p14="http://schemas.microsoft.com/office/powerpoint/2010/main" val="3509258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Access C</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T </a:t>
            </a:r>
            <a:r>
              <a:rPr lang="en-US" sz="2000" b="0" kern="1200" dirty="0">
                <a:latin typeface="Times New Roman" panose="02020603050405020304" pitchFamily="18" charset="0"/>
                <a:ea typeface="+mj-ea"/>
                <a:cs typeface="Times New Roman" panose="02020603050405020304" pitchFamily="18" charset="0"/>
              </a:rPr>
              <a:t>(1 of 2)</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Case Study 8</a:t>
            </a:r>
          </a:p>
          <a:p>
            <a:pPr marL="255651" indent="-255651" defTabSz="685800">
              <a:spcAft>
                <a:spcPct val="0"/>
              </a:spcAft>
              <a:buSzPts val="2400"/>
            </a:pPr>
            <a:r>
              <a:rPr lang="en-US" sz="2400" kern="1200" dirty="0">
                <a:solidFill>
                  <a:srgbClr val="000000"/>
                </a:solidFill>
                <a:latin typeface="+mn-lt"/>
                <a:ea typeface="+mn-ea"/>
                <a:cs typeface="+mn-cs"/>
              </a:rPr>
              <a:t>Exchange went live in only 12 months.</a:t>
            </a:r>
          </a:p>
          <a:p>
            <a:pPr marL="255651" indent="-255651" defTabSz="685800">
              <a:spcAft>
                <a:spcPct val="0"/>
              </a:spcAft>
              <a:buSzPts val="2400"/>
            </a:pPr>
            <a:r>
              <a:rPr lang="en-US" sz="2400" kern="1200" dirty="0">
                <a:solidFill>
                  <a:srgbClr val="000000"/>
                </a:solidFill>
                <a:latin typeface="+mn-lt"/>
                <a:ea typeface="+mn-ea"/>
                <a:cs typeface="+mn-cs"/>
              </a:rPr>
              <a:t>Counihan</a:t>
            </a:r>
          </a:p>
          <a:p>
            <a:pPr marL="741553" lvl="1" indent="-284353" defTabSz="685800">
              <a:spcAft>
                <a:spcPct val="0"/>
              </a:spcAft>
              <a:buSzPts val="2400"/>
            </a:pPr>
            <a:r>
              <a:rPr lang="en-US" sz="2400" kern="1200" dirty="0">
                <a:solidFill>
                  <a:srgbClr val="000000"/>
                </a:solidFill>
                <a:latin typeface="+mn-lt"/>
                <a:ea typeface="+mn-ea"/>
                <a:cs typeface="+mn-cs"/>
              </a:rPr>
              <a:t>More than 30 years of experience working in insurance industry.</a:t>
            </a:r>
          </a:p>
          <a:p>
            <a:pPr marL="741553" lvl="1" indent="-284353" defTabSz="685800">
              <a:spcAft>
                <a:spcPct val="0"/>
              </a:spcAft>
              <a:buSzPts val="2400"/>
            </a:pPr>
            <a:r>
              <a:rPr lang="en-US" sz="2400" kern="1200" dirty="0">
                <a:solidFill>
                  <a:srgbClr val="000000"/>
                </a:solidFill>
                <a:latin typeface="+mn-lt"/>
                <a:ea typeface="+mn-ea"/>
                <a:cs typeface="+mn-cs"/>
              </a:rPr>
              <a:t>Key player in development of Massachusetts healthcare system.</a:t>
            </a:r>
          </a:p>
          <a:p>
            <a:pPr marL="255651" indent="-255651" defTabSz="685800">
              <a:spcAft>
                <a:spcPct val="0"/>
              </a:spcAft>
              <a:buSzPts val="2400"/>
            </a:pPr>
            <a:r>
              <a:rPr lang="en-US" sz="2400" kern="1200" dirty="0">
                <a:solidFill>
                  <a:srgbClr val="000000"/>
                </a:solidFill>
                <a:latin typeface="+mn-lt"/>
                <a:ea typeface="+mn-ea"/>
                <a:cs typeface="+mn-cs"/>
              </a:rPr>
              <a:t>Hired senior staff with deep experience in insurance.</a:t>
            </a:r>
          </a:p>
        </p:txBody>
      </p:sp>
    </p:spTree>
    <p:extLst>
      <p:ext uri="{BB962C8B-B14F-4D97-AF65-F5344CB8AC3E}">
        <p14:creationId xmlns:p14="http://schemas.microsoft.com/office/powerpoint/2010/main" val="3728771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cs typeface="Times New Roman" panose="02020603050405020304" pitchFamily="18" charset="0"/>
              </a:rPr>
              <a:t>Access C</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T </a:t>
            </a:r>
            <a:r>
              <a:rPr lang="en-US" sz="2000" b="0" kern="1200" dirty="0">
                <a:latin typeface="Times New Roman" panose="02020603050405020304" pitchFamily="18" charset="0"/>
                <a:cs typeface="Times New Roman" panose="02020603050405020304" pitchFamily="18" charset="0"/>
              </a:rPr>
              <a:t>(2 of 2)</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chor="t" anchorCtr="0">
            <a:noAutofit/>
          </a:bodyPr>
          <a:lstStyle/>
          <a:p>
            <a:pPr marL="0" indent="0">
              <a:buNone/>
            </a:pPr>
            <a:r>
              <a:rPr lang="en-US" sz="1400" dirty="0">
                <a:latin typeface="+mn-lt"/>
              </a:rPr>
              <a:t>Case Study 8</a:t>
            </a:r>
          </a:p>
          <a:p>
            <a:r>
              <a:rPr lang="en-US" sz="2400" dirty="0">
                <a:latin typeface="+mn-lt"/>
              </a:rPr>
              <a:t>Wadleigh director of application development for C</a:t>
            </a:r>
            <a:r>
              <a:rPr lang="en-US" sz="100" dirty="0">
                <a:latin typeface="+mn-lt"/>
              </a:rPr>
              <a:t> </a:t>
            </a:r>
            <a:r>
              <a:rPr lang="en-US" sz="2400" dirty="0">
                <a:latin typeface="+mn-lt"/>
              </a:rPr>
              <a:t>I</a:t>
            </a:r>
            <a:r>
              <a:rPr lang="en-US" sz="100" dirty="0">
                <a:latin typeface="+mn-lt"/>
              </a:rPr>
              <a:t> </a:t>
            </a:r>
            <a:r>
              <a:rPr lang="en-US" sz="2400" dirty="0">
                <a:latin typeface="+mn-lt"/>
              </a:rPr>
              <a:t>G</a:t>
            </a:r>
            <a:r>
              <a:rPr lang="en-US" sz="100" dirty="0">
                <a:latin typeface="+mn-lt"/>
              </a:rPr>
              <a:t> </a:t>
            </a:r>
            <a:r>
              <a:rPr lang="en-US" sz="2400" dirty="0">
                <a:latin typeface="+mn-lt"/>
              </a:rPr>
              <a:t>N</a:t>
            </a:r>
            <a:r>
              <a:rPr lang="en-US" sz="100" dirty="0">
                <a:latin typeface="+mn-lt"/>
              </a:rPr>
              <a:t> </a:t>
            </a:r>
            <a:r>
              <a:rPr lang="en-US" sz="2400" dirty="0">
                <a:latin typeface="+mn-lt"/>
              </a:rPr>
              <a:t>A, a health services organization.</a:t>
            </a:r>
          </a:p>
          <a:p>
            <a:r>
              <a:rPr lang="en-US" sz="2400" dirty="0">
                <a:latin typeface="+mn-lt"/>
              </a:rPr>
              <a:t>Primary assignment</a:t>
            </a:r>
          </a:p>
          <a:p>
            <a:pPr lvl="1"/>
            <a:r>
              <a:rPr lang="en-US" sz="2400" dirty="0">
                <a:latin typeface="+mn-lt"/>
              </a:rPr>
              <a:t>Hire and manage an outside contractor to develop exchange website and support back-end code and to manage implementation of exchange information system.</a:t>
            </a:r>
          </a:p>
          <a:p>
            <a:r>
              <a:rPr lang="en-US" sz="2400" dirty="0">
                <a:latin typeface="+mn-lt"/>
              </a:rPr>
              <a:t>Created project plan and began search for contractor to develop the site.</a:t>
            </a:r>
          </a:p>
        </p:txBody>
      </p:sp>
    </p:spTree>
    <p:extLst>
      <p:ext uri="{BB962C8B-B14F-4D97-AF65-F5344CB8AC3E}">
        <p14:creationId xmlns:p14="http://schemas.microsoft.com/office/powerpoint/2010/main" val="2910706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Cover Oregon </a:t>
            </a:r>
            <a:r>
              <a:rPr lang="en-US" sz="2000" b="0" kern="1200" dirty="0">
                <a:latin typeface="Times New Roman" panose="02020603050405020304" pitchFamily="18" charset="0"/>
                <a:ea typeface="+mj-ea"/>
                <a:cs typeface="Times New Roman" panose="02020603050405020304" pitchFamily="18" charset="0"/>
              </a:rPr>
              <a:t>(1 of 3)</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Case Study 8</a:t>
            </a:r>
          </a:p>
          <a:p>
            <a:pPr marL="255651" indent="-255651" defTabSz="685800">
              <a:spcAft>
                <a:spcPct val="0"/>
              </a:spcAft>
              <a:buSzPts val="2400"/>
            </a:pPr>
            <a:r>
              <a:rPr lang="en-US" sz="2400" kern="1200" dirty="0">
                <a:solidFill>
                  <a:srgbClr val="000000"/>
                </a:solidFill>
                <a:latin typeface="Arial (Body)"/>
                <a:ea typeface="+mn-ea"/>
                <a:cs typeface="+mn-cs"/>
              </a:rPr>
              <a:t>Did not hire a supervising contractor for project, instead took an active role in software’s development.</a:t>
            </a:r>
          </a:p>
          <a:p>
            <a:pPr marL="255651" indent="-255651" defTabSz="685800">
              <a:spcAft>
                <a:spcPct val="0"/>
              </a:spcAft>
              <a:buSzPts val="2400"/>
            </a:pPr>
            <a:r>
              <a:rPr lang="en-US" sz="2400" kern="1200" dirty="0">
                <a:solidFill>
                  <a:srgbClr val="000000"/>
                </a:solidFill>
                <a:latin typeface="Arial (Body)"/>
                <a:ea typeface="+mn-ea"/>
                <a:cs typeface="+mn-cs"/>
              </a:rPr>
              <a:t>Agency suffered high employee turnover, and had difficulty hiring and keeping qualified personnel.</a:t>
            </a:r>
          </a:p>
        </p:txBody>
      </p:sp>
    </p:spTree>
    <p:extLst>
      <p:ext uri="{BB962C8B-B14F-4D97-AF65-F5344CB8AC3E}">
        <p14:creationId xmlns:p14="http://schemas.microsoft.com/office/powerpoint/2010/main" val="2481562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cs typeface="Times New Roman" panose="02020603050405020304" pitchFamily="18" charset="0"/>
              </a:rPr>
              <a:t>Cover Oregon </a:t>
            </a:r>
            <a:r>
              <a:rPr lang="en-US" sz="2000" b="0" kern="1200" dirty="0">
                <a:latin typeface="Times New Roman" panose="02020603050405020304" pitchFamily="18" charset="0"/>
                <a:cs typeface="Times New Roman" panose="02020603050405020304" pitchFamily="18" charset="0"/>
              </a:rPr>
              <a:t>(2 of 3)</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chor="t" anchorCtr="0">
            <a:noAutofit/>
          </a:bodyPr>
          <a:lstStyle/>
          <a:p>
            <a:pPr marL="0" indent="0">
              <a:buNone/>
            </a:pPr>
            <a:r>
              <a:rPr lang="en-US" sz="1400" dirty="0">
                <a:latin typeface="+mn-lt"/>
              </a:rPr>
              <a:t>Case Study 8</a:t>
            </a:r>
          </a:p>
          <a:p>
            <a:r>
              <a:rPr lang="en-US" sz="2400" dirty="0">
                <a:latin typeface="+mn-lt"/>
              </a:rPr>
              <a:t>O</a:t>
            </a:r>
            <a:r>
              <a:rPr lang="en-US" sz="100" dirty="0">
                <a:latin typeface="+mn-lt"/>
              </a:rPr>
              <a:t> </a:t>
            </a:r>
            <a:r>
              <a:rPr lang="en-US" sz="2400" dirty="0">
                <a:latin typeface="+mn-lt"/>
              </a:rPr>
              <a:t>H</a:t>
            </a:r>
            <a:r>
              <a:rPr lang="en-US" sz="100" dirty="0">
                <a:latin typeface="+mn-lt"/>
              </a:rPr>
              <a:t> </a:t>
            </a:r>
            <a:r>
              <a:rPr lang="en-US" sz="2400" dirty="0">
                <a:latin typeface="+mn-lt"/>
              </a:rPr>
              <a:t>A hired software development company to create major software components.</a:t>
            </a:r>
          </a:p>
          <a:p>
            <a:pPr lvl="1"/>
            <a:r>
              <a:rPr lang="en-US" sz="2400" dirty="0">
                <a:latin typeface="+mn-lt"/>
              </a:rPr>
              <a:t>Two of three finalists dropped out at last minute, leaving Oracle Corporation a sole source vendor.</a:t>
            </a:r>
          </a:p>
          <a:p>
            <a:pPr lvl="1"/>
            <a:r>
              <a:rPr lang="en-US" sz="2400" dirty="0">
                <a:latin typeface="+mn-lt"/>
              </a:rPr>
              <a:t>Oracle negotiated time and materials contracts instead of contract for specific deliverables at specific prices.</a:t>
            </a:r>
          </a:p>
          <a:p>
            <a:pPr lvl="1"/>
            <a:r>
              <a:rPr lang="en-US" sz="2400" dirty="0">
                <a:latin typeface="+mn-lt"/>
              </a:rPr>
              <a:t>When problems developed, Oracle was paid tens of millions of additional money for change orders on same time and materials basis.</a:t>
            </a:r>
          </a:p>
        </p:txBody>
      </p:sp>
    </p:spTree>
    <p:extLst>
      <p:ext uri="{BB962C8B-B14F-4D97-AF65-F5344CB8AC3E}">
        <p14:creationId xmlns:p14="http://schemas.microsoft.com/office/powerpoint/2010/main" val="893172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Figure 8-1 Business Process with Three Activities</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301825"/>
            <a:ext cx="8229600" cy="856129"/>
          </a:xfrm>
        </p:spPr>
        <p:txBody>
          <a:bodyPr/>
          <a:lstStyle/>
          <a:p>
            <a:pPr marL="0" indent="0">
              <a:buNone/>
            </a:pPr>
            <a:r>
              <a:rPr lang="en-US" sz="1400" dirty="0">
                <a:latin typeface="+mn-lt"/>
              </a:rPr>
              <a:t>8-1 What are the basic types of processes?</a:t>
            </a:r>
          </a:p>
          <a:p>
            <a:pPr marL="0" indent="0">
              <a:buNone/>
            </a:pPr>
            <a:r>
              <a:rPr lang="en-US" sz="2000" b="1" dirty="0">
                <a:latin typeface="+mn-lt"/>
              </a:rPr>
              <a:t>Figure 8-1</a:t>
            </a:r>
            <a:r>
              <a:rPr lang="en-US" sz="2000" dirty="0">
                <a:latin typeface="+mn-lt"/>
              </a:rPr>
              <a:t> Business Process with Three Activities</a:t>
            </a:r>
          </a:p>
        </p:txBody>
      </p:sp>
      <p:pic>
        <p:nvPicPr>
          <p:cNvPr id="5" name="Picture 4" descr="Figure showing an order approval business process">
            <a:extLst>
              <a:ext uri="{FF2B5EF4-FFF2-40B4-BE49-F238E27FC236}">
                <a16:creationId xmlns:a16="http://schemas.microsoft.com/office/drawing/2014/main" id="{7B6C73A1-EB63-4C3E-9E07-3E343010FB77}"/>
              </a:ext>
            </a:extLst>
          </p:cNvPr>
          <p:cNvPicPr>
            <a:picLocks noChangeAspect="1"/>
          </p:cNvPicPr>
          <p:nvPr/>
        </p:nvPicPr>
        <p:blipFill>
          <a:blip r:embed="rId3"/>
          <a:stretch>
            <a:fillRect/>
          </a:stretch>
        </p:blipFill>
        <p:spPr>
          <a:xfrm>
            <a:off x="3747586" y="2157954"/>
            <a:ext cx="4696829" cy="4277469"/>
          </a:xfrm>
          <a:prstGeom prst="rect">
            <a:avLst/>
          </a:prstGeom>
        </p:spPr>
      </p:pic>
    </p:spTree>
    <p:extLst>
      <p:ext uri="{BB962C8B-B14F-4D97-AF65-F5344CB8AC3E}">
        <p14:creationId xmlns:p14="http://schemas.microsoft.com/office/powerpoint/2010/main" val="3257645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cs typeface="Times New Roman" panose="02020603050405020304" pitchFamily="18" charset="0"/>
              </a:rPr>
              <a:t>Cover Oregon </a:t>
            </a:r>
            <a:r>
              <a:rPr lang="en-US" sz="2000" b="0" kern="1200" dirty="0">
                <a:latin typeface="Times New Roman" panose="02020603050405020304" pitchFamily="18" charset="0"/>
                <a:cs typeface="Times New Roman" panose="02020603050405020304" pitchFamily="18" charset="0"/>
              </a:rPr>
              <a:t>(3 of 3)</a:t>
            </a:r>
            <a:endParaRPr 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Case Study 8</a:t>
            </a:r>
          </a:p>
          <a:p>
            <a:pPr marL="255651" indent="-255651" defTabSz="685800">
              <a:spcAft>
                <a:spcPct val="0"/>
              </a:spcAft>
            </a:pPr>
            <a:r>
              <a:rPr lang="en-US" sz="2200" kern="1200" dirty="0">
                <a:solidFill>
                  <a:srgbClr val="000000"/>
                </a:solidFill>
                <a:latin typeface="Arial (Body)"/>
                <a:ea typeface="+mn-ea"/>
                <a:cs typeface="+mn-cs"/>
              </a:rPr>
              <a:t>Oregon legislature required state to hire a quality assurance contractor, Maximus Corporation, to oversee project.</a:t>
            </a:r>
          </a:p>
          <a:p>
            <a:pPr marL="255651" indent="-255651" defTabSz="685800">
              <a:spcAft>
                <a:spcPct val="0"/>
              </a:spcAft>
            </a:pPr>
            <a:r>
              <a:rPr lang="en-US" sz="2200" kern="1200" dirty="0">
                <a:solidFill>
                  <a:srgbClr val="000000"/>
                </a:solidFill>
                <a:latin typeface="Arial (Body)"/>
                <a:ea typeface="+mn-ea"/>
                <a:cs typeface="+mn-cs"/>
              </a:rPr>
              <a:t>Maximus reported significant problems involving divided control, lack of clear requirements, inappropriate contracting methodology, lack of project planning, and lack of progress.</a:t>
            </a:r>
          </a:p>
          <a:p>
            <a:pPr marL="255651" indent="-255651" defTabSz="685800">
              <a:spcAft>
                <a:spcPct val="0"/>
              </a:spcAft>
            </a:pPr>
            <a:r>
              <a:rPr lang="en-US" sz="2200" kern="1200" dirty="0">
                <a:solidFill>
                  <a:srgbClr val="000000"/>
                </a:solidFill>
                <a:latin typeface="Arial (Body)"/>
                <a:ea typeface="+mn-ea"/>
                <a:cs typeface="+mn-cs"/>
              </a:rPr>
              <a:t>Unclear who got those reports or what was done with them.</a:t>
            </a:r>
          </a:p>
          <a:p>
            <a:pPr marL="255651" indent="-255651" defTabSz="685800">
              <a:spcAft>
                <a:spcPct val="0"/>
              </a:spcAft>
            </a:pPr>
            <a:r>
              <a:rPr lang="en-US" sz="2200" kern="1200" dirty="0">
                <a:solidFill>
                  <a:srgbClr val="000000"/>
                </a:solidFill>
                <a:latin typeface="Arial (Body)"/>
                <a:ea typeface="+mn-ea"/>
                <a:cs typeface="+mn-cs"/>
              </a:rPr>
              <a:t>Head of O</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H</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A project threatened to withhold Maximus’ payment.</a:t>
            </a:r>
          </a:p>
          <a:p>
            <a:pPr marL="255651" indent="-255651" defTabSz="685800">
              <a:spcAft>
                <a:spcPct val="0"/>
              </a:spcAft>
            </a:pPr>
            <a:r>
              <a:rPr lang="en-US" sz="2200" b="1" kern="1200" dirty="0">
                <a:solidFill>
                  <a:srgbClr val="000000"/>
                </a:solidFill>
                <a:latin typeface="Arial (Body)"/>
                <a:ea typeface="+mn-ea"/>
                <a:cs typeface="+mn-cs"/>
              </a:rPr>
              <a:t>End result: Exchange development failed.</a:t>
            </a:r>
          </a:p>
        </p:txBody>
      </p:sp>
    </p:spTree>
    <p:extLst>
      <p:ext uri="{BB962C8B-B14F-4D97-AF65-F5344CB8AC3E}">
        <p14:creationId xmlns:p14="http://schemas.microsoft.com/office/powerpoint/2010/main" val="3762593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8" name="Title 1"/>
          <p:cNvSpPr>
            <a:spLocks noGrp="1"/>
          </p:cNvSpPr>
          <p:nvPr>
            <p:ph type="title"/>
          </p:nvPr>
        </p:nvSpPr>
        <p:spPr/>
        <p:txBody>
          <a:bodyPr lIns="91425" tIns="91425" rIns="91425" bIns="91425" anchor="b" anchorCtr="0">
            <a:no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2384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34698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Figure 8-2 Structured Versus Dynamic Processes</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301825"/>
            <a:ext cx="8229600" cy="457965"/>
          </a:xfrm>
        </p:spPr>
        <p:txBody>
          <a:bodyPr/>
          <a:lstStyle/>
          <a:p>
            <a:pPr marL="0" indent="0">
              <a:buNone/>
            </a:pPr>
            <a:r>
              <a:rPr lang="en-US" sz="1400" dirty="0">
                <a:latin typeface="+mn-lt"/>
              </a:rPr>
              <a:t>8-1 What are the basic types of processes?</a:t>
            </a:r>
          </a:p>
        </p:txBody>
      </p:sp>
      <p:pic>
        <p:nvPicPr>
          <p:cNvPr id="4" name="Picture 3" descr="Characteristics of structured versus dynamic processes">
            <a:extLst>
              <a:ext uri="{FF2B5EF4-FFF2-40B4-BE49-F238E27FC236}">
                <a16:creationId xmlns:a16="http://schemas.microsoft.com/office/drawing/2014/main" id="{D624E707-4C7E-4D35-AA58-A302F01D52F8}"/>
              </a:ext>
            </a:extLst>
          </p:cNvPr>
          <p:cNvPicPr>
            <a:picLocks noChangeAspect="1"/>
          </p:cNvPicPr>
          <p:nvPr/>
        </p:nvPicPr>
        <p:blipFill>
          <a:blip r:embed="rId3"/>
          <a:stretch>
            <a:fillRect/>
          </a:stretch>
        </p:blipFill>
        <p:spPr>
          <a:xfrm>
            <a:off x="1981201" y="1759790"/>
            <a:ext cx="7762875" cy="3613367"/>
          </a:xfrm>
          <a:prstGeom prst="rect">
            <a:avLst/>
          </a:prstGeom>
        </p:spPr>
      </p:pic>
    </p:spTree>
    <p:extLst>
      <p:ext uri="{BB962C8B-B14F-4D97-AF65-F5344CB8AC3E}">
        <p14:creationId xmlns:p14="http://schemas.microsoft.com/office/powerpoint/2010/main" val="92751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229600" cy="724908"/>
          </a:xfrm>
        </p:spPr>
        <p:txBody>
          <a:bodyPr lIns="91425" tIns="91425" rIns="91425" bIns="91425" anchor="b" anchorCtr="0">
            <a:noAutofit/>
          </a:bodyPr>
          <a:lstStyle/>
          <a:p>
            <a:pPr defTabSz="685800">
              <a:spcBef>
                <a:spcPct val="0"/>
              </a:spcBef>
              <a:buClrTx/>
            </a:pPr>
            <a:r>
              <a:rPr lang="en-US" dirty="0"/>
              <a:t>Figure 8-3 Common Workgroup Processes</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072842"/>
            <a:ext cx="8229600" cy="457965"/>
          </a:xfrm>
        </p:spPr>
        <p:txBody>
          <a:bodyPr/>
          <a:lstStyle/>
          <a:p>
            <a:pPr marL="0" indent="0">
              <a:buNone/>
            </a:pPr>
            <a:r>
              <a:rPr lang="en-US" sz="1400" dirty="0">
                <a:latin typeface="+mn-lt"/>
              </a:rPr>
              <a:t>8-1 What are the basic types of processes?</a:t>
            </a:r>
          </a:p>
        </p:txBody>
      </p:sp>
      <p:pic>
        <p:nvPicPr>
          <p:cNvPr id="4" name="Picture 3" descr="Listing of common workgroup business processes">
            <a:extLst>
              <a:ext uri="{FF2B5EF4-FFF2-40B4-BE49-F238E27FC236}">
                <a16:creationId xmlns:a16="http://schemas.microsoft.com/office/drawing/2014/main" id="{D624E707-4C7E-4D35-AA58-A302F01D52F8}"/>
              </a:ext>
            </a:extLst>
          </p:cNvPr>
          <p:cNvPicPr>
            <a:picLocks noChangeAspect="1"/>
          </p:cNvPicPr>
          <p:nvPr/>
        </p:nvPicPr>
        <p:blipFill>
          <a:blip r:embed="rId3"/>
          <a:srcRect/>
          <a:stretch/>
        </p:blipFill>
        <p:spPr>
          <a:xfrm>
            <a:off x="2861095" y="1408947"/>
            <a:ext cx="4571999" cy="4961105"/>
          </a:xfrm>
          <a:prstGeom prst="rect">
            <a:avLst/>
          </a:prstGeom>
        </p:spPr>
      </p:pic>
    </p:spTree>
    <p:extLst>
      <p:ext uri="{BB962C8B-B14F-4D97-AF65-F5344CB8AC3E}">
        <p14:creationId xmlns:p14="http://schemas.microsoft.com/office/powerpoint/2010/main" val="619117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3551"/>
            <a:ext cx="8229600" cy="1009291"/>
          </a:xfrm>
        </p:spPr>
        <p:txBody>
          <a:bodyPr lIns="91425" tIns="91425" rIns="91425" bIns="91425" anchor="b" anchorCtr="0">
            <a:noAutofit/>
          </a:bodyPr>
          <a:lstStyle/>
          <a:p>
            <a:pPr defTabSz="685800">
              <a:spcBef>
                <a:spcPct val="0"/>
              </a:spcBef>
              <a:buClrTx/>
            </a:pPr>
            <a:r>
              <a:rPr lang="en-US" dirty="0"/>
              <a:t>Figure 8-4 Characteristics of Information Systems</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072842"/>
            <a:ext cx="8229600" cy="457965"/>
          </a:xfrm>
        </p:spPr>
        <p:txBody>
          <a:bodyPr/>
          <a:lstStyle/>
          <a:p>
            <a:pPr marL="0" indent="0">
              <a:buNone/>
            </a:pPr>
            <a:r>
              <a:rPr lang="en-US" sz="1400" dirty="0">
                <a:latin typeface="+mn-lt"/>
              </a:rPr>
              <a:t>8-1 What are the basic types of processes?</a:t>
            </a:r>
          </a:p>
        </p:txBody>
      </p:sp>
      <p:pic>
        <p:nvPicPr>
          <p:cNvPr id="4" name="Picture 3" descr="Listing of characteristics of information systems by scope">
            <a:extLst>
              <a:ext uri="{FF2B5EF4-FFF2-40B4-BE49-F238E27FC236}">
                <a16:creationId xmlns:a16="http://schemas.microsoft.com/office/drawing/2014/main" id="{D624E707-4C7E-4D35-AA58-A302F01D52F8}"/>
              </a:ext>
            </a:extLst>
          </p:cNvPr>
          <p:cNvPicPr>
            <a:picLocks noChangeAspect="1"/>
          </p:cNvPicPr>
          <p:nvPr/>
        </p:nvPicPr>
        <p:blipFill>
          <a:blip r:embed="rId3"/>
          <a:srcRect/>
          <a:stretch/>
        </p:blipFill>
        <p:spPr>
          <a:xfrm>
            <a:off x="2419781" y="1522267"/>
            <a:ext cx="6574694" cy="4396021"/>
          </a:xfrm>
          <a:prstGeom prst="rect">
            <a:avLst/>
          </a:prstGeom>
        </p:spPr>
      </p:pic>
    </p:spTree>
    <p:extLst>
      <p:ext uri="{BB962C8B-B14F-4D97-AF65-F5344CB8AC3E}">
        <p14:creationId xmlns:p14="http://schemas.microsoft.com/office/powerpoint/2010/main" val="1086116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Improving Process Quality</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1"/>
            <a:ext cx="8229600" cy="461513"/>
          </a:xfrm>
        </p:spPr>
        <p:txBody>
          <a:bodyPr/>
          <a:lstStyle/>
          <a:p>
            <a:pPr marL="0" indent="0">
              <a:buNone/>
            </a:pPr>
            <a:r>
              <a:rPr lang="en-US" sz="1400" dirty="0">
                <a:latin typeface="+mn-lt"/>
              </a:rPr>
              <a:t>8-2 How can information systems improve process quality?</a:t>
            </a:r>
          </a:p>
        </p:txBody>
      </p:sp>
      <p:sp>
        <p:nvSpPr>
          <p:cNvPr id="4" name="TextBox 3">
            <a:extLst>
              <a:ext uri="{FF2B5EF4-FFF2-40B4-BE49-F238E27FC236}">
                <a16:creationId xmlns:a16="http://schemas.microsoft.com/office/drawing/2014/main" id="{94BC2553-4B79-4178-A99E-C7AE92E9B583}"/>
              </a:ext>
            </a:extLst>
          </p:cNvPr>
          <p:cNvSpPr txBox="1"/>
          <p:nvPr/>
        </p:nvSpPr>
        <p:spPr>
          <a:xfrm>
            <a:off x="1981200" y="2132870"/>
            <a:ext cx="8485336" cy="4080604"/>
          </a:xfrm>
          <a:prstGeom prst="rect">
            <a:avLst/>
          </a:prstGeom>
          <a:noFill/>
        </p:spPr>
        <p:txBody>
          <a:bodyPr wrap="none" rtlCol="0">
            <a:spAutoFit/>
          </a:bodyPr>
          <a:lstStyle/>
          <a:p>
            <a:pPr marL="192024" indent="-192024" defTabSz="685800">
              <a:spcBef>
                <a:spcPts val="1125"/>
              </a:spcBef>
              <a:buClr>
                <a:srgbClr val="007FA3"/>
              </a:buClr>
              <a:buFont typeface="Arial" panose="020B0604020202020204" pitchFamily="34" charset="0"/>
              <a:buChar char="•"/>
            </a:pPr>
            <a:r>
              <a:rPr lang="en-US" sz="2800" kern="1200" dirty="0">
                <a:solidFill>
                  <a:schemeClr val="tx1"/>
                </a:solidFill>
                <a:latin typeface="+mn-lt"/>
                <a:ea typeface="+mn-ea"/>
                <a:cs typeface="+mn-cs"/>
              </a:rPr>
              <a:t>Process </a:t>
            </a:r>
            <a:r>
              <a:rPr lang="en-US" sz="2800" b="1" kern="1200" dirty="0">
                <a:solidFill>
                  <a:schemeClr val="tx1"/>
                </a:solidFill>
                <a:latin typeface="+mn-lt"/>
                <a:ea typeface="+mn-ea"/>
                <a:cs typeface="+mn-cs"/>
              </a:rPr>
              <a:t>efficiency</a:t>
            </a:r>
          </a:p>
          <a:p>
            <a:pPr marL="557213" lvl="1" indent="-214313" defTabSz="685800">
              <a:spcBef>
                <a:spcPts val="450"/>
              </a:spcBef>
              <a:buClr>
                <a:srgbClr val="007FA3"/>
              </a:buClr>
              <a:buFont typeface="Arial" panose="020B0604020202020204" pitchFamily="34" charset="0"/>
              <a:buChar char="–"/>
            </a:pPr>
            <a:r>
              <a:rPr lang="en-US" sz="2600" kern="1200" dirty="0">
                <a:solidFill>
                  <a:schemeClr val="tx1"/>
                </a:solidFill>
                <a:latin typeface="+mn-lt"/>
                <a:ea typeface="+mn-ea"/>
                <a:cs typeface="+mn-cs"/>
              </a:rPr>
              <a:t>Ratio of outputs to inputs</a:t>
            </a:r>
          </a:p>
          <a:p>
            <a:pPr marL="192024" indent="-192024" defTabSz="685800">
              <a:spcBef>
                <a:spcPts val="1125"/>
              </a:spcBef>
              <a:buClr>
                <a:srgbClr val="007FA3"/>
              </a:buClr>
              <a:buFont typeface="Arial" panose="020B0604020202020204" pitchFamily="34" charset="0"/>
              <a:buChar char="•"/>
            </a:pPr>
            <a:r>
              <a:rPr lang="en-US" sz="2800" kern="1200" dirty="0">
                <a:solidFill>
                  <a:schemeClr val="tx1"/>
                </a:solidFill>
                <a:latin typeface="+mn-lt"/>
                <a:ea typeface="+mn-ea"/>
                <a:cs typeface="+mn-cs"/>
              </a:rPr>
              <a:t>Process </a:t>
            </a:r>
            <a:r>
              <a:rPr lang="en-US" sz="2800" b="1" kern="1200" dirty="0">
                <a:solidFill>
                  <a:schemeClr val="tx1"/>
                </a:solidFill>
                <a:latin typeface="+mn-lt"/>
                <a:ea typeface="+mn-ea"/>
                <a:cs typeface="+mn-cs"/>
              </a:rPr>
              <a:t>effectiveness</a:t>
            </a:r>
          </a:p>
          <a:p>
            <a:pPr marL="557213" lvl="1" indent="-214313" defTabSz="685800">
              <a:spcBef>
                <a:spcPts val="450"/>
              </a:spcBef>
              <a:buClr>
                <a:srgbClr val="007FA3"/>
              </a:buClr>
              <a:buFont typeface="Arial" panose="020B0604020202020204" pitchFamily="34" charset="0"/>
              <a:buChar char="–"/>
            </a:pPr>
            <a:r>
              <a:rPr lang="en-US" sz="2600" kern="1200" dirty="0">
                <a:solidFill>
                  <a:schemeClr val="tx1"/>
                </a:solidFill>
                <a:latin typeface="+mn-lt"/>
                <a:ea typeface="+mn-ea"/>
                <a:cs typeface="+mn-cs"/>
              </a:rPr>
              <a:t>How well a process achieves organizational strategy</a:t>
            </a:r>
          </a:p>
          <a:p>
            <a:pPr marL="192024" indent="-192024" defTabSz="685800">
              <a:spcBef>
                <a:spcPts val="1125"/>
              </a:spcBef>
              <a:buClr>
                <a:srgbClr val="007FA3"/>
              </a:buClr>
              <a:buFont typeface="Arial" panose="020B0604020202020204" pitchFamily="34" charset="0"/>
              <a:buChar char="•"/>
            </a:pPr>
            <a:r>
              <a:rPr lang="en-US" sz="2800" kern="1200" dirty="0">
                <a:solidFill>
                  <a:schemeClr val="tx1"/>
                </a:solidFill>
                <a:latin typeface="+mn-lt"/>
                <a:ea typeface="+mn-ea"/>
                <a:cs typeface="+mn-cs"/>
              </a:rPr>
              <a:t>How can processes be improved?</a:t>
            </a:r>
          </a:p>
          <a:p>
            <a:pPr marL="557213" lvl="1" indent="-214313" defTabSz="685800">
              <a:spcBef>
                <a:spcPts val="450"/>
              </a:spcBef>
              <a:buClr>
                <a:srgbClr val="007FA3"/>
              </a:buClr>
              <a:buFont typeface="Arial" panose="020B0604020202020204" pitchFamily="34" charset="0"/>
              <a:buChar char="–"/>
            </a:pPr>
            <a:r>
              <a:rPr lang="en-US" sz="2600" kern="1200" dirty="0">
                <a:solidFill>
                  <a:schemeClr val="tx1"/>
                </a:solidFill>
                <a:latin typeface="+mn-lt"/>
                <a:ea typeface="+mn-ea"/>
                <a:cs typeface="+mn-cs"/>
              </a:rPr>
              <a:t>Change process structure</a:t>
            </a:r>
          </a:p>
          <a:p>
            <a:pPr marL="557213" lvl="1" indent="-214313" defTabSz="685800">
              <a:spcBef>
                <a:spcPts val="450"/>
              </a:spcBef>
              <a:buClr>
                <a:srgbClr val="007FA3"/>
              </a:buClr>
              <a:buFont typeface="Arial" panose="020B0604020202020204" pitchFamily="34" charset="0"/>
              <a:buChar char="–"/>
            </a:pPr>
            <a:r>
              <a:rPr lang="en-US" sz="2600" kern="1200" dirty="0">
                <a:solidFill>
                  <a:schemeClr val="tx1"/>
                </a:solidFill>
                <a:latin typeface="+mn-lt"/>
                <a:ea typeface="+mn-ea"/>
                <a:cs typeface="+mn-cs"/>
              </a:rPr>
              <a:t>Change process resources</a:t>
            </a:r>
          </a:p>
          <a:p>
            <a:pPr marL="557213" lvl="1" indent="-214313" defTabSz="685800">
              <a:spcBef>
                <a:spcPts val="450"/>
              </a:spcBef>
              <a:buClr>
                <a:srgbClr val="007FA3"/>
              </a:buClr>
              <a:buFont typeface="Arial" panose="020B0604020202020204" pitchFamily="34" charset="0"/>
              <a:buChar char="–"/>
            </a:pPr>
            <a:r>
              <a:rPr lang="en-US" sz="2600" kern="1200" dirty="0">
                <a:solidFill>
                  <a:schemeClr val="tx1"/>
                </a:solidFill>
                <a:latin typeface="+mn-lt"/>
                <a:ea typeface="+mn-ea"/>
                <a:cs typeface="+mn-cs"/>
              </a:rPr>
              <a:t>Change both</a:t>
            </a:r>
          </a:p>
        </p:txBody>
      </p:sp>
    </p:spTree>
    <p:extLst>
      <p:ext uri="{BB962C8B-B14F-4D97-AF65-F5344CB8AC3E}">
        <p14:creationId xmlns:p14="http://schemas.microsoft.com/office/powerpoint/2010/main" val="2136994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Improving Process Quality </a:t>
            </a:r>
            <a:r>
              <a:rPr lang="en-US" sz="2800" kern="1200" dirty="0">
                <a:latin typeface="Times New Roman" panose="02020603050405020304" pitchFamily="18" charset="0"/>
                <a:ea typeface="+mj-ea"/>
                <a:cs typeface="Times New Roman" panose="02020603050405020304" pitchFamily="18" charset="0"/>
              </a:rPr>
              <a:t>(con’t)</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1"/>
            <a:ext cx="8229600" cy="461513"/>
          </a:xfrm>
        </p:spPr>
        <p:txBody>
          <a:bodyPr/>
          <a:lstStyle/>
          <a:p>
            <a:pPr marL="0" indent="0">
              <a:buNone/>
            </a:pPr>
            <a:r>
              <a:rPr lang="en-US" sz="1400" dirty="0">
                <a:latin typeface="+mn-lt"/>
              </a:rPr>
              <a:t>8-2 How can information systems improve process quality?</a:t>
            </a:r>
          </a:p>
        </p:txBody>
      </p:sp>
      <p:sp>
        <p:nvSpPr>
          <p:cNvPr id="4" name="TextBox 3">
            <a:extLst>
              <a:ext uri="{FF2B5EF4-FFF2-40B4-BE49-F238E27FC236}">
                <a16:creationId xmlns:a16="http://schemas.microsoft.com/office/drawing/2014/main" id="{94BC2553-4B79-4178-A99E-C7AE92E9B583}"/>
              </a:ext>
            </a:extLst>
          </p:cNvPr>
          <p:cNvSpPr txBox="1"/>
          <p:nvPr/>
        </p:nvSpPr>
        <p:spPr>
          <a:xfrm>
            <a:off x="1981201" y="2132870"/>
            <a:ext cx="8160589" cy="3459922"/>
          </a:xfrm>
          <a:prstGeom prst="rect">
            <a:avLst/>
          </a:prstGeom>
          <a:noFill/>
        </p:spPr>
        <p:txBody>
          <a:bodyPr wrap="square" rtlCol="0">
            <a:spAutoFit/>
          </a:bodyPr>
          <a:lstStyle/>
          <a:p>
            <a:pPr marL="192024" indent="-192024" defTabSz="685800">
              <a:spcBef>
                <a:spcPts val="1125"/>
              </a:spcBef>
              <a:buClr>
                <a:srgbClr val="007FA3"/>
              </a:buClr>
              <a:buFont typeface="Arial" panose="020B0604020202020204" pitchFamily="34" charset="0"/>
              <a:buChar char="•"/>
            </a:pPr>
            <a:r>
              <a:rPr lang="en-US" sz="2800" kern="1200" dirty="0">
                <a:solidFill>
                  <a:schemeClr val="tx1"/>
                </a:solidFill>
                <a:latin typeface="+mn-lt"/>
                <a:ea typeface="+mn-ea"/>
                <a:cs typeface="+mn-cs"/>
              </a:rPr>
              <a:t>Performing an activity</a:t>
            </a:r>
          </a:p>
          <a:p>
            <a:pPr marL="557213" lvl="1" indent="-214313" defTabSz="685800">
              <a:spcBef>
                <a:spcPts val="450"/>
              </a:spcBef>
              <a:buClr>
                <a:srgbClr val="007FA3"/>
              </a:buClr>
              <a:buFont typeface="Arial" panose="020B0604020202020204" pitchFamily="34" charset="0"/>
              <a:buChar char="–"/>
            </a:pPr>
            <a:r>
              <a:rPr lang="en-US" sz="2600" kern="1200" dirty="0">
                <a:solidFill>
                  <a:schemeClr val="tx1"/>
                </a:solidFill>
                <a:latin typeface="+mn-lt"/>
                <a:ea typeface="+mn-ea"/>
                <a:cs typeface="+mn-cs"/>
              </a:rPr>
              <a:t>Partially automated, completely automated</a:t>
            </a:r>
          </a:p>
          <a:p>
            <a:pPr marL="192024" indent="-192024" defTabSz="685800">
              <a:spcBef>
                <a:spcPts val="1125"/>
              </a:spcBef>
              <a:buClr>
                <a:srgbClr val="007FA3"/>
              </a:buClr>
              <a:buFont typeface="Arial" panose="020B0604020202020204" pitchFamily="34" charset="0"/>
              <a:buChar char="•"/>
            </a:pPr>
            <a:r>
              <a:rPr lang="en-US" sz="2800" kern="1200" dirty="0">
                <a:solidFill>
                  <a:schemeClr val="tx1"/>
                </a:solidFill>
                <a:latin typeface="+mn-lt"/>
                <a:ea typeface="+mn-ea"/>
                <a:cs typeface="+mn-cs"/>
              </a:rPr>
              <a:t>Augmenting human performing activity</a:t>
            </a:r>
          </a:p>
          <a:p>
            <a:pPr marL="557213" lvl="1" indent="-214313" defTabSz="685800">
              <a:spcBef>
                <a:spcPts val="450"/>
              </a:spcBef>
              <a:buClr>
                <a:srgbClr val="007FA3"/>
              </a:buClr>
              <a:buFont typeface="Arial" panose="020B0604020202020204" pitchFamily="34" charset="0"/>
              <a:buChar char="–"/>
            </a:pPr>
            <a:r>
              <a:rPr lang="en-US" sz="2600" kern="1200" dirty="0">
                <a:solidFill>
                  <a:schemeClr val="tx1"/>
                </a:solidFill>
                <a:latin typeface="+mn-lt"/>
                <a:ea typeface="+mn-ea"/>
                <a:cs typeface="+mn-cs"/>
              </a:rPr>
              <a:t>Ex: Common reservation system</a:t>
            </a:r>
          </a:p>
          <a:p>
            <a:pPr marL="192024" indent="-192024" defTabSz="685800">
              <a:spcBef>
                <a:spcPts val="1125"/>
              </a:spcBef>
              <a:buClr>
                <a:srgbClr val="007FA3"/>
              </a:buClr>
              <a:buFont typeface="Arial" panose="020B0604020202020204" pitchFamily="34" charset="0"/>
              <a:buChar char="•"/>
            </a:pPr>
            <a:r>
              <a:rPr lang="en-US" sz="2800" kern="1200" dirty="0">
                <a:solidFill>
                  <a:schemeClr val="tx1"/>
                </a:solidFill>
                <a:latin typeface="+mn-lt"/>
                <a:ea typeface="+mn-ea"/>
                <a:cs typeface="+mn-cs"/>
              </a:rPr>
              <a:t>Controlling data quality</a:t>
            </a:r>
          </a:p>
          <a:p>
            <a:pPr marL="557213" lvl="1" indent="-214313" defTabSz="685800">
              <a:spcBef>
                <a:spcPts val="450"/>
              </a:spcBef>
              <a:buClr>
                <a:srgbClr val="007FA3"/>
              </a:buClr>
              <a:buFont typeface="Arial" panose="020B0604020202020204" pitchFamily="34" charset="0"/>
              <a:buChar char="–"/>
            </a:pPr>
            <a:r>
              <a:rPr lang="en-US" sz="2600" kern="1200" dirty="0">
                <a:solidFill>
                  <a:schemeClr val="tx1"/>
                </a:solidFill>
                <a:latin typeface="+mn-lt"/>
                <a:ea typeface="+mn-ea"/>
                <a:cs typeface="+mn-cs"/>
              </a:rPr>
              <a:t>Ensure data complete and correct before continuing process activities</a:t>
            </a:r>
          </a:p>
        </p:txBody>
      </p:sp>
    </p:spTree>
    <p:extLst>
      <p:ext uri="{BB962C8B-B14F-4D97-AF65-F5344CB8AC3E}">
        <p14:creationId xmlns:p14="http://schemas.microsoft.com/office/powerpoint/2010/main" val="1005815565"/>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3048</Words>
  <Application>Microsoft Macintosh PowerPoint</Application>
  <PresentationFormat>Breitbild</PresentationFormat>
  <Paragraphs>309</Paragraphs>
  <Slides>41</Slides>
  <Notes>29</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41</vt:i4>
      </vt:variant>
    </vt:vector>
  </HeadingPairs>
  <TitlesOfParts>
    <vt:vector size="49" baseType="lpstr">
      <vt:lpstr>Arial</vt:lpstr>
      <vt:lpstr>Arial (Body)</vt:lpstr>
      <vt:lpstr>Calibri</vt:lpstr>
      <vt:lpstr>Noto Sans Symbols</vt:lpstr>
      <vt:lpstr>Times New Roman</vt:lpstr>
      <vt:lpstr>Verdana</vt:lpstr>
      <vt:lpstr>508 Lecture</vt:lpstr>
      <vt:lpstr>1_508 Lecture</vt:lpstr>
      <vt:lpstr>Experiencing M I S</vt:lpstr>
      <vt:lpstr>“I Got the Email, but I Couldn’t Download the Attachment.”</vt:lpstr>
      <vt:lpstr>Study Questions</vt:lpstr>
      <vt:lpstr>Figure 8-1 Business Process with Three Activities</vt:lpstr>
      <vt:lpstr>Figure 8-2 Structured Versus Dynamic Processes</vt:lpstr>
      <vt:lpstr>Figure 8-3 Common Workgroup Processes</vt:lpstr>
      <vt:lpstr>Figure 8-4 Characteristics of Information Systems</vt:lpstr>
      <vt:lpstr>Improving Process Quality</vt:lpstr>
      <vt:lpstr>Improving Process Quality (con’t)</vt:lpstr>
      <vt:lpstr>Eliminating Information Silos</vt:lpstr>
      <vt:lpstr>Problems Created by Information Silos</vt:lpstr>
      <vt:lpstr>Solving the Problems of Information Silos (1 of 2)</vt:lpstr>
      <vt:lpstr>Solving the Problems of Information Silos (2 of 2)</vt:lpstr>
      <vt:lpstr>An Enterprise System for Patient Discharge</vt:lpstr>
      <vt:lpstr>Business Process Reengineering</vt:lpstr>
      <vt:lpstr>Emergence of Enterprise Application Solutions</vt:lpstr>
      <vt:lpstr>Customer Relationship Management (C R M)</vt:lpstr>
      <vt:lpstr>Customer Life Cycle</vt:lpstr>
      <vt:lpstr>C R M Applications</vt:lpstr>
      <vt:lpstr>Digital Dining?</vt:lpstr>
      <vt:lpstr>Digital Dining? (con’t)</vt:lpstr>
      <vt:lpstr>E R P Applications</vt:lpstr>
      <vt:lpstr>Purpose of E R P Systems</vt:lpstr>
      <vt:lpstr>Enterprise Application Integration (E A I)</vt:lpstr>
      <vt:lpstr>Design and Implementation for the Five Components</vt:lpstr>
      <vt:lpstr>Factors that Make Implementing ERP Challenging</vt:lpstr>
      <vt:lpstr>Enterprise I S Solve the Problems of Information Silos</vt:lpstr>
      <vt:lpstr>Inter-enterprise A R E S System</vt:lpstr>
      <vt:lpstr>How Does the Knowledge in this Chapter Help You?</vt:lpstr>
      <vt:lpstr>Paid Deletion (1 of 2)</vt:lpstr>
      <vt:lpstr>Paid Deletion (2 of 2)</vt:lpstr>
      <vt:lpstr>Software/Platform Engineer</vt:lpstr>
      <vt:lpstr>Active Review</vt:lpstr>
      <vt:lpstr>A Tale of Two Interorganizational I S</vt:lpstr>
      <vt:lpstr>Healthcare Exchange Interorganizational IS</vt:lpstr>
      <vt:lpstr>Access C T (1 of 2)</vt:lpstr>
      <vt:lpstr>Access C T (2 of 2)</vt:lpstr>
      <vt:lpstr>Cover Oregon (1 of 3)</vt:lpstr>
      <vt:lpstr>Cover Oregon (2 of 3)</vt:lpstr>
      <vt:lpstr>Cover Oregon (3 of 3)</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Experiencing MIS, 8e</dc:title>
  <dc:subject>BC3-MIS</dc:subject>
  <dc:creator>Kroenke/Boyle</dc:creator>
  <cp:keywords>Experiencing MIS</cp:keywords>
  <cp:lastModifiedBy>Dominik Böhler</cp:lastModifiedBy>
  <cp:revision>770</cp:revision>
  <dcterms:modified xsi:type="dcterms:W3CDTF">2021-02-17T09:13:47Z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