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4"/>
  </p:notesMasterIdLst>
  <p:handoutMasterIdLst>
    <p:handoutMasterId r:id="rId35"/>
  </p:handoutMasterIdLst>
  <p:sldIdLst>
    <p:sldId id="301" r:id="rId3"/>
    <p:sldId id="305" r:id="rId4"/>
    <p:sldId id="306" r:id="rId5"/>
    <p:sldId id="307" r:id="rId6"/>
    <p:sldId id="308" r:id="rId7"/>
    <p:sldId id="309" r:id="rId8"/>
    <p:sldId id="310" r:id="rId9"/>
    <p:sldId id="311" r:id="rId10"/>
    <p:sldId id="313" r:id="rId11"/>
    <p:sldId id="314" r:id="rId12"/>
    <p:sldId id="316" r:id="rId13"/>
    <p:sldId id="317" r:id="rId14"/>
    <p:sldId id="318" r:id="rId15"/>
    <p:sldId id="315"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04"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Robby Roth" initials="RR" lastIdx="6" clrIdx="7">
    <p:extLst>
      <p:ext uri="{19B8F6BF-5375-455C-9EA6-DF929625EA0E}">
        <p15:presenceInfo xmlns:p15="http://schemas.microsoft.com/office/powerpoint/2012/main" userId="47608e0cc0708d8b"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nancy lamm" initials="nl" lastIdx="7" clrIdx="6">
    <p:extLst>
      <p:ext uri="{19B8F6BF-5375-455C-9EA6-DF929625EA0E}">
        <p15:presenceInfo xmlns:p15="http://schemas.microsoft.com/office/powerpoint/2012/main" userId="077ab194c5a141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A4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369" autoAdjust="0"/>
  </p:normalViewPr>
  <p:slideViewPr>
    <p:cSldViewPr snapToGrid="0" snapToObjects="1">
      <p:cViewPr varScale="1">
        <p:scale>
          <a:sx n="94" d="100"/>
          <a:sy n="94" d="100"/>
        </p:scale>
        <p:origin x="1792" y="192"/>
      </p:cViewPr>
      <p:guideLst>
        <p:guide orient="horz" pos="2160"/>
        <p:guide pos="3840"/>
      </p:guideLst>
    </p:cSldViewPr>
  </p:slideViewPr>
  <p:outlineViewPr>
    <p:cViewPr>
      <p:scale>
        <a:sx n="66" d="100"/>
        <a:sy n="66" d="100"/>
      </p:scale>
      <p:origin x="0" y="-4236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k Böhler" userId="d6f71161-d1cb-4399-82c4-d80fb5b4761d" providerId="ADAL" clId="{D6CD1227-5488-5243-ACF7-324E7F884F83}"/>
    <pc:docChg chg="custSel modSld modMainMaster modNotesMaster">
      <pc:chgData name="Dominik Böhler" userId="d6f71161-d1cb-4399-82c4-d80fb5b4761d" providerId="ADAL" clId="{D6CD1227-5488-5243-ACF7-324E7F884F83}" dt="2021-02-17T09:15:33.360" v="4"/>
      <pc:docMkLst>
        <pc:docMk/>
      </pc:docMkLst>
      <pc:sldChg chg="modSp modNotes">
        <pc:chgData name="Dominik Böhler" userId="d6f71161-d1cb-4399-82c4-d80fb5b4761d" providerId="ADAL" clId="{D6CD1227-5488-5243-ACF7-324E7F884F83}" dt="2021-02-17T09:15:33.360" v="4"/>
        <pc:sldMkLst>
          <pc:docMk/>
          <pc:sldMk cId="4140415912" sldId="301"/>
        </pc:sldMkLst>
        <pc:spChg chg="mod">
          <ac:chgData name="Dominik Böhler" userId="d6f71161-d1cb-4399-82c4-d80fb5b4761d" providerId="ADAL" clId="{D6CD1227-5488-5243-ACF7-324E7F884F83}" dt="2021-02-17T09:15:33.360" v="4"/>
          <ac:spMkLst>
            <pc:docMk/>
            <pc:sldMk cId="4140415912" sldId="301"/>
            <ac:spMk id="2" creationId="{00000000-0000-0000-0000-000000000000}"/>
          </ac:spMkLst>
        </pc:spChg>
        <pc:spChg chg="mod">
          <ac:chgData name="Dominik Böhler" userId="d6f71161-d1cb-4399-82c4-d80fb5b4761d" providerId="ADAL" clId="{D6CD1227-5488-5243-ACF7-324E7F884F83}" dt="2021-02-17T09:15:33.360" v="4"/>
          <ac:spMkLst>
            <pc:docMk/>
            <pc:sldMk cId="4140415912" sldId="301"/>
            <ac:spMk id="3" creationId="{00000000-0000-0000-0000-000000000000}"/>
          </ac:spMkLst>
        </pc:spChg>
        <pc:spChg chg="mod">
          <ac:chgData name="Dominik Böhler" userId="d6f71161-d1cb-4399-82c4-d80fb5b4761d" providerId="ADAL" clId="{D6CD1227-5488-5243-ACF7-324E7F884F83}" dt="2021-02-17T09:15:33.360" v="4"/>
          <ac:spMkLst>
            <pc:docMk/>
            <pc:sldMk cId="4140415912" sldId="301"/>
            <ac:spMk id="4" creationId="{00000000-0000-0000-0000-000000000000}"/>
          </ac:spMkLst>
        </pc:spChg>
        <pc:spChg chg="mod">
          <ac:chgData name="Dominik Böhler" userId="d6f71161-d1cb-4399-82c4-d80fb5b4761d" providerId="ADAL" clId="{D6CD1227-5488-5243-ACF7-324E7F884F83}" dt="2021-02-17T09:15:33.360" v="4"/>
          <ac:spMkLst>
            <pc:docMk/>
            <pc:sldMk cId="4140415912" sldId="301"/>
            <ac:spMk id="5" creationId="{00000000-0000-0000-0000-000000000000}"/>
          </ac:spMkLst>
        </pc:spChg>
        <pc:spChg chg="mod">
          <ac:chgData name="Dominik Böhler" userId="d6f71161-d1cb-4399-82c4-d80fb5b4761d" providerId="ADAL" clId="{D6CD1227-5488-5243-ACF7-324E7F884F83}" dt="2021-02-17T09:15:33.360" v="4"/>
          <ac:spMkLst>
            <pc:docMk/>
            <pc:sldMk cId="4140415912" sldId="301"/>
            <ac:spMk id="6" creationId="{00000000-0000-0000-0000-000000000000}"/>
          </ac:spMkLst>
        </pc:spChg>
        <pc:spChg chg="mod">
          <ac:chgData name="Dominik Böhler" userId="d6f71161-d1cb-4399-82c4-d80fb5b4761d" providerId="ADAL" clId="{D6CD1227-5488-5243-ACF7-324E7F884F83}" dt="2021-02-17T09:15:33.360" v="4"/>
          <ac:spMkLst>
            <pc:docMk/>
            <pc:sldMk cId="4140415912" sldId="301"/>
            <ac:spMk id="7" creationId="{00000000-0000-0000-0000-000000000000}"/>
          </ac:spMkLst>
        </pc:spChg>
        <pc:picChg chg="mod">
          <ac:chgData name="Dominik Böhler" userId="d6f71161-d1cb-4399-82c4-d80fb5b4761d" providerId="ADAL" clId="{D6CD1227-5488-5243-ACF7-324E7F884F83}" dt="2021-02-17T09:15:33.360" v="4"/>
          <ac:picMkLst>
            <pc:docMk/>
            <pc:sldMk cId="4140415912" sldId="301"/>
            <ac:picMk id="8" creationId="{66F68693-04B9-45A8-9FEE-D461A6FE8391}"/>
          </ac:picMkLst>
        </pc:picChg>
      </pc:sldChg>
      <pc:sldChg chg="modSp modNotes">
        <pc:chgData name="Dominik Böhler" userId="d6f71161-d1cb-4399-82c4-d80fb5b4761d" providerId="ADAL" clId="{D6CD1227-5488-5243-ACF7-324E7F884F83}" dt="2021-02-17T09:15:33.360" v="4"/>
        <pc:sldMkLst>
          <pc:docMk/>
          <pc:sldMk cId="3346985317" sldId="304"/>
        </pc:sldMkLst>
        <pc:spChg chg="mod">
          <ac:chgData name="Dominik Böhler" userId="d6f71161-d1cb-4399-82c4-d80fb5b4761d" providerId="ADAL" clId="{D6CD1227-5488-5243-ACF7-324E7F884F83}" dt="2021-02-17T09:15:33.360" v="4"/>
          <ac:spMkLst>
            <pc:docMk/>
            <pc:sldMk cId="3346985317" sldId="304"/>
            <ac:spMk id="8" creationId="{00000000-0000-0000-0000-000000000000}"/>
          </ac:spMkLst>
        </pc:spChg>
        <pc:picChg chg="mod">
          <ac:chgData name="Dominik Böhler" userId="d6f71161-d1cb-4399-82c4-d80fb5b4761d" providerId="ADAL" clId="{D6CD1227-5488-5243-ACF7-324E7F884F83}" dt="2021-02-17T09:15:33.360" v="4"/>
          <ac:picMkLst>
            <pc:docMk/>
            <pc:sldMk cId="3346985317" sldId="304"/>
            <ac:picMk id="4" creationId="{00000000-0000-0000-0000-000000000000}"/>
          </ac:picMkLst>
        </pc:picChg>
      </pc:sldChg>
      <pc:sldChg chg="modSp modNotes">
        <pc:chgData name="Dominik Böhler" userId="d6f71161-d1cb-4399-82c4-d80fb5b4761d" providerId="ADAL" clId="{D6CD1227-5488-5243-ACF7-324E7F884F83}" dt="2021-02-17T09:15:33.360" v="4"/>
        <pc:sldMkLst>
          <pc:docMk/>
          <pc:sldMk cId="115497057" sldId="305"/>
        </pc:sldMkLst>
        <pc:spChg chg="mod">
          <ac:chgData name="Dominik Böhler" userId="d6f71161-d1cb-4399-82c4-d80fb5b4761d" providerId="ADAL" clId="{D6CD1227-5488-5243-ACF7-324E7F884F83}" dt="2021-02-17T09:15:33.360" v="4"/>
          <ac:spMkLst>
            <pc:docMk/>
            <pc:sldMk cId="115497057" sldId="305"/>
            <ac:spMk id="3" creationId="{00000000-0000-0000-0000-000000000000}"/>
          </ac:spMkLst>
        </pc:spChg>
        <pc:spChg chg="mod">
          <ac:chgData name="Dominik Böhler" userId="d6f71161-d1cb-4399-82c4-d80fb5b4761d" providerId="ADAL" clId="{D6CD1227-5488-5243-ACF7-324E7F884F83}" dt="2021-02-17T09:15:33.360" v="4"/>
          <ac:spMkLst>
            <pc:docMk/>
            <pc:sldMk cId="115497057" sldId="305"/>
            <ac:spMk id="4" creationId="{00000000-0000-0000-0000-000000000000}"/>
          </ac:spMkLst>
        </pc:spChg>
        <pc:graphicFrameChg chg="mod">
          <ac:chgData name="Dominik Böhler" userId="d6f71161-d1cb-4399-82c4-d80fb5b4761d" providerId="ADAL" clId="{D6CD1227-5488-5243-ACF7-324E7F884F83}" dt="2021-02-17T09:15:33.360" v="4"/>
          <ac:graphicFrameMkLst>
            <pc:docMk/>
            <pc:sldMk cId="115497057" sldId="305"/>
            <ac:graphicFrameMk id="5" creationId="{00000000-0000-0000-0000-000000000000}"/>
          </ac:graphicFrameMkLst>
        </pc:graphicFrameChg>
      </pc:sldChg>
      <pc:sldChg chg="modNotes">
        <pc:chgData name="Dominik Böhler" userId="d6f71161-d1cb-4399-82c4-d80fb5b4761d" providerId="ADAL" clId="{D6CD1227-5488-5243-ACF7-324E7F884F83}" dt="2021-02-17T09:15:33.360" v="4"/>
        <pc:sldMkLst>
          <pc:docMk/>
          <pc:sldMk cId="3527317134" sldId="306"/>
        </pc:sldMkLst>
      </pc:sldChg>
      <pc:sldChg chg="modNotes">
        <pc:chgData name="Dominik Böhler" userId="d6f71161-d1cb-4399-82c4-d80fb5b4761d" providerId="ADAL" clId="{D6CD1227-5488-5243-ACF7-324E7F884F83}" dt="2021-02-17T09:15:33.360" v="4"/>
        <pc:sldMkLst>
          <pc:docMk/>
          <pc:sldMk cId="2041457955" sldId="307"/>
        </pc:sldMkLst>
      </pc:sldChg>
      <pc:sldChg chg="modSp modNotes">
        <pc:chgData name="Dominik Böhler" userId="d6f71161-d1cb-4399-82c4-d80fb5b4761d" providerId="ADAL" clId="{D6CD1227-5488-5243-ACF7-324E7F884F83}" dt="2021-02-17T09:15:33.360" v="4"/>
        <pc:sldMkLst>
          <pc:docMk/>
          <pc:sldMk cId="1352096415" sldId="308"/>
        </pc:sldMkLst>
        <pc:spChg chg="mod">
          <ac:chgData name="Dominik Böhler" userId="d6f71161-d1cb-4399-82c4-d80fb5b4761d" providerId="ADAL" clId="{D6CD1227-5488-5243-ACF7-324E7F884F83}" dt="2021-02-17T09:15:33.360" v="4"/>
          <ac:spMkLst>
            <pc:docMk/>
            <pc:sldMk cId="1352096415" sldId="308"/>
            <ac:spMk id="4" creationId="{00000000-0000-0000-0000-000000000000}"/>
          </ac:spMkLst>
        </pc:spChg>
        <pc:picChg chg="mod">
          <ac:chgData name="Dominik Böhler" userId="d6f71161-d1cb-4399-82c4-d80fb5b4761d" providerId="ADAL" clId="{D6CD1227-5488-5243-ACF7-324E7F884F83}" dt="2021-02-17T09:15:33.360" v="4"/>
          <ac:picMkLst>
            <pc:docMk/>
            <pc:sldMk cId="1352096415" sldId="308"/>
            <ac:picMk id="3" creationId="{00000000-0000-0000-0000-000000000000}"/>
          </ac:picMkLst>
        </pc:picChg>
      </pc:sldChg>
      <pc:sldChg chg="modSp modNotes">
        <pc:chgData name="Dominik Böhler" userId="d6f71161-d1cb-4399-82c4-d80fb5b4761d" providerId="ADAL" clId="{D6CD1227-5488-5243-ACF7-324E7F884F83}" dt="2021-02-17T09:15:33.360" v="4"/>
        <pc:sldMkLst>
          <pc:docMk/>
          <pc:sldMk cId="4289407756" sldId="309"/>
        </pc:sldMkLst>
        <pc:spChg chg="mod">
          <ac:chgData name="Dominik Böhler" userId="d6f71161-d1cb-4399-82c4-d80fb5b4761d" providerId="ADAL" clId="{D6CD1227-5488-5243-ACF7-324E7F884F83}" dt="2021-02-17T09:15:33.360" v="4"/>
          <ac:spMkLst>
            <pc:docMk/>
            <pc:sldMk cId="4289407756" sldId="309"/>
            <ac:spMk id="4" creationId="{00000000-0000-0000-0000-000000000000}"/>
          </ac:spMkLst>
        </pc:spChg>
        <pc:grpChg chg="mod">
          <ac:chgData name="Dominik Böhler" userId="d6f71161-d1cb-4399-82c4-d80fb5b4761d" providerId="ADAL" clId="{D6CD1227-5488-5243-ACF7-324E7F884F83}" dt="2021-02-17T09:15:33.360" v="4"/>
          <ac:grpSpMkLst>
            <pc:docMk/>
            <pc:sldMk cId="4289407756" sldId="309"/>
            <ac:grpSpMk id="3" creationId="{44CF3548-A679-4A4A-8153-FF0B5573E649}"/>
          </ac:grpSpMkLst>
        </pc:grpChg>
        <pc:picChg chg="mod">
          <ac:chgData name="Dominik Böhler" userId="d6f71161-d1cb-4399-82c4-d80fb5b4761d" providerId="ADAL" clId="{D6CD1227-5488-5243-ACF7-324E7F884F83}" dt="2021-02-17T09:15:33.360" v="4"/>
          <ac:picMkLst>
            <pc:docMk/>
            <pc:sldMk cId="4289407756" sldId="309"/>
            <ac:picMk id="5" creationId="{1CEACBE8-6A12-4D21-89A5-8360BA94EE51}"/>
          </ac:picMkLst>
        </pc:picChg>
        <pc:picChg chg="mod">
          <ac:chgData name="Dominik Böhler" userId="d6f71161-d1cb-4399-82c4-d80fb5b4761d" providerId="ADAL" clId="{D6CD1227-5488-5243-ACF7-324E7F884F83}" dt="2021-02-17T09:15:33.360" v="4"/>
          <ac:picMkLst>
            <pc:docMk/>
            <pc:sldMk cId="4289407756" sldId="309"/>
            <ac:picMk id="8" creationId="{1B054689-EBF3-4D1A-90AF-392DE67382AE}"/>
          </ac:picMkLst>
        </pc:picChg>
      </pc:sldChg>
      <pc:sldChg chg="modSp modNotes">
        <pc:chgData name="Dominik Böhler" userId="d6f71161-d1cb-4399-82c4-d80fb5b4761d" providerId="ADAL" clId="{D6CD1227-5488-5243-ACF7-324E7F884F83}" dt="2021-02-17T09:15:33.360" v="4"/>
        <pc:sldMkLst>
          <pc:docMk/>
          <pc:sldMk cId="641234453" sldId="310"/>
        </pc:sldMkLst>
        <pc:spChg chg="mod">
          <ac:chgData name="Dominik Böhler" userId="d6f71161-d1cb-4399-82c4-d80fb5b4761d" providerId="ADAL" clId="{D6CD1227-5488-5243-ACF7-324E7F884F83}" dt="2021-02-17T09:15:33.360" v="4"/>
          <ac:spMkLst>
            <pc:docMk/>
            <pc:sldMk cId="641234453" sldId="310"/>
            <ac:spMk id="4" creationId="{00000000-0000-0000-0000-000000000000}"/>
          </ac:spMkLst>
        </pc:spChg>
        <pc:grpChg chg="mod">
          <ac:chgData name="Dominik Böhler" userId="d6f71161-d1cb-4399-82c4-d80fb5b4761d" providerId="ADAL" clId="{D6CD1227-5488-5243-ACF7-324E7F884F83}" dt="2021-02-17T09:15:33.360" v="4"/>
          <ac:grpSpMkLst>
            <pc:docMk/>
            <pc:sldMk cId="641234453" sldId="310"/>
            <ac:grpSpMk id="3" creationId="{D155B19C-2D1B-4558-A63C-58D1AF2BBF92}"/>
          </ac:grpSpMkLst>
        </pc:grpChg>
        <pc:picChg chg="mod">
          <ac:chgData name="Dominik Böhler" userId="d6f71161-d1cb-4399-82c4-d80fb5b4761d" providerId="ADAL" clId="{D6CD1227-5488-5243-ACF7-324E7F884F83}" dt="2021-02-17T09:15:33.360" v="4"/>
          <ac:picMkLst>
            <pc:docMk/>
            <pc:sldMk cId="641234453" sldId="310"/>
            <ac:picMk id="5" creationId="{70585CCE-0636-4DC6-A3C0-A8D52BBB6D2F}"/>
          </ac:picMkLst>
        </pc:picChg>
        <pc:picChg chg="mod">
          <ac:chgData name="Dominik Böhler" userId="d6f71161-d1cb-4399-82c4-d80fb5b4761d" providerId="ADAL" clId="{D6CD1227-5488-5243-ACF7-324E7F884F83}" dt="2021-02-17T09:15:33.360" v="4"/>
          <ac:picMkLst>
            <pc:docMk/>
            <pc:sldMk cId="641234453" sldId="310"/>
            <ac:picMk id="8" creationId="{931AE741-1F3F-4183-88E3-EA3CF668BE1D}"/>
          </ac:picMkLst>
        </pc:picChg>
      </pc:sldChg>
      <pc:sldChg chg="modSp">
        <pc:chgData name="Dominik Böhler" userId="d6f71161-d1cb-4399-82c4-d80fb5b4761d" providerId="ADAL" clId="{D6CD1227-5488-5243-ACF7-324E7F884F83}" dt="2021-02-17T09:15:33.360" v="4"/>
        <pc:sldMkLst>
          <pc:docMk/>
          <pc:sldMk cId="3901192754" sldId="311"/>
        </pc:sldMkLst>
        <pc:spChg chg="mod">
          <ac:chgData name="Dominik Böhler" userId="d6f71161-d1cb-4399-82c4-d80fb5b4761d" providerId="ADAL" clId="{D6CD1227-5488-5243-ACF7-324E7F884F83}" dt="2021-02-17T09:15:33.360" v="4"/>
          <ac:spMkLst>
            <pc:docMk/>
            <pc:sldMk cId="3901192754" sldId="311"/>
            <ac:spMk id="4" creationId="{00000000-0000-0000-0000-000000000000}"/>
          </ac:spMkLst>
        </pc:spChg>
        <pc:grpChg chg="mod">
          <ac:chgData name="Dominik Böhler" userId="d6f71161-d1cb-4399-82c4-d80fb5b4761d" providerId="ADAL" clId="{D6CD1227-5488-5243-ACF7-324E7F884F83}" dt="2021-02-17T09:15:33.360" v="4"/>
          <ac:grpSpMkLst>
            <pc:docMk/>
            <pc:sldMk cId="3901192754" sldId="311"/>
            <ac:grpSpMk id="3" creationId="{D05F3BF5-BEB9-4D50-8B97-29950281182A}"/>
          </ac:grpSpMkLst>
        </pc:grpChg>
        <pc:picChg chg="mod">
          <ac:chgData name="Dominik Böhler" userId="d6f71161-d1cb-4399-82c4-d80fb5b4761d" providerId="ADAL" clId="{D6CD1227-5488-5243-ACF7-324E7F884F83}" dt="2021-02-17T09:15:33.360" v="4"/>
          <ac:picMkLst>
            <pc:docMk/>
            <pc:sldMk cId="3901192754" sldId="311"/>
            <ac:picMk id="5" creationId="{49096379-A71F-4C06-B259-3602BA3FDB21}"/>
          </ac:picMkLst>
        </pc:picChg>
        <pc:picChg chg="mod">
          <ac:chgData name="Dominik Böhler" userId="d6f71161-d1cb-4399-82c4-d80fb5b4761d" providerId="ADAL" clId="{D6CD1227-5488-5243-ACF7-324E7F884F83}" dt="2021-02-17T09:15:33.360" v="4"/>
          <ac:picMkLst>
            <pc:docMk/>
            <pc:sldMk cId="3901192754" sldId="311"/>
            <ac:picMk id="8" creationId="{4FDAEB67-2B4E-486A-9225-340C4021EACB}"/>
          </ac:picMkLst>
        </pc:picChg>
      </pc:sldChg>
      <pc:sldChg chg="modSp">
        <pc:chgData name="Dominik Böhler" userId="d6f71161-d1cb-4399-82c4-d80fb5b4761d" providerId="ADAL" clId="{D6CD1227-5488-5243-ACF7-324E7F884F83}" dt="2021-02-17T09:15:33.360" v="4"/>
        <pc:sldMkLst>
          <pc:docMk/>
          <pc:sldMk cId="987486326" sldId="313"/>
        </pc:sldMkLst>
        <pc:spChg chg="mod">
          <ac:chgData name="Dominik Böhler" userId="d6f71161-d1cb-4399-82c4-d80fb5b4761d" providerId="ADAL" clId="{D6CD1227-5488-5243-ACF7-324E7F884F83}" dt="2021-02-17T09:15:33.360" v="4"/>
          <ac:spMkLst>
            <pc:docMk/>
            <pc:sldMk cId="987486326" sldId="313"/>
            <ac:spMk id="4" creationId="{00000000-0000-0000-0000-000000000000}"/>
          </ac:spMkLst>
        </pc:spChg>
        <pc:picChg chg="mod">
          <ac:chgData name="Dominik Böhler" userId="d6f71161-d1cb-4399-82c4-d80fb5b4761d" providerId="ADAL" clId="{D6CD1227-5488-5243-ACF7-324E7F884F83}" dt="2021-02-17T09:15:33.360" v="4"/>
          <ac:picMkLst>
            <pc:docMk/>
            <pc:sldMk cId="987486326" sldId="313"/>
            <ac:picMk id="5" creationId="{00000000-0000-0000-0000-000000000000}"/>
          </ac:picMkLst>
        </pc:picChg>
      </pc:sldChg>
      <pc:sldChg chg="modSp modNotes">
        <pc:chgData name="Dominik Böhler" userId="d6f71161-d1cb-4399-82c4-d80fb5b4761d" providerId="ADAL" clId="{D6CD1227-5488-5243-ACF7-324E7F884F83}" dt="2021-02-17T09:15:33.360" v="4"/>
        <pc:sldMkLst>
          <pc:docMk/>
          <pc:sldMk cId="3023371306" sldId="314"/>
        </pc:sldMkLst>
        <pc:spChg chg="mod">
          <ac:chgData name="Dominik Böhler" userId="d6f71161-d1cb-4399-82c4-d80fb5b4761d" providerId="ADAL" clId="{D6CD1227-5488-5243-ACF7-324E7F884F83}" dt="2021-02-17T09:15:33.360" v="4"/>
          <ac:spMkLst>
            <pc:docMk/>
            <pc:sldMk cId="3023371306" sldId="314"/>
            <ac:spMk id="4" creationId="{00000000-0000-0000-0000-000000000000}"/>
          </ac:spMkLst>
        </pc:spChg>
        <pc:picChg chg="mod">
          <ac:chgData name="Dominik Böhler" userId="d6f71161-d1cb-4399-82c4-d80fb5b4761d" providerId="ADAL" clId="{D6CD1227-5488-5243-ACF7-324E7F884F83}" dt="2021-02-17T09:15:33.360" v="4"/>
          <ac:picMkLst>
            <pc:docMk/>
            <pc:sldMk cId="3023371306" sldId="314"/>
            <ac:picMk id="5" creationId="{33430B55-9E73-44C8-BE88-45DAEDCA993A}"/>
          </ac:picMkLst>
        </pc:picChg>
      </pc:sldChg>
      <pc:sldChg chg="modNotes">
        <pc:chgData name="Dominik Böhler" userId="d6f71161-d1cb-4399-82c4-d80fb5b4761d" providerId="ADAL" clId="{D6CD1227-5488-5243-ACF7-324E7F884F83}" dt="2021-02-17T09:15:33.360" v="4"/>
        <pc:sldMkLst>
          <pc:docMk/>
          <pc:sldMk cId="2495351059" sldId="315"/>
        </pc:sldMkLst>
      </pc:sldChg>
      <pc:sldChg chg="modNotes">
        <pc:chgData name="Dominik Böhler" userId="d6f71161-d1cb-4399-82c4-d80fb5b4761d" providerId="ADAL" clId="{D6CD1227-5488-5243-ACF7-324E7F884F83}" dt="2021-02-17T09:15:33.360" v="4"/>
        <pc:sldMkLst>
          <pc:docMk/>
          <pc:sldMk cId="2046474957" sldId="316"/>
        </pc:sldMkLst>
      </pc:sldChg>
      <pc:sldChg chg="modSp modNotes">
        <pc:chgData name="Dominik Böhler" userId="d6f71161-d1cb-4399-82c4-d80fb5b4761d" providerId="ADAL" clId="{D6CD1227-5488-5243-ACF7-324E7F884F83}" dt="2021-02-17T09:15:33.360" v="4"/>
        <pc:sldMkLst>
          <pc:docMk/>
          <pc:sldMk cId="4109721293" sldId="317"/>
        </pc:sldMkLst>
        <pc:spChg chg="mod">
          <ac:chgData name="Dominik Böhler" userId="d6f71161-d1cb-4399-82c4-d80fb5b4761d" providerId="ADAL" clId="{D6CD1227-5488-5243-ACF7-324E7F884F83}" dt="2021-02-17T09:15:33.360" v="4"/>
          <ac:spMkLst>
            <pc:docMk/>
            <pc:sldMk cId="4109721293" sldId="317"/>
            <ac:spMk id="3" creationId="{00000000-0000-0000-0000-000000000000}"/>
          </ac:spMkLst>
        </pc:spChg>
        <pc:picChg chg="mod">
          <ac:chgData name="Dominik Böhler" userId="d6f71161-d1cb-4399-82c4-d80fb5b4761d" providerId="ADAL" clId="{D6CD1227-5488-5243-ACF7-324E7F884F83}" dt="2021-02-17T09:15:33.360" v="4"/>
          <ac:picMkLst>
            <pc:docMk/>
            <pc:sldMk cId="4109721293" sldId="317"/>
            <ac:picMk id="6" creationId="{129A9EEB-E506-4212-A0AB-7C0B8E1C1B9F}"/>
          </ac:picMkLst>
        </pc:picChg>
      </pc:sldChg>
      <pc:sldChg chg="modSp">
        <pc:chgData name="Dominik Böhler" userId="d6f71161-d1cb-4399-82c4-d80fb5b4761d" providerId="ADAL" clId="{D6CD1227-5488-5243-ACF7-324E7F884F83}" dt="2021-02-17T09:15:33.360" v="4"/>
        <pc:sldMkLst>
          <pc:docMk/>
          <pc:sldMk cId="714793850" sldId="318"/>
        </pc:sldMkLst>
        <pc:spChg chg="mod">
          <ac:chgData name="Dominik Böhler" userId="d6f71161-d1cb-4399-82c4-d80fb5b4761d" providerId="ADAL" clId="{D6CD1227-5488-5243-ACF7-324E7F884F83}" dt="2021-02-17T09:15:33.360" v="4"/>
          <ac:spMkLst>
            <pc:docMk/>
            <pc:sldMk cId="714793850" sldId="318"/>
            <ac:spMk id="4" creationId="{00000000-0000-0000-0000-000000000000}"/>
          </ac:spMkLst>
        </pc:spChg>
        <pc:picChg chg="mod">
          <ac:chgData name="Dominik Böhler" userId="d6f71161-d1cb-4399-82c4-d80fb5b4761d" providerId="ADAL" clId="{D6CD1227-5488-5243-ACF7-324E7F884F83}" dt="2021-02-17T09:15:33.360" v="4"/>
          <ac:picMkLst>
            <pc:docMk/>
            <pc:sldMk cId="714793850" sldId="318"/>
            <ac:picMk id="5" creationId="{292DD240-7067-45E7-8A58-19A6ABEB1EAB}"/>
          </ac:picMkLst>
        </pc:picChg>
      </pc:sldChg>
      <pc:sldChg chg="modNotes">
        <pc:chgData name="Dominik Böhler" userId="d6f71161-d1cb-4399-82c4-d80fb5b4761d" providerId="ADAL" clId="{D6CD1227-5488-5243-ACF7-324E7F884F83}" dt="2021-02-17T09:15:33.360" v="4"/>
        <pc:sldMkLst>
          <pc:docMk/>
          <pc:sldMk cId="3000586514" sldId="319"/>
        </pc:sldMkLst>
      </pc:sldChg>
      <pc:sldChg chg="modNotes">
        <pc:chgData name="Dominik Böhler" userId="d6f71161-d1cb-4399-82c4-d80fb5b4761d" providerId="ADAL" clId="{D6CD1227-5488-5243-ACF7-324E7F884F83}" dt="2021-02-17T09:15:33.360" v="4"/>
        <pc:sldMkLst>
          <pc:docMk/>
          <pc:sldMk cId="2345249233" sldId="320"/>
        </pc:sldMkLst>
      </pc:sldChg>
      <pc:sldChg chg="modSp modNotes">
        <pc:chgData name="Dominik Böhler" userId="d6f71161-d1cb-4399-82c4-d80fb5b4761d" providerId="ADAL" clId="{D6CD1227-5488-5243-ACF7-324E7F884F83}" dt="2021-02-17T09:15:33.360" v="4"/>
        <pc:sldMkLst>
          <pc:docMk/>
          <pc:sldMk cId="516056271" sldId="321"/>
        </pc:sldMkLst>
        <pc:spChg chg="mod">
          <ac:chgData name="Dominik Böhler" userId="d6f71161-d1cb-4399-82c4-d80fb5b4761d" providerId="ADAL" clId="{D6CD1227-5488-5243-ACF7-324E7F884F83}" dt="2021-02-17T09:15:33.360" v="4"/>
          <ac:spMkLst>
            <pc:docMk/>
            <pc:sldMk cId="516056271" sldId="321"/>
            <ac:spMk id="3" creationId="{00000000-0000-0000-0000-000000000000}"/>
          </ac:spMkLst>
        </pc:spChg>
        <pc:picChg chg="mod">
          <ac:chgData name="Dominik Böhler" userId="d6f71161-d1cb-4399-82c4-d80fb5b4761d" providerId="ADAL" clId="{D6CD1227-5488-5243-ACF7-324E7F884F83}" dt="2021-02-17T09:15:33.360" v="4"/>
          <ac:picMkLst>
            <pc:docMk/>
            <pc:sldMk cId="516056271" sldId="321"/>
            <ac:picMk id="6" creationId="{DAEEF853-49A9-4996-ADBC-22A054C1098E}"/>
          </ac:picMkLst>
        </pc:picChg>
      </pc:sldChg>
      <pc:sldChg chg="modSp modNotes">
        <pc:chgData name="Dominik Böhler" userId="d6f71161-d1cb-4399-82c4-d80fb5b4761d" providerId="ADAL" clId="{D6CD1227-5488-5243-ACF7-324E7F884F83}" dt="2021-02-17T09:15:33.360" v="4"/>
        <pc:sldMkLst>
          <pc:docMk/>
          <pc:sldMk cId="3756219017" sldId="322"/>
        </pc:sldMkLst>
        <pc:spChg chg="mod">
          <ac:chgData name="Dominik Böhler" userId="d6f71161-d1cb-4399-82c4-d80fb5b4761d" providerId="ADAL" clId="{D6CD1227-5488-5243-ACF7-324E7F884F83}" dt="2021-02-17T09:15:33.360" v="4"/>
          <ac:spMkLst>
            <pc:docMk/>
            <pc:sldMk cId="3756219017" sldId="322"/>
            <ac:spMk id="4" creationId="{00000000-0000-0000-0000-000000000000}"/>
          </ac:spMkLst>
        </pc:spChg>
        <pc:picChg chg="mod">
          <ac:chgData name="Dominik Böhler" userId="d6f71161-d1cb-4399-82c4-d80fb5b4761d" providerId="ADAL" clId="{D6CD1227-5488-5243-ACF7-324E7F884F83}" dt="2021-02-17T09:15:33.360" v="4"/>
          <ac:picMkLst>
            <pc:docMk/>
            <pc:sldMk cId="3756219017" sldId="322"/>
            <ac:picMk id="6" creationId="{3DF95DF8-3DB5-4958-9366-EE591421A812}"/>
          </ac:picMkLst>
        </pc:picChg>
      </pc:sldChg>
      <pc:sldChg chg="modNotes">
        <pc:chgData name="Dominik Böhler" userId="d6f71161-d1cb-4399-82c4-d80fb5b4761d" providerId="ADAL" clId="{D6CD1227-5488-5243-ACF7-324E7F884F83}" dt="2021-02-17T09:15:33.360" v="4"/>
        <pc:sldMkLst>
          <pc:docMk/>
          <pc:sldMk cId="2099775216" sldId="323"/>
        </pc:sldMkLst>
      </pc:sldChg>
      <pc:sldChg chg="modSp modNotes">
        <pc:chgData name="Dominik Böhler" userId="d6f71161-d1cb-4399-82c4-d80fb5b4761d" providerId="ADAL" clId="{D6CD1227-5488-5243-ACF7-324E7F884F83}" dt="2021-02-17T09:15:33.360" v="4"/>
        <pc:sldMkLst>
          <pc:docMk/>
          <pc:sldMk cId="1161943600" sldId="324"/>
        </pc:sldMkLst>
        <pc:spChg chg="mod">
          <ac:chgData name="Dominik Böhler" userId="d6f71161-d1cb-4399-82c4-d80fb5b4761d" providerId="ADAL" clId="{D6CD1227-5488-5243-ACF7-324E7F884F83}" dt="2021-02-17T09:15:33.360" v="4"/>
          <ac:spMkLst>
            <pc:docMk/>
            <pc:sldMk cId="1161943600" sldId="324"/>
            <ac:spMk id="4" creationId="{00000000-0000-0000-0000-000000000000}"/>
          </ac:spMkLst>
        </pc:spChg>
        <pc:picChg chg="mod">
          <ac:chgData name="Dominik Böhler" userId="d6f71161-d1cb-4399-82c4-d80fb5b4761d" providerId="ADAL" clId="{D6CD1227-5488-5243-ACF7-324E7F884F83}" dt="2021-02-17T09:15:33.360" v="4"/>
          <ac:picMkLst>
            <pc:docMk/>
            <pc:sldMk cId="1161943600" sldId="324"/>
            <ac:picMk id="11" creationId="{DABE2318-3924-4507-A761-3D9A75D4B14C}"/>
          </ac:picMkLst>
        </pc:picChg>
      </pc:sldChg>
      <pc:sldChg chg="modNotes">
        <pc:chgData name="Dominik Böhler" userId="d6f71161-d1cb-4399-82c4-d80fb5b4761d" providerId="ADAL" clId="{D6CD1227-5488-5243-ACF7-324E7F884F83}" dt="2021-02-17T09:15:33.360" v="4"/>
        <pc:sldMkLst>
          <pc:docMk/>
          <pc:sldMk cId="420942373" sldId="327"/>
        </pc:sldMkLst>
      </pc:sldChg>
      <pc:sldChg chg="modSp">
        <pc:chgData name="Dominik Böhler" userId="d6f71161-d1cb-4399-82c4-d80fb5b4761d" providerId="ADAL" clId="{D6CD1227-5488-5243-ACF7-324E7F884F83}" dt="2021-02-17T09:15:33.360" v="4"/>
        <pc:sldMkLst>
          <pc:docMk/>
          <pc:sldMk cId="984355471" sldId="329"/>
        </pc:sldMkLst>
        <pc:spChg chg="mod">
          <ac:chgData name="Dominik Böhler" userId="d6f71161-d1cb-4399-82c4-d80fb5b4761d" providerId="ADAL" clId="{D6CD1227-5488-5243-ACF7-324E7F884F83}" dt="2021-02-17T09:15:33.360" v="4"/>
          <ac:spMkLst>
            <pc:docMk/>
            <pc:sldMk cId="984355471" sldId="329"/>
            <ac:spMk id="4" creationId="{00000000-0000-0000-0000-000000000000}"/>
          </ac:spMkLst>
        </pc:spChg>
      </pc:sldChg>
      <pc:sldChg chg="modSp">
        <pc:chgData name="Dominik Böhler" userId="d6f71161-d1cb-4399-82c4-d80fb5b4761d" providerId="ADAL" clId="{D6CD1227-5488-5243-ACF7-324E7F884F83}" dt="2021-02-17T09:15:33.360" v="4"/>
        <pc:sldMkLst>
          <pc:docMk/>
          <pc:sldMk cId="642449772" sldId="333"/>
        </pc:sldMkLst>
        <pc:spChg chg="mod">
          <ac:chgData name="Dominik Böhler" userId="d6f71161-d1cb-4399-82c4-d80fb5b4761d" providerId="ADAL" clId="{D6CD1227-5488-5243-ACF7-324E7F884F83}" dt="2021-02-17T09:15:33.360" v="4"/>
          <ac:spMkLst>
            <pc:docMk/>
            <pc:sldMk cId="642449772" sldId="333"/>
            <ac:spMk id="3" creationId="{00000000-0000-0000-0000-000000000000}"/>
          </ac:spMkLst>
        </pc:spChg>
        <pc:picChg chg="mod">
          <ac:chgData name="Dominik Böhler" userId="d6f71161-d1cb-4399-82c4-d80fb5b4761d" providerId="ADAL" clId="{D6CD1227-5488-5243-ACF7-324E7F884F83}" dt="2021-02-17T09:15:33.360" v="4"/>
          <ac:picMkLst>
            <pc:docMk/>
            <pc:sldMk cId="642449772" sldId="333"/>
            <ac:picMk id="5" creationId="{D9F49A25-AFAA-462C-8EB4-ED8BC6C6B896}"/>
          </ac:picMkLst>
        </pc:picChg>
      </pc:sldChg>
      <pc:sldMasterChg chg="delSp modSp mod modSldLayout">
        <pc:chgData name="Dominik Böhler" userId="d6f71161-d1cb-4399-82c4-d80fb5b4761d" providerId="ADAL" clId="{D6CD1227-5488-5243-ACF7-324E7F884F83}" dt="2021-02-17T09:15:33.360" v="4"/>
        <pc:sldMasterMkLst>
          <pc:docMk/>
          <pc:sldMasterMk cId="0" sldId="2147483659"/>
        </pc:sldMasterMkLst>
        <pc:spChg chg="mod">
          <ac:chgData name="Dominik Böhler" userId="d6f71161-d1cb-4399-82c4-d80fb5b4761d" providerId="ADAL" clId="{D6CD1227-5488-5243-ACF7-324E7F884F83}" dt="2021-02-17T09:15:33.360" v="4"/>
          <ac:spMkLst>
            <pc:docMk/>
            <pc:sldMasterMk cId="0" sldId="2147483659"/>
            <ac:spMk id="10" creationId="{00000000-0000-0000-0000-000000000000}"/>
          </ac:spMkLst>
        </pc:spChg>
        <pc:spChg chg="mod">
          <ac:chgData name="Dominik Böhler" userId="d6f71161-d1cb-4399-82c4-d80fb5b4761d" providerId="ADAL" clId="{D6CD1227-5488-5243-ACF7-324E7F884F83}" dt="2021-02-17T09:15:33.360" v="4"/>
          <ac:spMkLst>
            <pc:docMk/>
            <pc:sldMasterMk cId="0" sldId="2147483659"/>
            <ac:spMk id="11" creationId="{00000000-0000-0000-0000-000000000000}"/>
          </ac:spMkLst>
        </pc:spChg>
        <pc:spChg chg="mod">
          <ac:chgData name="Dominik Böhler" userId="d6f71161-d1cb-4399-82c4-d80fb5b4761d" providerId="ADAL" clId="{D6CD1227-5488-5243-ACF7-324E7F884F83}" dt="2021-02-17T09:15:33.360" v="4"/>
          <ac:spMkLst>
            <pc:docMk/>
            <pc:sldMasterMk cId="0" sldId="2147483659"/>
            <ac:spMk id="12" creationId="{00000000-0000-0000-0000-000000000000}"/>
          </ac:spMkLst>
        </pc:spChg>
        <pc:spChg chg="mod">
          <ac:chgData name="Dominik Böhler" userId="d6f71161-d1cb-4399-82c4-d80fb5b4761d" providerId="ADAL" clId="{D6CD1227-5488-5243-ACF7-324E7F884F83}" dt="2021-02-17T09:15:33.360" v="4"/>
          <ac:spMkLst>
            <pc:docMk/>
            <pc:sldMasterMk cId="0" sldId="2147483659"/>
            <ac:spMk id="13" creationId="{00000000-0000-0000-0000-000000000000}"/>
          </ac:spMkLst>
        </pc:spChg>
        <pc:spChg chg="mod">
          <ac:chgData name="Dominik Böhler" userId="d6f71161-d1cb-4399-82c4-d80fb5b4761d" providerId="ADAL" clId="{D6CD1227-5488-5243-ACF7-324E7F884F83}" dt="2021-02-17T09:15:33.360" v="4"/>
          <ac:spMkLst>
            <pc:docMk/>
            <pc:sldMasterMk cId="0" sldId="2147483659"/>
            <ac:spMk id="14" creationId="{00000000-0000-0000-0000-000000000000}"/>
          </ac:spMkLst>
        </pc:spChg>
        <pc:spChg chg="del mod">
          <ac:chgData name="Dominik Böhler" userId="d6f71161-d1cb-4399-82c4-d80fb5b4761d" providerId="ADAL" clId="{D6CD1227-5488-5243-ACF7-324E7F884F83}" dt="2021-02-17T09:15:31.673" v="3" actId="478"/>
          <ac:spMkLst>
            <pc:docMk/>
            <pc:sldMasterMk cId="0" sldId="2147483659"/>
            <ac:spMk id="16" creationId="{00000000-0000-0000-0000-000000000000}"/>
          </ac:spMkLst>
        </pc:spChg>
        <pc:picChg chg="del">
          <ac:chgData name="Dominik Böhler" userId="d6f71161-d1cb-4399-82c4-d80fb5b4761d" providerId="ADAL" clId="{D6CD1227-5488-5243-ACF7-324E7F884F83}" dt="2021-02-17T09:15:30.248" v="1" actId="478"/>
          <ac:picMkLst>
            <pc:docMk/>
            <pc:sldMasterMk cId="0" sldId="2147483659"/>
            <ac:picMk id="15" creationId="{00000000-0000-0000-0000-000000000000}"/>
          </ac:picMkLst>
        </pc:picChg>
        <pc:sldLayoutChg chg="modSp">
          <pc:chgData name="Dominik Böhler" userId="d6f71161-d1cb-4399-82c4-d80fb5b4761d" providerId="ADAL" clId="{D6CD1227-5488-5243-ACF7-324E7F884F83}" dt="2021-02-17T09:15:33.360" v="4"/>
          <pc:sldLayoutMkLst>
            <pc:docMk/>
            <pc:sldMasterMk cId="0" sldId="2147483659"/>
            <pc:sldLayoutMk cId="0" sldId="2147483649"/>
          </pc:sldLayoutMkLst>
          <pc:spChg chg="mod">
            <ac:chgData name="Dominik Böhler" userId="d6f71161-d1cb-4399-82c4-d80fb5b4761d" providerId="ADAL" clId="{D6CD1227-5488-5243-ACF7-324E7F884F83}" dt="2021-02-17T09:15:33.360" v="4"/>
            <ac:spMkLst>
              <pc:docMk/>
              <pc:sldMasterMk cId="0" sldId="2147483659"/>
              <pc:sldLayoutMk cId="0" sldId="2147483649"/>
              <ac:spMk id="25"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0" sldId="2147483649"/>
              <ac:spMk id="26" creationId="{00000000-0000-0000-0000-000000000000}"/>
            </ac:spMkLst>
          </pc:spChg>
        </pc:sldLayoutChg>
        <pc:sldLayoutChg chg="modSp">
          <pc:chgData name="Dominik Böhler" userId="d6f71161-d1cb-4399-82c4-d80fb5b4761d" providerId="ADAL" clId="{D6CD1227-5488-5243-ACF7-324E7F884F83}" dt="2021-02-17T09:15:33.360" v="4"/>
          <pc:sldLayoutMkLst>
            <pc:docMk/>
            <pc:sldMasterMk cId="0" sldId="2147483659"/>
            <pc:sldLayoutMk cId="0" sldId="2147483651"/>
          </pc:sldLayoutMkLst>
          <pc:spChg chg="mod">
            <ac:chgData name="Dominik Böhler" userId="d6f71161-d1cb-4399-82c4-d80fb5b4761d" providerId="ADAL" clId="{D6CD1227-5488-5243-ACF7-324E7F884F83}" dt="2021-02-17T09:15:33.360" v="4"/>
            <ac:spMkLst>
              <pc:docMk/>
              <pc:sldMasterMk cId="0" sldId="2147483659"/>
              <pc:sldLayoutMk cId="0" sldId="2147483651"/>
              <ac:spMk id="38"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0" sldId="2147483651"/>
              <ac:spMk id="39"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0" sldId="2147483651"/>
              <ac:spMk id="40"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0" sldId="2147483651"/>
              <ac:spMk id="41"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0" sldId="2147483651"/>
              <ac:spMk id="42"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0" sldId="2147483651"/>
              <ac:spMk id="43"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0" sldId="2147483651"/>
              <ac:spMk id="44" creationId="{00000000-0000-0000-0000-000000000000}"/>
            </ac:spMkLst>
          </pc:spChg>
        </pc:sldLayoutChg>
        <pc:sldLayoutChg chg="modSp">
          <pc:chgData name="Dominik Böhler" userId="d6f71161-d1cb-4399-82c4-d80fb5b4761d" providerId="ADAL" clId="{D6CD1227-5488-5243-ACF7-324E7F884F83}" dt="2021-02-17T09:15:33.360" v="4"/>
          <pc:sldLayoutMkLst>
            <pc:docMk/>
            <pc:sldMasterMk cId="0" sldId="2147483659"/>
            <pc:sldLayoutMk cId="0" sldId="2147483654"/>
          </pc:sldLayoutMkLst>
          <pc:spChg chg="mod">
            <ac:chgData name="Dominik Böhler" userId="d6f71161-d1cb-4399-82c4-d80fb5b4761d" providerId="ADAL" clId="{D6CD1227-5488-5243-ACF7-324E7F884F83}" dt="2021-02-17T09:15:33.360" v="4"/>
            <ac:spMkLst>
              <pc:docMk/>
              <pc:sldMasterMk cId="0" sldId="2147483659"/>
              <pc:sldLayoutMk cId="0" sldId="2147483654"/>
              <ac:spMk id="62"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0" sldId="2147483654"/>
              <ac:spMk id="63"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0" sldId="2147483654"/>
              <ac:spMk id="64"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0" sldId="2147483654"/>
              <ac:spMk id="65"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0" sldId="2147483654"/>
              <ac:spMk id="66"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0" sldId="2147483654"/>
              <ac:spMk id="67" creationId="{00000000-0000-0000-0000-000000000000}"/>
            </ac:spMkLst>
          </pc:spChg>
        </pc:sldLayoutChg>
        <pc:sldLayoutChg chg="modSp">
          <pc:chgData name="Dominik Böhler" userId="d6f71161-d1cb-4399-82c4-d80fb5b4761d" providerId="ADAL" clId="{D6CD1227-5488-5243-ACF7-324E7F884F83}" dt="2021-02-17T09:15:33.360" v="4"/>
          <pc:sldLayoutMkLst>
            <pc:docMk/>
            <pc:sldMasterMk cId="0" sldId="2147483659"/>
            <pc:sldLayoutMk cId="0" sldId="2147483655"/>
          </pc:sldLayoutMkLst>
          <pc:spChg chg="mod">
            <ac:chgData name="Dominik Böhler" userId="d6f71161-d1cb-4399-82c4-d80fb5b4761d" providerId="ADAL" clId="{D6CD1227-5488-5243-ACF7-324E7F884F83}" dt="2021-02-17T09:15:33.360" v="4"/>
            <ac:spMkLst>
              <pc:docMk/>
              <pc:sldMasterMk cId="0" sldId="2147483659"/>
              <pc:sldLayoutMk cId="0" sldId="2147483655"/>
              <ac:spMk id="69"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0" sldId="2147483655"/>
              <ac:spMk id="70"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0" sldId="2147483655"/>
              <ac:spMk id="71"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0" sldId="2147483655"/>
              <ac:spMk id="72"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0" sldId="2147483655"/>
              <ac:spMk id="73" creationId="{00000000-0000-0000-0000-000000000000}"/>
            </ac:spMkLst>
          </pc:spChg>
        </pc:sldLayoutChg>
        <pc:sldLayoutChg chg="modSp">
          <pc:chgData name="Dominik Böhler" userId="d6f71161-d1cb-4399-82c4-d80fb5b4761d" providerId="ADAL" clId="{D6CD1227-5488-5243-ACF7-324E7F884F83}" dt="2021-02-17T09:15:33.360" v="4"/>
          <pc:sldLayoutMkLst>
            <pc:docMk/>
            <pc:sldMasterMk cId="0" sldId="2147483659"/>
            <pc:sldLayoutMk cId="0" sldId="2147483656"/>
          </pc:sldLayoutMkLst>
          <pc:spChg chg="mod">
            <ac:chgData name="Dominik Böhler" userId="d6f71161-d1cb-4399-82c4-d80fb5b4761d" providerId="ADAL" clId="{D6CD1227-5488-5243-ACF7-324E7F884F83}" dt="2021-02-17T09:15:33.360" v="4"/>
            <ac:spMkLst>
              <pc:docMk/>
              <pc:sldMasterMk cId="0" sldId="2147483659"/>
              <pc:sldLayoutMk cId="0" sldId="2147483656"/>
              <ac:spMk id="75"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0" sldId="2147483656"/>
              <ac:spMk id="76"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0" sldId="2147483656"/>
              <ac:spMk id="77"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0" sldId="2147483656"/>
              <ac:spMk id="78" creationId="{00000000-0000-0000-0000-000000000000}"/>
            </ac:spMkLst>
          </pc:spChg>
        </pc:sldLayoutChg>
        <pc:sldLayoutChg chg="modSp">
          <pc:chgData name="Dominik Böhler" userId="d6f71161-d1cb-4399-82c4-d80fb5b4761d" providerId="ADAL" clId="{D6CD1227-5488-5243-ACF7-324E7F884F83}" dt="2021-02-17T09:15:33.360" v="4"/>
          <pc:sldLayoutMkLst>
            <pc:docMk/>
            <pc:sldMasterMk cId="0" sldId="2147483659"/>
            <pc:sldLayoutMk cId="0" sldId="2147483657"/>
          </pc:sldLayoutMkLst>
          <pc:spChg chg="mod">
            <ac:chgData name="Dominik Böhler" userId="d6f71161-d1cb-4399-82c4-d80fb5b4761d" providerId="ADAL" clId="{D6CD1227-5488-5243-ACF7-324E7F884F83}" dt="2021-02-17T09:15:33.360" v="4"/>
            <ac:spMkLst>
              <pc:docMk/>
              <pc:sldMasterMk cId="0" sldId="2147483659"/>
              <pc:sldLayoutMk cId="0" sldId="2147483657"/>
              <ac:spMk id="80"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0" sldId="2147483657"/>
              <ac:spMk id="81"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0" sldId="2147483657"/>
              <ac:spMk id="82" creationId="{00000000-0000-0000-0000-000000000000}"/>
            </ac:spMkLst>
          </pc:spChg>
        </pc:sldLayoutChg>
        <pc:sldLayoutChg chg="modSp">
          <pc:chgData name="Dominik Böhler" userId="d6f71161-d1cb-4399-82c4-d80fb5b4761d" providerId="ADAL" clId="{D6CD1227-5488-5243-ACF7-324E7F884F83}" dt="2021-02-17T09:15:33.360" v="4"/>
          <pc:sldLayoutMkLst>
            <pc:docMk/>
            <pc:sldMasterMk cId="0" sldId="2147483659"/>
            <pc:sldLayoutMk cId="3245734942" sldId="2147483665"/>
          </pc:sldLayoutMkLst>
          <pc:spChg chg="mod">
            <ac:chgData name="Dominik Böhler" userId="d6f71161-d1cb-4399-82c4-d80fb5b4761d" providerId="ADAL" clId="{D6CD1227-5488-5243-ACF7-324E7F884F83}" dt="2021-02-17T09:15:33.360" v="4"/>
            <ac:spMkLst>
              <pc:docMk/>
              <pc:sldMasterMk cId="0" sldId="2147483659"/>
              <pc:sldLayoutMk cId="3245734942" sldId="2147483665"/>
              <ac:spMk id="18"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3245734942" sldId="2147483665"/>
              <ac:spMk id="19"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3245734942" sldId="2147483665"/>
              <ac:spMk id="20"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3245734942" sldId="2147483665"/>
              <ac:spMk id="21"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3245734942" sldId="2147483665"/>
              <ac:spMk id="22"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3245734942" sldId="2147483665"/>
              <ac:spMk id="23" creationId="{00000000-0000-0000-0000-000000000000}"/>
            </ac:spMkLst>
          </pc:spChg>
        </pc:sldLayoutChg>
        <pc:sldLayoutChg chg="modSp">
          <pc:chgData name="Dominik Böhler" userId="d6f71161-d1cb-4399-82c4-d80fb5b4761d" providerId="ADAL" clId="{D6CD1227-5488-5243-ACF7-324E7F884F83}" dt="2021-02-17T09:15:33.360" v="4"/>
          <pc:sldLayoutMkLst>
            <pc:docMk/>
            <pc:sldMasterMk cId="0" sldId="2147483659"/>
            <pc:sldLayoutMk cId="2826302669" sldId="2147483666"/>
          </pc:sldLayoutMkLst>
          <pc:spChg chg="mod">
            <ac:chgData name="Dominik Böhler" userId="d6f71161-d1cb-4399-82c4-d80fb5b4761d" providerId="ADAL" clId="{D6CD1227-5488-5243-ACF7-324E7F884F83}" dt="2021-02-17T09:15:33.360" v="4"/>
            <ac:spMkLst>
              <pc:docMk/>
              <pc:sldMasterMk cId="0" sldId="2147483659"/>
              <pc:sldLayoutMk cId="2826302669" sldId="2147483666"/>
              <ac:spMk id="54"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2826302669" sldId="2147483666"/>
              <ac:spMk id="55"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2826302669" sldId="2147483666"/>
              <ac:spMk id="56"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2826302669" sldId="2147483666"/>
              <ac:spMk id="57"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2826302669" sldId="2147483666"/>
              <ac:spMk id="58" creationId="{00000000-0000-0000-0000-000000000000}"/>
            </ac:spMkLst>
          </pc:spChg>
        </pc:sldLayoutChg>
        <pc:sldLayoutChg chg="modSp">
          <pc:chgData name="Dominik Böhler" userId="d6f71161-d1cb-4399-82c4-d80fb5b4761d" providerId="ADAL" clId="{D6CD1227-5488-5243-ACF7-324E7F884F83}" dt="2021-02-17T09:15:33.360" v="4"/>
          <pc:sldLayoutMkLst>
            <pc:docMk/>
            <pc:sldMasterMk cId="0" sldId="2147483659"/>
            <pc:sldLayoutMk cId="146176256" sldId="2147483667"/>
          </pc:sldLayoutMkLst>
          <pc:spChg chg="mod">
            <ac:chgData name="Dominik Böhler" userId="d6f71161-d1cb-4399-82c4-d80fb5b4761d" providerId="ADAL" clId="{D6CD1227-5488-5243-ACF7-324E7F884F83}" dt="2021-02-17T09:15:33.360" v="4"/>
            <ac:spMkLst>
              <pc:docMk/>
              <pc:sldMasterMk cId="0" sldId="2147483659"/>
              <pc:sldLayoutMk cId="146176256" sldId="2147483667"/>
              <ac:spMk id="31"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146176256" sldId="2147483667"/>
              <ac:spMk id="32"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146176256" sldId="2147483667"/>
              <ac:spMk id="33"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146176256" sldId="2147483667"/>
              <ac:spMk id="34"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146176256" sldId="2147483667"/>
              <ac:spMk id="35"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146176256" sldId="2147483667"/>
              <ac:spMk id="36" creationId="{00000000-0000-0000-0000-000000000000}"/>
            </ac:spMkLst>
          </pc:spChg>
        </pc:sldLayoutChg>
        <pc:sldLayoutChg chg="modSp">
          <pc:chgData name="Dominik Böhler" userId="d6f71161-d1cb-4399-82c4-d80fb5b4761d" providerId="ADAL" clId="{D6CD1227-5488-5243-ACF7-324E7F884F83}" dt="2021-02-17T09:15:33.360" v="4"/>
          <pc:sldLayoutMkLst>
            <pc:docMk/>
            <pc:sldMasterMk cId="0" sldId="2147483659"/>
            <pc:sldLayoutMk cId="3428980213" sldId="2147483668"/>
          </pc:sldLayoutMkLst>
          <pc:spChg chg="mod">
            <ac:chgData name="Dominik Böhler" userId="d6f71161-d1cb-4399-82c4-d80fb5b4761d" providerId="ADAL" clId="{D6CD1227-5488-5243-ACF7-324E7F884F83}" dt="2021-02-17T09:15:33.360" v="4"/>
            <ac:spMkLst>
              <pc:docMk/>
              <pc:sldMasterMk cId="0" sldId="2147483659"/>
              <pc:sldLayoutMk cId="3428980213" sldId="2147483668"/>
              <ac:spMk id="3"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3428980213" sldId="2147483668"/>
              <ac:spMk id="5"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3428980213" sldId="2147483668"/>
              <ac:spMk id="7"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3428980213" sldId="2147483668"/>
              <ac:spMk id="9"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3428980213" sldId="2147483668"/>
              <ac:spMk id="11"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3428980213" sldId="2147483668"/>
              <ac:spMk id="25"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3428980213" sldId="2147483668"/>
              <ac:spMk id="26" creationId="{00000000-0000-0000-0000-000000000000}"/>
            </ac:spMkLst>
          </pc:spChg>
        </pc:sldLayoutChg>
        <pc:sldLayoutChg chg="modSp">
          <pc:chgData name="Dominik Böhler" userId="d6f71161-d1cb-4399-82c4-d80fb5b4761d" providerId="ADAL" clId="{D6CD1227-5488-5243-ACF7-324E7F884F83}" dt="2021-02-17T09:15:33.360" v="4"/>
          <pc:sldLayoutMkLst>
            <pc:docMk/>
            <pc:sldMasterMk cId="0" sldId="2147483659"/>
            <pc:sldLayoutMk cId="4044794982" sldId="2147483669"/>
          </pc:sldLayoutMkLst>
          <pc:spChg chg="mod">
            <ac:chgData name="Dominik Böhler" userId="d6f71161-d1cb-4399-82c4-d80fb5b4761d" providerId="ADAL" clId="{D6CD1227-5488-5243-ACF7-324E7F884F83}" dt="2021-02-17T09:15:33.360" v="4"/>
            <ac:spMkLst>
              <pc:docMk/>
              <pc:sldMasterMk cId="0" sldId="2147483659"/>
              <pc:sldLayoutMk cId="4044794982" sldId="2147483669"/>
              <ac:spMk id="3"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4044794982" sldId="2147483669"/>
              <ac:spMk id="4"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4044794982" sldId="2147483669"/>
              <ac:spMk id="5"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4044794982" sldId="2147483669"/>
              <ac:spMk id="6"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4044794982" sldId="2147483669"/>
              <ac:spMk id="7"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4044794982" sldId="2147483669"/>
              <ac:spMk id="8"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4044794982" sldId="2147483669"/>
              <ac:spMk id="9"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4044794982" sldId="2147483669"/>
              <ac:spMk id="11"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4044794982" sldId="2147483669"/>
              <ac:spMk id="12"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4044794982" sldId="2147483669"/>
              <ac:spMk id="14"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4044794982" sldId="2147483669"/>
              <ac:spMk id="25"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4044794982" sldId="2147483669"/>
              <ac:spMk id="26" creationId="{00000000-0000-0000-0000-000000000000}"/>
            </ac:spMkLst>
          </pc:spChg>
        </pc:sldLayoutChg>
        <pc:sldLayoutChg chg="modSp">
          <pc:chgData name="Dominik Böhler" userId="d6f71161-d1cb-4399-82c4-d80fb5b4761d" providerId="ADAL" clId="{D6CD1227-5488-5243-ACF7-324E7F884F83}" dt="2021-02-17T09:15:33.360" v="4"/>
          <pc:sldLayoutMkLst>
            <pc:docMk/>
            <pc:sldMasterMk cId="0" sldId="2147483659"/>
            <pc:sldLayoutMk cId="516741411" sldId="2147483678"/>
          </pc:sldLayoutMkLst>
          <pc:spChg chg="mod">
            <ac:chgData name="Dominik Böhler" userId="d6f71161-d1cb-4399-82c4-d80fb5b4761d" providerId="ADAL" clId="{D6CD1227-5488-5243-ACF7-324E7F884F83}" dt="2021-02-17T09:15:33.360" v="4"/>
            <ac:spMkLst>
              <pc:docMk/>
              <pc:sldMasterMk cId="0" sldId="2147483659"/>
              <pc:sldLayoutMk cId="516741411" sldId="2147483678"/>
              <ac:spMk id="3"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516741411" sldId="2147483678"/>
              <ac:spMk id="9"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516741411" sldId="2147483678"/>
              <ac:spMk id="11" creationId="{00000000-0000-0000-0000-000000000000}"/>
            </ac:spMkLst>
          </pc:spChg>
          <pc:spChg chg="mod">
            <ac:chgData name="Dominik Böhler" userId="d6f71161-d1cb-4399-82c4-d80fb5b4761d" providerId="ADAL" clId="{D6CD1227-5488-5243-ACF7-324E7F884F83}" dt="2021-02-17T09:15:33.360" v="4"/>
            <ac:spMkLst>
              <pc:docMk/>
              <pc:sldMasterMk cId="0" sldId="2147483659"/>
              <pc:sldLayoutMk cId="516741411" sldId="2147483678"/>
              <ac:spMk id="13" creationId="{00000000-0000-0000-0000-000000000000}"/>
            </ac:spMkLst>
          </pc:spChg>
        </pc:sldLayoutChg>
      </pc:sldMasterChg>
      <pc:sldMasterChg chg="delSp modSp mod modSldLayout">
        <pc:chgData name="Dominik Böhler" userId="d6f71161-d1cb-4399-82c4-d80fb5b4761d" providerId="ADAL" clId="{D6CD1227-5488-5243-ACF7-324E7F884F83}" dt="2021-02-17T09:15:33.360" v="4"/>
        <pc:sldMasterMkLst>
          <pc:docMk/>
          <pc:sldMasterMk cId="200283969" sldId="2147483660"/>
        </pc:sldMasterMkLst>
        <pc:spChg chg="mod">
          <ac:chgData name="Dominik Böhler" userId="d6f71161-d1cb-4399-82c4-d80fb5b4761d" providerId="ADAL" clId="{D6CD1227-5488-5243-ACF7-324E7F884F83}" dt="2021-02-17T09:15:33.360" v="4"/>
          <ac:spMkLst>
            <pc:docMk/>
            <pc:sldMasterMk cId="200283969" sldId="2147483660"/>
            <ac:spMk id="10" creationId="{00000000-0000-0000-0000-000000000000}"/>
          </ac:spMkLst>
        </pc:spChg>
        <pc:spChg chg="mod">
          <ac:chgData name="Dominik Böhler" userId="d6f71161-d1cb-4399-82c4-d80fb5b4761d" providerId="ADAL" clId="{D6CD1227-5488-5243-ACF7-324E7F884F83}" dt="2021-02-17T09:15:33.360" v="4"/>
          <ac:spMkLst>
            <pc:docMk/>
            <pc:sldMasterMk cId="200283969" sldId="2147483660"/>
            <ac:spMk id="11" creationId="{00000000-0000-0000-0000-000000000000}"/>
          </ac:spMkLst>
        </pc:spChg>
        <pc:spChg chg="mod">
          <ac:chgData name="Dominik Böhler" userId="d6f71161-d1cb-4399-82c4-d80fb5b4761d" providerId="ADAL" clId="{D6CD1227-5488-5243-ACF7-324E7F884F83}" dt="2021-02-17T09:15:33.360" v="4"/>
          <ac:spMkLst>
            <pc:docMk/>
            <pc:sldMasterMk cId="200283969" sldId="2147483660"/>
            <ac:spMk id="12" creationId="{00000000-0000-0000-0000-000000000000}"/>
          </ac:spMkLst>
        </pc:spChg>
        <pc:spChg chg="mod">
          <ac:chgData name="Dominik Böhler" userId="d6f71161-d1cb-4399-82c4-d80fb5b4761d" providerId="ADAL" clId="{D6CD1227-5488-5243-ACF7-324E7F884F83}" dt="2021-02-17T09:15:33.360" v="4"/>
          <ac:spMkLst>
            <pc:docMk/>
            <pc:sldMasterMk cId="200283969" sldId="2147483660"/>
            <ac:spMk id="13" creationId="{00000000-0000-0000-0000-000000000000}"/>
          </ac:spMkLst>
        </pc:spChg>
        <pc:spChg chg="mod">
          <ac:chgData name="Dominik Böhler" userId="d6f71161-d1cb-4399-82c4-d80fb5b4761d" providerId="ADAL" clId="{D6CD1227-5488-5243-ACF7-324E7F884F83}" dt="2021-02-17T09:15:33.360" v="4"/>
          <ac:spMkLst>
            <pc:docMk/>
            <pc:sldMasterMk cId="200283969" sldId="2147483660"/>
            <ac:spMk id="14" creationId="{00000000-0000-0000-0000-000000000000}"/>
          </ac:spMkLst>
        </pc:spChg>
        <pc:picChg chg="del">
          <ac:chgData name="Dominik Böhler" userId="d6f71161-d1cb-4399-82c4-d80fb5b4761d" providerId="ADAL" clId="{D6CD1227-5488-5243-ACF7-324E7F884F83}" dt="2021-02-17T09:15:25.111" v="0" actId="478"/>
          <ac:picMkLst>
            <pc:docMk/>
            <pc:sldMasterMk cId="200283969" sldId="2147483660"/>
            <ac:picMk id="15" creationId="{00000000-0000-0000-0000-000000000000}"/>
          </ac:picMkLst>
        </pc:picChg>
        <pc:sldLayoutChg chg="modSp">
          <pc:chgData name="Dominik Böhler" userId="d6f71161-d1cb-4399-82c4-d80fb5b4761d" providerId="ADAL" clId="{D6CD1227-5488-5243-ACF7-324E7F884F83}" dt="2021-02-17T09:15:33.360" v="4"/>
          <pc:sldLayoutMkLst>
            <pc:docMk/>
            <pc:sldMasterMk cId="200283969" sldId="2147483660"/>
            <pc:sldLayoutMk cId="3068857950" sldId="2147483664"/>
          </pc:sldLayoutMkLst>
          <pc:spChg chg="mod">
            <ac:chgData name="Dominik Böhler" userId="d6f71161-d1cb-4399-82c4-d80fb5b4761d" providerId="ADAL" clId="{D6CD1227-5488-5243-ACF7-324E7F884F83}" dt="2021-02-17T09:15:33.360" v="4"/>
            <ac:spMkLst>
              <pc:docMk/>
              <pc:sldMasterMk cId="200283969" sldId="2147483660"/>
              <pc:sldLayoutMk cId="3068857950" sldId="2147483664"/>
              <ac:spMk id="9" creationId="{00000000-0000-0000-0000-000000000000}"/>
            </ac:spMkLst>
          </pc:spChg>
          <pc:spChg chg="mod">
            <ac:chgData name="Dominik Böhler" userId="d6f71161-d1cb-4399-82c4-d80fb5b4761d" providerId="ADAL" clId="{D6CD1227-5488-5243-ACF7-324E7F884F83}" dt="2021-02-17T09:15:33.360" v="4"/>
            <ac:spMkLst>
              <pc:docMk/>
              <pc:sldMasterMk cId="200283969" sldId="2147483660"/>
              <pc:sldLayoutMk cId="3068857950" sldId="2147483664"/>
              <ac:spMk id="38" creationId="{00000000-0000-0000-0000-000000000000}"/>
            </ac:spMkLst>
          </pc:spChg>
          <pc:spChg chg="mod">
            <ac:chgData name="Dominik Böhler" userId="d6f71161-d1cb-4399-82c4-d80fb5b4761d" providerId="ADAL" clId="{D6CD1227-5488-5243-ACF7-324E7F884F83}" dt="2021-02-17T09:15:33.360" v="4"/>
            <ac:spMkLst>
              <pc:docMk/>
              <pc:sldMasterMk cId="200283969" sldId="2147483660"/>
              <pc:sldLayoutMk cId="3068857950" sldId="2147483664"/>
              <ac:spMk id="39" creationId="{00000000-0000-0000-0000-000000000000}"/>
            </ac:spMkLst>
          </pc:spChg>
          <pc:spChg chg="mod">
            <ac:chgData name="Dominik Böhler" userId="d6f71161-d1cb-4399-82c4-d80fb5b4761d" providerId="ADAL" clId="{D6CD1227-5488-5243-ACF7-324E7F884F83}" dt="2021-02-17T09:15:33.360" v="4"/>
            <ac:spMkLst>
              <pc:docMk/>
              <pc:sldMasterMk cId="200283969" sldId="2147483660"/>
              <pc:sldLayoutMk cId="3068857950" sldId="2147483664"/>
              <ac:spMk id="40" creationId="{00000000-0000-0000-0000-000000000000}"/>
            </ac:spMkLst>
          </pc:spChg>
          <pc:spChg chg="mod">
            <ac:chgData name="Dominik Böhler" userId="d6f71161-d1cb-4399-82c4-d80fb5b4761d" providerId="ADAL" clId="{D6CD1227-5488-5243-ACF7-324E7F884F83}" dt="2021-02-17T09:15:33.360" v="4"/>
            <ac:spMkLst>
              <pc:docMk/>
              <pc:sldMasterMk cId="200283969" sldId="2147483660"/>
              <pc:sldLayoutMk cId="3068857950" sldId="2147483664"/>
              <ac:spMk id="41" creationId="{00000000-0000-0000-0000-000000000000}"/>
            </ac:spMkLst>
          </pc:spChg>
          <pc:spChg chg="mod">
            <ac:chgData name="Dominik Böhler" userId="d6f71161-d1cb-4399-82c4-d80fb5b4761d" providerId="ADAL" clId="{D6CD1227-5488-5243-ACF7-324E7F884F83}" dt="2021-02-17T09:15:33.360" v="4"/>
            <ac:spMkLst>
              <pc:docMk/>
              <pc:sldMasterMk cId="200283969" sldId="2147483660"/>
              <pc:sldLayoutMk cId="3068857950" sldId="2147483664"/>
              <ac:spMk id="42" creationId="{00000000-0000-0000-0000-000000000000}"/>
            </ac:spMkLst>
          </pc:spChg>
          <pc:spChg chg="mod">
            <ac:chgData name="Dominik Böhler" userId="d6f71161-d1cb-4399-82c4-d80fb5b4761d" providerId="ADAL" clId="{D6CD1227-5488-5243-ACF7-324E7F884F83}" dt="2021-02-17T09:15:33.360" v="4"/>
            <ac:spMkLst>
              <pc:docMk/>
              <pc:sldMasterMk cId="200283969" sldId="2147483660"/>
              <pc:sldLayoutMk cId="3068857950" sldId="2147483664"/>
              <ac:spMk id="43" creationId="{00000000-0000-0000-0000-000000000000}"/>
            </ac:spMkLst>
          </pc:spChg>
          <pc:spChg chg="mod">
            <ac:chgData name="Dominik Böhler" userId="d6f71161-d1cb-4399-82c4-d80fb5b4761d" providerId="ADAL" clId="{D6CD1227-5488-5243-ACF7-324E7F884F83}" dt="2021-02-17T09:15:33.360" v="4"/>
            <ac:spMkLst>
              <pc:docMk/>
              <pc:sldMasterMk cId="200283969" sldId="2147483660"/>
              <pc:sldLayoutMk cId="3068857950" sldId="2147483664"/>
              <ac:spMk id="44" creationId="{00000000-0000-0000-0000-000000000000}"/>
            </ac:spMkLst>
          </pc:spChg>
        </pc:sldLayoutChg>
      </pc:sldMasterChg>
    </pc:docChg>
  </pc:docChgLst>
  <pc:docChgLst>
    <pc:chgData name="Robby Roth" userId="47608e0cc0708d8b" providerId="LiveId" clId="{308BDE81-1127-40B7-915E-D14F0AC4DAEF}"/>
    <pc:docChg chg="custSel modSld">
      <pc:chgData name="Robby Roth" userId="47608e0cc0708d8b" providerId="LiveId" clId="{308BDE81-1127-40B7-915E-D14F0AC4DAEF}" dt="2020-02-09T21:33:34.882" v="137" actId="962"/>
      <pc:docMkLst>
        <pc:docMk/>
      </pc:docMkLst>
      <pc:sldChg chg="modSp">
        <pc:chgData name="Robby Roth" userId="47608e0cc0708d8b" providerId="LiveId" clId="{308BDE81-1127-40B7-915E-D14F0AC4DAEF}" dt="2020-02-09T21:33:34.882" v="137" actId="962"/>
        <pc:sldMkLst>
          <pc:docMk/>
          <pc:sldMk cId="4140415912" sldId="301"/>
        </pc:sldMkLst>
        <pc:picChg chg="mod">
          <ac:chgData name="Robby Roth" userId="47608e0cc0708d8b" providerId="LiveId" clId="{308BDE81-1127-40B7-915E-D14F0AC4DAEF}" dt="2020-02-09T21:33:34.882" v="137" actId="962"/>
          <ac:picMkLst>
            <pc:docMk/>
            <pc:sldMk cId="4140415912" sldId="301"/>
            <ac:picMk id="8" creationId="{66F68693-04B9-45A8-9FEE-D461A6FE8391}"/>
          </ac:picMkLst>
        </pc:picChg>
      </pc:sldChg>
      <pc:sldChg chg="addSp modSp addCm">
        <pc:chgData name="Robby Roth" userId="47608e0cc0708d8b" providerId="LiveId" clId="{308BDE81-1127-40B7-915E-D14F0AC4DAEF}" dt="2020-01-30T23:44:08.961" v="63" actId="1589"/>
        <pc:sldMkLst>
          <pc:docMk/>
          <pc:sldMk cId="4289407756" sldId="309"/>
        </pc:sldMkLst>
        <pc:spChg chg="mod">
          <ac:chgData name="Robby Roth" userId="47608e0cc0708d8b" providerId="LiveId" clId="{308BDE81-1127-40B7-915E-D14F0AC4DAEF}" dt="2020-01-30T23:41:54.957" v="34" actId="20577"/>
          <ac:spMkLst>
            <pc:docMk/>
            <pc:sldMk cId="4289407756" sldId="309"/>
            <ac:spMk id="4" creationId="{00000000-0000-0000-0000-000000000000}"/>
          </ac:spMkLst>
        </pc:spChg>
        <pc:grpChg chg="add mod">
          <ac:chgData name="Robby Roth" userId="47608e0cc0708d8b" providerId="LiveId" clId="{308BDE81-1127-40B7-915E-D14F0AC4DAEF}" dt="2020-01-30T23:41:43.592" v="3" actId="1076"/>
          <ac:grpSpMkLst>
            <pc:docMk/>
            <pc:sldMk cId="4289407756" sldId="309"/>
            <ac:grpSpMk id="3" creationId="{44CF3548-A679-4A4A-8153-FF0B5573E649}"/>
          </ac:grpSpMkLst>
        </pc:grpChg>
        <pc:picChg chg="mod">
          <ac:chgData name="Robby Roth" userId="47608e0cc0708d8b" providerId="LiveId" clId="{308BDE81-1127-40B7-915E-D14F0AC4DAEF}" dt="2020-01-30T23:41:38.941" v="2" actId="164"/>
          <ac:picMkLst>
            <pc:docMk/>
            <pc:sldMk cId="4289407756" sldId="309"/>
            <ac:picMk id="5" creationId="{1CEACBE8-6A12-4D21-89A5-8360BA94EE51}"/>
          </ac:picMkLst>
        </pc:picChg>
        <pc:picChg chg="mod">
          <ac:chgData name="Robby Roth" userId="47608e0cc0708d8b" providerId="LiveId" clId="{308BDE81-1127-40B7-915E-D14F0AC4DAEF}" dt="2020-01-30T23:41:38.941" v="2" actId="164"/>
          <ac:picMkLst>
            <pc:docMk/>
            <pc:sldMk cId="4289407756" sldId="309"/>
            <ac:picMk id="8" creationId="{1B054689-EBF3-4D1A-90AF-392DE67382AE}"/>
          </ac:picMkLst>
        </pc:picChg>
      </pc:sldChg>
      <pc:sldChg chg="addSp modSp">
        <pc:chgData name="Robby Roth" userId="47608e0cc0708d8b" providerId="LiveId" clId="{308BDE81-1127-40B7-915E-D14F0AC4DAEF}" dt="2020-01-30T23:43:24.761" v="51" actId="164"/>
        <pc:sldMkLst>
          <pc:docMk/>
          <pc:sldMk cId="641234453" sldId="310"/>
        </pc:sldMkLst>
        <pc:spChg chg="mod">
          <ac:chgData name="Robby Roth" userId="47608e0cc0708d8b" providerId="LiveId" clId="{308BDE81-1127-40B7-915E-D14F0AC4DAEF}" dt="2020-01-30T23:43:00.077" v="47" actId="20577"/>
          <ac:spMkLst>
            <pc:docMk/>
            <pc:sldMk cId="641234453" sldId="310"/>
            <ac:spMk id="4" creationId="{00000000-0000-0000-0000-000000000000}"/>
          </ac:spMkLst>
        </pc:spChg>
        <pc:grpChg chg="add mod">
          <ac:chgData name="Robby Roth" userId="47608e0cc0708d8b" providerId="LiveId" clId="{308BDE81-1127-40B7-915E-D14F0AC4DAEF}" dt="2020-01-30T23:43:24.761" v="51" actId="164"/>
          <ac:grpSpMkLst>
            <pc:docMk/>
            <pc:sldMk cId="641234453" sldId="310"/>
            <ac:grpSpMk id="3" creationId="{D155B19C-2D1B-4558-A63C-58D1AF2BBF92}"/>
          </ac:grpSpMkLst>
        </pc:grpChg>
        <pc:picChg chg="mod">
          <ac:chgData name="Robby Roth" userId="47608e0cc0708d8b" providerId="LiveId" clId="{308BDE81-1127-40B7-915E-D14F0AC4DAEF}" dt="2020-01-30T23:43:24.761" v="51" actId="164"/>
          <ac:picMkLst>
            <pc:docMk/>
            <pc:sldMk cId="641234453" sldId="310"/>
            <ac:picMk id="5" creationId="{70585CCE-0636-4DC6-A3C0-A8D52BBB6D2F}"/>
          </ac:picMkLst>
        </pc:picChg>
        <pc:picChg chg="mod">
          <ac:chgData name="Robby Roth" userId="47608e0cc0708d8b" providerId="LiveId" clId="{308BDE81-1127-40B7-915E-D14F0AC4DAEF}" dt="2020-01-30T23:43:24.761" v="51" actId="164"/>
          <ac:picMkLst>
            <pc:docMk/>
            <pc:sldMk cId="641234453" sldId="310"/>
            <ac:picMk id="8" creationId="{931AE741-1F3F-4183-88E3-EA3CF668BE1D}"/>
          </ac:picMkLst>
        </pc:picChg>
      </pc:sldChg>
      <pc:sldChg chg="addSp modSp">
        <pc:chgData name="Robby Roth" userId="47608e0cc0708d8b" providerId="LiveId" clId="{308BDE81-1127-40B7-915E-D14F0AC4DAEF}" dt="2020-01-30T23:44:25.144" v="65" actId="164"/>
        <pc:sldMkLst>
          <pc:docMk/>
          <pc:sldMk cId="3901192754" sldId="311"/>
        </pc:sldMkLst>
        <pc:spChg chg="mod">
          <ac:chgData name="Robby Roth" userId="47608e0cc0708d8b" providerId="LiveId" clId="{308BDE81-1127-40B7-915E-D14F0AC4DAEF}" dt="2020-01-30T23:43:47.851" v="61" actId="1076"/>
          <ac:spMkLst>
            <pc:docMk/>
            <pc:sldMk cId="3901192754" sldId="311"/>
            <ac:spMk id="4" creationId="{00000000-0000-0000-0000-000000000000}"/>
          </ac:spMkLst>
        </pc:spChg>
        <pc:grpChg chg="add mod">
          <ac:chgData name="Robby Roth" userId="47608e0cc0708d8b" providerId="LiveId" clId="{308BDE81-1127-40B7-915E-D14F0AC4DAEF}" dt="2020-01-30T23:44:25.144" v="65" actId="164"/>
          <ac:grpSpMkLst>
            <pc:docMk/>
            <pc:sldMk cId="3901192754" sldId="311"/>
            <ac:grpSpMk id="3" creationId="{D05F3BF5-BEB9-4D50-8B97-29950281182A}"/>
          </ac:grpSpMkLst>
        </pc:grpChg>
        <pc:picChg chg="mod">
          <ac:chgData name="Robby Roth" userId="47608e0cc0708d8b" providerId="LiveId" clId="{308BDE81-1127-40B7-915E-D14F0AC4DAEF}" dt="2020-01-30T23:44:25.144" v="65" actId="164"/>
          <ac:picMkLst>
            <pc:docMk/>
            <pc:sldMk cId="3901192754" sldId="311"/>
            <ac:picMk id="5" creationId="{49096379-A71F-4C06-B259-3602BA3FDB21}"/>
          </ac:picMkLst>
        </pc:picChg>
        <pc:picChg chg="mod">
          <ac:chgData name="Robby Roth" userId="47608e0cc0708d8b" providerId="LiveId" clId="{308BDE81-1127-40B7-915E-D14F0AC4DAEF}" dt="2020-01-30T23:44:25.144" v="65" actId="164"/>
          <ac:picMkLst>
            <pc:docMk/>
            <pc:sldMk cId="3901192754" sldId="311"/>
            <ac:picMk id="8" creationId="{4FDAEB67-2B4E-486A-9225-340C4021EACB}"/>
          </ac:picMkLst>
        </pc:picChg>
      </pc:sldChg>
      <pc:sldChg chg="modSp addCm">
        <pc:chgData name="Robby Roth" userId="47608e0cc0708d8b" providerId="LiveId" clId="{308BDE81-1127-40B7-915E-D14F0AC4DAEF}" dt="2020-01-30T23:47:16.781" v="106" actId="1589"/>
        <pc:sldMkLst>
          <pc:docMk/>
          <pc:sldMk cId="2345249233" sldId="320"/>
        </pc:sldMkLst>
        <pc:spChg chg="mod">
          <ac:chgData name="Robby Roth" userId="47608e0cc0708d8b" providerId="LiveId" clId="{308BDE81-1127-40B7-915E-D14F0AC4DAEF}" dt="2020-01-30T23:46:52.494" v="105" actId="20577"/>
          <ac:spMkLst>
            <pc:docMk/>
            <pc:sldMk cId="2345249233" sldId="320"/>
            <ac:spMk id="4" creationId="{00000000-0000-0000-0000-000000000000}"/>
          </ac:spMkLst>
        </pc:spChg>
      </pc:sldChg>
      <pc:sldChg chg="modSp addCm">
        <pc:chgData name="Robby Roth" userId="47608e0cc0708d8b" providerId="LiveId" clId="{308BDE81-1127-40B7-915E-D14F0AC4DAEF}" dt="2020-01-30T23:47:58.757" v="110" actId="1589"/>
        <pc:sldMkLst>
          <pc:docMk/>
          <pc:sldMk cId="1770458242" sldId="331"/>
        </pc:sldMkLst>
        <pc:spChg chg="mod">
          <ac:chgData name="Robby Roth" userId="47608e0cc0708d8b" providerId="LiveId" clId="{308BDE81-1127-40B7-915E-D14F0AC4DAEF}" dt="2020-01-30T23:47:47.478" v="109" actId="20577"/>
          <ac:spMkLst>
            <pc:docMk/>
            <pc:sldMk cId="1770458242" sldId="331"/>
            <ac:spMk id="4" creationId="{00000000-0000-0000-0000-000000000000}"/>
          </ac:spMkLst>
        </pc:spChg>
      </pc:sldChg>
      <pc:sldChg chg="modSp addCm">
        <pc:chgData name="Robby Roth" userId="47608e0cc0708d8b" providerId="LiveId" clId="{308BDE81-1127-40B7-915E-D14F0AC4DAEF}" dt="2020-01-30T23:49:21.640" v="118" actId="1589"/>
        <pc:sldMkLst>
          <pc:docMk/>
          <pc:sldMk cId="3864773732" sldId="332"/>
        </pc:sldMkLst>
        <pc:spChg chg="mod">
          <ac:chgData name="Robby Roth" userId="47608e0cc0708d8b" providerId="LiveId" clId="{308BDE81-1127-40B7-915E-D14F0AC4DAEF}" dt="2020-01-30T23:48:38.375" v="117" actId="20577"/>
          <ac:spMkLst>
            <pc:docMk/>
            <pc:sldMk cId="3864773732" sldId="332"/>
            <ac:spMk id="4" creationId="{00000000-0000-0000-0000-000000000000}"/>
          </ac:spMkLst>
        </pc:spChg>
      </pc:sldChg>
      <pc:sldChg chg="modSp addCm">
        <pc:chgData name="Robby Roth" userId="47608e0cc0708d8b" providerId="LiveId" clId="{308BDE81-1127-40B7-915E-D14F0AC4DAEF}" dt="2020-01-30T23:50:43.052" v="134" actId="1589"/>
        <pc:sldMkLst>
          <pc:docMk/>
          <pc:sldMk cId="3981197718" sldId="334"/>
        </pc:sldMkLst>
        <pc:spChg chg="mod">
          <ac:chgData name="Robby Roth" userId="47608e0cc0708d8b" providerId="LiveId" clId="{308BDE81-1127-40B7-915E-D14F0AC4DAEF}" dt="2020-01-30T23:50:24.533" v="133" actId="20577"/>
          <ac:spMkLst>
            <pc:docMk/>
            <pc:sldMk cId="3981197718" sldId="334"/>
            <ac:spMk id="4"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2/17/21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‹Nr.›</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‹Nr.›</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sz="1100" dirty="0">
                <a:solidFill>
                  <a:prstClr val="black"/>
                </a:solidFill>
                <a:latin typeface="Arial" panose="020B0604020202020204" pitchFamily="34" charset="0"/>
                <a:ea typeface="+mn-ea"/>
                <a:cs typeface="+mn-cs"/>
              </a:rPr>
              <a:t>Many companies outsource portions of information systems activities. This figure lists popular reasons for doing so.</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40598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spcBef>
                <a:spcPct val="0"/>
              </a:spcBef>
            </a:pPr>
            <a:r>
              <a:rPr lang="en-US" dirty="0"/>
              <a:t>Questions </a:t>
            </a:r>
          </a:p>
          <a:p>
            <a:pPr>
              <a:spcBef>
                <a:spcPct val="0"/>
              </a:spcBef>
            </a:pPr>
            <a:r>
              <a:rPr lang="en-US" dirty="0"/>
              <a:t>1. To what extent are social media platforms an important part of your daily interactions? Do you use a certain social media platform because your family or friends use it? Why do you think this is the case?</a:t>
            </a:r>
          </a:p>
          <a:p>
            <a:pPr>
              <a:spcBef>
                <a:spcPct val="0"/>
              </a:spcBef>
            </a:pPr>
            <a:r>
              <a:rPr lang="en-US" dirty="0"/>
              <a:t>2. Are you one of the 87 million Facebook users who had their data shared with Cambridge Analytica? If so, did this situation bother you? Why or why not? </a:t>
            </a:r>
          </a:p>
          <a:p>
            <a:pPr>
              <a:spcBef>
                <a:spcPct val="0"/>
              </a:spcBef>
            </a:pPr>
            <a:r>
              <a:rPr lang="en-US" dirty="0"/>
              <a:t>3. During Mark Zuckerberg’s hearings on Capitol Hill, it became clear that many politicians have minimal knowledge about how Facebook operates as a business. How does this present challenges for the creation of regulations that may be put in place to ensure that Facebook and other tech companies properly manage user data? </a:t>
            </a:r>
          </a:p>
          <a:p>
            <a:pPr>
              <a:spcBef>
                <a:spcPct val="0"/>
              </a:spcBef>
            </a:pPr>
            <a:r>
              <a:rPr lang="en-US" dirty="0"/>
              <a:t>4. Why would Facebook offer a pay option? Would it be worth it to you to pay a monthly fee to access Facebook and know that your personal data would be protected? Why or why not?</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27280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85725" lvl="0" defTabSz="914400">
              <a:spcBef>
                <a:spcPct val="0"/>
              </a:spcBef>
            </a:pPr>
            <a:r>
              <a:rPr lang="en-US" sz="1100" dirty="0">
                <a:solidFill>
                  <a:prstClr val="black"/>
                </a:solidFill>
                <a:latin typeface="Arial" panose="020B0604020202020204" pitchFamily="34" charset="0"/>
                <a:ea typeface="+mn-ea"/>
                <a:cs typeface="+mn-cs"/>
              </a:rPr>
              <a:t>Outsourcing reduces some types of risk.</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72499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69863" lvl="0" indent="-169863" defTabSz="914400">
              <a:spcBef>
                <a:spcPct val="0"/>
              </a:spcBef>
              <a:buFontTx/>
              <a:buChar char="•"/>
            </a:pPr>
            <a:r>
              <a:rPr lang="en-US" sz="1100" dirty="0">
                <a:solidFill>
                  <a:prstClr val="black"/>
                </a:solidFill>
                <a:latin typeface="Arial" panose="020B0604020202020204" pitchFamily="34" charset="0"/>
                <a:ea typeface="+mn-ea"/>
                <a:cs typeface="+mn-cs"/>
              </a:rPr>
              <a:t>With modern telephone technology and Internet-enabled service databases, a single customer service call can be initiated in United States, partially processed in India, then Singapore, and finalized in Ireland.</a:t>
            </a:r>
          </a:p>
          <a:p>
            <a:pPr marL="169863" lvl="0" indent="-169863" defTabSz="914400">
              <a:spcBef>
                <a:spcPct val="0"/>
              </a:spcBef>
              <a:buFontTx/>
              <a:buChar char="•"/>
            </a:pPr>
            <a:r>
              <a:rPr lang="en-US" sz="1100" dirty="0">
                <a:solidFill>
                  <a:prstClr val="black"/>
                </a:solidFill>
                <a:latin typeface="Arial" panose="020B0604020202020204" pitchFamily="34" charset="0"/>
                <a:ea typeface="+mn-ea"/>
                <a:cs typeface="+mn-cs"/>
              </a:rPr>
              <a:t>Amazon.com operates customer service centers in the United States, India, and Ireland.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44869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sz="1100" dirty="0">
                <a:solidFill>
                  <a:prstClr val="black"/>
                </a:solidFill>
                <a:latin typeface="Arial" panose="020B0604020202020204" pitchFamily="34" charset="0"/>
                <a:ea typeface="+mn-ea"/>
                <a:cs typeface="+mn-cs"/>
              </a:rPr>
              <a:t>Categories of alternatives according to information systems components and outsourcing of hardware to the cloud.</a:t>
            </a:r>
          </a:p>
          <a:p>
            <a:pPr marL="259479" lvl="0" indent="-172986" defTabSz="914400">
              <a:buFont typeface="Arial" pitchFamily="34" charset="0"/>
              <a:buChar char="•"/>
              <a:defRPr/>
            </a:pPr>
            <a:r>
              <a:rPr lang="en-US" sz="1100" dirty="0">
                <a:solidFill>
                  <a:prstClr val="black"/>
                </a:solidFill>
                <a:latin typeface="Arial" panose="020B0604020202020204" pitchFamily="34" charset="0"/>
                <a:ea typeface="+mn-ea"/>
                <a:cs typeface="+mn-cs"/>
              </a:rPr>
              <a:t>Electronic Data Systems (EDS) successful for more than 30 years as outsource vendor of hardware infrastructure.</a:t>
            </a:r>
          </a:p>
          <a:p>
            <a:pPr marL="259479" lvl="0" indent="-172986" defTabSz="914400">
              <a:buFont typeface="Arial" pitchFamily="34" charset="0"/>
              <a:buChar char="•"/>
              <a:defRPr/>
            </a:pPr>
            <a:r>
              <a:rPr lang="en-US" sz="1100" dirty="0">
                <a:solidFill>
                  <a:prstClr val="black"/>
                </a:solidFill>
                <a:latin typeface="Arial" panose="020B0604020202020204" pitchFamily="34" charset="0"/>
                <a:ea typeface="+mn-ea"/>
                <a:cs typeface="+mn-cs"/>
              </a:rPr>
              <a:t>Software as a service (SaaS) an outsourcing alternative that provides hosted applications and data storage. Salesforce.com is a typical example of a SaaS provider.</a:t>
            </a:r>
          </a:p>
          <a:p>
            <a:pPr marL="259479" lvl="0" indent="-172986" defTabSz="914400">
              <a:buFont typeface="Arial" pitchFamily="34" charset="0"/>
              <a:buChar char="•"/>
              <a:defRPr/>
            </a:pPr>
            <a:r>
              <a:rPr lang="en-US" sz="1100" dirty="0">
                <a:solidFill>
                  <a:prstClr val="black"/>
                </a:solidFill>
                <a:latin typeface="Arial" panose="020B0604020202020204" pitchFamily="34" charset="0"/>
                <a:ea typeface="+mn-ea"/>
                <a:cs typeface="+mn-cs"/>
              </a:rPr>
              <a:t>Outsource an entire system: Oracle provides entire payroll function as an outsourced service. Client company only provides employee and work information, while payroll outsource vendor does the rest.</a:t>
            </a:r>
          </a:p>
          <a:p>
            <a:pPr marL="259479" lvl="0" indent="-172986" defTabSz="914400">
              <a:buFont typeface="Arial" pitchFamily="34" charset="0"/>
              <a:buChar char="•"/>
              <a:defRPr/>
            </a:pPr>
            <a:r>
              <a:rPr lang="en-US" sz="1100" dirty="0">
                <a:solidFill>
                  <a:prstClr val="black"/>
                </a:solidFill>
                <a:latin typeface="Arial" panose="020B0604020202020204" pitchFamily="34" charset="0"/>
                <a:ea typeface="+mn-ea"/>
                <a:cs typeface="+mn-cs"/>
              </a:rPr>
              <a:t>Web storefront is a form of application outsourcing. Amazon.com provides a Web storefront for product vendors and distributors who choose not to develop their own Web presence.</a:t>
            </a:r>
          </a:p>
          <a:p>
            <a:pPr marL="259479" lvl="0" indent="-172986" defTabSz="914400">
              <a:buFont typeface="Arial" pitchFamily="34" charset="0"/>
              <a:buChar char="•"/>
              <a:defRPr/>
            </a:pPr>
            <a:r>
              <a:rPr lang="en-US" sz="1100" dirty="0">
                <a:solidFill>
                  <a:prstClr val="black"/>
                </a:solidFill>
                <a:latin typeface="Arial" panose="020B0604020202020204" pitchFamily="34" charset="0"/>
                <a:ea typeface="+mn-ea"/>
                <a:cs typeface="+mn-cs"/>
              </a:rPr>
              <a:t>Some organizations choose to outsource an entire business function. Many companies outsource to travel agencies the function of arranging for employee travel. Some outsource vendors operate offices within other company’s facilities.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55683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86493" lvl="0" defTabSz="914400">
              <a:defRPr/>
            </a:pPr>
            <a:r>
              <a:rPr lang="en-US" sz="1100" dirty="0">
                <a:solidFill>
                  <a:prstClr val="black"/>
                </a:solidFill>
                <a:latin typeface="Arial" panose="020B0604020202020204" pitchFamily="34" charset="0"/>
                <a:ea typeface="+mn-ea"/>
                <a:cs typeface="+mn-cs"/>
              </a:rPr>
              <a:t>Outsourcing presents significant risks. </a:t>
            </a:r>
          </a:p>
          <a:p>
            <a:pPr marL="432465" lvl="0" indent="-172986" defTabSz="914400">
              <a:buFont typeface="Wingdings" pitchFamily="2" charset="2"/>
              <a:buChar char="Ø"/>
              <a:defRPr/>
            </a:pPr>
            <a:r>
              <a:rPr lang="en-US" sz="1100" dirty="0">
                <a:solidFill>
                  <a:prstClr val="black"/>
                </a:solidFill>
                <a:latin typeface="Arial" panose="020B0604020202020204" pitchFamily="34" charset="0"/>
                <a:ea typeface="+mn-ea"/>
                <a:cs typeface="+mn-cs"/>
              </a:rPr>
              <a:t>Loss of control over important business functions, loss of human capital, and important management resources.</a:t>
            </a:r>
          </a:p>
          <a:p>
            <a:pPr marL="432465" lvl="0" indent="-172986" defTabSz="914400">
              <a:buFont typeface="Wingdings" pitchFamily="2" charset="2"/>
              <a:buChar char="Ø"/>
              <a:defRPr/>
            </a:pPr>
            <a:r>
              <a:rPr lang="en-US" sz="1100" dirty="0">
                <a:solidFill>
                  <a:prstClr val="black"/>
                </a:solidFill>
                <a:latin typeface="Arial" panose="020B0604020202020204" pitchFamily="34" charset="0"/>
                <a:ea typeface="+mn-ea"/>
                <a:cs typeface="+mn-cs"/>
              </a:rPr>
              <a:t>Difficulty in identifying or realizing benefits.</a:t>
            </a:r>
          </a:p>
          <a:p>
            <a:pPr marL="432465" lvl="0" indent="-172986" defTabSz="914400">
              <a:buFont typeface="Wingdings" pitchFamily="2" charset="2"/>
              <a:buChar char="Ø"/>
              <a:defRPr/>
            </a:pPr>
            <a:r>
              <a:rPr lang="en-US" sz="1100" dirty="0">
                <a:solidFill>
                  <a:prstClr val="black"/>
                </a:solidFill>
                <a:latin typeface="Arial" panose="020B0604020202020204" pitchFamily="34" charset="0"/>
                <a:ea typeface="+mn-ea"/>
                <a:cs typeface="+mn-cs"/>
              </a:rPr>
              <a:t>Difficulty in ending outsourcing dependencies.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63786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 typeface="Arial" panose="020B0604020202020204" pitchFamily="34" charset="0"/>
              <a:buChar char="•"/>
            </a:pPr>
            <a:r>
              <a:rPr lang="en-US" sz="1100" dirty="0">
                <a:solidFill>
                  <a:prstClr val="black"/>
                </a:solidFill>
                <a:latin typeface="Arial" panose="020B0604020202020204" pitchFamily="34" charset="0"/>
                <a:ea typeface="+mn-ea"/>
                <a:cs typeface="+mn-cs"/>
              </a:rPr>
              <a:t>Vendor becomes </a:t>
            </a:r>
            <a:r>
              <a:rPr lang="en-US" sz="1100" i="1" dirty="0">
                <a:solidFill>
                  <a:prstClr val="black"/>
                </a:solidFill>
                <a:latin typeface="Arial" panose="020B0604020202020204" pitchFamily="34" charset="0"/>
                <a:ea typeface="+mn-ea"/>
                <a:cs typeface="+mn-cs"/>
              </a:rPr>
              <a:t>defacto </a:t>
            </a:r>
            <a:r>
              <a:rPr lang="en-US" sz="1100" dirty="0">
                <a:solidFill>
                  <a:prstClr val="black"/>
                </a:solidFill>
                <a:latin typeface="Arial" panose="020B0604020202020204" pitchFamily="34" charset="0"/>
                <a:ea typeface="+mn-ea"/>
                <a:cs typeface="+mn-cs"/>
              </a:rPr>
              <a:t>sole source and might increase its prices. </a:t>
            </a:r>
          </a:p>
          <a:p>
            <a:pPr marL="171450" lvl="0" indent="-171450" defTabSz="914400">
              <a:spcBef>
                <a:spcPct val="0"/>
              </a:spcBef>
              <a:buFont typeface="Arial" panose="020B0604020202020204" pitchFamily="34" charset="0"/>
              <a:buChar char="•"/>
            </a:pPr>
            <a:r>
              <a:rPr lang="en-US" sz="1100" dirty="0">
                <a:solidFill>
                  <a:prstClr val="black"/>
                </a:solidFill>
                <a:latin typeface="Arial" panose="020B0604020202020204" pitchFamily="34" charset="0"/>
                <a:ea typeface="+mn-ea"/>
                <a:cs typeface="+mn-cs"/>
              </a:rPr>
              <a:t>Vendor becomes tightly integrated such that parting company can be exceedingly risky.</a:t>
            </a:r>
          </a:p>
          <a:p>
            <a:pPr marL="431800" lvl="1" indent="-169863" defTabSz="914400">
              <a:spcBef>
                <a:spcPct val="0"/>
              </a:spcBef>
              <a:buFont typeface="Wingdings" pitchFamily="2" charset="2"/>
              <a:buChar char="Ø"/>
            </a:pPr>
            <a:r>
              <a:rPr lang="en-US" sz="1100" dirty="0">
                <a:solidFill>
                  <a:prstClr val="black"/>
                </a:solidFill>
                <a:latin typeface="Arial" panose="020B0604020202020204" pitchFamily="34" charset="0"/>
                <a:ea typeface="+mn-ea"/>
                <a:cs typeface="+mn-cs"/>
              </a:rPr>
              <a:t>Outsource vendor’s employees have gained significant knowledge of the company.</a:t>
            </a:r>
          </a:p>
          <a:p>
            <a:pPr marL="431800" lvl="1" indent="-169863" defTabSz="914400">
              <a:spcBef>
                <a:spcPct val="0"/>
              </a:spcBef>
              <a:buFont typeface="Wingdings" pitchFamily="2" charset="2"/>
              <a:buChar char="Ø"/>
            </a:pPr>
            <a:r>
              <a:rPr lang="en-US" sz="1100" dirty="0">
                <a:solidFill>
                  <a:prstClr val="black"/>
                </a:solidFill>
                <a:latin typeface="Arial" panose="020B0604020202020204" pitchFamily="34" charset="0"/>
                <a:ea typeface="+mn-ea"/>
                <a:cs typeface="+mn-cs"/>
              </a:rPr>
              <a:t>Vendor knows the server requirements in customer support, patterns of usage, and best procedures for downloading operational data into the data warehouse. Consequently, your lack of knowledge make it difficult to bring outsourced service back in-house.</a:t>
            </a:r>
          </a:p>
          <a:p>
            <a:pPr marL="431800" lvl="1" indent="-169863" defTabSz="914400">
              <a:spcBef>
                <a:spcPct val="0"/>
              </a:spcBef>
              <a:buFont typeface="Wingdings" pitchFamily="2" charset="2"/>
              <a:buChar char="Ø"/>
            </a:pPr>
            <a:r>
              <a:rPr lang="en-US" sz="1100" dirty="0">
                <a:solidFill>
                  <a:prstClr val="black"/>
                </a:solidFill>
                <a:latin typeface="Arial" panose="020B0604020202020204" pitchFamily="34" charset="0"/>
                <a:ea typeface="+mn-ea"/>
                <a:cs typeface="+mn-cs"/>
              </a:rPr>
              <a:t>Company must invest considerable work, duplication of effort, management time, and expense to change to another vendor.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23448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69863" lvl="0" indent="-169863" defTabSz="914400">
              <a:spcBef>
                <a:spcPct val="0"/>
              </a:spcBef>
              <a:buFontTx/>
              <a:buChar char="•"/>
            </a:pPr>
            <a:r>
              <a:rPr lang="en-US" sz="1100" dirty="0">
                <a:solidFill>
                  <a:prstClr val="black"/>
                </a:solidFill>
                <a:latin typeface="Arial" panose="020B0604020202020204" pitchFamily="34" charset="0"/>
                <a:ea typeface="+mn-ea"/>
                <a:cs typeface="+mn-cs"/>
              </a:rPr>
              <a:t>If you process huge files for data-mining applications, you have a right to the huge disks and fast processor that you need. However, if you merely receive email and access corporate Web portal, then your right is for more modest requirements.</a:t>
            </a:r>
          </a:p>
          <a:p>
            <a:pPr marL="169863" lvl="0" indent="-169863" defTabSz="914400">
              <a:spcBef>
                <a:spcPct val="0"/>
              </a:spcBef>
              <a:buFontTx/>
              <a:buChar char="•"/>
            </a:pPr>
            <a:r>
              <a:rPr lang="en-US" sz="1100" i="1" dirty="0">
                <a:solidFill>
                  <a:prstClr val="black"/>
                </a:solidFill>
                <a:latin typeface="Arial" panose="020B0604020202020204" pitchFamily="34" charset="0"/>
                <a:ea typeface="+mn-ea"/>
                <a:cs typeface="+mn-cs"/>
              </a:rPr>
              <a:t>Reliable </a:t>
            </a:r>
            <a:r>
              <a:rPr lang="en-US" sz="1100" dirty="0">
                <a:solidFill>
                  <a:prstClr val="black"/>
                </a:solidFill>
                <a:latin typeface="Arial" panose="020B0604020202020204" pitchFamily="34" charset="0"/>
                <a:ea typeface="+mn-ea"/>
                <a:cs typeface="+mn-cs"/>
              </a:rPr>
              <a:t>means you can process without problems.</a:t>
            </a:r>
          </a:p>
          <a:p>
            <a:pPr marL="169863" lvl="0" indent="-169863" defTabSz="914400">
              <a:spcBef>
                <a:spcPct val="0"/>
              </a:spcBef>
              <a:buFontTx/>
              <a:buChar char="•"/>
            </a:pPr>
            <a:r>
              <a:rPr lang="en-US" sz="1100" dirty="0">
                <a:solidFill>
                  <a:prstClr val="black"/>
                </a:solidFill>
                <a:latin typeface="Arial" panose="020B0604020202020204" pitchFamily="34" charset="0"/>
                <a:ea typeface="+mn-ea"/>
                <a:cs typeface="+mn-cs"/>
              </a:rPr>
              <a:t>Organization should protect your computer and files, and you should not normally need to think about security.</a:t>
            </a:r>
          </a:p>
          <a:p>
            <a:pPr marL="169863" lvl="0" indent="-169863" defTabSz="914400">
              <a:spcBef>
                <a:spcPct val="0"/>
              </a:spcBef>
              <a:buFontTx/>
              <a:buChar char="•"/>
            </a:pPr>
            <a:r>
              <a:rPr lang="en-US" sz="1100" dirty="0">
                <a:solidFill>
                  <a:prstClr val="black"/>
                </a:solidFill>
                <a:latin typeface="Arial" panose="020B0604020202020204" pitchFamily="34" charset="0"/>
                <a:ea typeface="+mn-ea"/>
                <a:cs typeface="+mn-cs"/>
              </a:rPr>
              <a:t>Participate in requirements meetings for new applications you will use and for major changes to applications currently used.</a:t>
            </a:r>
          </a:p>
          <a:p>
            <a:pPr marL="169863" lvl="0" indent="-169863" defTabSz="914400">
              <a:spcBef>
                <a:spcPct val="0"/>
              </a:spcBef>
              <a:buFontTx/>
              <a:buChar char="•"/>
            </a:pPr>
            <a:r>
              <a:rPr lang="en-US" sz="1100" dirty="0">
                <a:solidFill>
                  <a:prstClr val="black"/>
                </a:solidFill>
                <a:latin typeface="Arial" panose="020B0604020202020204" pitchFamily="34" charset="0"/>
                <a:ea typeface="+mn-ea"/>
                <a:cs typeface="+mn-cs"/>
              </a:rPr>
              <a:t>Receive prompt attention to your problems, concerns, and complaints about information services. Right to have means to report problems, and to know your problem has been received and registered with IS department. Right to have your problem resolved, consistent with established priorities.</a:t>
            </a:r>
          </a:p>
          <a:p>
            <a:pPr marL="169863" lvl="0" indent="-169863" defTabSz="914400">
              <a:spcBef>
                <a:spcPct val="0"/>
              </a:spcBef>
              <a:buFontTx/>
              <a:buChar char="•"/>
            </a:pPr>
            <a:r>
              <a:rPr lang="en-US" sz="1100" dirty="0">
                <a:solidFill>
                  <a:prstClr val="black"/>
                </a:solidFill>
                <a:latin typeface="Arial" panose="020B0604020202020204" pitchFamily="34" charset="0"/>
                <a:ea typeface="+mn-ea"/>
                <a:cs typeface="+mn-cs"/>
              </a:rPr>
              <a:t>Training convenient to you, easy to understand, and enables you to use systems to perform your job.</a:t>
            </a:r>
          </a:p>
          <a:p>
            <a:pPr marL="169863" lvl="0" indent="-169863" defTabSz="914400">
              <a:spcBef>
                <a:spcPct val="0"/>
              </a:spcBef>
              <a:buFontTx/>
              <a:buChar char="•"/>
            </a:pPr>
            <a:endParaRPr lang="en-US" sz="1100" dirty="0">
              <a:solidFill>
                <a:prstClr val="black"/>
              </a:solidFill>
              <a:latin typeface="Arial" panose="020B0604020202020204" pitchFamily="34" charset="0"/>
              <a:ea typeface="+mn-ea"/>
              <a:cs typeface="+mn-cs"/>
            </a:endParaRPr>
          </a:p>
          <a:p>
            <a:pPr lvl="0" defTabSz="914400">
              <a:defRPr/>
            </a:pPr>
            <a:r>
              <a:rPr lang="en-US" sz="1100" dirty="0">
                <a:solidFill>
                  <a:prstClr val="black"/>
                </a:solidFill>
                <a:latin typeface="Arial" panose="020B0604020202020204" pitchFamily="34" charset="0"/>
                <a:ea typeface="+mn-ea"/>
                <a:cs typeface="+mn-cs"/>
              </a:rPr>
              <a:t>Your responsibilities toward IS department and organization.</a:t>
            </a:r>
          </a:p>
          <a:p>
            <a:pPr marL="171435" lvl="0" indent="-171435" defTabSz="914400">
              <a:buFont typeface="Arial" pitchFamily="34" charset="0"/>
              <a:buChar char="•"/>
              <a:defRPr/>
            </a:pPr>
            <a:r>
              <a:rPr lang="en-US" sz="1100" dirty="0">
                <a:solidFill>
                  <a:prstClr val="black"/>
                </a:solidFill>
                <a:latin typeface="Arial" panose="020B0604020202020204" pitchFamily="34" charset="0"/>
                <a:ea typeface="+mn-ea"/>
                <a:cs typeface="+mn-cs"/>
              </a:rPr>
              <a:t>Do not expect hand-holding for basic operations. Nor expect to receive repetitive training and support for same issue.</a:t>
            </a:r>
          </a:p>
          <a:p>
            <a:pPr marL="171435" lvl="0" indent="-171435" defTabSz="914400">
              <a:buFont typeface="Arial" pitchFamily="34" charset="0"/>
              <a:buChar char="•"/>
              <a:defRPr/>
            </a:pPr>
            <a:r>
              <a:rPr lang="en-US" sz="1100" dirty="0">
                <a:solidFill>
                  <a:prstClr val="black"/>
                </a:solidFill>
                <a:latin typeface="Arial" panose="020B0604020202020204" pitchFamily="34" charset="0"/>
                <a:ea typeface="+mn-ea"/>
                <a:cs typeface="+mn-cs"/>
              </a:rPr>
              <a:t>Responsible for protecting your password(s), computer, your organization’s networks and databases.</a:t>
            </a:r>
          </a:p>
          <a:p>
            <a:pPr marL="171435" lvl="0" indent="-171435" defTabSz="914400">
              <a:buFont typeface="Arial" pitchFamily="34" charset="0"/>
              <a:buChar char="•"/>
              <a:defRPr/>
            </a:pPr>
            <a:r>
              <a:rPr lang="en-US" sz="1100" dirty="0">
                <a:solidFill>
                  <a:prstClr val="black"/>
                </a:solidFill>
                <a:latin typeface="Arial" panose="020B0604020202020204" pitchFamily="34" charset="0"/>
                <a:ea typeface="+mn-ea"/>
                <a:cs typeface="+mn-cs"/>
              </a:rPr>
              <a:t>Unauthorized modifications could interfere with automated maintenance programs for upgrading your computer and cause problems the IS department will have to fix.</a:t>
            </a:r>
          </a:p>
          <a:p>
            <a:pPr marL="171435" lvl="0" indent="-171435" defTabSz="914400">
              <a:buFont typeface="Arial" pitchFamily="34" charset="0"/>
              <a:buChar char="•"/>
              <a:defRPr/>
            </a:pPr>
            <a:r>
              <a:rPr lang="en-US" sz="1100" dirty="0">
                <a:solidFill>
                  <a:prstClr val="black"/>
                </a:solidFill>
                <a:latin typeface="Arial" panose="020B0604020202020204" pitchFamily="34" charset="0"/>
                <a:ea typeface="+mn-ea"/>
                <a:cs typeface="+mn-cs"/>
              </a:rPr>
              <a:t>Responsibility to treat information systems professionals professionally. One form of professional behavior is to learn basic computer skills to avoid reporting trivial problems.</a:t>
            </a:r>
          </a:p>
          <a:p>
            <a:pPr lvl="0" defTabSz="914400">
              <a:spcBef>
                <a:spcPct val="0"/>
              </a:spcBef>
            </a:pPr>
            <a:endParaRPr lang="en-US" sz="1100" dirty="0">
              <a:solidFill>
                <a:prstClr val="black"/>
              </a:solidFill>
              <a:latin typeface="Arial" panose="020B0604020202020204" pitchFamily="34" charset="0"/>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24983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spcBef>
                <a:spcPct val="0"/>
              </a:spcBef>
            </a:pPr>
            <a:r>
              <a:rPr lang="en-US" sz="1100" dirty="0">
                <a:solidFill>
                  <a:prstClr val="black"/>
                </a:solidFill>
                <a:latin typeface="Arial" panose="020B0604020202020204" pitchFamily="34" charset="0"/>
                <a:ea typeface="+mn-ea"/>
                <a:cs typeface="+mn-cs"/>
              </a:rPr>
              <a:t>GOALS</a:t>
            </a:r>
          </a:p>
          <a:p>
            <a:pPr marL="228600" lvl="0" indent="-228600" defTabSz="914400">
              <a:spcBef>
                <a:spcPct val="0"/>
              </a:spcBef>
              <a:buFont typeface="+mj-lt"/>
              <a:buAutoNum type="arabicPeriod"/>
            </a:pPr>
            <a:r>
              <a:rPr lang="en-US" sz="1100" dirty="0">
                <a:solidFill>
                  <a:prstClr val="black"/>
                </a:solidFill>
                <a:latin typeface="Arial" panose="020B0604020202020204" pitchFamily="34" charset="0"/>
                <a:ea typeface="+mn-ea"/>
                <a:cs typeface="+mn-cs"/>
              </a:rPr>
              <a:t>Evaluate ethics of employee activities in terms of a particular computer-use policy.</a:t>
            </a:r>
          </a:p>
          <a:p>
            <a:pPr marL="228600" lvl="0" indent="-228600" defTabSz="914400">
              <a:spcBef>
                <a:spcPct val="0"/>
              </a:spcBef>
              <a:buFont typeface="+mj-lt"/>
              <a:buAutoNum type="arabicPeriod"/>
            </a:pPr>
            <a:r>
              <a:rPr lang="en-US" sz="1100" dirty="0">
                <a:solidFill>
                  <a:prstClr val="black"/>
                </a:solidFill>
                <a:latin typeface="Arial" panose="020B0604020202020204" pitchFamily="34" charset="0"/>
                <a:ea typeface="+mn-ea"/>
                <a:cs typeface="+mn-cs"/>
              </a:rPr>
              <a:t>Forewarn students that employers have right to monitor computer usage, and many do.</a:t>
            </a:r>
          </a:p>
          <a:p>
            <a:pPr marL="228600" lvl="0" indent="-228600" defTabSz="914400">
              <a:spcBef>
                <a:spcPct val="0"/>
              </a:spcBef>
              <a:buFont typeface="+mj-lt"/>
              <a:buAutoNum type="arabicPeriod"/>
            </a:pPr>
            <a:r>
              <a:rPr lang="en-US" sz="1100" dirty="0">
                <a:solidFill>
                  <a:prstClr val="black"/>
                </a:solidFill>
                <a:latin typeface="Arial" panose="020B0604020202020204" pitchFamily="34" charset="0"/>
                <a:ea typeface="+mn-ea"/>
                <a:cs typeface="+mn-cs"/>
              </a:rPr>
              <a:t>Develop techniques for managing employees’ computer use.</a:t>
            </a:r>
          </a:p>
          <a:p>
            <a:pPr marL="228600" lvl="0" indent="-228600" defTabSz="914400">
              <a:spcBef>
                <a:spcPct val="0"/>
              </a:spcBef>
              <a:buFont typeface="+mj-lt"/>
              <a:buAutoNum type="arabicPeriod"/>
            </a:pPr>
            <a:endParaRPr lang="en-US" sz="1100" dirty="0">
              <a:solidFill>
                <a:prstClr val="black"/>
              </a:solidFill>
              <a:latin typeface="Arial" panose="020B0604020202020204" pitchFamily="34" charset="0"/>
              <a:ea typeface="+mn-ea"/>
              <a:cs typeface="+mn-cs"/>
            </a:endParaRPr>
          </a:p>
          <a:p>
            <a:pPr marL="228600" lvl="0" indent="-228600" defTabSz="914400">
              <a:spcBef>
                <a:spcPct val="0"/>
              </a:spcBef>
              <a:buFont typeface="Arial" panose="020B0604020202020204" pitchFamily="34" charset="0"/>
              <a:buChar char="•"/>
            </a:pPr>
            <a:r>
              <a:rPr lang="en-US" sz="1100" dirty="0">
                <a:solidFill>
                  <a:prstClr val="black"/>
                </a:solidFill>
                <a:latin typeface="Arial" panose="020B0604020202020204" pitchFamily="34" charset="0"/>
                <a:ea typeface="+mn-ea"/>
                <a:cs typeface="+mn-cs"/>
              </a:rPr>
              <a:t>Guide focuses on the student’s role as a manager rather than as a computer user.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9495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31</a:t>
            </a:fld>
            <a:endParaRPr lang="en-US" dirty="0"/>
          </a:p>
        </p:txBody>
      </p:sp>
    </p:spTree>
    <p:extLst>
      <p:ext uri="{BB962C8B-B14F-4D97-AF65-F5344CB8AC3E}">
        <p14:creationId xmlns:p14="http://schemas.microsoft.com/office/powerpoint/2010/main" val="65754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Goals</a:t>
            </a:r>
          </a:p>
          <a:p>
            <a:pPr lvl="0" defTabSz="914400"/>
            <a:r>
              <a:rPr lang="en-US" dirty="0">
                <a:solidFill>
                  <a:prstClr val="black"/>
                </a:solidFill>
                <a:latin typeface="Calibri" panose="020F0502020204030204"/>
                <a:ea typeface="+mn-ea"/>
                <a:cs typeface="+mn-cs"/>
              </a:rPr>
              <a:t>Use ARES to:</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Illustrate some technical issues dilemma of offshore outsourcing:</a:t>
            </a:r>
          </a:p>
          <a:p>
            <a:pPr lvl="0" defTabSz="914400"/>
            <a:r>
              <a:rPr lang="en-US" dirty="0">
                <a:solidFill>
                  <a:prstClr val="black"/>
                </a:solidFill>
                <a:latin typeface="Calibri" panose="020F0502020204030204"/>
                <a:ea typeface="+mn-ea"/>
                <a:cs typeface="+mn-cs"/>
              </a:rPr>
              <a:t>     – It can be considerably cheaper than domestic development.</a:t>
            </a:r>
          </a:p>
          <a:p>
            <a:pPr lvl="0" defTabSz="914400"/>
            <a:r>
              <a:rPr lang="en-US" dirty="0">
                <a:solidFill>
                  <a:prstClr val="black"/>
                </a:solidFill>
                <a:latin typeface="Calibri" panose="020F0502020204030204"/>
                <a:ea typeface="+mn-ea"/>
                <a:cs typeface="+mn-cs"/>
              </a:rPr>
              <a:t>      – It is replete with problems and risks.</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Have students make a list of all the problems they identify in scenario.</a:t>
            </a:r>
          </a:p>
          <a:p>
            <a:pPr lvl="0" defTabSz="914400"/>
            <a:endParaRPr lang="en-US" dirty="0">
              <a:solidFill>
                <a:prstClr val="black"/>
              </a:solidFill>
              <a:latin typeface="Calibri" panose="020F0502020204030204"/>
              <a:ea typeface="+mn-ea"/>
              <a:cs typeface="+mn-cs"/>
            </a:endParaRP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71703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Information systems are critical to organizational success and need to be managed responsibly. The chapter surveys the management of IS and IT resources. It first discusses the major functions and the organization of the IS department. Then, it discusses planning the use of IT/IS.</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Outsourcing is the process of hiring outside vendors to provide business services and related products. For our purposes, outsourcing refers to hiring outside vendors to provide information systems, products, and applications. The pros and cons, and risks of outsourcing discussed. </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The chapter next discusses the relationship between users to the IS department, such as user and IS department’s rights and responsibilities. </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The chapter concludes with a discussion of possible challenges that we will face in 2027, such as mobile devices at work. </a:t>
            </a:r>
          </a:p>
          <a:p>
            <a:pPr lvl="0" defTabSz="914400">
              <a:defRP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47829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Protection function is topic of Chapter 10. </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Develop functions important for IS majors, but less so for other business professionals and not considered in this text. </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To set stage, consider the organization of IS Department.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92429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This figure shows a typical top-level structure and reporting relationships of a large organization. </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The organizational structure varies depending on the organization’s size, culture, competitive environment, industry, and other factors.</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Other common titles are </a:t>
            </a:r>
            <a:r>
              <a:rPr lang="en-US" i="1" dirty="0">
                <a:solidFill>
                  <a:prstClr val="black"/>
                </a:solidFill>
                <a:latin typeface="Arial" panose="020B0604020202020204" pitchFamily="34" charset="0"/>
                <a:ea typeface="+mn-ea"/>
                <a:cs typeface="+mn-cs"/>
              </a:rPr>
              <a:t>vice president of information services, director of information services</a:t>
            </a:r>
            <a:r>
              <a:rPr lang="en-US" dirty="0">
                <a:solidFill>
                  <a:prstClr val="black"/>
                </a:solidFill>
                <a:latin typeface="Arial" panose="020B0604020202020204" pitchFamily="34" charset="0"/>
                <a:ea typeface="+mn-ea"/>
                <a:cs typeface="+mn-cs"/>
              </a:rPr>
              <a:t>, and, less commonly, </a:t>
            </a:r>
            <a:r>
              <a:rPr lang="en-US" i="1" dirty="0">
                <a:solidFill>
                  <a:prstClr val="black"/>
                </a:solidFill>
                <a:latin typeface="Arial" panose="020B0604020202020204" pitchFamily="34" charset="0"/>
                <a:ea typeface="+mn-ea"/>
                <a:cs typeface="+mn-cs"/>
              </a:rPr>
              <a:t>director of computer services</a:t>
            </a:r>
            <a:r>
              <a:rPr lang="en-US" dirty="0">
                <a:solidFill>
                  <a:prstClr val="black"/>
                </a:solidFill>
                <a:latin typeface="Arial" panose="020B0604020202020204" pitchFamily="34" charset="0"/>
                <a:ea typeface="+mn-ea"/>
                <a:cs typeface="+mn-cs"/>
              </a:rPr>
              <a:t>.</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The size and structure of the development group depend on whether programs are developed in-house.</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The </a:t>
            </a:r>
            <a:r>
              <a:rPr lang="en-US" i="1" dirty="0">
                <a:solidFill>
                  <a:prstClr val="black"/>
                </a:solidFill>
                <a:latin typeface="Arial" panose="020B0604020202020204" pitchFamily="34" charset="0"/>
                <a:ea typeface="+mn-ea"/>
                <a:cs typeface="+mn-cs"/>
              </a:rPr>
              <a:t>Data Administration </a:t>
            </a:r>
            <a:r>
              <a:rPr lang="en-US" dirty="0">
                <a:solidFill>
                  <a:prstClr val="black"/>
                </a:solidFill>
                <a:latin typeface="Arial" panose="020B0604020202020204" pitchFamily="34" charset="0"/>
                <a:ea typeface="+mn-ea"/>
                <a:cs typeface="+mn-cs"/>
              </a:rPr>
              <a:t>staff function is to protect data and information assets by establishing data standards and data management practices and policies.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34689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Job Positions in the Information Systems Industry</a:t>
            </a:r>
            <a:endParaRPr lang="en-US" dirty="0">
              <a:solidFill>
                <a:prstClr val="black"/>
              </a:solidFill>
              <a:latin typeface="Calibri" panose="020F0502020204030204"/>
              <a:ea typeface="+mn-ea"/>
              <a:cs typeface="+mn-cs"/>
            </a:endParaRPr>
          </a:p>
          <a:p>
            <a:pPr marL="171450" lvl="0" indent="-171450" defTabSz="914400">
              <a:spcBef>
                <a:spcPct val="0"/>
              </a:spcBef>
              <a:buFontTx/>
              <a:buChar char="•"/>
            </a:pPr>
            <a:r>
              <a:rPr lang="en-US" dirty="0">
                <a:solidFill>
                  <a:prstClr val="black"/>
                </a:solidFill>
                <a:latin typeface="Calibri" panose="020F0502020204030204"/>
                <a:ea typeface="+mn-ea"/>
                <a:cs typeface="+mn-cs"/>
              </a:rPr>
              <a:t>Relate to five components of an information system.</a:t>
            </a:r>
          </a:p>
          <a:p>
            <a:pPr marL="171450" lvl="0" indent="-171450" defTabSz="914400">
              <a:spcBef>
                <a:spcPct val="0"/>
              </a:spcBef>
              <a:buFontTx/>
              <a:buChar char="•"/>
            </a:pPr>
            <a:r>
              <a:rPr lang="en-US" dirty="0">
                <a:solidFill>
                  <a:prstClr val="black"/>
                </a:solidFill>
                <a:latin typeface="Arial" panose="020B0604020202020204" pitchFamily="34" charset="0"/>
                <a:ea typeface="+mn-ea"/>
                <a:cs typeface="+mn-cs"/>
              </a:rPr>
              <a:t>With exception of computer technician, and possibly test QA engineer, all these positions require a 4-year degree and business knowledge or business degree, and good verbal communications and writing skills.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72671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spcBef>
                <a:spcPct val="0"/>
              </a:spcBef>
              <a:buFontTx/>
              <a:buChar char="•"/>
            </a:pPr>
            <a:r>
              <a:rPr lang="en-US" dirty="0">
                <a:solidFill>
                  <a:prstClr val="black"/>
                </a:solidFill>
                <a:latin typeface="Arial" panose="020B0604020202020204" pitchFamily="34" charset="0"/>
                <a:ea typeface="+mn-ea"/>
                <a:cs typeface="+mn-cs"/>
              </a:rPr>
              <a:t>Salaries for information systems jobs have a wide range. Higher salaries are for professionals with more experience, working for larger companies, and living in larger cities.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33292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All information systems must be aligned with the organization’s competitive strategy.</a:t>
            </a:r>
          </a:p>
          <a:p>
            <a:pPr marL="171450" lvl="0" indent="-171450" defTabSz="914400">
              <a:buFont typeface="Arial" panose="020B0604020202020204" pitchFamily="34" charset="0"/>
              <a:buChar char="•"/>
            </a:pPr>
            <a:r>
              <a:rPr lang="en-US" sz="1100" dirty="0">
                <a:solidFill>
                  <a:prstClr val="black"/>
                </a:solidFill>
                <a:latin typeface="Arial" panose="020B0604020202020204" pitchFamily="34" charset="0"/>
                <a:ea typeface="+mn-ea"/>
                <a:cs typeface="+mn-cs"/>
              </a:rPr>
              <a:t>Maintaining alignment between IS capabilities and organizational strategy is a continual process. Without a strong CIO, IS may be perceived as a drag on organization’s opportunities. </a:t>
            </a:r>
          </a:p>
          <a:p>
            <a:pPr marL="171450" lvl="0" indent="-171450" defTabSz="914400">
              <a:spcBef>
                <a:spcPct val="0"/>
              </a:spcBef>
              <a:buFontTx/>
              <a:buChar char="•"/>
            </a:pPr>
            <a:r>
              <a:rPr lang="en-US" sz="1100" dirty="0">
                <a:solidFill>
                  <a:prstClr val="black"/>
                </a:solidFill>
                <a:latin typeface="Arial" panose="020B0604020202020204" pitchFamily="34" charset="0"/>
                <a:ea typeface="+mn-ea"/>
                <a:cs typeface="+mn-cs"/>
              </a:rPr>
              <a:t>A </a:t>
            </a:r>
            <a:r>
              <a:rPr lang="en-US" sz="1100" b="1" dirty="0">
                <a:solidFill>
                  <a:prstClr val="black"/>
                </a:solidFill>
                <a:latin typeface="Arial" panose="020B0604020202020204" pitchFamily="34" charset="0"/>
                <a:ea typeface="+mn-ea"/>
                <a:cs typeface="+mn-cs"/>
              </a:rPr>
              <a:t>steering committee </a:t>
            </a:r>
            <a:r>
              <a:rPr lang="en-US" sz="1100" dirty="0">
                <a:solidFill>
                  <a:prstClr val="black"/>
                </a:solidFill>
                <a:latin typeface="Arial" panose="020B0604020202020204" pitchFamily="34" charset="0"/>
                <a:ea typeface="+mn-ea"/>
                <a:cs typeface="+mn-cs"/>
              </a:rPr>
              <a:t>is a group of senior managers from the major business functions that works with CIO to set IS priorities and decide among major IS projects and alternatives. IS department sets up the steering committee’s schedule, agenda, and conducts meetings.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63779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At ARES Systems, building a large development and test team may be more than the company needs and require management skills that they don’t have. Outsourcing the development function saves them from needing this expertise.</a:t>
            </a:r>
            <a:endParaRPr lang="en-US" sz="1100" dirty="0">
              <a:solidFill>
                <a:prstClr val="black"/>
              </a:solidFill>
              <a:latin typeface="Arial" panose="020B0604020202020204" pitchFamily="34" charset="0"/>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37585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807084"/>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31627" y="4013968"/>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6741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2245030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
        <p:nvSpPr>
          <p:cNvPr id="9" name="Shape 39"/>
          <p:cNvSpPr txBox="1">
            <a:spLocks noGrp="1"/>
          </p:cNvSpPr>
          <p:nvPr>
            <p:ph type="body" idx="13"/>
          </p:nvPr>
        </p:nvSpPr>
        <p:spPr>
          <a:xfrm>
            <a:off x="633039" y="1500548"/>
            <a:ext cx="109728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2455271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609600" y="5811838"/>
            <a:ext cx="109728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4876801" y="6418263"/>
            <a:ext cx="639779"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7338485" y="6418263"/>
            <a:ext cx="604423"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9601201" y="6418263"/>
            <a:ext cx="768036"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10634802" y="6418263"/>
            <a:ext cx="1038132"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8" r:id="rId12"/>
    <p:sldLayoutId id="214748369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amazon.com/"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363663" cy="826560"/>
          </a:xfrm>
        </p:spPr>
        <p:txBody>
          <a:bodyPr anchor="b"/>
          <a:lstStyle/>
          <a:p>
            <a:pPr>
              <a:buSzPct val="100000"/>
            </a:pPr>
            <a:r>
              <a:rPr lang="en-US" dirty="0"/>
              <a:t>Experiencing M</a:t>
            </a:r>
            <a:r>
              <a:rPr lang="en-US" sz="100" dirty="0"/>
              <a:t> </a:t>
            </a:r>
            <a:r>
              <a:rPr lang="en-US" dirty="0"/>
              <a:t>I</a:t>
            </a:r>
            <a:r>
              <a:rPr lang="en-US" sz="100" dirty="0"/>
              <a:t> </a:t>
            </a:r>
            <a:r>
              <a:rPr lang="en-US" dirty="0"/>
              <a:t>S</a:t>
            </a:r>
            <a:endParaRPr lang="en-US" b="0"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1981199" y="1131312"/>
            <a:ext cx="8229600" cy="440920"/>
          </a:xfrm>
        </p:spPr>
        <p:txBody>
          <a:bodyPr/>
          <a:lstStyle/>
          <a:p>
            <a:r>
              <a:rPr lang="en-US" altLang="en-US" dirty="0">
                <a:latin typeface="+mn-lt"/>
                <a:cs typeface="Times New Roman" panose="02020603050405020304" pitchFamily="18" charset="0"/>
                <a:sym typeface="Times New Roman"/>
              </a:rPr>
              <a:t>Ninth Edition</a:t>
            </a:r>
            <a:endParaRPr lang="en-US" dirty="0">
              <a:latin typeface="+mn-lt"/>
              <a:cs typeface="Times New Roman" panose="02020603050405020304" pitchFamily="18" charset="0"/>
              <a:sym typeface="Times New Roman"/>
            </a:endParaRPr>
          </a:p>
        </p:txBody>
      </p:sp>
      <p:sp>
        <p:nvSpPr>
          <p:cNvPr id="4" name="Text Placeholder 3"/>
          <p:cNvSpPr>
            <a:spLocks noGrp="1"/>
          </p:cNvSpPr>
          <p:nvPr>
            <p:ph type="body" idx="2"/>
          </p:nvPr>
        </p:nvSpPr>
        <p:spPr>
          <a:xfrm>
            <a:off x="6553200" y="2209801"/>
            <a:ext cx="3657600" cy="815283"/>
          </a:xfrm>
        </p:spPr>
        <p:txBody>
          <a:bodyPr/>
          <a:lstStyle/>
          <a:p>
            <a:pPr lvl="0" algn="ctr"/>
            <a:r>
              <a:rPr lang="en-US" b="1" dirty="0">
                <a:latin typeface="+mn-lt"/>
              </a:rPr>
              <a:t>Chapter 11</a:t>
            </a:r>
          </a:p>
        </p:txBody>
      </p:sp>
      <p:sp>
        <p:nvSpPr>
          <p:cNvPr id="5" name="Text Placeholder 4"/>
          <p:cNvSpPr>
            <a:spLocks noGrp="1"/>
          </p:cNvSpPr>
          <p:nvPr>
            <p:ph type="body" idx="3"/>
          </p:nvPr>
        </p:nvSpPr>
        <p:spPr>
          <a:xfrm>
            <a:off x="6553200" y="3114462"/>
            <a:ext cx="3657600" cy="1553072"/>
          </a:xfrm>
        </p:spPr>
        <p:txBody>
          <a:bodyPr/>
          <a:lstStyle/>
          <a:p>
            <a:pPr algn="ctr"/>
            <a:r>
              <a:rPr lang="en-US" dirty="0">
                <a:latin typeface="+mn-lt"/>
              </a:rPr>
              <a:t>Information Systems Management</a:t>
            </a:r>
          </a:p>
        </p:txBody>
      </p:sp>
      <p:pic>
        <p:nvPicPr>
          <p:cNvPr id="8" name="Picture 7" descr="Image of textbook cover art for Experiencing MIS, 9th Edition, by David M. Kroenke and Randall J. Boyle&#10;">
            <a:extLst>
              <a:ext uri="{FF2B5EF4-FFF2-40B4-BE49-F238E27FC236}">
                <a16:creationId xmlns:a16="http://schemas.microsoft.com/office/drawing/2014/main" id="{66F68693-04B9-45A8-9FEE-D461A6FE8391}"/>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2259918" y="1850538"/>
            <a:ext cx="3418851" cy="4375951"/>
          </a:xfrm>
          <a:prstGeom prst="rect">
            <a:avLst/>
          </a:prstGeom>
          <a:ln w="9525">
            <a:solidFill>
              <a:schemeClr val="tx1"/>
            </a:solidFill>
          </a:ln>
        </p:spPr>
      </p:pic>
      <p:sp>
        <p:nvSpPr>
          <p:cNvPr id="6" name="Text Placeholder 5"/>
          <p:cNvSpPr>
            <a:spLocks noGrp="1"/>
          </p:cNvSpPr>
          <p:nvPr>
            <p:ph type="body" idx="13"/>
          </p:nvPr>
        </p:nvSpPr>
        <p:spPr>
          <a:xfrm>
            <a:off x="4069081" y="6474315"/>
            <a:ext cx="6275783" cy="246526"/>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2019, 2017 Pearson Education, Inc. All Rights Reserved</a:t>
            </a:r>
          </a:p>
        </p:txBody>
      </p:sp>
      <p:sp>
        <p:nvSpPr>
          <p:cNvPr id="7" name="TextBox 6"/>
          <p:cNvSpPr txBox="1"/>
          <p:nvPr/>
        </p:nvSpPr>
        <p:spPr>
          <a:xfrm>
            <a:off x="6919965" y="5024177"/>
            <a:ext cx="3094892"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Planning the Use of I</a:t>
            </a:r>
            <a:r>
              <a:rPr lang="en-US" sz="100" dirty="0"/>
              <a:t> </a:t>
            </a:r>
            <a:r>
              <a:rPr lang="en-US" dirty="0"/>
              <a:t>S/I</a:t>
            </a:r>
            <a:r>
              <a:rPr lang="en-US" sz="100" dirty="0"/>
              <a:t> </a:t>
            </a:r>
            <a:r>
              <a:rPr lang="en-US" dirty="0"/>
              <a:t>T</a:t>
            </a:r>
            <a:endParaRPr lang="en-US" kern="1200" dirty="0">
              <a:latin typeface="Times New Roman" panose="02020603050405020304" pitchFamily="18" charset="0"/>
              <a:ea typeface="+mj-ea"/>
              <a:cs typeface="Times New Roman" panose="02020603050405020304" pitchFamily="18" charset="0"/>
            </a:endParaRPr>
          </a:p>
        </p:txBody>
      </p:sp>
      <p:sp>
        <p:nvSpPr>
          <p:cNvPr id="4" name="Content Placeholder 3"/>
          <p:cNvSpPr>
            <a:spLocks noGrp="1"/>
          </p:cNvSpPr>
          <p:nvPr>
            <p:ph type="body" idx="1"/>
          </p:nvPr>
        </p:nvSpPr>
        <p:spPr>
          <a:xfrm>
            <a:off x="1981200" y="1600201"/>
            <a:ext cx="8229600" cy="979714"/>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11-2 How do organizations plan the use of I</a:t>
            </a:r>
            <a:r>
              <a:rPr lang="en-US" sz="100" dirty="0">
                <a:latin typeface="+mn-lt"/>
              </a:rPr>
              <a:t> </a:t>
            </a:r>
            <a:r>
              <a:rPr lang="en-US" sz="1400" dirty="0">
                <a:latin typeface="+mn-lt"/>
              </a:rPr>
              <a:t>S?</a:t>
            </a:r>
          </a:p>
          <a:p>
            <a:pPr marL="0" indent="0" defTabSz="685800">
              <a:buSzPts val="2400"/>
              <a:buNone/>
            </a:pPr>
            <a:r>
              <a:rPr lang="en-US" sz="2200" b="1" kern="1200" dirty="0">
                <a:solidFill>
                  <a:srgbClr val="000000"/>
                </a:solidFill>
              </a:rPr>
              <a:t>Figure 11-4</a:t>
            </a:r>
            <a:r>
              <a:rPr lang="en-US" sz="2200" kern="1200" dirty="0">
                <a:solidFill>
                  <a:srgbClr val="000000"/>
                </a:solidFill>
              </a:rPr>
              <a:t> </a:t>
            </a:r>
            <a:r>
              <a:rPr lang="en-US" sz="2200" dirty="0">
                <a:latin typeface="+mn-lt"/>
              </a:rPr>
              <a:t>Planning the Use of I</a:t>
            </a:r>
            <a:r>
              <a:rPr lang="en-US" sz="100" dirty="0">
                <a:latin typeface="+mn-lt"/>
              </a:rPr>
              <a:t> </a:t>
            </a:r>
            <a:r>
              <a:rPr lang="en-US" sz="2200" dirty="0">
                <a:latin typeface="+mn-lt"/>
              </a:rPr>
              <a:t>S/I</a:t>
            </a:r>
            <a:r>
              <a:rPr lang="en-US" sz="100" dirty="0">
                <a:latin typeface="+mn-lt"/>
              </a:rPr>
              <a:t> </a:t>
            </a:r>
            <a:r>
              <a:rPr lang="en-US" sz="2200" dirty="0">
                <a:latin typeface="+mn-lt"/>
              </a:rPr>
              <a:t>T</a:t>
            </a:r>
          </a:p>
        </p:txBody>
      </p:sp>
      <p:pic>
        <p:nvPicPr>
          <p:cNvPr id="5" name="Picture 4" descr="Charts that lists how the use of IS/IT is planned">
            <a:extLst>
              <a:ext uri="{FF2B5EF4-FFF2-40B4-BE49-F238E27FC236}">
                <a16:creationId xmlns:a16="http://schemas.microsoft.com/office/drawing/2014/main" id="{33430B55-9E73-44C8-BE88-45DAEDCA993A}"/>
              </a:ext>
            </a:extLst>
          </p:cNvPr>
          <p:cNvPicPr>
            <a:picLocks noChangeAspect="1"/>
          </p:cNvPicPr>
          <p:nvPr/>
        </p:nvPicPr>
        <p:blipFill>
          <a:blip r:embed="rId3"/>
          <a:stretch>
            <a:fillRect/>
          </a:stretch>
        </p:blipFill>
        <p:spPr>
          <a:xfrm>
            <a:off x="1981200" y="2704780"/>
            <a:ext cx="8049986" cy="2770142"/>
          </a:xfrm>
          <a:prstGeom prst="rect">
            <a:avLst/>
          </a:prstGeom>
        </p:spPr>
      </p:pic>
    </p:spTree>
    <p:extLst>
      <p:ext uri="{BB962C8B-B14F-4D97-AF65-F5344CB8AC3E}">
        <p14:creationId xmlns:p14="http://schemas.microsoft.com/office/powerpoint/2010/main" val="3023371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What is Outsourcing?</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11-3 What are the advantages and disadvantages of outsourcing?</a:t>
            </a:r>
          </a:p>
          <a:p>
            <a:pPr marL="255651" indent="-255651" defTabSz="685800">
              <a:spcAft>
                <a:spcPct val="0"/>
              </a:spcAft>
              <a:buSzPts val="2400"/>
            </a:pPr>
            <a:r>
              <a:rPr lang="en-US" sz="2400" kern="1200" dirty="0">
                <a:solidFill>
                  <a:srgbClr val="000000"/>
                </a:solidFill>
                <a:latin typeface="+mn-lt"/>
                <a:ea typeface="+mn-ea"/>
                <a:cs typeface="+mn-cs"/>
              </a:rPr>
              <a:t>Process of hiring another organization to perform services.</a:t>
            </a:r>
          </a:p>
          <a:p>
            <a:pPr marL="741553" lvl="1" indent="-284353" defTabSz="685800">
              <a:spcAft>
                <a:spcPct val="0"/>
              </a:spcAft>
              <a:buSzPts val="2400"/>
            </a:pPr>
            <a:r>
              <a:rPr lang="en-US" sz="2400" kern="1200" dirty="0">
                <a:solidFill>
                  <a:srgbClr val="000000"/>
                </a:solidFill>
                <a:latin typeface="+mn-lt"/>
                <a:ea typeface="+mn-ea"/>
                <a:cs typeface="+mn-cs"/>
              </a:rPr>
              <a:t>Save costs, gain expertise.</a:t>
            </a:r>
          </a:p>
          <a:p>
            <a:pPr marL="741553" lvl="1" indent="-284353" defTabSz="685800">
              <a:spcAft>
                <a:spcPct val="0"/>
              </a:spcAft>
              <a:buSzPts val="2400"/>
            </a:pPr>
            <a:r>
              <a:rPr lang="en-US" sz="2400" kern="1200" dirty="0">
                <a:solidFill>
                  <a:srgbClr val="000000"/>
                </a:solidFill>
                <a:latin typeface="+mn-lt"/>
                <a:ea typeface="+mn-ea"/>
                <a:cs typeface="+mn-cs"/>
              </a:rPr>
              <a:t>Save direct/indirect management time and attention.</a:t>
            </a:r>
          </a:p>
          <a:p>
            <a:pPr marL="255651" indent="-255651" defTabSz="685800">
              <a:spcAft>
                <a:spcPct val="0"/>
              </a:spcAft>
              <a:buSzPts val="2400"/>
            </a:pPr>
            <a:r>
              <a:rPr lang="en-US" sz="2400" kern="1200" dirty="0">
                <a:solidFill>
                  <a:srgbClr val="000000"/>
                </a:solidFill>
                <a:latin typeface="+mn-lt"/>
                <a:ea typeface="+mn-ea"/>
                <a:cs typeface="+mn-cs"/>
              </a:rPr>
              <a:t>Any value chain business activity can be outsourced.</a:t>
            </a:r>
          </a:p>
          <a:p>
            <a:pPr marL="255651" indent="-255651" defTabSz="685800">
              <a:spcAft>
                <a:spcPct val="0"/>
              </a:spcAft>
              <a:buSzPts val="2400"/>
            </a:pPr>
            <a:r>
              <a:rPr lang="en-US" sz="2400" b="1" kern="1200" dirty="0">
                <a:solidFill>
                  <a:srgbClr val="000000"/>
                </a:solidFill>
                <a:latin typeface="+mn-lt"/>
                <a:ea typeface="+mn-ea"/>
                <a:cs typeface="+mn-cs"/>
              </a:rPr>
              <a:t>“Your back room is someone else’s front room.” </a:t>
            </a:r>
            <a:r>
              <a:rPr lang="en-US" sz="2400" kern="1200" dirty="0">
                <a:solidFill>
                  <a:srgbClr val="000000"/>
                </a:solidFill>
                <a:latin typeface="+mn-lt"/>
                <a:ea typeface="+mn-ea"/>
                <a:cs typeface="+mn-cs"/>
              </a:rPr>
              <a:t>(Drucker)</a:t>
            </a:r>
          </a:p>
        </p:txBody>
      </p:sp>
    </p:spTree>
    <p:extLst>
      <p:ext uri="{BB962C8B-B14F-4D97-AF65-F5344CB8AC3E}">
        <p14:creationId xmlns:p14="http://schemas.microsoft.com/office/powerpoint/2010/main" val="2046474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sz="3200" kern="1200" dirty="0">
                <a:latin typeface="Times New Roman" panose="02020603050405020304" pitchFamily="18" charset="0"/>
                <a:ea typeface="+mj-ea"/>
                <a:cs typeface="Times New Roman" panose="02020603050405020304" pitchFamily="18" charset="0"/>
              </a:rPr>
              <a:t>Popular Reasons for Outsourcing I</a:t>
            </a:r>
            <a:r>
              <a:rPr lang="en-US" sz="100" kern="1200" dirty="0">
                <a:latin typeface="Times New Roman" panose="02020603050405020304" pitchFamily="18" charset="0"/>
                <a:ea typeface="+mj-ea"/>
                <a:cs typeface="Times New Roman" panose="02020603050405020304" pitchFamily="18" charset="0"/>
              </a:rPr>
              <a:t> </a:t>
            </a:r>
            <a:r>
              <a:rPr lang="en-US" sz="3200" kern="1200" dirty="0">
                <a:latin typeface="Times New Roman" panose="02020603050405020304" pitchFamily="18" charset="0"/>
                <a:ea typeface="+mj-ea"/>
                <a:cs typeface="Times New Roman" panose="02020603050405020304" pitchFamily="18" charset="0"/>
              </a:rPr>
              <a:t>S Services</a:t>
            </a:r>
          </a:p>
        </p:txBody>
      </p:sp>
      <p:sp>
        <p:nvSpPr>
          <p:cNvPr id="3" name="Text Placeholder 2"/>
          <p:cNvSpPr>
            <a:spLocks noGrp="1"/>
          </p:cNvSpPr>
          <p:nvPr>
            <p:ph type="body" idx="1"/>
          </p:nvPr>
        </p:nvSpPr>
        <p:spPr>
          <a:xfrm>
            <a:off x="1981200" y="1600201"/>
            <a:ext cx="8229600" cy="844144"/>
          </a:xfrm>
        </p:spPr>
        <p:txBody>
          <a:bodyPr/>
          <a:lstStyle/>
          <a:p>
            <a:pPr marL="0" indent="0" defTabSz="685800">
              <a:spcAft>
                <a:spcPct val="0"/>
              </a:spcAft>
              <a:buSzPts val="2400"/>
              <a:buNone/>
            </a:pPr>
            <a:r>
              <a:rPr lang="en-US" sz="1400" dirty="0">
                <a:latin typeface="+mn-lt"/>
              </a:rPr>
              <a:t>11-3 What are the advantages and disadvantages of outsourcing?</a:t>
            </a:r>
          </a:p>
          <a:p>
            <a:pPr marL="0" indent="0" defTabSz="685800">
              <a:spcAft>
                <a:spcPct val="0"/>
              </a:spcAft>
              <a:buSzPts val="2400"/>
              <a:buNone/>
            </a:pPr>
            <a:r>
              <a:rPr lang="en-US" sz="2200" b="1" dirty="0">
                <a:latin typeface="+mn-lt"/>
              </a:rPr>
              <a:t>Figure </a:t>
            </a:r>
            <a:r>
              <a:rPr lang="en-US" sz="2200" b="1" kern="1200" dirty="0">
                <a:solidFill>
                  <a:srgbClr val="000000"/>
                </a:solidFill>
              </a:rPr>
              <a:t>11</a:t>
            </a:r>
            <a:r>
              <a:rPr lang="en-US" sz="2200" b="1" dirty="0">
                <a:latin typeface="+mn-lt"/>
              </a:rPr>
              <a:t>-5 </a:t>
            </a:r>
            <a:r>
              <a:rPr lang="en-US" sz="2200" dirty="0">
                <a:latin typeface="+mn-lt"/>
              </a:rPr>
              <a:t>Popular Reasons for Outsourcing I</a:t>
            </a:r>
            <a:r>
              <a:rPr lang="en-US" sz="100" dirty="0">
                <a:latin typeface="+mn-lt"/>
              </a:rPr>
              <a:t> </a:t>
            </a:r>
            <a:r>
              <a:rPr lang="en-US" sz="2200" dirty="0">
                <a:latin typeface="+mn-lt"/>
              </a:rPr>
              <a:t>S Services</a:t>
            </a:r>
          </a:p>
        </p:txBody>
      </p:sp>
      <p:pic>
        <p:nvPicPr>
          <p:cNvPr id="6" name="Picture 5" descr="Figure summarizing the popular reasons for outsourcing information systems services">
            <a:extLst>
              <a:ext uri="{FF2B5EF4-FFF2-40B4-BE49-F238E27FC236}">
                <a16:creationId xmlns:a16="http://schemas.microsoft.com/office/drawing/2014/main" id="{129A9EEB-E506-4212-A0AB-7C0B8E1C1B9F}"/>
              </a:ext>
            </a:extLst>
          </p:cNvPr>
          <p:cNvPicPr>
            <a:picLocks noChangeAspect="1"/>
          </p:cNvPicPr>
          <p:nvPr/>
        </p:nvPicPr>
        <p:blipFill>
          <a:blip r:embed="rId3"/>
          <a:srcRect/>
          <a:stretch/>
        </p:blipFill>
        <p:spPr>
          <a:xfrm>
            <a:off x="3142844" y="2571791"/>
            <a:ext cx="5906313" cy="3769618"/>
          </a:xfrm>
          <a:prstGeom prst="rect">
            <a:avLst/>
          </a:prstGeom>
        </p:spPr>
      </p:pic>
    </p:spTree>
    <p:extLst>
      <p:ext uri="{BB962C8B-B14F-4D97-AF65-F5344CB8AC3E}">
        <p14:creationId xmlns:p14="http://schemas.microsoft.com/office/powerpoint/2010/main" val="4109721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Top-10 Highest-Paid Tech Skills</a:t>
            </a:r>
          </a:p>
        </p:txBody>
      </p:sp>
      <p:sp>
        <p:nvSpPr>
          <p:cNvPr id="4" name="Content Placeholder 3"/>
          <p:cNvSpPr>
            <a:spLocks noGrp="1"/>
          </p:cNvSpPr>
          <p:nvPr>
            <p:ph type="body" idx="1"/>
          </p:nvPr>
        </p:nvSpPr>
        <p:spPr>
          <a:xfrm>
            <a:off x="1981200" y="1600201"/>
            <a:ext cx="8229600" cy="821453"/>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11-3 What are the advantages and disadvantages of outsourcing?</a:t>
            </a:r>
          </a:p>
          <a:p>
            <a:pPr marL="0" indent="0" defTabSz="685800">
              <a:buSzPts val="2400"/>
              <a:buNone/>
            </a:pPr>
            <a:r>
              <a:rPr lang="en-US" sz="2200" b="1" kern="1200" dirty="0">
                <a:solidFill>
                  <a:srgbClr val="000000"/>
                </a:solidFill>
                <a:latin typeface="+mn-lt"/>
                <a:ea typeface="+mn-ea"/>
                <a:cs typeface="+mn-cs"/>
              </a:rPr>
              <a:t>Figure 11-6</a:t>
            </a:r>
            <a:r>
              <a:rPr lang="en-US" sz="2200" kern="1200" dirty="0">
                <a:solidFill>
                  <a:srgbClr val="000000"/>
                </a:solidFill>
                <a:latin typeface="+mn-lt"/>
                <a:ea typeface="+mn-ea"/>
                <a:cs typeface="+mn-cs"/>
              </a:rPr>
              <a:t> Top-10 Tech Skills</a:t>
            </a:r>
          </a:p>
        </p:txBody>
      </p:sp>
      <p:pic>
        <p:nvPicPr>
          <p:cNvPr id="5" name="Picture 4" descr="Charts listing the top 10 tech skills and how they have changed over the previous six years">
            <a:extLst>
              <a:ext uri="{FF2B5EF4-FFF2-40B4-BE49-F238E27FC236}">
                <a16:creationId xmlns:a16="http://schemas.microsoft.com/office/drawing/2014/main" id="{292DD240-7067-45E7-8A58-19A6ABEB1EAB}"/>
              </a:ext>
            </a:extLst>
          </p:cNvPr>
          <p:cNvPicPr>
            <a:picLocks noChangeAspect="1"/>
          </p:cNvPicPr>
          <p:nvPr/>
        </p:nvPicPr>
        <p:blipFill>
          <a:blip r:embed="rId2"/>
          <a:stretch>
            <a:fillRect/>
          </a:stretch>
        </p:blipFill>
        <p:spPr>
          <a:xfrm>
            <a:off x="2311400" y="2519312"/>
            <a:ext cx="6561666" cy="3834072"/>
          </a:xfrm>
          <a:prstGeom prst="rect">
            <a:avLst/>
          </a:prstGeom>
        </p:spPr>
      </p:pic>
    </p:spTree>
    <p:extLst>
      <p:ext uri="{BB962C8B-B14F-4D97-AF65-F5344CB8AC3E}">
        <p14:creationId xmlns:p14="http://schemas.microsoft.com/office/powerpoint/2010/main" val="714793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Poor Data Management at Facebook</a:t>
            </a:r>
            <a:endParaRPr lang="en-US"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So What?</a:t>
            </a:r>
          </a:p>
          <a:p>
            <a:pPr marL="255651" indent="-255651" defTabSz="685800">
              <a:spcAft>
                <a:spcPct val="0"/>
              </a:spcAft>
              <a:buSzPts val="2400"/>
            </a:pPr>
            <a:r>
              <a:rPr lang="en-US" sz="2400" kern="1200" dirty="0">
                <a:solidFill>
                  <a:srgbClr val="000000"/>
                </a:solidFill>
                <a:latin typeface="+mn-lt"/>
                <a:ea typeface="+mn-ea"/>
                <a:cs typeface="+mn-cs"/>
              </a:rPr>
              <a:t>Over 2 billion active users</a:t>
            </a:r>
          </a:p>
          <a:p>
            <a:pPr marL="255651" indent="-255651" defTabSz="685800">
              <a:spcAft>
                <a:spcPct val="0"/>
              </a:spcAft>
              <a:buSzPts val="2400"/>
            </a:pPr>
            <a:r>
              <a:rPr lang="en-US" sz="2400" kern="1200" dirty="0">
                <a:solidFill>
                  <a:srgbClr val="000000"/>
                </a:solidFill>
                <a:latin typeface="+mn-lt"/>
                <a:ea typeface="+mn-ea"/>
                <a:cs typeface="+mn-cs"/>
              </a:rPr>
              <a:t>Open model that allowed integration of a variety of other platforms and services</a:t>
            </a:r>
          </a:p>
          <a:p>
            <a:pPr marL="743001" lvl="1" indent="-255651" defTabSz="685800">
              <a:spcAft>
                <a:spcPct val="0"/>
              </a:spcAft>
              <a:buSzPts val="2400"/>
            </a:pPr>
            <a:r>
              <a:rPr lang="en-US" sz="2400" kern="1200" dirty="0">
                <a:solidFill>
                  <a:srgbClr val="000000"/>
                </a:solidFill>
                <a:latin typeface="+mn-lt"/>
                <a:ea typeface="+mn-ea"/>
                <a:cs typeface="+mn-cs"/>
              </a:rPr>
              <a:t>Users could log into 3rd party sites with Facebook login</a:t>
            </a:r>
          </a:p>
          <a:p>
            <a:pPr marL="255651" indent="-255651" defTabSz="685800">
              <a:spcAft>
                <a:spcPct val="0"/>
              </a:spcAft>
              <a:buSzPts val="2400"/>
            </a:pPr>
            <a:r>
              <a:rPr lang="en-US" sz="2400" kern="1200" dirty="0">
                <a:solidFill>
                  <a:srgbClr val="000000"/>
                </a:solidFill>
                <a:latin typeface="+mn-lt"/>
                <a:ea typeface="+mn-ea"/>
                <a:cs typeface="+mn-cs"/>
              </a:rPr>
              <a:t>Open model enabled 3rd party to siphon off 80 million Facebook users’ data</a:t>
            </a:r>
          </a:p>
          <a:p>
            <a:pPr marL="743001" lvl="1" indent="-255651" defTabSz="685800">
              <a:spcAft>
                <a:spcPct val="0"/>
              </a:spcAft>
              <a:buSzPts val="2400"/>
            </a:pPr>
            <a:r>
              <a:rPr lang="en-US" sz="2400" kern="1200" dirty="0">
                <a:solidFill>
                  <a:srgbClr val="000000"/>
                </a:solidFill>
                <a:latin typeface="+mn-lt"/>
                <a:ea typeface="+mn-ea"/>
                <a:cs typeface="+mn-cs"/>
              </a:rPr>
              <a:t>Data management practices damaged reputation</a:t>
            </a:r>
          </a:p>
        </p:txBody>
      </p:sp>
    </p:spTree>
    <p:extLst>
      <p:ext uri="{BB962C8B-B14F-4D97-AF65-F5344CB8AC3E}">
        <p14:creationId xmlns:p14="http://schemas.microsoft.com/office/powerpoint/2010/main" val="2495351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Risk Reduction</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11-3 What are the advantages and disadvantages of outsourcing?</a:t>
            </a:r>
          </a:p>
          <a:p>
            <a:pPr marL="255651" indent="-255651" defTabSz="685800">
              <a:spcAft>
                <a:spcPct val="0"/>
              </a:spcAft>
              <a:buSzPts val="2400"/>
            </a:pPr>
            <a:r>
              <a:rPr lang="en-US" sz="2400" kern="1200" dirty="0">
                <a:solidFill>
                  <a:srgbClr val="000000"/>
                </a:solidFill>
                <a:latin typeface="+mn-lt"/>
                <a:ea typeface="+mn-ea"/>
                <a:cs typeface="+mn-cs"/>
              </a:rPr>
              <a:t>Caps financial risk.</a:t>
            </a:r>
          </a:p>
          <a:p>
            <a:pPr marL="255651" indent="-255651" defTabSz="685800">
              <a:spcAft>
                <a:spcPct val="0"/>
              </a:spcAft>
              <a:buSzPts val="2400"/>
            </a:pPr>
            <a:r>
              <a:rPr lang="en-US" sz="2400" kern="1200" dirty="0">
                <a:solidFill>
                  <a:srgbClr val="000000"/>
                </a:solidFill>
                <a:latin typeface="+mn-lt"/>
                <a:ea typeface="+mn-ea"/>
                <a:cs typeface="+mn-cs"/>
              </a:rPr>
              <a:t>Ensures quality or avoids substandard quality.</a:t>
            </a:r>
          </a:p>
          <a:p>
            <a:pPr marL="255651" indent="-255651" defTabSz="685800">
              <a:spcAft>
                <a:spcPct val="0"/>
              </a:spcAft>
              <a:buSzPts val="2400"/>
            </a:pPr>
            <a:r>
              <a:rPr lang="en-US" sz="2400" kern="1200" dirty="0">
                <a:solidFill>
                  <a:srgbClr val="000000"/>
                </a:solidFill>
                <a:latin typeface="+mn-lt"/>
                <a:ea typeface="+mn-ea"/>
                <a:cs typeface="+mn-cs"/>
              </a:rPr>
              <a:t>Less likely to pick wrong hardware, software, network protocol, or implementing tax law changes incorrectly.</a:t>
            </a:r>
          </a:p>
          <a:p>
            <a:pPr marL="255651" indent="-255651" defTabSz="685800">
              <a:spcAft>
                <a:spcPct val="0"/>
              </a:spcAft>
              <a:buSzPts val="2400"/>
            </a:pPr>
            <a:r>
              <a:rPr lang="en-US" sz="2400" kern="1200" dirty="0">
                <a:solidFill>
                  <a:srgbClr val="000000"/>
                </a:solidFill>
                <a:latin typeface="+mn-lt"/>
                <a:ea typeface="+mn-ea"/>
                <a:cs typeface="+mn-cs"/>
              </a:rPr>
              <a:t>Vendor’s responsible for managing risks.</a:t>
            </a:r>
          </a:p>
        </p:txBody>
      </p:sp>
    </p:spTree>
    <p:extLst>
      <p:ext uri="{BB962C8B-B14F-4D97-AF65-F5344CB8AC3E}">
        <p14:creationId xmlns:p14="http://schemas.microsoft.com/office/powerpoint/2010/main" val="3000586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International Outsourcing</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11-3 What are the advantages and disadvantages of outsourcing?</a:t>
            </a:r>
          </a:p>
          <a:p>
            <a:pPr marL="255651" indent="-255651" defTabSz="685800">
              <a:spcAft>
                <a:spcPct val="0"/>
              </a:spcAft>
              <a:buSzPts val="2400"/>
            </a:pPr>
            <a:r>
              <a:rPr lang="en-US" sz="2400" kern="1200" dirty="0">
                <a:solidFill>
                  <a:srgbClr val="000000"/>
                </a:solidFill>
                <a:latin typeface="+mn-lt"/>
                <a:ea typeface="+mn-ea"/>
                <a:cs typeface="+mn-cs"/>
              </a:rPr>
              <a:t>India</a:t>
            </a:r>
          </a:p>
          <a:p>
            <a:pPr marL="741553" lvl="1" indent="-284353" defTabSz="685800">
              <a:spcAft>
                <a:spcPct val="0"/>
              </a:spcAft>
              <a:buSzPts val="2400"/>
            </a:pPr>
            <a:r>
              <a:rPr lang="en-US" sz="2400" kern="1200" dirty="0">
                <a:solidFill>
                  <a:srgbClr val="000000"/>
                </a:solidFill>
                <a:latin typeface="+mn-lt"/>
                <a:ea typeface="+mn-ea"/>
                <a:cs typeface="+mn-cs"/>
              </a:rPr>
              <a:t>Large, well-educated, English-speaking; labor cost is 20-30% of the U.S. labor cost</a:t>
            </a:r>
          </a:p>
          <a:p>
            <a:pPr marL="255651" indent="-255651" defTabSz="685800">
              <a:spcAft>
                <a:spcPct val="0"/>
              </a:spcAft>
              <a:buSzPts val="2400"/>
            </a:pPr>
            <a:r>
              <a:rPr lang="en-US" sz="2400" kern="1200" dirty="0">
                <a:solidFill>
                  <a:srgbClr val="000000"/>
                </a:solidFill>
                <a:latin typeface="+mn-lt"/>
                <a:ea typeface="+mn-ea"/>
                <a:cs typeface="+mn-cs"/>
              </a:rPr>
              <a:t>China and other countries, too.</a:t>
            </a:r>
          </a:p>
          <a:p>
            <a:pPr marL="255651" indent="-255651" defTabSz="685800">
              <a:spcAft>
                <a:spcPct val="0"/>
              </a:spcAft>
              <a:buSzPts val="2400"/>
            </a:pPr>
            <a:r>
              <a:rPr lang="en-US" sz="2400" kern="1200" dirty="0">
                <a:solidFill>
                  <a:srgbClr val="000000"/>
                </a:solidFill>
                <a:latin typeface="+mn-lt"/>
                <a:ea typeface="+mn-ea"/>
                <a:cs typeface="+mn-cs"/>
              </a:rPr>
              <a:t>Modern telephone technology and Internet-enabled service databases.</a:t>
            </a:r>
          </a:p>
          <a:p>
            <a:pPr marL="255651" indent="-255651" defTabSz="685800">
              <a:spcAft>
                <a:spcPct val="0"/>
              </a:spcAft>
              <a:buSzPts val="2400"/>
            </a:pPr>
            <a:r>
              <a:rPr lang="en-US" sz="2400" kern="1200" dirty="0">
                <a:solidFill>
                  <a:srgbClr val="000000"/>
                </a:solidFill>
                <a:latin typeface="+mn-lt"/>
                <a:ea typeface="+mn-ea"/>
                <a:cs typeface="+mn-cs"/>
              </a:rPr>
              <a:t>Customer support and other functions operational 24/7.</a:t>
            </a:r>
          </a:p>
        </p:txBody>
      </p:sp>
    </p:spTree>
    <p:extLst>
      <p:ext uri="{BB962C8B-B14F-4D97-AF65-F5344CB8AC3E}">
        <p14:creationId xmlns:p14="http://schemas.microsoft.com/office/powerpoint/2010/main" val="2345249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T Outsourcing Alternatives</a:t>
            </a:r>
          </a:p>
        </p:txBody>
      </p:sp>
      <p:sp>
        <p:nvSpPr>
          <p:cNvPr id="3" name="Text Placeholder 2"/>
          <p:cNvSpPr>
            <a:spLocks noGrp="1"/>
          </p:cNvSpPr>
          <p:nvPr>
            <p:ph type="body" idx="1"/>
          </p:nvPr>
        </p:nvSpPr>
        <p:spPr>
          <a:xfrm>
            <a:off x="1981200" y="1600201"/>
            <a:ext cx="8229600" cy="841549"/>
          </a:xfrm>
        </p:spPr>
        <p:txBody>
          <a:bodyPr/>
          <a:lstStyle/>
          <a:p>
            <a:pPr marL="0" indent="0" defTabSz="685800">
              <a:spcAft>
                <a:spcPct val="0"/>
              </a:spcAft>
              <a:buSzPts val="2400"/>
              <a:buNone/>
            </a:pPr>
            <a:r>
              <a:rPr lang="en-US" sz="1400" dirty="0">
                <a:latin typeface="+mn-lt"/>
              </a:rPr>
              <a:t>11-3 What are the advantages and disadvantages of outsourcing?</a:t>
            </a:r>
          </a:p>
          <a:p>
            <a:pPr marL="0" indent="0" defTabSz="685800">
              <a:spcAft>
                <a:spcPct val="0"/>
              </a:spcAft>
              <a:buSzPts val="2400"/>
              <a:buNone/>
            </a:pPr>
            <a:r>
              <a:rPr lang="en-US" sz="2200" b="1" dirty="0">
                <a:latin typeface="+mn-lt"/>
              </a:rPr>
              <a:t>Figure </a:t>
            </a:r>
            <a:r>
              <a:rPr lang="en-US" sz="2200" b="1" kern="1200" dirty="0">
                <a:solidFill>
                  <a:srgbClr val="000000"/>
                </a:solidFill>
              </a:rPr>
              <a:t>11</a:t>
            </a:r>
            <a:r>
              <a:rPr lang="en-US" sz="2200" b="1" dirty="0">
                <a:latin typeface="+mn-lt"/>
              </a:rPr>
              <a:t>-7</a:t>
            </a:r>
            <a:r>
              <a:rPr lang="en-US" sz="2200" dirty="0">
                <a:latin typeface="+mn-lt"/>
              </a:rPr>
              <a:t> I</a:t>
            </a:r>
            <a:r>
              <a:rPr lang="en-US" sz="100" dirty="0">
                <a:latin typeface="+mn-lt"/>
              </a:rPr>
              <a:t> </a:t>
            </a:r>
            <a:r>
              <a:rPr lang="en-US" sz="2200" dirty="0">
                <a:latin typeface="+mn-lt"/>
              </a:rPr>
              <a:t>S/I</a:t>
            </a:r>
            <a:r>
              <a:rPr lang="en-US" sz="100" dirty="0">
                <a:latin typeface="+mn-lt"/>
              </a:rPr>
              <a:t> </a:t>
            </a:r>
            <a:r>
              <a:rPr lang="en-US" sz="2200" dirty="0">
                <a:latin typeface="+mn-lt"/>
              </a:rPr>
              <a:t>T Outsourcing Alternatives</a:t>
            </a:r>
          </a:p>
        </p:txBody>
      </p:sp>
      <p:pic>
        <p:nvPicPr>
          <p:cNvPr id="6" name="Picture 5" descr="Figure that describes IS/IT outsourcing alternatives">
            <a:extLst>
              <a:ext uri="{FF2B5EF4-FFF2-40B4-BE49-F238E27FC236}">
                <a16:creationId xmlns:a16="http://schemas.microsoft.com/office/drawing/2014/main" id="{DAEEF853-49A9-4996-ADBC-22A054C1098E}"/>
              </a:ext>
            </a:extLst>
          </p:cNvPr>
          <p:cNvPicPr>
            <a:picLocks noChangeAspect="1"/>
          </p:cNvPicPr>
          <p:nvPr/>
        </p:nvPicPr>
        <p:blipFill>
          <a:blip r:embed="rId3"/>
          <a:srcRect/>
          <a:stretch/>
        </p:blipFill>
        <p:spPr>
          <a:xfrm>
            <a:off x="2753177" y="2587239"/>
            <a:ext cx="6685647" cy="3781979"/>
          </a:xfrm>
          <a:prstGeom prst="rect">
            <a:avLst/>
          </a:prstGeom>
        </p:spPr>
      </p:pic>
    </p:spTree>
    <p:extLst>
      <p:ext uri="{BB962C8B-B14F-4D97-AF65-F5344CB8AC3E}">
        <p14:creationId xmlns:p14="http://schemas.microsoft.com/office/powerpoint/2010/main" val="516056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What are the Risks of Outsourcing?</a:t>
            </a:r>
          </a:p>
        </p:txBody>
      </p:sp>
      <p:sp>
        <p:nvSpPr>
          <p:cNvPr id="4" name="Content Placeholder 3"/>
          <p:cNvSpPr>
            <a:spLocks noGrp="1"/>
          </p:cNvSpPr>
          <p:nvPr>
            <p:ph type="body" idx="1"/>
          </p:nvPr>
        </p:nvSpPr>
        <p:spPr>
          <a:xfrm>
            <a:off x="1981200" y="1600201"/>
            <a:ext cx="8229600" cy="821453"/>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11-3 What are the advantages and disadvantages of outsourcing?</a:t>
            </a:r>
          </a:p>
          <a:p>
            <a:pPr marL="0" indent="0" defTabSz="685800">
              <a:buSzPts val="2400"/>
              <a:buNone/>
            </a:pPr>
            <a:r>
              <a:rPr lang="en-US" sz="2200" b="1" kern="1200" dirty="0">
                <a:solidFill>
                  <a:srgbClr val="000000"/>
                </a:solidFill>
                <a:latin typeface="+mn-lt"/>
                <a:ea typeface="+mn-ea"/>
                <a:cs typeface="+mn-cs"/>
              </a:rPr>
              <a:t>Figure 11-8</a:t>
            </a:r>
            <a:r>
              <a:rPr lang="en-US" sz="2200" kern="1200" dirty="0">
                <a:solidFill>
                  <a:srgbClr val="000000"/>
                </a:solidFill>
                <a:latin typeface="+mn-lt"/>
                <a:ea typeface="+mn-ea"/>
                <a:cs typeface="+mn-cs"/>
              </a:rPr>
              <a:t> Outsourcing Risks</a:t>
            </a:r>
          </a:p>
        </p:txBody>
      </p:sp>
      <p:pic>
        <p:nvPicPr>
          <p:cNvPr id="6" name="Picture 5" descr="Figure that summarizes the primary outsourcing risks">
            <a:extLst>
              <a:ext uri="{FF2B5EF4-FFF2-40B4-BE49-F238E27FC236}">
                <a16:creationId xmlns:a16="http://schemas.microsoft.com/office/drawing/2014/main" id="{3DF95DF8-3DB5-4958-9366-EE591421A812}"/>
              </a:ext>
            </a:extLst>
          </p:cNvPr>
          <p:cNvPicPr>
            <a:picLocks noChangeAspect="1"/>
          </p:cNvPicPr>
          <p:nvPr/>
        </p:nvPicPr>
        <p:blipFill>
          <a:blip r:embed="rId3"/>
          <a:srcRect/>
          <a:stretch/>
        </p:blipFill>
        <p:spPr>
          <a:xfrm>
            <a:off x="2746756" y="2549926"/>
            <a:ext cx="6698488" cy="3789243"/>
          </a:xfrm>
          <a:prstGeom prst="rect">
            <a:avLst/>
          </a:prstGeom>
        </p:spPr>
      </p:pic>
    </p:spTree>
    <p:extLst>
      <p:ext uri="{BB962C8B-B14F-4D97-AF65-F5344CB8AC3E}">
        <p14:creationId xmlns:p14="http://schemas.microsoft.com/office/powerpoint/2010/main" val="3756219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Benefits Outweighed by Long-Term Costs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11-3 What are the advantages and disadvantages of outsourcing?</a:t>
            </a:r>
          </a:p>
          <a:p>
            <a:pPr marL="255651" indent="-255651" defTabSz="685800">
              <a:spcAft>
                <a:spcPct val="0"/>
              </a:spcAft>
              <a:buSzPts val="2400"/>
            </a:pPr>
            <a:r>
              <a:rPr lang="en-US" sz="2400" kern="1200" dirty="0">
                <a:solidFill>
                  <a:srgbClr val="000000"/>
                </a:solidFill>
                <a:latin typeface="+mn-lt"/>
                <a:ea typeface="+mn-ea"/>
                <a:cs typeface="+mn-cs"/>
              </a:rPr>
              <a:t>Dangers</a:t>
            </a:r>
          </a:p>
          <a:p>
            <a:pPr marL="741553" lvl="1" indent="-284353" defTabSz="685800">
              <a:spcAft>
                <a:spcPct val="0"/>
              </a:spcAft>
              <a:buSzPts val="2400"/>
            </a:pPr>
            <a:r>
              <a:rPr lang="en-US" sz="2400" kern="1200" dirty="0">
                <a:solidFill>
                  <a:srgbClr val="000000"/>
                </a:solidFill>
                <a:latin typeface="+mn-lt"/>
                <a:ea typeface="+mn-ea"/>
                <a:cs typeface="+mn-cs"/>
              </a:rPr>
              <a:t>Unit fixed cost contract prevents economies of scale.</a:t>
            </a:r>
          </a:p>
          <a:p>
            <a:pPr marL="741553" lvl="1" indent="-284353" defTabSz="685800">
              <a:spcAft>
                <a:spcPct val="0"/>
              </a:spcAft>
              <a:buSzPts val="2400"/>
            </a:pPr>
            <a:r>
              <a:rPr lang="en-US" sz="2400" kern="1200" dirty="0">
                <a:solidFill>
                  <a:srgbClr val="000000"/>
                </a:solidFill>
                <a:latin typeface="+mn-lt"/>
                <a:ea typeface="+mn-ea"/>
                <a:cs typeface="+mn-cs"/>
              </a:rPr>
              <a:t>Vendor </a:t>
            </a:r>
            <a:r>
              <a:rPr lang="en-US" sz="2400" b="1" kern="1200" dirty="0">
                <a:solidFill>
                  <a:srgbClr val="000000"/>
                </a:solidFill>
                <a:latin typeface="+mn-lt"/>
                <a:ea typeface="+mn-ea"/>
                <a:cs typeface="+mn-cs"/>
              </a:rPr>
              <a:t>de facto </a:t>
            </a:r>
            <a:r>
              <a:rPr lang="en-US" sz="2400" kern="1200" dirty="0">
                <a:solidFill>
                  <a:srgbClr val="000000"/>
                </a:solidFill>
                <a:latin typeface="+mn-lt"/>
                <a:ea typeface="+mn-ea"/>
                <a:cs typeface="+mn-cs"/>
              </a:rPr>
              <a:t>sole source.</a:t>
            </a:r>
          </a:p>
          <a:p>
            <a:pPr marL="741553" lvl="1" indent="-284353" defTabSz="685800">
              <a:spcAft>
                <a:spcPct val="0"/>
              </a:spcAft>
              <a:buSzPts val="2400"/>
            </a:pPr>
            <a:r>
              <a:rPr lang="en-US" sz="2400" kern="1200" dirty="0">
                <a:solidFill>
                  <a:srgbClr val="000000"/>
                </a:solidFill>
                <a:latin typeface="+mn-lt"/>
                <a:ea typeface="+mn-ea"/>
                <a:cs typeface="+mn-cs"/>
              </a:rPr>
              <a:t>Changing pricing strategy.</a:t>
            </a:r>
          </a:p>
          <a:p>
            <a:pPr marL="741553" lvl="1" indent="-284353" defTabSz="685800">
              <a:spcAft>
                <a:spcPct val="0"/>
              </a:spcAft>
              <a:buSzPts val="2400"/>
            </a:pPr>
            <a:r>
              <a:rPr lang="en-US" sz="2400" kern="1200" dirty="0">
                <a:solidFill>
                  <a:srgbClr val="000000"/>
                </a:solidFill>
                <a:latin typeface="+mn-lt"/>
                <a:ea typeface="+mn-ea"/>
                <a:cs typeface="+mn-cs"/>
              </a:rPr>
              <a:t>No easy exit (tightly integrated vendor).</a:t>
            </a:r>
          </a:p>
          <a:p>
            <a:pPr marL="741553" lvl="1" indent="-284353" defTabSz="685800">
              <a:spcAft>
                <a:spcPct val="0"/>
              </a:spcAft>
              <a:buSzPts val="2400"/>
            </a:pPr>
            <a:r>
              <a:rPr lang="en-US" sz="2400" kern="1200" dirty="0">
                <a:solidFill>
                  <a:srgbClr val="000000"/>
                </a:solidFill>
                <a:latin typeface="+mn-lt"/>
                <a:ea typeface="+mn-ea"/>
                <a:cs typeface="+mn-cs"/>
              </a:rPr>
              <a:t>Difficult to know if vendor well managed.</a:t>
            </a:r>
          </a:p>
        </p:txBody>
      </p:sp>
    </p:spTree>
    <p:extLst>
      <p:ext uri="{BB962C8B-B14F-4D97-AF65-F5344CB8AC3E}">
        <p14:creationId xmlns:p14="http://schemas.microsoft.com/office/powerpoint/2010/main" val="209977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“Outsourcing the Development of a Strategic Application Seems Risky.”</a:t>
            </a:r>
          </a:p>
        </p:txBody>
      </p:sp>
      <p:sp>
        <p:nvSpPr>
          <p:cNvPr id="3" name="Text Placeholder 2"/>
          <p:cNvSpPr>
            <a:spLocks noGrp="1"/>
          </p:cNvSpPr>
          <p:nvPr>
            <p:ph type="body" idx="1"/>
          </p:nvPr>
        </p:nvSpPr>
        <p:spPr>
          <a:xfrm>
            <a:off x="1981200" y="1600201"/>
            <a:ext cx="8229600" cy="1562387"/>
          </a:xfrm>
        </p:spPr>
        <p:txBody>
          <a:bodyPr wrap="square" lIns="91425" tIns="91425" rIns="91425" bIns="91425" anchor="t" anchorCtr="0">
            <a:noAutofit/>
          </a:bodyPr>
          <a:lstStyle/>
          <a:p>
            <a:pPr marL="255651" indent="-255651" defTabSz="685800">
              <a:spcAft>
                <a:spcPct val="0"/>
              </a:spcAft>
              <a:buSzPts val="2400"/>
            </a:pPr>
            <a:r>
              <a:rPr lang="en-US" sz="2400" kern="1200" dirty="0">
                <a:solidFill>
                  <a:srgbClr val="000000"/>
                </a:solidFill>
                <a:latin typeface="Arial (Body)"/>
                <a:ea typeface="+mn-ea"/>
                <a:cs typeface="+mn-cs"/>
              </a:rPr>
              <a:t>Team discuss outsourcing A</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R</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E</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 development to India.</a:t>
            </a:r>
          </a:p>
          <a:p>
            <a:pPr marL="255651" indent="-255651" defTabSz="685800">
              <a:spcAft>
                <a:spcPct val="0"/>
              </a:spcAft>
              <a:buSzPts val="2400"/>
            </a:pPr>
            <a:r>
              <a:rPr lang="en-US" sz="2400" kern="1200" dirty="0">
                <a:solidFill>
                  <a:srgbClr val="000000"/>
                </a:solidFill>
                <a:latin typeface="Arial (Body)"/>
                <a:ea typeface="+mn-ea"/>
                <a:cs typeface="+mn-cs"/>
              </a:rPr>
              <a:t>Raj’s friend in India (Sandeep) is a developer.</a:t>
            </a:r>
          </a:p>
          <a:p>
            <a:pPr marL="255651" indent="-255651" defTabSz="685800">
              <a:spcAft>
                <a:spcPct val="0"/>
              </a:spcAft>
              <a:buSzPts val="2400"/>
            </a:pPr>
            <a:r>
              <a:rPr lang="en-US" sz="2400" kern="1200" dirty="0">
                <a:solidFill>
                  <a:srgbClr val="000000"/>
                </a:solidFill>
                <a:latin typeface="Arial (Body)"/>
                <a:ea typeface="+mn-ea"/>
                <a:cs typeface="+mn-cs"/>
              </a:rPr>
              <a:t>Successfully developed</a:t>
            </a:r>
          </a:p>
        </p:txBody>
      </p:sp>
      <p:graphicFrame>
        <p:nvGraphicFramePr>
          <p:cNvPr id="5" name="Object 4" descr="C sharp"/>
          <p:cNvGraphicFramePr>
            <a:graphicFrameLocks noChangeAspect="1"/>
          </p:cNvGraphicFramePr>
          <p:nvPr>
            <p:extLst>
              <p:ext uri="{D42A27DB-BD31-4B8C-83A1-F6EECF244321}">
                <p14:modId xmlns:p14="http://schemas.microsoft.com/office/powerpoint/2010/main" val="3275540687"/>
              </p:ext>
            </p:extLst>
          </p:nvPr>
        </p:nvGraphicFramePr>
        <p:xfrm>
          <a:off x="5553974" y="2811177"/>
          <a:ext cx="500397" cy="351411"/>
        </p:xfrm>
        <a:graphic>
          <a:graphicData uri="http://schemas.openxmlformats.org/presentationml/2006/ole">
            <mc:AlternateContent xmlns:mc="http://schemas.openxmlformats.org/markup-compatibility/2006">
              <mc:Choice xmlns:v="urn:schemas-microsoft-com:vml" Requires="v">
                <p:oleObj spid="_x0000_s1025" name="Equation" r:id="rId4" imgW="253800" imgH="177480" progId="Equation.DSMT4">
                  <p:embed/>
                </p:oleObj>
              </mc:Choice>
              <mc:Fallback>
                <p:oleObj name="Equation" r:id="rId4" imgW="253800" imgH="177480" progId="Equation.DSMT4">
                  <p:embed/>
                  <p:pic>
                    <p:nvPicPr>
                      <p:cNvPr id="5" name="Object 4" descr="C sharp"/>
                      <p:cNvPicPr/>
                      <p:nvPr/>
                    </p:nvPicPr>
                    <p:blipFill>
                      <a:blip r:embed="rId5"/>
                      <a:stretch>
                        <a:fillRect/>
                      </a:stretch>
                    </p:blipFill>
                    <p:spPr>
                      <a:xfrm>
                        <a:off x="5553974" y="2811177"/>
                        <a:ext cx="500397" cy="351411"/>
                      </a:xfrm>
                      <a:prstGeom prst="rect">
                        <a:avLst/>
                      </a:prstGeom>
                    </p:spPr>
                  </p:pic>
                </p:oleObj>
              </mc:Fallback>
            </mc:AlternateContent>
          </a:graphicData>
        </a:graphic>
      </p:graphicFrame>
      <p:sp>
        <p:nvSpPr>
          <p:cNvPr id="4" name="Text Placeholder 3"/>
          <p:cNvSpPr>
            <a:spLocks noGrp="1"/>
          </p:cNvSpPr>
          <p:nvPr>
            <p:ph type="body" idx="2"/>
          </p:nvPr>
        </p:nvSpPr>
        <p:spPr>
          <a:xfrm>
            <a:off x="1981200" y="2709997"/>
            <a:ext cx="8229600" cy="2879968"/>
          </a:xfrm>
          <a:noFill/>
          <a:ln>
            <a:noFill/>
          </a:ln>
        </p:spPr>
        <p:txBody>
          <a:bodyPr lIns="91425" tIns="91425" rIns="91425" bIns="91425" anchor="t" anchorCtr="0"/>
          <a:lstStyle/>
          <a:p>
            <a:pPr marL="0" indent="3998913" defTabSz="685800">
              <a:spcAft>
                <a:spcPct val="0"/>
              </a:spcAft>
              <a:buSzPts val="2400"/>
              <a:buNone/>
            </a:pPr>
            <a:r>
              <a:rPr lang="en-US" sz="2400" kern="1200" dirty="0">
                <a:solidFill>
                  <a:srgbClr val="000000"/>
                </a:solidFill>
                <a:latin typeface="Arial (Body)"/>
                <a:ea typeface="+mn-ea"/>
                <a:cs typeface="+mn-cs"/>
              </a:rPr>
              <a:t>app for him.</a:t>
            </a:r>
          </a:p>
          <a:p>
            <a:pPr marL="255651" indent="-255651" defTabSz="685800">
              <a:spcAft>
                <a:spcPct val="0"/>
              </a:spcAft>
              <a:buSzPts val="2400"/>
            </a:pPr>
            <a:r>
              <a:rPr lang="en-US" sz="2400" kern="1200" dirty="0">
                <a:solidFill>
                  <a:srgbClr val="000000"/>
                </a:solidFill>
                <a:latin typeface="Arial (Body)"/>
                <a:ea typeface="+mn-ea"/>
                <a:cs typeface="+mn-cs"/>
              </a:rPr>
              <a:t>Risks: What if he doesn’t finish? Takes code? Loses interest?</a:t>
            </a:r>
          </a:p>
          <a:p>
            <a:pPr marL="255651" indent="-255651" defTabSz="685800">
              <a:spcAft>
                <a:spcPct val="0"/>
              </a:spcAft>
              <a:buSzPts val="2400"/>
            </a:pPr>
            <a:r>
              <a:rPr lang="en-US" sz="2400" kern="1200" dirty="0">
                <a:solidFill>
                  <a:srgbClr val="000000"/>
                </a:solidFill>
                <a:latin typeface="Arial (Body)"/>
                <a:ea typeface="+mn-ea"/>
                <a:cs typeface="+mn-cs"/>
              </a:rPr>
              <a:t>Will cost 4 to 6 times as much to develop in U.S.</a:t>
            </a:r>
          </a:p>
          <a:p>
            <a:pPr marL="255651" indent="-255651" defTabSz="685800">
              <a:spcAft>
                <a:spcPct val="0"/>
              </a:spcAft>
              <a:buSzPts val="2400"/>
            </a:pPr>
            <a:r>
              <a:rPr lang="en-US" sz="2400" kern="1200" dirty="0">
                <a:solidFill>
                  <a:srgbClr val="000000"/>
                </a:solidFill>
                <a:latin typeface="Arial (Body)"/>
                <a:ea typeface="+mn-ea"/>
                <a:cs typeface="+mn-cs"/>
              </a:rPr>
              <a:t>Bite the bullet and hire own programmers.</a:t>
            </a:r>
          </a:p>
        </p:txBody>
      </p:sp>
    </p:spTree>
    <p:extLst>
      <p:ext uri="{BB962C8B-B14F-4D97-AF65-F5344CB8AC3E}">
        <p14:creationId xmlns:p14="http://schemas.microsoft.com/office/powerpoint/2010/main" val="115497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Your 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 Rights and Responsibilities</a:t>
            </a:r>
          </a:p>
        </p:txBody>
      </p:sp>
      <p:sp>
        <p:nvSpPr>
          <p:cNvPr id="4" name="Content Placeholder 3"/>
          <p:cNvSpPr>
            <a:spLocks noGrp="1"/>
          </p:cNvSpPr>
          <p:nvPr>
            <p:ph idx="1"/>
          </p:nvPr>
        </p:nvSpPr>
        <p:spPr>
          <a:xfrm>
            <a:off x="1981200" y="1600200"/>
            <a:ext cx="8229600" cy="751114"/>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11-4 What are your user rights and responsibilities?</a:t>
            </a:r>
          </a:p>
          <a:p>
            <a:pPr marL="0" indent="0" defTabSz="685800">
              <a:buSzPts val="2400"/>
              <a:buNone/>
            </a:pPr>
            <a:r>
              <a:rPr lang="en-US" sz="1800" b="1" kern="1200" dirty="0">
                <a:solidFill>
                  <a:srgbClr val="000000"/>
                </a:solidFill>
                <a:latin typeface="+mn-lt"/>
                <a:ea typeface="+mn-ea"/>
                <a:cs typeface="+mn-cs"/>
              </a:rPr>
              <a:t>Figure 11-9</a:t>
            </a:r>
            <a:r>
              <a:rPr lang="en-US" sz="1800" kern="1200" dirty="0">
                <a:solidFill>
                  <a:srgbClr val="000000"/>
                </a:solidFill>
                <a:latin typeface="+mn-lt"/>
                <a:ea typeface="+mn-ea"/>
                <a:cs typeface="+mn-cs"/>
              </a:rPr>
              <a:t> User Information Systems Rights and Responsibilities</a:t>
            </a:r>
          </a:p>
        </p:txBody>
      </p:sp>
      <p:pic>
        <p:nvPicPr>
          <p:cNvPr id="11" name="Picture 10" descr="Chart that lists information system user rights and responsibilities">
            <a:extLst>
              <a:ext uri="{FF2B5EF4-FFF2-40B4-BE49-F238E27FC236}">
                <a16:creationId xmlns:a16="http://schemas.microsoft.com/office/drawing/2014/main" id="{DABE2318-3924-4507-A761-3D9A75D4B14C}"/>
              </a:ext>
            </a:extLst>
          </p:cNvPr>
          <p:cNvPicPr>
            <a:picLocks noChangeAspect="1"/>
          </p:cNvPicPr>
          <p:nvPr/>
        </p:nvPicPr>
        <p:blipFill>
          <a:blip r:embed="rId3"/>
          <a:stretch>
            <a:fillRect/>
          </a:stretch>
        </p:blipFill>
        <p:spPr>
          <a:xfrm>
            <a:off x="1981200" y="2495249"/>
            <a:ext cx="8340982" cy="3761619"/>
          </a:xfrm>
          <a:prstGeom prst="rect">
            <a:avLst/>
          </a:prstGeom>
        </p:spPr>
      </p:pic>
    </p:spTree>
    <p:extLst>
      <p:ext uri="{BB962C8B-B14F-4D97-AF65-F5344CB8AC3E}">
        <p14:creationId xmlns:p14="http://schemas.microsoft.com/office/powerpoint/2010/main" val="1161943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How Does the Knowledge in This Chapter Help You? </a:t>
            </a:r>
            <a:r>
              <a:rPr lang="en-US" sz="2000" b="0" kern="1200" dirty="0">
                <a:latin typeface="Times New Roman" panose="02020603050405020304" pitchFamily="18" charset="0"/>
                <a:ea typeface="+mj-ea"/>
                <a:cs typeface="Times New Roman" panose="02020603050405020304" pitchFamily="18" charset="0"/>
              </a:rPr>
              <a:t>(1 of 2)</a:t>
            </a:r>
          </a:p>
        </p:txBody>
      </p:sp>
      <p:sp>
        <p:nvSpPr>
          <p:cNvPr id="4" name="Text Placeholder 3"/>
          <p:cNvSpPr>
            <a:spLocks noGrp="1"/>
          </p:cNvSpPr>
          <p:nvPr>
            <p:ph type="body" idx="1"/>
          </p:nvPr>
        </p:nvSpPr>
        <p:spPr/>
        <p:txBody>
          <a:bodyPr wrap="square" lIns="91425" tIns="91425" rIns="91425" bIns="91425" anchor="t" anchorCtr="0">
            <a:noAutofit/>
          </a:bodyPr>
          <a:lstStyle/>
          <a:p>
            <a:pPr marL="255651" indent="-255651" defTabSz="685800">
              <a:spcAft>
                <a:spcPct val="0"/>
              </a:spcAft>
              <a:buSzPts val="2400"/>
            </a:pPr>
            <a:r>
              <a:rPr lang="en-US" sz="2200" kern="1200" dirty="0">
                <a:solidFill>
                  <a:srgbClr val="000000"/>
                </a:solidFill>
                <a:latin typeface="+mn-lt"/>
                <a:ea typeface="+mn-ea"/>
                <a:cs typeface="+mn-cs"/>
              </a:rPr>
              <a:t>Know primary responsibilities of I</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S department and can understand why department may implement standards and policies it does</a:t>
            </a:r>
          </a:p>
          <a:p>
            <a:pPr marL="255651" indent="-255651" defTabSz="685800">
              <a:spcAft>
                <a:spcPct val="0"/>
              </a:spcAft>
              <a:buSzPts val="2400"/>
            </a:pPr>
            <a:r>
              <a:rPr lang="en-US" sz="2200" kern="1200" dirty="0">
                <a:solidFill>
                  <a:srgbClr val="000000"/>
                </a:solidFill>
                <a:latin typeface="+mn-lt"/>
                <a:ea typeface="+mn-ea"/>
                <a:cs typeface="+mn-cs"/>
              </a:rPr>
              <a:t>Know planning functions of I</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S and how they relate to rest of organization</a:t>
            </a:r>
          </a:p>
          <a:p>
            <a:pPr marL="255651" indent="-255651" defTabSz="685800">
              <a:spcAft>
                <a:spcPct val="0"/>
              </a:spcAft>
              <a:buSzPts val="2400"/>
            </a:pPr>
            <a:r>
              <a:rPr lang="en-US" sz="2200" kern="1200" dirty="0">
                <a:solidFill>
                  <a:srgbClr val="000000"/>
                </a:solidFill>
                <a:latin typeface="+mn-lt"/>
                <a:ea typeface="+mn-ea"/>
                <a:cs typeface="+mn-cs"/>
              </a:rPr>
              <a:t>Know reasons for outsourcing I</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S services, most common and popular outsource alternatives, and outsourcing risks</a:t>
            </a:r>
          </a:p>
          <a:p>
            <a:pPr marL="255651" indent="-255651" defTabSz="685800">
              <a:spcAft>
                <a:spcPct val="0"/>
              </a:spcAft>
              <a:buSzPts val="2400"/>
            </a:pPr>
            <a:r>
              <a:rPr lang="en-US" sz="2200" kern="1200" dirty="0">
                <a:solidFill>
                  <a:srgbClr val="000000"/>
                </a:solidFill>
                <a:latin typeface="+mn-lt"/>
                <a:ea typeface="+mn-ea"/>
                <a:cs typeface="+mn-cs"/>
              </a:rPr>
              <a:t>Know how to be a better consumer of I</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S department services</a:t>
            </a:r>
          </a:p>
        </p:txBody>
      </p:sp>
    </p:spTree>
    <p:extLst>
      <p:ext uri="{BB962C8B-B14F-4D97-AF65-F5344CB8AC3E}">
        <p14:creationId xmlns:p14="http://schemas.microsoft.com/office/powerpoint/2010/main" val="1791340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How Does the Knowledge in This Chapter Help You? </a:t>
            </a:r>
            <a:r>
              <a:rPr lang="en-US" sz="2000" b="0" kern="1200" dirty="0">
                <a:latin typeface="Times New Roman" panose="02020603050405020304" pitchFamily="18" charset="0"/>
                <a:ea typeface="+mj-ea"/>
                <a:cs typeface="Times New Roman" panose="02020603050405020304" pitchFamily="18" charset="0"/>
              </a:rPr>
              <a:t>(2 of 2)</a:t>
            </a:r>
          </a:p>
        </p:txBody>
      </p:sp>
      <p:sp>
        <p:nvSpPr>
          <p:cNvPr id="4" name="Text Placeholder 3"/>
          <p:cNvSpPr>
            <a:spLocks noGrp="1"/>
          </p:cNvSpPr>
          <p:nvPr>
            <p:ph type="body" idx="1"/>
          </p:nvPr>
        </p:nvSpPr>
        <p:spPr/>
        <p:txBody>
          <a:bodyPr wrap="square" lIns="91425" tIns="91425" rIns="91425" bIns="91425" anchor="t" anchorCtr="0">
            <a:noAutofit/>
          </a:bodyPr>
          <a:lstStyle/>
          <a:p>
            <a:pPr marL="255651" indent="-255651" defTabSz="685800">
              <a:spcAft>
                <a:spcPct val="0"/>
              </a:spcAft>
              <a:buSzPts val="2400"/>
            </a:pPr>
            <a:r>
              <a:rPr lang="en-US" sz="2200" kern="1200" dirty="0">
                <a:solidFill>
                  <a:srgbClr val="000000"/>
                </a:solidFill>
                <a:latin typeface="+mn-lt"/>
                <a:ea typeface="+mn-ea"/>
                <a:cs typeface="+mn-cs"/>
              </a:rPr>
              <a:t>Know kinds of work that must be done and the advantages, disadvantages, and choices for outsourcing work</a:t>
            </a:r>
          </a:p>
          <a:p>
            <a:pPr marL="255651" indent="-255651" defTabSz="685800">
              <a:spcAft>
                <a:spcPct val="0"/>
              </a:spcAft>
              <a:buSzPts val="2400"/>
            </a:pPr>
            <a:r>
              <a:rPr lang="en-US" sz="2200" kern="1200" dirty="0">
                <a:solidFill>
                  <a:srgbClr val="000000"/>
                </a:solidFill>
                <a:latin typeface="+mn-lt"/>
                <a:ea typeface="+mn-ea"/>
                <a:cs typeface="+mn-cs"/>
              </a:rPr>
              <a:t>Know the advantages and disadvantages of outsourcing software development</a:t>
            </a:r>
          </a:p>
          <a:p>
            <a:pPr marL="255651" indent="-255651" defTabSz="685800">
              <a:spcAft>
                <a:spcPct val="0"/>
              </a:spcAft>
              <a:buSzPts val="2400"/>
            </a:pPr>
            <a:r>
              <a:rPr lang="en-US" sz="2200" kern="1200" dirty="0">
                <a:solidFill>
                  <a:srgbClr val="000000"/>
                </a:solidFill>
                <a:latin typeface="+mn-lt"/>
                <a:ea typeface="+mn-ea"/>
                <a:cs typeface="+mn-cs"/>
              </a:rPr>
              <a:t>Knowing your rights and responsibilities will enable you to be a more effective business professional by setting reasonable expectations as to what you can expect from the I</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S department</a:t>
            </a:r>
          </a:p>
          <a:p>
            <a:pPr marL="255651" indent="-255651" defTabSz="685800">
              <a:spcAft>
                <a:spcPct val="0"/>
              </a:spcAft>
              <a:buSzPts val="2400"/>
            </a:pPr>
            <a:r>
              <a:rPr lang="en-US" sz="2200" kern="1200" dirty="0">
                <a:solidFill>
                  <a:srgbClr val="000000"/>
                </a:solidFill>
                <a:latin typeface="+mn-lt"/>
                <a:ea typeface="+mn-ea"/>
                <a:cs typeface="+mn-cs"/>
              </a:rPr>
              <a:t>Knowing what the IS department expects of you</a:t>
            </a:r>
          </a:p>
        </p:txBody>
      </p:sp>
    </p:spTree>
    <p:extLst>
      <p:ext uri="{BB962C8B-B14F-4D97-AF65-F5344CB8AC3E}">
        <p14:creationId xmlns:p14="http://schemas.microsoft.com/office/powerpoint/2010/main" val="2933669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Training Your Replacement </a:t>
            </a:r>
            <a:r>
              <a:rPr lang="en-US" sz="2000" b="0" kern="1200" dirty="0">
                <a:latin typeface="Times New Roman" panose="02020603050405020304" pitchFamily="18" charset="0"/>
                <a:ea typeface="+mj-ea"/>
                <a:cs typeface="Times New Roman" panose="02020603050405020304" pitchFamily="18" charset="0"/>
              </a:rPr>
              <a:t>(1 of 2)</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Ethics Guide</a:t>
            </a:r>
          </a:p>
          <a:p>
            <a:pPr marL="255651" indent="-255651" defTabSz="685800">
              <a:spcAft>
                <a:spcPct val="0"/>
              </a:spcAft>
              <a:buSzPts val="2400"/>
            </a:pPr>
            <a:r>
              <a:rPr lang="en-US" sz="2400" kern="1200" dirty="0">
                <a:solidFill>
                  <a:srgbClr val="000000"/>
                </a:solidFill>
                <a:latin typeface="+mn-lt"/>
                <a:ea typeface="+mn-ea"/>
                <a:cs typeface="+mn-cs"/>
              </a:rPr>
              <a:t>Scott must cut his team of software developers by 75 percent.</a:t>
            </a:r>
          </a:p>
          <a:p>
            <a:pPr marL="255651" indent="-255651" defTabSz="685800">
              <a:spcAft>
                <a:spcPct val="0"/>
              </a:spcAft>
              <a:buSzPts val="2400"/>
            </a:pPr>
            <a:r>
              <a:rPr lang="en-US" sz="2400" kern="1200" dirty="0">
                <a:solidFill>
                  <a:srgbClr val="000000"/>
                </a:solidFill>
                <a:latin typeface="+mn-lt"/>
                <a:ea typeface="+mn-ea"/>
                <a:cs typeface="+mn-cs"/>
              </a:rPr>
              <a:t>They are going to be replaced with new outsourced employees—working on the other side of the planet.</a:t>
            </a:r>
          </a:p>
          <a:p>
            <a:pPr marL="255651" indent="-255651" defTabSz="685800">
              <a:spcAft>
                <a:spcPct val="0"/>
              </a:spcAft>
              <a:buSzPts val="2400"/>
            </a:pPr>
            <a:r>
              <a:rPr lang="en-US" sz="2400" kern="1200" dirty="0">
                <a:solidFill>
                  <a:srgbClr val="000000"/>
                </a:solidFill>
                <a:latin typeface="+mn-lt"/>
                <a:ea typeface="+mn-ea"/>
                <a:cs typeface="+mn-cs"/>
              </a:rPr>
              <a:t>Employees who are being </a:t>
            </a:r>
            <a:r>
              <a:rPr lang="en-US" sz="2400" b="1" kern="1200" dirty="0">
                <a:solidFill>
                  <a:srgbClr val="000000"/>
                </a:solidFill>
                <a:latin typeface="+mn-lt"/>
                <a:ea typeface="+mn-ea"/>
                <a:cs typeface="+mn-cs"/>
              </a:rPr>
              <a:t>released </a:t>
            </a:r>
            <a:r>
              <a:rPr lang="en-US" sz="2400" kern="1200" dirty="0">
                <a:solidFill>
                  <a:srgbClr val="000000"/>
                </a:solidFill>
                <a:latin typeface="+mn-lt"/>
                <a:ea typeface="+mn-ea"/>
                <a:cs typeface="+mn-cs"/>
              </a:rPr>
              <a:t>will </a:t>
            </a:r>
            <a:r>
              <a:rPr lang="en-US" sz="2400" b="1" kern="1200" dirty="0">
                <a:solidFill>
                  <a:srgbClr val="000000"/>
                </a:solidFill>
                <a:latin typeface="+mn-lt"/>
                <a:ea typeface="+mn-ea"/>
                <a:cs typeface="+mn-cs"/>
              </a:rPr>
              <a:t>train </a:t>
            </a:r>
            <a:r>
              <a:rPr lang="en-US" sz="2400" kern="1200" dirty="0">
                <a:solidFill>
                  <a:srgbClr val="000000"/>
                </a:solidFill>
                <a:latin typeface="+mn-lt"/>
                <a:ea typeface="+mn-ea"/>
                <a:cs typeface="+mn-cs"/>
              </a:rPr>
              <a:t>the new outsourced employees.</a:t>
            </a:r>
          </a:p>
          <a:p>
            <a:pPr marL="255651" indent="-255651" defTabSz="685800">
              <a:spcAft>
                <a:spcPct val="0"/>
              </a:spcAft>
              <a:buSzPts val="2400"/>
            </a:pPr>
            <a:r>
              <a:rPr lang="en-US" sz="2400" kern="1200" dirty="0">
                <a:solidFill>
                  <a:srgbClr val="000000"/>
                </a:solidFill>
                <a:latin typeface="+mn-lt"/>
                <a:ea typeface="+mn-ea"/>
                <a:cs typeface="+mn-cs"/>
              </a:rPr>
              <a:t>Training the replacements will be a condition of departing employees’ severance package.</a:t>
            </a:r>
          </a:p>
        </p:txBody>
      </p:sp>
    </p:spTree>
    <p:extLst>
      <p:ext uri="{BB962C8B-B14F-4D97-AF65-F5344CB8AC3E}">
        <p14:creationId xmlns:p14="http://schemas.microsoft.com/office/powerpoint/2010/main" val="420942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Training Your Replacement </a:t>
            </a:r>
            <a:r>
              <a:rPr lang="en-US" sz="2000" b="0" kern="1200" dirty="0">
                <a:latin typeface="Times New Roman" panose="02020603050405020304" pitchFamily="18" charset="0"/>
                <a:ea typeface="+mj-ea"/>
                <a:cs typeface="Times New Roman" panose="02020603050405020304" pitchFamily="18" charset="0"/>
              </a:rPr>
              <a:t>(2 of 2)</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Ethics Guide</a:t>
            </a:r>
          </a:p>
          <a:p>
            <a:pPr marL="255651" indent="-255651" defTabSz="685800">
              <a:spcAft>
                <a:spcPct val="0"/>
              </a:spcAft>
              <a:buSzPts val="2400"/>
            </a:pPr>
            <a:r>
              <a:rPr lang="en-US" sz="2400" kern="1200" dirty="0">
                <a:solidFill>
                  <a:srgbClr val="000000"/>
                </a:solidFill>
                <a:latin typeface="+mn-lt"/>
                <a:ea typeface="+mn-ea"/>
                <a:cs typeface="+mn-cs"/>
              </a:rPr>
              <a:t>How is it fair to ask someone to train the person taking his or her job?</a:t>
            </a:r>
          </a:p>
          <a:p>
            <a:pPr marL="255651" indent="-255651" defTabSz="685800">
              <a:spcAft>
                <a:spcPct val="0"/>
              </a:spcAft>
              <a:buSzPts val="2400"/>
            </a:pPr>
            <a:r>
              <a:rPr lang="en-US" sz="2400" kern="1200" dirty="0">
                <a:solidFill>
                  <a:srgbClr val="000000"/>
                </a:solidFill>
                <a:latin typeface="+mn-lt"/>
                <a:ea typeface="+mn-ea"/>
                <a:cs typeface="+mn-cs"/>
              </a:rPr>
              <a:t>Scott wondered how long it would be before he was training his own replacement.</a:t>
            </a:r>
          </a:p>
          <a:p>
            <a:pPr marL="255651" indent="-255651" defTabSz="685800">
              <a:spcAft>
                <a:spcPct val="0"/>
              </a:spcAft>
              <a:buSzPts val="2400"/>
            </a:pPr>
            <a:r>
              <a:rPr lang="en-US" sz="2400" kern="1200" dirty="0">
                <a:solidFill>
                  <a:srgbClr val="000000"/>
                </a:solidFill>
                <a:latin typeface="+mn-lt"/>
                <a:ea typeface="+mn-ea"/>
                <a:cs typeface="+mn-cs"/>
              </a:rPr>
              <a:t>Do you think that forcing an employee to train his or her replacement is ethical according to the categorical imperative? The utilitarian perspective?</a:t>
            </a:r>
          </a:p>
        </p:txBody>
      </p:sp>
    </p:spTree>
    <p:extLst>
      <p:ext uri="{BB962C8B-B14F-4D97-AF65-F5344CB8AC3E}">
        <p14:creationId xmlns:p14="http://schemas.microsoft.com/office/powerpoint/2010/main" val="1092884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Data Governance Officer</a:t>
            </a:r>
          </a:p>
        </p:txBody>
      </p:sp>
      <p:sp>
        <p:nvSpPr>
          <p:cNvPr id="4" name="Text Placeholder 3"/>
          <p:cNvSpPr>
            <a:spLocks noGrp="1"/>
          </p:cNvSpPr>
          <p:nvPr>
            <p:ph type="body" idx="1"/>
          </p:nvPr>
        </p:nvSpPr>
        <p:spPr>
          <a:xfrm>
            <a:off x="1981200" y="1600201"/>
            <a:ext cx="8229600" cy="4669971"/>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Career Guide</a:t>
            </a:r>
          </a:p>
          <a:p>
            <a:pPr marL="0" indent="0" defTabSz="685800">
              <a:spcBef>
                <a:spcPts val="1125"/>
              </a:spcBef>
              <a:buSzPts val="2400"/>
              <a:buNone/>
            </a:pPr>
            <a:r>
              <a:rPr lang="en-US" sz="2000" kern="1200" dirty="0">
                <a:solidFill>
                  <a:srgbClr val="000000"/>
                </a:solidFill>
                <a:latin typeface="+mn-lt"/>
                <a:ea typeface="+mn-ea"/>
                <a:cs typeface="+mn-cs"/>
              </a:rPr>
              <a:t>Susan M. Jones at Utah State University</a:t>
            </a:r>
          </a:p>
          <a:p>
            <a:pPr marL="0" lvl="1" indent="0" defTabSz="685800">
              <a:spcBef>
                <a:spcPts val="1500"/>
              </a:spcBef>
              <a:buSzPts val="2400"/>
              <a:buNone/>
            </a:pPr>
            <a:r>
              <a:rPr lang="en-US" sz="2000" kern="1200" dirty="0">
                <a:solidFill>
                  <a:srgbClr val="000000"/>
                </a:solidFill>
                <a:latin typeface="+mn-lt"/>
                <a:ea typeface="+mn-ea"/>
                <a:cs typeface="+mn-cs"/>
              </a:rPr>
              <a:t>Q. What attracted you to this field?</a:t>
            </a:r>
          </a:p>
          <a:p>
            <a:pPr marL="355600" lvl="2" indent="0" defTabSz="685800">
              <a:spcBef>
                <a:spcPts val="0"/>
              </a:spcBef>
              <a:buSzPts val="2400"/>
              <a:buNone/>
            </a:pPr>
            <a:r>
              <a:rPr lang="en-US" sz="2000" kern="1200" dirty="0">
                <a:solidFill>
                  <a:srgbClr val="000000"/>
                </a:solidFill>
                <a:latin typeface="+mn-lt"/>
                <a:ea typeface="+mn-ea"/>
                <a:cs typeface="+mn-cs"/>
              </a:rPr>
              <a:t>A. “Honestly, what isn’t attractive about this field? The information</a:t>
            </a:r>
          </a:p>
          <a:p>
            <a:pPr marL="355600" lvl="2" indent="0" defTabSz="685800">
              <a:spcBef>
                <a:spcPts val="0"/>
              </a:spcBef>
              <a:buSzPts val="2400"/>
              <a:buNone/>
            </a:pPr>
            <a:r>
              <a:rPr lang="en-US" sz="2000" kern="1200" dirty="0">
                <a:solidFill>
                  <a:srgbClr val="000000"/>
                </a:solidFill>
                <a:latin typeface="+mn-lt"/>
                <a:ea typeface="+mn-ea"/>
                <a:cs typeface="+mn-cs"/>
              </a:rPr>
              <a:t>technology (IT) field is exciting, innovative, and</a:t>
            </a:r>
          </a:p>
          <a:p>
            <a:pPr marL="355600" lvl="2" indent="0" defTabSz="685800">
              <a:spcBef>
                <a:spcPts val="0"/>
              </a:spcBef>
              <a:buSzPts val="2400"/>
              <a:buNone/>
            </a:pPr>
            <a:r>
              <a:rPr lang="en-US" sz="2000" kern="1200" dirty="0">
                <a:solidFill>
                  <a:srgbClr val="000000"/>
                </a:solidFill>
                <a:latin typeface="+mn-lt"/>
                <a:ea typeface="+mn-ea"/>
                <a:cs typeface="+mn-cs"/>
              </a:rPr>
              <a:t>dynamic. IT connects every division in an organization...”</a:t>
            </a:r>
          </a:p>
          <a:p>
            <a:pPr marL="361950" lvl="1" indent="-361950" defTabSz="685800">
              <a:spcBef>
                <a:spcPts val="1500"/>
              </a:spcBef>
              <a:buSzPts val="2400"/>
              <a:buNone/>
            </a:pPr>
            <a:r>
              <a:rPr lang="en-US" sz="2000" kern="1200" dirty="0">
                <a:solidFill>
                  <a:srgbClr val="000000"/>
                </a:solidFill>
                <a:latin typeface="+mn-lt"/>
                <a:ea typeface="+mn-ea"/>
                <a:cs typeface="+mn-cs"/>
              </a:rPr>
              <a:t>Q. What advice would you give to someone who is considering working in your field?</a:t>
            </a:r>
          </a:p>
          <a:p>
            <a:pPr marL="355600" lvl="2" indent="0" defTabSz="685800">
              <a:spcBef>
                <a:spcPts val="0"/>
              </a:spcBef>
              <a:buSzPts val="2400"/>
              <a:buNone/>
            </a:pPr>
            <a:r>
              <a:rPr lang="en-US" sz="2000" kern="1200" dirty="0">
                <a:solidFill>
                  <a:srgbClr val="000000"/>
                </a:solidFill>
                <a:latin typeface="+mn-lt"/>
                <a:ea typeface="+mn-ea"/>
                <a:cs typeface="+mn-cs"/>
              </a:rPr>
              <a:t>A. “Data governance requires the coordination of many roles</a:t>
            </a:r>
          </a:p>
          <a:p>
            <a:pPr marL="355600" lvl="2" indent="0" defTabSz="685800">
              <a:spcBef>
                <a:spcPts val="0"/>
              </a:spcBef>
              <a:buSzPts val="2400"/>
              <a:buNone/>
            </a:pPr>
            <a:r>
              <a:rPr lang="en-US" sz="2000" kern="1200" dirty="0">
                <a:solidFill>
                  <a:srgbClr val="000000"/>
                </a:solidFill>
                <a:latin typeface="+mn-lt"/>
                <a:ea typeface="+mn-ea"/>
                <a:cs typeface="+mn-cs"/>
              </a:rPr>
              <a:t>and organizational areas. Therefore, my advice is to take</a:t>
            </a:r>
          </a:p>
          <a:p>
            <a:pPr marL="355600" lvl="2" indent="0" defTabSz="685800">
              <a:spcBef>
                <a:spcPts val="0"/>
              </a:spcBef>
              <a:buSzPts val="2400"/>
              <a:buNone/>
            </a:pPr>
            <a:r>
              <a:rPr lang="en-US" sz="2000" kern="1200" dirty="0">
                <a:solidFill>
                  <a:srgbClr val="000000"/>
                </a:solidFill>
                <a:latin typeface="+mn-lt"/>
                <a:ea typeface="+mn-ea"/>
                <a:cs typeface="+mn-cs"/>
              </a:rPr>
              <a:t>time to analyze the big picture and make connections,</a:t>
            </a:r>
          </a:p>
          <a:p>
            <a:pPr marL="355600" lvl="2" indent="0" defTabSz="685800">
              <a:spcBef>
                <a:spcPts val="0"/>
              </a:spcBef>
              <a:buSzPts val="2400"/>
              <a:buNone/>
            </a:pPr>
            <a:r>
              <a:rPr lang="en-US" sz="2000" kern="1200" dirty="0">
                <a:solidFill>
                  <a:srgbClr val="000000"/>
                </a:solidFill>
                <a:latin typeface="+mn-lt"/>
                <a:ea typeface="+mn-ea"/>
                <a:cs typeface="+mn-cs"/>
              </a:rPr>
              <a:t>whether working for yourself or for a large company…”</a:t>
            </a:r>
          </a:p>
        </p:txBody>
      </p:sp>
    </p:spTree>
    <p:extLst>
      <p:ext uri="{BB962C8B-B14F-4D97-AF65-F5344CB8AC3E}">
        <p14:creationId xmlns:p14="http://schemas.microsoft.com/office/powerpoint/2010/main" val="984355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Active Review</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11-1 </a:t>
            </a:r>
            <a:r>
              <a:rPr lang="en-US" sz="2400" kern="1200" dirty="0">
                <a:solidFill>
                  <a:srgbClr val="000000"/>
                </a:solidFill>
                <a:latin typeface="Arial (Body)"/>
                <a:ea typeface="+mn-ea"/>
                <a:cs typeface="+mn-cs"/>
              </a:rPr>
              <a:t>What are the functions and organization of the 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 department?</a:t>
            </a:r>
          </a:p>
          <a:p>
            <a:pPr marL="0" indent="0" defTabSz="685800">
              <a:buSzPts val="2400"/>
              <a:buNone/>
              <a:tabLst/>
            </a:pPr>
            <a:r>
              <a:rPr lang="en-US" sz="2400" b="1" kern="1200" dirty="0">
                <a:solidFill>
                  <a:schemeClr val="tx2"/>
                </a:solidFill>
                <a:latin typeface="Arial (Body)"/>
                <a:ea typeface="+mn-ea"/>
                <a:cs typeface="+mn-cs"/>
              </a:rPr>
              <a:t>11-2 </a:t>
            </a:r>
            <a:r>
              <a:rPr lang="en-US" sz="2400" kern="1200" dirty="0">
                <a:solidFill>
                  <a:srgbClr val="000000"/>
                </a:solidFill>
                <a:latin typeface="Arial (Body)"/>
                <a:ea typeface="+mn-ea"/>
                <a:cs typeface="+mn-cs"/>
              </a:rPr>
              <a:t>How do organizations plan the use of 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a:t>
            </a:r>
          </a:p>
          <a:p>
            <a:pPr marL="0" indent="0" defTabSz="685800">
              <a:buSzPts val="2400"/>
              <a:buNone/>
              <a:tabLst/>
            </a:pPr>
            <a:r>
              <a:rPr lang="en-US" sz="2400" b="1" kern="1200" dirty="0">
                <a:solidFill>
                  <a:schemeClr val="tx2"/>
                </a:solidFill>
                <a:latin typeface="Arial (Body)"/>
                <a:ea typeface="+mn-ea"/>
                <a:cs typeface="+mn-cs"/>
              </a:rPr>
              <a:t>11-3 </a:t>
            </a:r>
            <a:r>
              <a:rPr lang="en-US" sz="2400" kern="1200" dirty="0">
                <a:solidFill>
                  <a:srgbClr val="000000"/>
                </a:solidFill>
                <a:latin typeface="Arial (Body)"/>
                <a:ea typeface="+mn-ea"/>
                <a:cs typeface="+mn-cs"/>
              </a:rPr>
              <a:t>What are the advantages and disadvantages of outsourcing?</a:t>
            </a:r>
          </a:p>
          <a:p>
            <a:pPr marL="0" indent="0" defTabSz="685800">
              <a:buSzPts val="2400"/>
              <a:buNone/>
              <a:tabLst/>
            </a:pPr>
            <a:r>
              <a:rPr lang="en-US" sz="2400" b="1" kern="1200" dirty="0">
                <a:solidFill>
                  <a:schemeClr val="tx2"/>
                </a:solidFill>
                <a:latin typeface="Arial (Body)"/>
                <a:ea typeface="+mn-ea"/>
                <a:cs typeface="+mn-cs"/>
              </a:rPr>
              <a:t>11-4 </a:t>
            </a:r>
            <a:r>
              <a:rPr lang="en-US" sz="2400" kern="1200" dirty="0">
                <a:solidFill>
                  <a:srgbClr val="000000"/>
                </a:solidFill>
                <a:latin typeface="Arial (Body)"/>
                <a:ea typeface="+mn-ea"/>
                <a:cs typeface="+mn-cs"/>
              </a:rPr>
              <a:t>What are your user rights and responsibilities?</a:t>
            </a:r>
          </a:p>
          <a:p>
            <a:pPr marL="741553" lvl="1" indent="-284353" defTabSz="685800">
              <a:spcAft>
                <a:spcPct val="0"/>
              </a:spcAft>
              <a:buSzPts val="2400"/>
            </a:pPr>
            <a:r>
              <a:rPr lang="en-US" sz="2400" kern="1200" dirty="0">
                <a:solidFill>
                  <a:srgbClr val="000000"/>
                </a:solidFill>
                <a:latin typeface="Arial (Body)"/>
                <a:ea typeface="+mn-ea"/>
                <a:cs typeface="+mn-cs"/>
              </a:rPr>
              <a:t>How does the knowledge in this chapter help you?</a:t>
            </a:r>
          </a:p>
        </p:txBody>
      </p:sp>
    </p:spTree>
    <p:extLst>
      <p:ext uri="{BB962C8B-B14F-4D97-AF65-F5344CB8AC3E}">
        <p14:creationId xmlns:p14="http://schemas.microsoft.com/office/powerpoint/2010/main" val="2943263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Automating Labor </a:t>
            </a:r>
            <a:r>
              <a:rPr lang="en-US" sz="2000" b="0" kern="1200" dirty="0">
                <a:latin typeface="Times New Roman" panose="02020603050405020304" pitchFamily="18" charset="0"/>
                <a:ea typeface="+mj-ea"/>
                <a:cs typeface="Times New Roman" panose="02020603050405020304" pitchFamily="18" charset="0"/>
              </a:rPr>
              <a:t>(1 of 3)</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Case Study 11</a:t>
            </a:r>
            <a:endParaRPr lang="en-US" sz="1400" kern="1200" dirty="0">
              <a:solidFill>
                <a:srgbClr val="000000"/>
              </a:solidFill>
              <a:latin typeface="+mn-lt"/>
              <a:ea typeface="+mn-ea"/>
              <a:cs typeface="+mn-cs"/>
            </a:endParaRPr>
          </a:p>
          <a:p>
            <a:pPr marL="255651" indent="-255651" defTabSz="685800">
              <a:spcAft>
                <a:spcPct val="0"/>
              </a:spcAft>
              <a:buSzPts val="2400"/>
            </a:pPr>
            <a:r>
              <a:rPr lang="en-US" sz="2400" kern="1200" dirty="0">
                <a:solidFill>
                  <a:srgbClr val="000000"/>
                </a:solidFill>
                <a:latin typeface="+mn-lt"/>
                <a:ea typeface="+mn-ea"/>
                <a:cs typeface="+mn-cs"/>
              </a:rPr>
              <a:t>McDonald’s former C</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E</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O Ed </a:t>
            </a:r>
            <a:r>
              <a:rPr lang="en-US" sz="2400" kern="1200" dirty="0" err="1">
                <a:solidFill>
                  <a:srgbClr val="000000"/>
                </a:solidFill>
                <a:latin typeface="+mn-lt"/>
                <a:ea typeface="+mn-ea"/>
                <a:cs typeface="+mn-cs"/>
              </a:rPr>
              <a:t>Rensi</a:t>
            </a:r>
            <a:r>
              <a:rPr lang="en-US" sz="2400" kern="1200" dirty="0">
                <a:solidFill>
                  <a:srgbClr val="000000"/>
                </a:solidFill>
                <a:latin typeface="+mn-lt"/>
                <a:ea typeface="+mn-ea"/>
                <a:cs typeface="+mn-cs"/>
              </a:rPr>
              <a:t> stated that a single $35,000 robotic worker would cost less and be more productive than a $15-an-hour human worker.</a:t>
            </a:r>
          </a:p>
          <a:p>
            <a:pPr marL="741553" lvl="1" indent="-284353" defTabSz="685800">
              <a:spcAft>
                <a:spcPct val="0"/>
              </a:spcAft>
              <a:buSzPts val="2400"/>
            </a:pPr>
            <a:r>
              <a:rPr lang="en-US" sz="2400" kern="1200" dirty="0">
                <a:solidFill>
                  <a:srgbClr val="000000"/>
                </a:solidFill>
                <a:latin typeface="+mn-lt"/>
                <a:ea typeface="+mn-ea"/>
                <a:cs typeface="+mn-cs"/>
              </a:rPr>
              <a:t>The hamburger-making robot can make 400 burgers per hour, every hour, without a break.</a:t>
            </a:r>
          </a:p>
          <a:p>
            <a:pPr marL="741553" lvl="1" indent="-284353" defTabSz="685800">
              <a:spcAft>
                <a:spcPct val="0"/>
              </a:spcAft>
              <a:buSzPts val="2400"/>
            </a:pPr>
            <a:r>
              <a:rPr lang="en-US" sz="2400" kern="1200" dirty="0">
                <a:solidFill>
                  <a:srgbClr val="000000"/>
                </a:solidFill>
                <a:latin typeface="+mn-lt"/>
                <a:ea typeface="+mn-ea"/>
                <a:cs typeface="+mn-cs"/>
              </a:rPr>
              <a:t>It can completely replace three human fast-food workers.</a:t>
            </a:r>
          </a:p>
        </p:txBody>
      </p:sp>
    </p:spTree>
    <p:extLst>
      <p:ext uri="{BB962C8B-B14F-4D97-AF65-F5344CB8AC3E}">
        <p14:creationId xmlns:p14="http://schemas.microsoft.com/office/powerpoint/2010/main" val="1770458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Automating Labor </a:t>
            </a:r>
            <a:r>
              <a:rPr lang="en-US" sz="2000" b="0" kern="1200" dirty="0">
                <a:latin typeface="Times New Roman" panose="02020603050405020304" pitchFamily="18" charset="0"/>
                <a:ea typeface="+mj-ea"/>
                <a:cs typeface="Times New Roman" panose="02020603050405020304" pitchFamily="18" charset="0"/>
              </a:rPr>
              <a:t>(2 of 3)</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Case Study 11</a:t>
            </a:r>
            <a:endParaRPr lang="en-US" sz="1400" kern="1200" dirty="0">
              <a:solidFill>
                <a:srgbClr val="000000"/>
              </a:solidFill>
              <a:latin typeface="+mn-lt"/>
              <a:ea typeface="+mn-ea"/>
              <a:cs typeface="+mn-cs"/>
            </a:endParaRPr>
          </a:p>
          <a:p>
            <a:pPr marL="255651" indent="-255651" defTabSz="685800">
              <a:spcAft>
                <a:spcPct val="0"/>
              </a:spcAft>
              <a:buSzPts val="2400"/>
            </a:pPr>
            <a:r>
              <a:rPr lang="en-US" sz="2400" kern="1200" dirty="0">
                <a:solidFill>
                  <a:srgbClr val="000000"/>
                </a:solidFill>
                <a:latin typeface="+mn-lt"/>
                <a:ea typeface="+mn-ea"/>
                <a:cs typeface="+mn-cs"/>
              </a:rPr>
              <a:t>In 2016, </a:t>
            </a:r>
            <a:r>
              <a:rPr lang="en-US" sz="2400" b="1" kern="1200" dirty="0">
                <a:solidFill>
                  <a:srgbClr val="000000"/>
                </a:solidFill>
                <a:latin typeface="+mn-lt"/>
                <a:ea typeface="+mn-ea"/>
                <a:cs typeface="+mn-cs"/>
              </a:rPr>
              <a:t>Foxconn</a:t>
            </a:r>
            <a:r>
              <a:rPr lang="en-US" sz="2400" kern="1200" dirty="0">
                <a:solidFill>
                  <a:srgbClr val="000000"/>
                </a:solidFill>
                <a:latin typeface="+mn-lt"/>
                <a:ea typeface="+mn-ea"/>
                <a:cs typeface="+mn-cs"/>
              </a:rPr>
              <a:t> (supplier to Apple) replaced 60,000 factory workers with robots.</a:t>
            </a:r>
          </a:p>
          <a:p>
            <a:pPr marL="255651" indent="-255651" defTabSz="685800">
              <a:spcAft>
                <a:spcPct val="0"/>
              </a:spcAft>
              <a:buSzPts val="2400"/>
            </a:pPr>
            <a:r>
              <a:rPr lang="en-US" sz="2400" b="1" kern="1200" dirty="0">
                <a:solidFill>
                  <a:srgbClr val="000000"/>
                </a:solidFill>
                <a:latin typeface="+mn-lt"/>
                <a:ea typeface="+mn-ea"/>
                <a:cs typeface="+mn-cs"/>
              </a:rPr>
              <a:t>Airbus</a:t>
            </a:r>
            <a:r>
              <a:rPr lang="en-US" sz="2400" kern="1200" dirty="0">
                <a:solidFill>
                  <a:srgbClr val="000000"/>
                </a:solidFill>
                <a:latin typeface="+mn-lt"/>
                <a:ea typeface="+mn-ea"/>
                <a:cs typeface="+mn-cs"/>
              </a:rPr>
              <a:t> is going to use H</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R</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P-2 and H</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R</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P-4 humanoid robots to assemble its airplanes.</a:t>
            </a:r>
          </a:p>
          <a:p>
            <a:pPr marL="255651" indent="-255651" defTabSz="685800">
              <a:spcAft>
                <a:spcPct val="0"/>
              </a:spcAft>
              <a:buSzPts val="2400"/>
            </a:pPr>
            <a:r>
              <a:rPr lang="en-US" sz="2400" b="1" kern="1200" dirty="0">
                <a:solidFill>
                  <a:srgbClr val="000000"/>
                </a:solidFill>
                <a:latin typeface="+mn-lt"/>
                <a:ea typeface="+mn-ea"/>
                <a:cs typeface="+mn-cs"/>
                <a:hlinkClick r:id="rId2" tooltip="http://amazon.com/"/>
              </a:rPr>
              <a:t>Amazon.com</a:t>
            </a:r>
            <a:r>
              <a:rPr lang="en-US" sz="2400" kern="1200" dirty="0">
                <a:solidFill>
                  <a:srgbClr val="000000"/>
                </a:solidFill>
                <a:latin typeface="+mn-lt"/>
                <a:ea typeface="+mn-ea"/>
                <a:cs typeface="+mn-cs"/>
              </a:rPr>
              <a:t> is using 200,000 Kiva robots at its fulfillment centers to help process customer orders.</a:t>
            </a:r>
          </a:p>
        </p:txBody>
      </p:sp>
    </p:spTree>
    <p:extLst>
      <p:ext uri="{BB962C8B-B14F-4D97-AF65-F5344CB8AC3E}">
        <p14:creationId xmlns:p14="http://schemas.microsoft.com/office/powerpoint/2010/main" val="3864773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Automated Versus Human Labor</a:t>
            </a:r>
          </a:p>
        </p:txBody>
      </p:sp>
      <p:sp>
        <p:nvSpPr>
          <p:cNvPr id="3" name="Text Placeholder 2"/>
          <p:cNvSpPr>
            <a:spLocks noGrp="1"/>
          </p:cNvSpPr>
          <p:nvPr>
            <p:ph type="body" idx="1"/>
          </p:nvPr>
        </p:nvSpPr>
        <p:spPr>
          <a:xfrm>
            <a:off x="1981200" y="1600200"/>
            <a:ext cx="8229600" cy="851598"/>
          </a:xfrm>
        </p:spPr>
        <p:txBody>
          <a:bodyPr/>
          <a:lstStyle/>
          <a:p>
            <a:pPr marL="0" indent="0" defTabSz="685800">
              <a:spcAft>
                <a:spcPct val="0"/>
              </a:spcAft>
              <a:buSzPts val="2400"/>
              <a:buNone/>
            </a:pPr>
            <a:r>
              <a:rPr lang="en-US" sz="1400" dirty="0">
                <a:latin typeface="+mn-lt"/>
              </a:rPr>
              <a:t>Case Study 11</a:t>
            </a:r>
          </a:p>
          <a:p>
            <a:pPr marL="0" indent="0" defTabSz="685800">
              <a:spcAft>
                <a:spcPct val="0"/>
              </a:spcAft>
              <a:buSzPts val="2400"/>
              <a:buNone/>
            </a:pPr>
            <a:r>
              <a:rPr lang="en-US" sz="2200" b="1" dirty="0">
                <a:latin typeface="+mn-lt"/>
              </a:rPr>
              <a:t>Figure 11.10 </a:t>
            </a:r>
            <a:r>
              <a:rPr lang="en-US" sz="2200" dirty="0">
                <a:latin typeface="+mn-lt"/>
              </a:rPr>
              <a:t>Automated Versus Human Labor</a:t>
            </a:r>
          </a:p>
        </p:txBody>
      </p:sp>
      <p:pic>
        <p:nvPicPr>
          <p:cNvPr id="5" name="Picture 4" descr="Chart that compares the benefits of automated labor to the benefits of human labor">
            <a:extLst>
              <a:ext uri="{FF2B5EF4-FFF2-40B4-BE49-F238E27FC236}">
                <a16:creationId xmlns:a16="http://schemas.microsoft.com/office/drawing/2014/main" id="{D9F49A25-AFAA-462C-8EB4-ED8BC6C6B896}"/>
              </a:ext>
            </a:extLst>
          </p:cNvPr>
          <p:cNvPicPr>
            <a:picLocks noChangeAspect="1"/>
          </p:cNvPicPr>
          <p:nvPr/>
        </p:nvPicPr>
        <p:blipFill>
          <a:blip r:embed="rId2"/>
          <a:stretch>
            <a:fillRect/>
          </a:stretch>
        </p:blipFill>
        <p:spPr>
          <a:xfrm>
            <a:off x="2404533" y="2451798"/>
            <a:ext cx="6993467" cy="3949252"/>
          </a:xfrm>
          <a:prstGeom prst="rect">
            <a:avLst/>
          </a:prstGeom>
        </p:spPr>
      </p:pic>
    </p:spTree>
    <p:extLst>
      <p:ext uri="{BB962C8B-B14F-4D97-AF65-F5344CB8AC3E}">
        <p14:creationId xmlns:p14="http://schemas.microsoft.com/office/powerpoint/2010/main" val="642449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Study Questions</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11-1 </a:t>
            </a:r>
            <a:r>
              <a:rPr lang="en-US" sz="2400" kern="1200" dirty="0">
                <a:solidFill>
                  <a:srgbClr val="000000"/>
                </a:solidFill>
                <a:latin typeface="Arial (Body)"/>
                <a:ea typeface="+mn-ea"/>
                <a:cs typeface="+mn-cs"/>
              </a:rPr>
              <a:t>What are the functions and organization of the 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 department?</a:t>
            </a:r>
          </a:p>
          <a:p>
            <a:pPr marL="0" indent="0" defTabSz="685800">
              <a:buSzPts val="2400"/>
              <a:buNone/>
              <a:tabLst/>
            </a:pPr>
            <a:r>
              <a:rPr lang="en-US" sz="2400" b="1" kern="1200" dirty="0">
                <a:solidFill>
                  <a:schemeClr val="tx2"/>
                </a:solidFill>
                <a:latin typeface="Arial (Body)"/>
                <a:ea typeface="+mn-ea"/>
                <a:cs typeface="+mn-cs"/>
              </a:rPr>
              <a:t>11-2 </a:t>
            </a:r>
            <a:r>
              <a:rPr lang="en-US" sz="2400" kern="1200" dirty="0">
                <a:solidFill>
                  <a:srgbClr val="000000"/>
                </a:solidFill>
                <a:latin typeface="Arial (Body)"/>
                <a:ea typeface="+mn-ea"/>
                <a:cs typeface="+mn-cs"/>
              </a:rPr>
              <a:t>How do organizations plan the use of 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S?</a:t>
            </a:r>
          </a:p>
          <a:p>
            <a:pPr marL="0" indent="0" defTabSz="685800">
              <a:buSzPts val="2400"/>
              <a:buNone/>
              <a:tabLst/>
            </a:pPr>
            <a:r>
              <a:rPr lang="en-US" sz="2400" b="1" kern="1200" dirty="0">
                <a:solidFill>
                  <a:schemeClr val="tx2"/>
                </a:solidFill>
                <a:latin typeface="Arial (Body)"/>
                <a:ea typeface="+mn-ea"/>
                <a:cs typeface="+mn-cs"/>
              </a:rPr>
              <a:t>11-3 </a:t>
            </a:r>
            <a:r>
              <a:rPr lang="en-US" sz="2400" kern="1200" dirty="0">
                <a:solidFill>
                  <a:srgbClr val="000000"/>
                </a:solidFill>
                <a:latin typeface="Arial (Body)"/>
                <a:ea typeface="+mn-ea"/>
                <a:cs typeface="+mn-cs"/>
              </a:rPr>
              <a:t>What are the advantages and disadvantages of outsourcing?</a:t>
            </a:r>
          </a:p>
          <a:p>
            <a:pPr marL="0" indent="0" defTabSz="685800">
              <a:buSzPts val="2400"/>
              <a:buNone/>
              <a:tabLst/>
            </a:pPr>
            <a:r>
              <a:rPr lang="en-US" sz="2400" b="1" kern="1200" dirty="0">
                <a:solidFill>
                  <a:schemeClr val="tx2"/>
                </a:solidFill>
                <a:latin typeface="Arial (Body)"/>
                <a:ea typeface="+mn-ea"/>
                <a:cs typeface="+mn-cs"/>
              </a:rPr>
              <a:t>11-4 </a:t>
            </a:r>
            <a:r>
              <a:rPr lang="en-US" sz="2400" kern="1200" dirty="0">
                <a:solidFill>
                  <a:srgbClr val="000000"/>
                </a:solidFill>
                <a:latin typeface="Arial (Body)"/>
                <a:ea typeface="+mn-ea"/>
                <a:cs typeface="+mn-cs"/>
              </a:rPr>
              <a:t>What are your user rights and responsibilities?</a:t>
            </a:r>
          </a:p>
        </p:txBody>
      </p:sp>
    </p:spTree>
    <p:extLst>
      <p:ext uri="{BB962C8B-B14F-4D97-AF65-F5344CB8AC3E}">
        <p14:creationId xmlns:p14="http://schemas.microsoft.com/office/powerpoint/2010/main" val="3527317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Automating Labor </a:t>
            </a:r>
            <a:r>
              <a:rPr lang="en-US" sz="2000" b="0" kern="1200" dirty="0">
                <a:latin typeface="Times New Roman" panose="02020603050405020304" pitchFamily="18" charset="0"/>
                <a:ea typeface="+mj-ea"/>
                <a:cs typeface="Times New Roman" panose="02020603050405020304" pitchFamily="18" charset="0"/>
              </a:rPr>
              <a:t>(3 of 3)</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Case Study 11</a:t>
            </a:r>
          </a:p>
          <a:p>
            <a:pPr marL="255651" indent="-255651" defTabSz="685800">
              <a:spcAft>
                <a:spcPct val="0"/>
              </a:spcAft>
              <a:buSzPts val="2400"/>
            </a:pPr>
            <a:r>
              <a:rPr lang="en-US" sz="2400" kern="1200" dirty="0">
                <a:solidFill>
                  <a:srgbClr val="000000"/>
                </a:solidFill>
                <a:latin typeface="+mn-lt"/>
                <a:ea typeface="+mn-ea"/>
                <a:cs typeface="+mn-cs"/>
              </a:rPr>
              <a:t>By 2030, nearly 800 million workers may be taken out of the current worldwide labor force.</a:t>
            </a:r>
          </a:p>
          <a:p>
            <a:pPr marL="741553" lvl="1" indent="-284353" defTabSz="685800">
              <a:spcAft>
                <a:spcPct val="0"/>
              </a:spcAft>
              <a:buSzPts val="2400"/>
            </a:pPr>
            <a:r>
              <a:rPr lang="en-US" sz="2400" kern="1200" dirty="0">
                <a:solidFill>
                  <a:srgbClr val="000000"/>
                </a:solidFill>
                <a:latin typeface="+mn-lt"/>
                <a:ea typeface="+mn-ea"/>
                <a:cs typeface="+mn-cs"/>
              </a:rPr>
              <a:t>Robots will have I</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Qs higher than 90 percent of the U.S. population.</a:t>
            </a:r>
          </a:p>
          <a:p>
            <a:pPr marL="255651" indent="-255651" defTabSz="685800">
              <a:spcAft>
                <a:spcPct val="0"/>
              </a:spcAft>
              <a:buSzPts val="2400"/>
            </a:pPr>
            <a:r>
              <a:rPr lang="en-US" sz="2400" kern="1200" dirty="0">
                <a:solidFill>
                  <a:srgbClr val="000000"/>
                </a:solidFill>
                <a:latin typeface="+mn-lt"/>
                <a:ea typeface="+mn-ea"/>
                <a:cs typeface="+mn-cs"/>
              </a:rPr>
              <a:t>They will likely take jobs that involve routine physical and mental tasks.</a:t>
            </a:r>
          </a:p>
          <a:p>
            <a:pPr marL="255651" indent="-255651" defTabSz="685800">
              <a:spcAft>
                <a:spcPct val="0"/>
              </a:spcAft>
              <a:buSzPts val="2400"/>
            </a:pPr>
            <a:r>
              <a:rPr lang="en-US" sz="2400" kern="1200" dirty="0">
                <a:solidFill>
                  <a:srgbClr val="000000"/>
                </a:solidFill>
                <a:latin typeface="+mn-lt"/>
                <a:ea typeface="+mn-ea"/>
                <a:cs typeface="+mn-cs"/>
              </a:rPr>
              <a:t>How might the automation of labor provide a competitive advantage for forward-looking companies?</a:t>
            </a:r>
          </a:p>
        </p:txBody>
      </p:sp>
    </p:spTree>
    <p:extLst>
      <p:ext uri="{BB962C8B-B14F-4D97-AF65-F5344CB8AC3E}">
        <p14:creationId xmlns:p14="http://schemas.microsoft.com/office/powerpoint/2010/main" val="3981197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8" name="Title 1"/>
          <p:cNvSpPr>
            <a:spLocks noGrp="1"/>
          </p:cNvSpPr>
          <p:nvPr>
            <p:ph type="title"/>
          </p:nvPr>
        </p:nvSpPr>
        <p:spPr>
          <a:xfrm>
            <a:off x="1981200" y="697112"/>
            <a:ext cx="8229600" cy="615538"/>
          </a:xfrm>
        </p:spPr>
        <p:txBody>
          <a:bodyPr lIns="91425" tIns="91425" rIns="91425" bIns="91425" anchor="b" anchorCtr="0">
            <a:no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2291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34698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The Major Functions of the 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 Department</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11-1 What are the functions and organization of the I</a:t>
            </a:r>
            <a:r>
              <a:rPr lang="en-US" sz="100" dirty="0">
                <a:latin typeface="+mn-lt"/>
              </a:rPr>
              <a:t> </a:t>
            </a:r>
            <a:r>
              <a:rPr lang="en-US" sz="1400" dirty="0">
                <a:latin typeface="+mn-lt"/>
              </a:rPr>
              <a:t>S department?</a:t>
            </a:r>
            <a:endParaRPr lang="en-US" sz="1400" kern="1200" dirty="0">
              <a:solidFill>
                <a:srgbClr val="000000"/>
              </a:solidFill>
              <a:latin typeface="+mn-lt"/>
              <a:ea typeface="+mn-ea"/>
              <a:cs typeface="+mn-cs"/>
            </a:endParaRPr>
          </a:p>
          <a:p>
            <a:pPr marL="255651" indent="-255651" defTabSz="685800">
              <a:spcAft>
                <a:spcPct val="0"/>
              </a:spcAft>
              <a:buSzPts val="2400"/>
            </a:pPr>
            <a:r>
              <a:rPr lang="en-US" sz="2400" kern="1200" dirty="0">
                <a:solidFill>
                  <a:srgbClr val="000000"/>
                </a:solidFill>
                <a:latin typeface="+mn-lt"/>
                <a:ea typeface="+mn-ea"/>
                <a:cs typeface="+mn-cs"/>
              </a:rPr>
              <a:t>Plan use of I</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S to accomplish organizational goals and strategy.</a:t>
            </a:r>
          </a:p>
          <a:p>
            <a:pPr marL="255651" indent="-255651" defTabSz="685800">
              <a:spcAft>
                <a:spcPct val="0"/>
              </a:spcAft>
              <a:buSzPts val="2400"/>
            </a:pPr>
            <a:r>
              <a:rPr lang="en-US" sz="2400" kern="1200" dirty="0">
                <a:solidFill>
                  <a:srgbClr val="000000"/>
                </a:solidFill>
                <a:latin typeface="+mn-lt"/>
                <a:ea typeface="+mn-ea"/>
                <a:cs typeface="+mn-cs"/>
              </a:rPr>
              <a:t>Manage outsourcing relationships.</a:t>
            </a:r>
          </a:p>
          <a:p>
            <a:pPr marL="255651" indent="-255651" defTabSz="685800">
              <a:spcAft>
                <a:spcPct val="0"/>
              </a:spcAft>
              <a:buSzPts val="2400"/>
            </a:pPr>
            <a:r>
              <a:rPr lang="en-US" sz="2400" kern="1200" dirty="0">
                <a:solidFill>
                  <a:srgbClr val="000000"/>
                </a:solidFill>
                <a:latin typeface="+mn-lt"/>
                <a:ea typeface="+mn-ea"/>
                <a:cs typeface="+mn-cs"/>
              </a:rPr>
              <a:t>Protect information assets.</a:t>
            </a:r>
          </a:p>
          <a:p>
            <a:pPr marL="255651" indent="-255651" defTabSz="685800">
              <a:spcAft>
                <a:spcPct val="0"/>
              </a:spcAft>
              <a:buSzPts val="2400"/>
            </a:pPr>
            <a:r>
              <a:rPr lang="en-US" sz="2400" kern="1200" dirty="0">
                <a:solidFill>
                  <a:srgbClr val="000000"/>
                </a:solidFill>
                <a:latin typeface="+mn-lt"/>
                <a:ea typeface="+mn-ea"/>
                <a:cs typeface="+mn-cs"/>
              </a:rPr>
              <a:t>Develop, operate, maintain computing infrastructure.</a:t>
            </a:r>
          </a:p>
          <a:p>
            <a:pPr marL="255651" indent="-255651" defTabSz="685800">
              <a:spcAft>
                <a:spcPct val="0"/>
              </a:spcAft>
              <a:buSzPts val="2400"/>
            </a:pPr>
            <a:r>
              <a:rPr lang="en-US" sz="2400" kern="1200" dirty="0">
                <a:solidFill>
                  <a:srgbClr val="000000"/>
                </a:solidFill>
                <a:latin typeface="+mn-lt"/>
                <a:ea typeface="+mn-ea"/>
                <a:cs typeface="+mn-cs"/>
              </a:rPr>
              <a:t>Develop, operate, maintain applications.</a:t>
            </a:r>
          </a:p>
        </p:txBody>
      </p:sp>
    </p:spTree>
    <p:extLst>
      <p:ext uri="{BB962C8B-B14F-4D97-AF65-F5344CB8AC3E}">
        <p14:creationId xmlns:p14="http://schemas.microsoft.com/office/powerpoint/2010/main" val="204145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How is the 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 Department Organized?</a:t>
            </a:r>
          </a:p>
        </p:txBody>
      </p:sp>
      <p:sp>
        <p:nvSpPr>
          <p:cNvPr id="4" name="Content Placeholder 3"/>
          <p:cNvSpPr>
            <a:spLocks noGrp="1"/>
          </p:cNvSpPr>
          <p:nvPr>
            <p:ph type="body" idx="1"/>
          </p:nvPr>
        </p:nvSpPr>
        <p:spPr>
          <a:xfrm>
            <a:off x="1981200" y="1600200"/>
            <a:ext cx="8229600" cy="901840"/>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11-1 What are the functions and organization of the I</a:t>
            </a:r>
            <a:r>
              <a:rPr lang="en-US" sz="100" dirty="0">
                <a:latin typeface="+mn-lt"/>
              </a:rPr>
              <a:t> </a:t>
            </a:r>
            <a:r>
              <a:rPr lang="en-US" sz="1400" dirty="0">
                <a:latin typeface="+mn-lt"/>
              </a:rPr>
              <a:t>S department?</a:t>
            </a:r>
          </a:p>
          <a:p>
            <a:pPr marL="0" indent="0" defTabSz="685800">
              <a:buSzPts val="2400"/>
              <a:buNone/>
            </a:pPr>
            <a:r>
              <a:rPr lang="en-US" sz="2200" b="1" kern="1200" dirty="0">
                <a:solidFill>
                  <a:srgbClr val="000000"/>
                </a:solidFill>
                <a:latin typeface="+mn-lt"/>
                <a:ea typeface="+mn-ea"/>
                <a:cs typeface="+mn-cs"/>
              </a:rPr>
              <a:t>Figure 11-1</a:t>
            </a:r>
            <a:r>
              <a:rPr lang="en-US" sz="2200" kern="1200" dirty="0">
                <a:solidFill>
                  <a:srgbClr val="000000"/>
                </a:solidFill>
                <a:latin typeface="+mn-lt"/>
                <a:ea typeface="+mn-ea"/>
                <a:cs typeface="+mn-cs"/>
              </a:rPr>
              <a:t> Typical Senior-Level Reporting Relationships</a:t>
            </a:r>
          </a:p>
        </p:txBody>
      </p:sp>
      <p:pic>
        <p:nvPicPr>
          <p:cNvPr id="3" name="Picture 2" descr="Figure showing a typical organizational structure of an IS department"/>
          <p:cNvPicPr>
            <a:picLocks noChangeAspect="1"/>
          </p:cNvPicPr>
          <p:nvPr/>
        </p:nvPicPr>
        <p:blipFill>
          <a:blip r:embed="rId3"/>
          <a:srcRect/>
          <a:stretch/>
        </p:blipFill>
        <p:spPr>
          <a:xfrm>
            <a:off x="2700951" y="2600161"/>
            <a:ext cx="6513807" cy="3640069"/>
          </a:xfrm>
          <a:prstGeom prst="rect">
            <a:avLst/>
          </a:prstGeom>
        </p:spPr>
      </p:pic>
    </p:spTree>
    <p:extLst>
      <p:ext uri="{BB962C8B-B14F-4D97-AF65-F5344CB8AC3E}">
        <p14:creationId xmlns:p14="http://schemas.microsoft.com/office/powerpoint/2010/main" val="1352096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What </a:t>
            </a:r>
            <a:r>
              <a:rPr lang="pt-BR" kern="1200" dirty="0">
                <a:latin typeface="Times New Roman" panose="02020603050405020304" pitchFamily="18" charset="0"/>
                <a:ea typeface="+mj-ea"/>
                <a:cs typeface="Times New Roman" panose="02020603050405020304" pitchFamily="18" charset="0"/>
              </a:rPr>
              <a:t>I</a:t>
            </a:r>
            <a:r>
              <a:rPr lang="pt-BR" sz="100" kern="1200" dirty="0">
                <a:latin typeface="Times New Roman" panose="02020603050405020304" pitchFamily="18" charset="0"/>
                <a:ea typeface="+mj-ea"/>
                <a:cs typeface="Times New Roman" panose="02020603050405020304" pitchFamily="18" charset="0"/>
              </a:rPr>
              <a:t> </a:t>
            </a:r>
            <a:r>
              <a:rPr lang="pt-BR" kern="1200" dirty="0">
                <a:latin typeface="Times New Roman" panose="02020603050405020304" pitchFamily="18" charset="0"/>
                <a:ea typeface="+mj-ea"/>
                <a:cs typeface="Times New Roman" panose="02020603050405020304" pitchFamily="18" charset="0"/>
              </a:rPr>
              <a:t>S-Related </a:t>
            </a:r>
            <a:r>
              <a:rPr lang="en-US" kern="1200" dirty="0">
                <a:latin typeface="Times New Roman" panose="02020603050405020304" pitchFamily="18" charset="0"/>
                <a:ea typeface="+mj-ea"/>
                <a:cs typeface="Times New Roman" panose="02020603050405020304" pitchFamily="18" charset="0"/>
              </a:rPr>
              <a:t>Job Positions Exist? </a:t>
            </a:r>
            <a:r>
              <a:rPr lang="en-US" sz="2000" b="0" kern="1200" dirty="0">
                <a:latin typeface="Times New Roman" panose="02020603050405020304" pitchFamily="18" charset="0"/>
                <a:ea typeface="+mj-ea"/>
                <a:cs typeface="Times New Roman" panose="02020603050405020304" pitchFamily="18" charset="0"/>
              </a:rPr>
              <a:t>(1 of 3)</a:t>
            </a:r>
          </a:p>
        </p:txBody>
      </p:sp>
      <p:sp>
        <p:nvSpPr>
          <p:cNvPr id="4" name="Content Placeholder 3"/>
          <p:cNvSpPr>
            <a:spLocks noGrp="1"/>
          </p:cNvSpPr>
          <p:nvPr>
            <p:ph type="body" idx="1"/>
          </p:nvPr>
        </p:nvSpPr>
        <p:spPr>
          <a:xfrm>
            <a:off x="1981200" y="1600201"/>
            <a:ext cx="8229600" cy="831500"/>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11-1 What are the functions and organization of the I</a:t>
            </a:r>
            <a:r>
              <a:rPr lang="en-US" sz="100" dirty="0">
                <a:latin typeface="+mn-lt"/>
              </a:rPr>
              <a:t> </a:t>
            </a:r>
            <a:r>
              <a:rPr lang="en-US" sz="1400" dirty="0">
                <a:latin typeface="+mn-lt"/>
              </a:rPr>
              <a:t>S department?</a:t>
            </a:r>
          </a:p>
          <a:p>
            <a:pPr marL="0" indent="0" defTabSz="685800">
              <a:buSzPts val="2400"/>
              <a:buNone/>
            </a:pPr>
            <a:r>
              <a:rPr lang="en-US" sz="2200" b="1" kern="1200" dirty="0">
                <a:solidFill>
                  <a:srgbClr val="000000"/>
                </a:solidFill>
                <a:latin typeface="+mn-lt"/>
                <a:ea typeface="+mn-ea"/>
                <a:cs typeface="+mn-cs"/>
              </a:rPr>
              <a:t>Figure 11-2</a:t>
            </a:r>
            <a:r>
              <a:rPr lang="en-US" sz="2200" kern="1200" dirty="0">
                <a:solidFill>
                  <a:srgbClr val="000000"/>
                </a:solidFill>
                <a:latin typeface="+mn-lt"/>
                <a:ea typeface="+mn-ea"/>
                <a:cs typeface="+mn-cs"/>
              </a:rPr>
              <a:t> Job Positions in the Information Systems Industry (continues on next two slides)</a:t>
            </a:r>
          </a:p>
        </p:txBody>
      </p:sp>
      <p:grpSp>
        <p:nvGrpSpPr>
          <p:cNvPr id="3" name="Group 2">
            <a:extLst>
              <a:ext uri="{FF2B5EF4-FFF2-40B4-BE49-F238E27FC236}">
                <a16:creationId xmlns:a16="http://schemas.microsoft.com/office/drawing/2014/main" id="{44CF3548-A679-4A4A-8153-FF0B5573E649}"/>
              </a:ext>
            </a:extLst>
          </p:cNvPr>
          <p:cNvGrpSpPr/>
          <p:nvPr/>
        </p:nvGrpSpPr>
        <p:grpSpPr>
          <a:xfrm>
            <a:off x="3167743" y="2824957"/>
            <a:ext cx="6300453" cy="3487073"/>
            <a:chOff x="1643742" y="2557327"/>
            <a:chExt cx="6300453" cy="3487073"/>
          </a:xfrm>
        </p:grpSpPr>
        <p:pic>
          <p:nvPicPr>
            <p:cNvPr id="5" name="Picture 4" descr="Heading portion of a table of job positions in the information systems industry">
              <a:extLst>
                <a:ext uri="{FF2B5EF4-FFF2-40B4-BE49-F238E27FC236}">
                  <a16:creationId xmlns:a16="http://schemas.microsoft.com/office/drawing/2014/main" id="{1CEACBE8-6A12-4D21-89A5-8360BA94EE51}"/>
                </a:ext>
              </a:extLst>
            </p:cNvPr>
            <p:cNvPicPr>
              <a:picLocks noChangeAspect="1"/>
            </p:cNvPicPr>
            <p:nvPr/>
          </p:nvPicPr>
          <p:blipFill>
            <a:blip r:embed="rId3"/>
            <a:stretch>
              <a:fillRect/>
            </a:stretch>
          </p:blipFill>
          <p:spPr>
            <a:xfrm>
              <a:off x="1643742" y="2557327"/>
              <a:ext cx="6300453" cy="438966"/>
            </a:xfrm>
            <a:prstGeom prst="rect">
              <a:avLst/>
            </a:prstGeom>
          </p:spPr>
        </p:pic>
        <p:pic>
          <p:nvPicPr>
            <p:cNvPr id="8" name="Picture 7" descr="List of various job positions found in the information systems industry">
              <a:extLst>
                <a:ext uri="{FF2B5EF4-FFF2-40B4-BE49-F238E27FC236}">
                  <a16:creationId xmlns:a16="http://schemas.microsoft.com/office/drawing/2014/main" id="{1B054689-EBF3-4D1A-90AF-392DE67382AE}"/>
                </a:ext>
              </a:extLst>
            </p:cNvPr>
            <p:cNvPicPr>
              <a:picLocks noChangeAspect="1"/>
            </p:cNvPicPr>
            <p:nvPr/>
          </p:nvPicPr>
          <p:blipFill>
            <a:blip r:embed="rId4"/>
            <a:stretch>
              <a:fillRect/>
            </a:stretch>
          </p:blipFill>
          <p:spPr>
            <a:xfrm>
              <a:off x="1643742" y="2907084"/>
              <a:ext cx="6300453" cy="3137316"/>
            </a:xfrm>
            <a:prstGeom prst="rect">
              <a:avLst/>
            </a:prstGeom>
          </p:spPr>
        </p:pic>
      </p:grpSp>
    </p:spTree>
    <p:extLst>
      <p:ext uri="{BB962C8B-B14F-4D97-AF65-F5344CB8AC3E}">
        <p14:creationId xmlns:p14="http://schemas.microsoft.com/office/powerpoint/2010/main" val="4289407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What </a:t>
            </a:r>
            <a:r>
              <a:rPr lang="pt-BR" kern="1200" dirty="0">
                <a:latin typeface="Times New Roman" panose="02020603050405020304" pitchFamily="18" charset="0"/>
                <a:ea typeface="+mj-ea"/>
                <a:cs typeface="Times New Roman" panose="02020603050405020304" pitchFamily="18" charset="0"/>
              </a:rPr>
              <a:t>I</a:t>
            </a:r>
            <a:r>
              <a:rPr lang="pt-BR" sz="100" kern="1200" dirty="0">
                <a:latin typeface="Times New Roman" panose="02020603050405020304" pitchFamily="18" charset="0"/>
                <a:ea typeface="+mj-ea"/>
                <a:cs typeface="Times New Roman" panose="02020603050405020304" pitchFamily="18" charset="0"/>
              </a:rPr>
              <a:t> </a:t>
            </a:r>
            <a:r>
              <a:rPr lang="pt-BR" kern="1200" dirty="0">
                <a:latin typeface="Times New Roman" panose="02020603050405020304" pitchFamily="18" charset="0"/>
                <a:ea typeface="+mj-ea"/>
                <a:cs typeface="Times New Roman" panose="02020603050405020304" pitchFamily="18" charset="0"/>
              </a:rPr>
              <a:t>S-Related </a:t>
            </a:r>
            <a:r>
              <a:rPr lang="en-US" kern="1200" dirty="0">
                <a:latin typeface="Times New Roman" panose="02020603050405020304" pitchFamily="18" charset="0"/>
                <a:ea typeface="+mj-ea"/>
                <a:cs typeface="Times New Roman" panose="02020603050405020304" pitchFamily="18" charset="0"/>
              </a:rPr>
              <a:t>Job Positions Exist? </a:t>
            </a:r>
            <a:r>
              <a:rPr lang="en-US" sz="2000" b="0" kern="1200" dirty="0">
                <a:latin typeface="Times New Roman" panose="02020603050405020304" pitchFamily="18" charset="0"/>
                <a:ea typeface="+mj-ea"/>
                <a:cs typeface="Times New Roman" panose="02020603050405020304" pitchFamily="18" charset="0"/>
              </a:rPr>
              <a:t>(2 of 3)</a:t>
            </a:r>
          </a:p>
        </p:txBody>
      </p:sp>
      <p:sp>
        <p:nvSpPr>
          <p:cNvPr id="4" name="Content Placeholder 3"/>
          <p:cNvSpPr>
            <a:spLocks noGrp="1"/>
          </p:cNvSpPr>
          <p:nvPr>
            <p:ph type="body" idx="1"/>
          </p:nvPr>
        </p:nvSpPr>
        <p:spPr>
          <a:xfrm>
            <a:off x="1981200" y="1600200"/>
            <a:ext cx="8229600" cy="861646"/>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11-1 What are the functions and organization of the I</a:t>
            </a:r>
            <a:r>
              <a:rPr lang="en-US" sz="100" dirty="0">
                <a:latin typeface="+mn-lt"/>
              </a:rPr>
              <a:t> </a:t>
            </a:r>
            <a:r>
              <a:rPr lang="en-US" sz="1400" dirty="0">
                <a:latin typeface="+mn-lt"/>
              </a:rPr>
              <a:t>S department?</a:t>
            </a:r>
          </a:p>
          <a:p>
            <a:pPr marL="0" indent="0" defTabSz="685800">
              <a:buSzPts val="2400"/>
              <a:buNone/>
            </a:pPr>
            <a:r>
              <a:rPr lang="en-US" sz="2200" b="1" kern="1200" dirty="0">
                <a:solidFill>
                  <a:srgbClr val="000000"/>
                </a:solidFill>
                <a:latin typeface="+mn-lt"/>
                <a:ea typeface="+mn-ea"/>
                <a:cs typeface="+mn-cs"/>
              </a:rPr>
              <a:t>Figure 11-2 </a:t>
            </a:r>
            <a:r>
              <a:rPr lang="en-US" sz="2200" kern="1200" dirty="0">
                <a:solidFill>
                  <a:srgbClr val="000000"/>
                </a:solidFill>
              </a:rPr>
              <a:t>Job Positions in the Information Systems Industry (</a:t>
            </a:r>
            <a:r>
              <a:rPr lang="en-US" sz="2200" kern="1200" dirty="0" err="1">
                <a:solidFill>
                  <a:srgbClr val="000000"/>
                </a:solidFill>
              </a:rPr>
              <a:t>con’t</a:t>
            </a:r>
            <a:r>
              <a:rPr lang="en-US" sz="2200" kern="1200" dirty="0">
                <a:solidFill>
                  <a:srgbClr val="000000"/>
                </a:solidFill>
              </a:rPr>
              <a:t>.)</a:t>
            </a:r>
          </a:p>
        </p:txBody>
      </p:sp>
      <p:grpSp>
        <p:nvGrpSpPr>
          <p:cNvPr id="3" name="Group 2">
            <a:extLst>
              <a:ext uri="{FF2B5EF4-FFF2-40B4-BE49-F238E27FC236}">
                <a16:creationId xmlns:a16="http://schemas.microsoft.com/office/drawing/2014/main" id="{D155B19C-2D1B-4558-A63C-58D1AF2BBF92}"/>
              </a:ext>
            </a:extLst>
          </p:cNvPr>
          <p:cNvGrpSpPr/>
          <p:nvPr/>
        </p:nvGrpSpPr>
        <p:grpSpPr>
          <a:xfrm>
            <a:off x="2914052" y="2838606"/>
            <a:ext cx="6542314" cy="3691391"/>
            <a:chOff x="1390052" y="2838605"/>
            <a:chExt cx="6542314" cy="3691391"/>
          </a:xfrm>
        </p:grpSpPr>
        <p:pic>
          <p:nvPicPr>
            <p:cNvPr id="5" name="Picture 4" descr="Heading portion of a table of job positions in the information systems industry">
              <a:extLst>
                <a:ext uri="{FF2B5EF4-FFF2-40B4-BE49-F238E27FC236}">
                  <a16:creationId xmlns:a16="http://schemas.microsoft.com/office/drawing/2014/main" id="{70585CCE-0636-4DC6-A3C0-A8D52BBB6D2F}"/>
                </a:ext>
              </a:extLst>
            </p:cNvPr>
            <p:cNvPicPr>
              <a:picLocks noChangeAspect="1"/>
            </p:cNvPicPr>
            <p:nvPr/>
          </p:nvPicPr>
          <p:blipFill>
            <a:blip r:embed="rId3"/>
            <a:stretch>
              <a:fillRect/>
            </a:stretch>
          </p:blipFill>
          <p:spPr>
            <a:xfrm>
              <a:off x="1390052" y="2838605"/>
              <a:ext cx="6542314" cy="455817"/>
            </a:xfrm>
            <a:prstGeom prst="rect">
              <a:avLst/>
            </a:prstGeom>
          </p:spPr>
        </p:pic>
        <p:pic>
          <p:nvPicPr>
            <p:cNvPr id="8" name="Picture 7" descr="List of various job positions found in the information systems industry">
              <a:extLst>
                <a:ext uri="{FF2B5EF4-FFF2-40B4-BE49-F238E27FC236}">
                  <a16:creationId xmlns:a16="http://schemas.microsoft.com/office/drawing/2014/main" id="{931AE741-1F3F-4183-88E3-EA3CF668BE1D}"/>
                </a:ext>
              </a:extLst>
            </p:cNvPr>
            <p:cNvPicPr>
              <a:picLocks noChangeAspect="1"/>
            </p:cNvPicPr>
            <p:nvPr/>
          </p:nvPicPr>
          <p:blipFill>
            <a:blip r:embed="rId4"/>
            <a:stretch>
              <a:fillRect/>
            </a:stretch>
          </p:blipFill>
          <p:spPr>
            <a:xfrm>
              <a:off x="1390052" y="3205213"/>
              <a:ext cx="6542314" cy="3324783"/>
            </a:xfrm>
            <a:prstGeom prst="rect">
              <a:avLst/>
            </a:prstGeom>
          </p:spPr>
        </p:pic>
      </p:grpSp>
    </p:spTree>
    <p:extLst>
      <p:ext uri="{BB962C8B-B14F-4D97-AF65-F5344CB8AC3E}">
        <p14:creationId xmlns:p14="http://schemas.microsoft.com/office/powerpoint/2010/main" val="641234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cs typeface="Times New Roman" panose="02020603050405020304" pitchFamily="18" charset="0"/>
              </a:rPr>
              <a:t>What </a:t>
            </a:r>
            <a:r>
              <a:rPr lang="pt-BR" kern="1200" dirty="0">
                <a:latin typeface="Times New Roman" panose="02020603050405020304" pitchFamily="18" charset="0"/>
                <a:cs typeface="Times New Roman" panose="02020603050405020304" pitchFamily="18" charset="0"/>
              </a:rPr>
              <a:t>I</a:t>
            </a:r>
            <a:r>
              <a:rPr lang="pt-BR" sz="100" kern="1200" dirty="0">
                <a:latin typeface="Times New Roman" panose="02020603050405020304" pitchFamily="18" charset="0"/>
                <a:cs typeface="Times New Roman" panose="02020603050405020304" pitchFamily="18" charset="0"/>
              </a:rPr>
              <a:t> </a:t>
            </a:r>
            <a:r>
              <a:rPr lang="pt-BR" kern="1200" dirty="0">
                <a:latin typeface="Times New Roman" panose="02020603050405020304" pitchFamily="18" charset="0"/>
                <a:cs typeface="Times New Roman" panose="02020603050405020304" pitchFamily="18" charset="0"/>
              </a:rPr>
              <a:t>S-Related </a:t>
            </a:r>
            <a:r>
              <a:rPr lang="en-US" kern="1200" dirty="0">
                <a:latin typeface="Times New Roman" panose="02020603050405020304" pitchFamily="18" charset="0"/>
                <a:cs typeface="Times New Roman" panose="02020603050405020304" pitchFamily="18" charset="0"/>
              </a:rPr>
              <a:t>Job Positions Exist? </a:t>
            </a:r>
            <a:r>
              <a:rPr lang="en-US" sz="2000" b="0" kern="1200" dirty="0">
                <a:latin typeface="Times New Roman" panose="02020603050405020304" pitchFamily="18" charset="0"/>
                <a:cs typeface="Times New Roman" panose="02020603050405020304" pitchFamily="18" charset="0"/>
              </a:rPr>
              <a:t>(3 of 3)</a:t>
            </a:r>
            <a:endParaRPr lang="en-US" sz="2000" b="0" kern="1200" dirty="0">
              <a:latin typeface="Times New Roman" panose="02020603050405020304" pitchFamily="18" charset="0"/>
              <a:ea typeface="+mj-ea"/>
              <a:cs typeface="Times New Roman" panose="02020603050405020304" pitchFamily="18" charset="0"/>
            </a:endParaRPr>
          </a:p>
        </p:txBody>
      </p:sp>
      <p:sp>
        <p:nvSpPr>
          <p:cNvPr id="4" name="Content Placeholder 3"/>
          <p:cNvSpPr>
            <a:spLocks noGrp="1"/>
          </p:cNvSpPr>
          <p:nvPr>
            <p:ph type="body" idx="1"/>
          </p:nvPr>
        </p:nvSpPr>
        <p:spPr>
          <a:xfrm>
            <a:off x="1981200" y="1463046"/>
            <a:ext cx="8229600" cy="891791"/>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11-1 What are the functions and organization of the I</a:t>
            </a:r>
            <a:r>
              <a:rPr lang="en-US" sz="100" dirty="0">
                <a:latin typeface="+mn-lt"/>
              </a:rPr>
              <a:t> </a:t>
            </a:r>
            <a:r>
              <a:rPr lang="en-US" sz="1400" dirty="0">
                <a:latin typeface="+mn-lt"/>
              </a:rPr>
              <a:t>S department?</a:t>
            </a:r>
          </a:p>
          <a:p>
            <a:pPr marL="0" indent="0" defTabSz="685800">
              <a:buSzPts val="2400"/>
              <a:buNone/>
            </a:pPr>
            <a:r>
              <a:rPr lang="en-US" sz="2200" b="1" kern="1200" dirty="0">
                <a:solidFill>
                  <a:srgbClr val="000000"/>
                </a:solidFill>
                <a:latin typeface="+mn-lt"/>
              </a:rPr>
              <a:t>Figure 11-2 </a:t>
            </a:r>
            <a:r>
              <a:rPr lang="en-US" sz="2200" kern="1200" dirty="0">
                <a:solidFill>
                  <a:srgbClr val="000000"/>
                </a:solidFill>
              </a:rPr>
              <a:t>Job Positions in the Information Systems Industry (</a:t>
            </a:r>
            <a:r>
              <a:rPr lang="en-US" sz="2200" kern="1200" dirty="0" err="1">
                <a:solidFill>
                  <a:srgbClr val="000000"/>
                </a:solidFill>
              </a:rPr>
              <a:t>con’t</a:t>
            </a:r>
            <a:r>
              <a:rPr lang="en-US" sz="2200" kern="1200" dirty="0">
                <a:solidFill>
                  <a:srgbClr val="000000"/>
                </a:solidFill>
              </a:rPr>
              <a:t>.)</a:t>
            </a:r>
            <a:endParaRPr lang="en-US" sz="2200" b="1" kern="1200" dirty="0">
              <a:solidFill>
                <a:srgbClr val="000000"/>
              </a:solidFill>
              <a:latin typeface="+mn-lt"/>
            </a:endParaRPr>
          </a:p>
        </p:txBody>
      </p:sp>
      <p:grpSp>
        <p:nvGrpSpPr>
          <p:cNvPr id="3" name="Group 2">
            <a:extLst>
              <a:ext uri="{FF2B5EF4-FFF2-40B4-BE49-F238E27FC236}">
                <a16:creationId xmlns:a16="http://schemas.microsoft.com/office/drawing/2014/main" id="{D05F3BF5-BEB9-4D50-8B97-29950281182A}"/>
              </a:ext>
            </a:extLst>
          </p:cNvPr>
          <p:cNvGrpSpPr/>
          <p:nvPr/>
        </p:nvGrpSpPr>
        <p:grpSpPr>
          <a:xfrm>
            <a:off x="2977243" y="2586171"/>
            <a:ext cx="6706724" cy="3781793"/>
            <a:chOff x="1453243" y="2586170"/>
            <a:chExt cx="6706724" cy="3781793"/>
          </a:xfrm>
        </p:grpSpPr>
        <p:pic>
          <p:nvPicPr>
            <p:cNvPr id="5" name="Picture 4" descr="Heading portion of a table of job positions in the information systems industry">
              <a:extLst>
                <a:ext uri="{FF2B5EF4-FFF2-40B4-BE49-F238E27FC236}">
                  <a16:creationId xmlns:a16="http://schemas.microsoft.com/office/drawing/2014/main" id="{49096379-A71F-4C06-B259-3602BA3FDB21}"/>
                </a:ext>
              </a:extLst>
            </p:cNvPr>
            <p:cNvPicPr>
              <a:picLocks noChangeAspect="1"/>
            </p:cNvPicPr>
            <p:nvPr/>
          </p:nvPicPr>
          <p:blipFill>
            <a:blip r:embed="rId2"/>
            <a:stretch>
              <a:fillRect/>
            </a:stretch>
          </p:blipFill>
          <p:spPr>
            <a:xfrm>
              <a:off x="1453243" y="2586170"/>
              <a:ext cx="6706724" cy="467272"/>
            </a:xfrm>
            <a:prstGeom prst="rect">
              <a:avLst/>
            </a:prstGeom>
          </p:spPr>
        </p:pic>
        <p:pic>
          <p:nvPicPr>
            <p:cNvPr id="8" name="Picture 7" descr="List of various job positions found in the information systems industry">
              <a:extLst>
                <a:ext uri="{FF2B5EF4-FFF2-40B4-BE49-F238E27FC236}">
                  <a16:creationId xmlns:a16="http://schemas.microsoft.com/office/drawing/2014/main" id="{4FDAEB67-2B4E-486A-9225-340C4021EACB}"/>
                </a:ext>
              </a:extLst>
            </p:cNvPr>
            <p:cNvPicPr>
              <a:picLocks noChangeAspect="1"/>
            </p:cNvPicPr>
            <p:nvPr/>
          </p:nvPicPr>
          <p:blipFill>
            <a:blip r:embed="rId3"/>
            <a:stretch>
              <a:fillRect/>
            </a:stretch>
          </p:blipFill>
          <p:spPr>
            <a:xfrm>
              <a:off x="1453243" y="2959628"/>
              <a:ext cx="6706724" cy="3408335"/>
            </a:xfrm>
            <a:prstGeom prst="rect">
              <a:avLst/>
            </a:prstGeom>
          </p:spPr>
        </p:pic>
      </p:grpSp>
    </p:spTree>
    <p:extLst>
      <p:ext uri="{BB962C8B-B14F-4D97-AF65-F5344CB8AC3E}">
        <p14:creationId xmlns:p14="http://schemas.microsoft.com/office/powerpoint/2010/main" val="3901192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Salaries for Information Systems Jobs</a:t>
            </a:r>
          </a:p>
        </p:txBody>
      </p:sp>
      <p:sp>
        <p:nvSpPr>
          <p:cNvPr id="4" name="Content Placeholder 3"/>
          <p:cNvSpPr>
            <a:spLocks noGrp="1"/>
          </p:cNvSpPr>
          <p:nvPr>
            <p:ph type="body" idx="1"/>
          </p:nvPr>
        </p:nvSpPr>
        <p:spPr>
          <a:xfrm>
            <a:off x="1981200" y="1600201"/>
            <a:ext cx="8229600" cy="897759"/>
          </a:xfrm>
        </p:spPr>
        <p:txBody>
          <a:bodyPr wrap="square" lIns="91425" tIns="91425" rIns="91425" bIns="91425" anchor="t" anchorCtr="0">
            <a:noAutofit/>
          </a:bodyPr>
          <a:lstStyle/>
          <a:p>
            <a:pPr marL="0" indent="0" defTabSz="685800">
              <a:spcAft>
                <a:spcPct val="0"/>
              </a:spcAft>
              <a:buSzPts val="2400"/>
              <a:buNone/>
            </a:pPr>
            <a:r>
              <a:rPr lang="en-US" sz="1400" dirty="0">
                <a:latin typeface="+mn-lt"/>
              </a:rPr>
              <a:t>11-1 What are the functions and organization of the I</a:t>
            </a:r>
            <a:r>
              <a:rPr lang="en-US" sz="100" dirty="0">
                <a:latin typeface="+mn-lt"/>
              </a:rPr>
              <a:t> </a:t>
            </a:r>
            <a:r>
              <a:rPr lang="en-US" sz="1400" dirty="0">
                <a:latin typeface="+mn-lt"/>
              </a:rPr>
              <a:t>S department?</a:t>
            </a:r>
          </a:p>
          <a:p>
            <a:pPr marL="0" indent="0" defTabSz="685800">
              <a:buSzPts val="2400"/>
              <a:buNone/>
            </a:pPr>
            <a:r>
              <a:rPr lang="en-US" sz="2200" b="1" kern="1200" dirty="0">
                <a:solidFill>
                  <a:srgbClr val="000000"/>
                </a:solidFill>
                <a:latin typeface="+mn-lt"/>
                <a:ea typeface="+mn-ea"/>
                <a:cs typeface="+mn-cs"/>
              </a:rPr>
              <a:t>Figure 11-3</a:t>
            </a:r>
            <a:r>
              <a:rPr lang="en-US" sz="2200" kern="1200" dirty="0">
                <a:solidFill>
                  <a:srgbClr val="000000"/>
                </a:solidFill>
                <a:latin typeface="+mn-lt"/>
                <a:ea typeface="+mn-ea"/>
                <a:cs typeface="+mn-cs"/>
              </a:rPr>
              <a:t> Salaries for Information Systems Jobs</a:t>
            </a:r>
          </a:p>
        </p:txBody>
      </p:sp>
      <p:pic>
        <p:nvPicPr>
          <p:cNvPr id="5" name="Picture 4" descr="Chart depicting salary ranges and averages for a number of information systems jobs"/>
          <p:cNvPicPr>
            <a:picLocks noChangeAspect="1"/>
          </p:cNvPicPr>
          <p:nvPr/>
        </p:nvPicPr>
        <p:blipFill>
          <a:blip r:embed="rId2"/>
          <a:srcRect/>
          <a:stretch/>
        </p:blipFill>
        <p:spPr>
          <a:xfrm>
            <a:off x="2569230" y="2494504"/>
            <a:ext cx="6441420" cy="3883798"/>
          </a:xfrm>
          <a:prstGeom prst="rect">
            <a:avLst/>
          </a:prstGeom>
        </p:spPr>
      </p:pic>
    </p:spTree>
    <p:extLst>
      <p:ext uri="{BB962C8B-B14F-4D97-AF65-F5344CB8AC3E}">
        <p14:creationId xmlns:p14="http://schemas.microsoft.com/office/powerpoint/2010/main" val="987486326"/>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2938</Words>
  <Application>Microsoft Macintosh PowerPoint</Application>
  <PresentationFormat>Breitbild</PresentationFormat>
  <Paragraphs>244</Paragraphs>
  <Slides>31</Slides>
  <Notes>19</Notes>
  <HiddenSlides>0</HiddenSlides>
  <MMClips>0</MMClips>
  <ScaleCrop>false</ScaleCrop>
  <HeadingPairs>
    <vt:vector size="8" baseType="variant">
      <vt:variant>
        <vt:lpstr>Verwendete Schriftarten</vt:lpstr>
      </vt:variant>
      <vt:variant>
        <vt:i4>7</vt:i4>
      </vt:variant>
      <vt:variant>
        <vt:lpstr>Design</vt:lpstr>
      </vt:variant>
      <vt:variant>
        <vt:i4>2</vt:i4>
      </vt:variant>
      <vt:variant>
        <vt:lpstr>Eingebettete OLE-Server</vt:lpstr>
      </vt:variant>
      <vt:variant>
        <vt:i4>1</vt:i4>
      </vt:variant>
      <vt:variant>
        <vt:lpstr>Folientitel</vt:lpstr>
      </vt:variant>
      <vt:variant>
        <vt:i4>31</vt:i4>
      </vt:variant>
    </vt:vector>
  </HeadingPairs>
  <TitlesOfParts>
    <vt:vector size="41" baseType="lpstr">
      <vt:lpstr>Arial</vt:lpstr>
      <vt:lpstr>Arial (Body)</vt:lpstr>
      <vt:lpstr>Calibri</vt:lpstr>
      <vt:lpstr>Noto Sans Symbols</vt:lpstr>
      <vt:lpstr>Times New Roman</vt:lpstr>
      <vt:lpstr>Verdana</vt:lpstr>
      <vt:lpstr>Wingdings</vt:lpstr>
      <vt:lpstr>508 Lecture</vt:lpstr>
      <vt:lpstr>1_508 Lecture</vt:lpstr>
      <vt:lpstr>Equation</vt:lpstr>
      <vt:lpstr>Experiencing M I S</vt:lpstr>
      <vt:lpstr>“Outsourcing the Development of a Strategic Application Seems Risky.”</vt:lpstr>
      <vt:lpstr>Study Questions</vt:lpstr>
      <vt:lpstr>The Major Functions of the I S Department</vt:lpstr>
      <vt:lpstr>How is the I S Department Organized?</vt:lpstr>
      <vt:lpstr>What I S-Related Job Positions Exist? (1 of 3)</vt:lpstr>
      <vt:lpstr>What I S-Related Job Positions Exist? (2 of 3)</vt:lpstr>
      <vt:lpstr>What I S-Related Job Positions Exist? (3 of 3)</vt:lpstr>
      <vt:lpstr>Salaries for Information Systems Jobs</vt:lpstr>
      <vt:lpstr>Planning the Use of I S/I T</vt:lpstr>
      <vt:lpstr>What is Outsourcing?</vt:lpstr>
      <vt:lpstr>Popular Reasons for Outsourcing I S Services</vt:lpstr>
      <vt:lpstr>Top-10 Highest-Paid Tech Skills</vt:lpstr>
      <vt:lpstr>Poor Data Management at Facebook</vt:lpstr>
      <vt:lpstr>Risk Reduction</vt:lpstr>
      <vt:lpstr>International Outsourcing</vt:lpstr>
      <vt:lpstr>I S/I T Outsourcing Alternatives</vt:lpstr>
      <vt:lpstr>What are the Risks of Outsourcing?</vt:lpstr>
      <vt:lpstr>Benefits Outweighed by Long-Term Costs</vt:lpstr>
      <vt:lpstr>Your I S Rights and Responsibilities</vt:lpstr>
      <vt:lpstr>How Does the Knowledge in This Chapter Help You? (1 of 2)</vt:lpstr>
      <vt:lpstr>How Does the Knowledge in This Chapter Help You? (2 of 2)</vt:lpstr>
      <vt:lpstr>Training Your Replacement (1 of 2)</vt:lpstr>
      <vt:lpstr>Training Your Replacement (2 of 2)</vt:lpstr>
      <vt:lpstr>Data Governance Officer</vt:lpstr>
      <vt:lpstr>Active Review</vt:lpstr>
      <vt:lpstr>Automating Labor (1 of 3)</vt:lpstr>
      <vt:lpstr>Automating Labor (2 of 3)</vt:lpstr>
      <vt:lpstr>Automated Versus Human Labor</vt:lpstr>
      <vt:lpstr>Automating Labor (3 of 3)</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Experiencing MIS, 9e</dc:title>
  <dc:subject>BC3-MIS</dc:subject>
  <dc:creator>Kroenke/Boyle</dc:creator>
  <cp:keywords>Experiencing MIS</cp:keywords>
  <cp:lastModifiedBy>Dominik Böhler</cp:lastModifiedBy>
  <cp:revision>776</cp:revision>
  <dcterms:modified xsi:type="dcterms:W3CDTF">2021-02-17T09:15:39Z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