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3"/>
  </p:notesMasterIdLst>
  <p:handoutMasterIdLst>
    <p:handoutMasterId r:id="rId34"/>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32" r:id="rId22"/>
    <p:sldId id="323" r:id="rId23"/>
    <p:sldId id="324" r:id="rId24"/>
    <p:sldId id="325" r:id="rId25"/>
    <p:sldId id="326" r:id="rId26"/>
    <p:sldId id="327" r:id="rId27"/>
    <p:sldId id="328" r:id="rId28"/>
    <p:sldId id="329" r:id="rId29"/>
    <p:sldId id="330" r:id="rId30"/>
    <p:sldId id="331" r:id="rId31"/>
    <p:sldId id="304"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9"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9"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7" autoAdjust="0"/>
    <p:restoredTop sz="74700" autoAdjust="0"/>
  </p:normalViewPr>
  <p:slideViewPr>
    <p:cSldViewPr snapToGrid="0" snapToObjects="1">
      <p:cViewPr varScale="1">
        <p:scale>
          <a:sx n="96" d="100"/>
          <a:sy n="96" d="100"/>
        </p:scale>
        <p:origin x="2080" y="168"/>
      </p:cViewPr>
      <p:guideLst>
        <p:guide orient="horz" pos="2160"/>
        <p:guide pos="3840"/>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1859EC6F-7008-4A6A-92D4-917EBA85989C}"/>
    <pc:docChg chg="custSel modSld">
      <pc:chgData name="Robby Roth" userId="47608e0cc0708d8b" providerId="LiveId" clId="{1859EC6F-7008-4A6A-92D4-917EBA85989C}" dt="2020-02-09T21:34:29.877" v="44" actId="962"/>
      <pc:docMkLst>
        <pc:docMk/>
      </pc:docMkLst>
      <pc:sldChg chg="modSp">
        <pc:chgData name="Robby Roth" userId="47608e0cc0708d8b" providerId="LiveId" clId="{1859EC6F-7008-4A6A-92D4-917EBA85989C}" dt="2020-02-09T21:34:29.877" v="44" actId="962"/>
        <pc:sldMkLst>
          <pc:docMk/>
          <pc:sldMk cId="4140415912" sldId="301"/>
        </pc:sldMkLst>
        <pc:picChg chg="mod">
          <ac:chgData name="Robby Roth" userId="47608e0cc0708d8b" providerId="LiveId" clId="{1859EC6F-7008-4A6A-92D4-917EBA85989C}" dt="2020-02-09T21:34:29.877" v="44" actId="962"/>
          <ac:picMkLst>
            <pc:docMk/>
            <pc:sldMk cId="4140415912" sldId="301"/>
            <ac:picMk id="8" creationId="{66F68693-04B9-45A8-9FEE-D461A6FE8391}"/>
          </ac:picMkLst>
        </pc:picChg>
      </pc:sldChg>
      <pc:sldChg chg="modSp addCm">
        <pc:chgData name="Robby Roth" userId="47608e0cc0708d8b" providerId="LiveId" clId="{1859EC6F-7008-4A6A-92D4-917EBA85989C}" dt="2020-01-31T00:13:09.365" v="18" actId="1589"/>
        <pc:sldMkLst>
          <pc:docMk/>
          <pc:sldMk cId="3952553558" sldId="309"/>
        </pc:sldMkLst>
        <pc:spChg chg="mod">
          <ac:chgData name="Robby Roth" userId="47608e0cc0708d8b" providerId="LiveId" clId="{1859EC6F-7008-4A6A-92D4-917EBA85989C}" dt="2020-01-31T00:12:58.877" v="17" actId="1076"/>
          <ac:spMkLst>
            <pc:docMk/>
            <pc:sldMk cId="3952553558" sldId="309"/>
            <ac:spMk id="3" creationId="{00000000-0000-0000-0000-000000000000}"/>
          </ac:spMkLst>
        </pc:spChg>
      </pc:sldChg>
      <pc:sldChg chg="modSp addCm">
        <pc:chgData name="Robby Roth" userId="47608e0cc0708d8b" providerId="LiveId" clId="{1859EC6F-7008-4A6A-92D4-917EBA85989C}" dt="2020-01-31T00:13:45.803" v="24" actId="1589"/>
        <pc:sldMkLst>
          <pc:docMk/>
          <pc:sldMk cId="1746478663" sldId="312"/>
        </pc:sldMkLst>
        <pc:spChg chg="mod">
          <ac:chgData name="Robby Roth" userId="47608e0cc0708d8b" providerId="LiveId" clId="{1859EC6F-7008-4A6A-92D4-917EBA85989C}" dt="2020-01-31T00:13:34.046" v="22" actId="20577"/>
          <ac:spMkLst>
            <pc:docMk/>
            <pc:sldMk cId="1746478663" sldId="312"/>
            <ac:spMk id="3" creationId="{00000000-0000-0000-0000-000000000000}"/>
          </ac:spMkLst>
        </pc:spChg>
      </pc:sldChg>
      <pc:sldChg chg="modSp addCm">
        <pc:chgData name="Robby Roth" userId="47608e0cc0708d8b" providerId="LiveId" clId="{1859EC6F-7008-4A6A-92D4-917EBA85989C}" dt="2020-01-31T00:14:09.243" v="29" actId="1589"/>
        <pc:sldMkLst>
          <pc:docMk/>
          <pc:sldMk cId="3149312514" sldId="313"/>
        </pc:sldMkLst>
        <pc:spChg chg="mod">
          <ac:chgData name="Robby Roth" userId="47608e0cc0708d8b" providerId="LiveId" clId="{1859EC6F-7008-4A6A-92D4-917EBA85989C}" dt="2020-01-31T00:14:01.326" v="28" actId="20577"/>
          <ac:spMkLst>
            <pc:docMk/>
            <pc:sldMk cId="3149312514" sldId="313"/>
            <ac:spMk id="2" creationId="{00000000-0000-0000-0000-000000000000}"/>
          </ac:spMkLst>
        </pc:spChg>
        <pc:spChg chg="mod">
          <ac:chgData name="Robby Roth" userId="47608e0cc0708d8b" providerId="LiveId" clId="{1859EC6F-7008-4A6A-92D4-917EBA85989C}" dt="2020-01-31T00:13:54.503" v="26" actId="20577"/>
          <ac:spMkLst>
            <pc:docMk/>
            <pc:sldMk cId="3149312514" sldId="313"/>
            <ac:spMk id="3" creationId="{00000000-0000-0000-0000-000000000000}"/>
          </ac:spMkLst>
        </pc:spChg>
      </pc:sldChg>
      <pc:sldChg chg="modSp addCm">
        <pc:chgData name="Robby Roth" userId="47608e0cc0708d8b" providerId="LiveId" clId="{1859EC6F-7008-4A6A-92D4-917EBA85989C}" dt="2020-01-31T00:14:23.020" v="31" actId="1589"/>
        <pc:sldMkLst>
          <pc:docMk/>
          <pc:sldMk cId="396053317" sldId="315"/>
        </pc:sldMkLst>
        <pc:spChg chg="mod">
          <ac:chgData name="Robby Roth" userId="47608e0cc0708d8b" providerId="LiveId" clId="{1859EC6F-7008-4A6A-92D4-917EBA85989C}" dt="2020-01-31T00:14:18.121" v="30" actId="20577"/>
          <ac:spMkLst>
            <pc:docMk/>
            <pc:sldMk cId="396053317" sldId="315"/>
            <ac:spMk id="3" creationId="{00000000-0000-0000-0000-000000000000}"/>
          </ac:spMkLst>
        </pc:spChg>
      </pc:sldChg>
      <pc:sldChg chg="modSp addCm">
        <pc:chgData name="Robby Roth" userId="47608e0cc0708d8b" providerId="LiveId" clId="{1859EC6F-7008-4A6A-92D4-917EBA85989C}" dt="2020-01-31T00:15:47.255" v="39" actId="1589"/>
        <pc:sldMkLst>
          <pc:docMk/>
          <pc:sldMk cId="1511097112" sldId="324"/>
        </pc:sldMkLst>
        <pc:spChg chg="mod">
          <ac:chgData name="Robby Roth" userId="47608e0cc0708d8b" providerId="LiveId" clId="{1859EC6F-7008-4A6A-92D4-917EBA85989C}" dt="2020-01-31T00:15:12.072" v="38" actId="20577"/>
          <ac:spMkLst>
            <pc:docMk/>
            <pc:sldMk cId="1511097112" sldId="324"/>
            <ac:spMk id="3" creationId="{00000000-0000-0000-0000-000000000000}"/>
          </ac:spMkLst>
        </pc:spChg>
      </pc:sldChg>
      <pc:sldChg chg="modSp addCm">
        <pc:chgData name="Robby Roth" userId="47608e0cc0708d8b" providerId="LiveId" clId="{1859EC6F-7008-4A6A-92D4-917EBA85989C}" dt="2020-01-31T00:16:04.381" v="41" actId="1589"/>
        <pc:sldMkLst>
          <pc:docMk/>
          <pc:sldMk cId="569215436" sldId="330"/>
        </pc:sldMkLst>
        <pc:spChg chg="mod">
          <ac:chgData name="Robby Roth" userId="47608e0cc0708d8b" providerId="LiveId" clId="{1859EC6F-7008-4A6A-92D4-917EBA85989C}" dt="2020-01-31T00:15:58.258" v="40" actId="6549"/>
          <ac:spMkLst>
            <pc:docMk/>
            <pc:sldMk cId="569215436" sldId="330"/>
            <ac:spMk id="3" creationId="{00000000-0000-0000-0000-000000000000}"/>
          </ac:spMkLst>
        </pc:spChg>
      </pc:sldChg>
      <pc:sldChg chg="modSp addCm">
        <pc:chgData name="Robby Roth" userId="47608e0cc0708d8b" providerId="LiveId" clId="{1859EC6F-7008-4A6A-92D4-917EBA85989C}" dt="2020-01-31T00:14:56.504" v="37" actId="1589"/>
        <pc:sldMkLst>
          <pc:docMk/>
          <pc:sldMk cId="3269382365" sldId="332"/>
        </pc:sldMkLst>
        <pc:spChg chg="mod">
          <ac:chgData name="Robby Roth" userId="47608e0cc0708d8b" providerId="LiveId" clId="{1859EC6F-7008-4A6A-92D4-917EBA85989C}" dt="2020-01-31T00:14:33.264" v="35" actId="20577"/>
          <ac:spMkLst>
            <pc:docMk/>
            <pc:sldMk cId="3269382365" sldId="332"/>
            <ac:spMk id="3" creationId="{00000000-0000-0000-0000-000000000000}"/>
          </ac:spMkLst>
        </pc:spChg>
      </pc:sldChg>
    </pc:docChg>
  </pc:docChgLst>
  <pc:docChgLst>
    <pc:chgData name="Dominik Böhler" userId="d6f71161-d1cb-4399-82c4-d80fb5b4761d" providerId="ADAL" clId="{ECF1D430-5DF8-2C46-BFAC-A5636F9870F9}"/>
    <pc:docChg chg="custSel modSld modMainMaster modNotesMaster">
      <pc:chgData name="Dominik Böhler" userId="d6f71161-d1cb-4399-82c4-d80fb5b4761d" providerId="ADAL" clId="{ECF1D430-5DF8-2C46-BFAC-A5636F9870F9}" dt="2021-02-17T09:23:20.325" v="3"/>
      <pc:docMkLst>
        <pc:docMk/>
      </pc:docMkLst>
      <pc:sldChg chg="modSp modNotes">
        <pc:chgData name="Dominik Böhler" userId="d6f71161-d1cb-4399-82c4-d80fb5b4761d" providerId="ADAL" clId="{ECF1D430-5DF8-2C46-BFAC-A5636F9870F9}" dt="2021-02-17T09:23:20.325" v="3"/>
        <pc:sldMkLst>
          <pc:docMk/>
          <pc:sldMk cId="4140415912" sldId="301"/>
        </pc:sldMkLst>
        <pc:spChg chg="mod">
          <ac:chgData name="Dominik Böhler" userId="d6f71161-d1cb-4399-82c4-d80fb5b4761d" providerId="ADAL" clId="{ECF1D430-5DF8-2C46-BFAC-A5636F9870F9}" dt="2021-02-17T09:23:20.325" v="3"/>
          <ac:spMkLst>
            <pc:docMk/>
            <pc:sldMk cId="4140415912" sldId="301"/>
            <ac:spMk id="2" creationId="{00000000-0000-0000-0000-000000000000}"/>
          </ac:spMkLst>
        </pc:spChg>
        <pc:spChg chg="mod">
          <ac:chgData name="Dominik Böhler" userId="d6f71161-d1cb-4399-82c4-d80fb5b4761d" providerId="ADAL" clId="{ECF1D430-5DF8-2C46-BFAC-A5636F9870F9}" dt="2021-02-17T09:23:20.325" v="3"/>
          <ac:spMkLst>
            <pc:docMk/>
            <pc:sldMk cId="4140415912" sldId="301"/>
            <ac:spMk id="3" creationId="{00000000-0000-0000-0000-000000000000}"/>
          </ac:spMkLst>
        </pc:spChg>
        <pc:spChg chg="mod">
          <ac:chgData name="Dominik Böhler" userId="d6f71161-d1cb-4399-82c4-d80fb5b4761d" providerId="ADAL" clId="{ECF1D430-5DF8-2C46-BFAC-A5636F9870F9}" dt="2021-02-17T09:23:20.325" v="3"/>
          <ac:spMkLst>
            <pc:docMk/>
            <pc:sldMk cId="4140415912" sldId="301"/>
            <ac:spMk id="4" creationId="{00000000-0000-0000-0000-000000000000}"/>
          </ac:spMkLst>
        </pc:spChg>
        <pc:spChg chg="mod">
          <ac:chgData name="Dominik Böhler" userId="d6f71161-d1cb-4399-82c4-d80fb5b4761d" providerId="ADAL" clId="{ECF1D430-5DF8-2C46-BFAC-A5636F9870F9}" dt="2021-02-17T09:23:20.325" v="3"/>
          <ac:spMkLst>
            <pc:docMk/>
            <pc:sldMk cId="4140415912" sldId="301"/>
            <ac:spMk id="5" creationId="{00000000-0000-0000-0000-000000000000}"/>
          </ac:spMkLst>
        </pc:spChg>
        <pc:spChg chg="mod">
          <ac:chgData name="Dominik Böhler" userId="d6f71161-d1cb-4399-82c4-d80fb5b4761d" providerId="ADAL" clId="{ECF1D430-5DF8-2C46-BFAC-A5636F9870F9}" dt="2021-02-17T09:23:20.325" v="3"/>
          <ac:spMkLst>
            <pc:docMk/>
            <pc:sldMk cId="4140415912" sldId="301"/>
            <ac:spMk id="6" creationId="{00000000-0000-0000-0000-000000000000}"/>
          </ac:spMkLst>
        </pc:spChg>
        <pc:picChg chg="mod">
          <ac:chgData name="Dominik Böhler" userId="d6f71161-d1cb-4399-82c4-d80fb5b4761d" providerId="ADAL" clId="{ECF1D430-5DF8-2C46-BFAC-A5636F9870F9}" dt="2021-02-17T09:23:20.325" v="3"/>
          <ac:picMkLst>
            <pc:docMk/>
            <pc:sldMk cId="4140415912" sldId="301"/>
            <ac:picMk id="8" creationId="{66F68693-04B9-45A8-9FEE-D461A6FE8391}"/>
          </ac:picMkLst>
        </pc:picChg>
      </pc:sldChg>
      <pc:sldChg chg="modSp modNotes">
        <pc:chgData name="Dominik Böhler" userId="d6f71161-d1cb-4399-82c4-d80fb5b4761d" providerId="ADAL" clId="{ECF1D430-5DF8-2C46-BFAC-A5636F9870F9}" dt="2021-02-17T09:23:20.325" v="3"/>
        <pc:sldMkLst>
          <pc:docMk/>
          <pc:sldMk cId="3346985317" sldId="304"/>
        </pc:sldMkLst>
        <pc:spChg chg="mod">
          <ac:chgData name="Dominik Böhler" userId="d6f71161-d1cb-4399-82c4-d80fb5b4761d" providerId="ADAL" clId="{ECF1D430-5DF8-2C46-BFAC-A5636F9870F9}" dt="2021-02-17T09:23:20.325" v="3"/>
          <ac:spMkLst>
            <pc:docMk/>
            <pc:sldMk cId="3346985317" sldId="304"/>
            <ac:spMk id="8" creationId="{00000000-0000-0000-0000-000000000000}"/>
          </ac:spMkLst>
        </pc:spChg>
        <pc:picChg chg="mod">
          <ac:chgData name="Dominik Böhler" userId="d6f71161-d1cb-4399-82c4-d80fb5b4761d" providerId="ADAL" clId="{ECF1D430-5DF8-2C46-BFAC-A5636F9870F9}" dt="2021-02-17T09:23:20.325" v="3"/>
          <ac:picMkLst>
            <pc:docMk/>
            <pc:sldMk cId="3346985317" sldId="304"/>
            <ac:picMk id="4" creationId="{00000000-0000-0000-0000-000000000000}"/>
          </ac:picMkLst>
        </pc:picChg>
      </pc:sldChg>
      <pc:sldChg chg="modSp">
        <pc:chgData name="Dominik Böhler" userId="d6f71161-d1cb-4399-82c4-d80fb5b4761d" providerId="ADAL" clId="{ECF1D430-5DF8-2C46-BFAC-A5636F9870F9}" dt="2021-02-17T09:23:20.325" v="3"/>
        <pc:sldMkLst>
          <pc:docMk/>
          <pc:sldMk cId="1326776848" sldId="306"/>
        </pc:sldMkLst>
        <pc:spChg chg="mod">
          <ac:chgData name="Dominik Böhler" userId="d6f71161-d1cb-4399-82c4-d80fb5b4761d" providerId="ADAL" clId="{ECF1D430-5DF8-2C46-BFAC-A5636F9870F9}" dt="2021-02-17T09:23:20.325" v="3"/>
          <ac:spMkLst>
            <pc:docMk/>
            <pc:sldMk cId="1326776848" sldId="306"/>
            <ac:spMk id="3" creationId="{00000000-0000-0000-0000-000000000000}"/>
          </ac:spMkLst>
        </pc:spChg>
      </pc:sldChg>
      <pc:sldChg chg="modSp modNotes">
        <pc:chgData name="Dominik Böhler" userId="d6f71161-d1cb-4399-82c4-d80fb5b4761d" providerId="ADAL" clId="{ECF1D430-5DF8-2C46-BFAC-A5636F9870F9}" dt="2021-02-17T09:23:20.325" v="3"/>
        <pc:sldMkLst>
          <pc:docMk/>
          <pc:sldMk cId="982606178" sldId="308"/>
        </pc:sldMkLst>
        <pc:spChg chg="mod">
          <ac:chgData name="Dominik Böhler" userId="d6f71161-d1cb-4399-82c4-d80fb5b4761d" providerId="ADAL" clId="{ECF1D430-5DF8-2C46-BFAC-A5636F9870F9}" dt="2021-02-17T09:23:20.325" v="3"/>
          <ac:spMkLst>
            <pc:docMk/>
            <pc:sldMk cId="982606178" sldId="308"/>
            <ac:spMk id="3" creationId="{00000000-0000-0000-0000-000000000000}"/>
          </ac:spMkLst>
        </pc:spChg>
        <pc:picChg chg="mod">
          <ac:chgData name="Dominik Böhler" userId="d6f71161-d1cb-4399-82c4-d80fb5b4761d" providerId="ADAL" clId="{ECF1D430-5DF8-2C46-BFAC-A5636F9870F9}" dt="2021-02-17T09:23:20.325" v="3"/>
          <ac:picMkLst>
            <pc:docMk/>
            <pc:sldMk cId="982606178" sldId="308"/>
            <ac:picMk id="6" creationId="{6B63C75A-62DB-4705-A8DF-51773134DFBF}"/>
          </ac:picMkLst>
        </pc:picChg>
      </pc:sldChg>
      <pc:sldChg chg="modSp">
        <pc:chgData name="Dominik Böhler" userId="d6f71161-d1cb-4399-82c4-d80fb5b4761d" providerId="ADAL" clId="{ECF1D430-5DF8-2C46-BFAC-A5636F9870F9}" dt="2021-02-17T09:23:20.325" v="3"/>
        <pc:sldMkLst>
          <pc:docMk/>
          <pc:sldMk cId="3952553558" sldId="309"/>
        </pc:sldMkLst>
        <pc:spChg chg="mod">
          <ac:chgData name="Dominik Böhler" userId="d6f71161-d1cb-4399-82c4-d80fb5b4761d" providerId="ADAL" clId="{ECF1D430-5DF8-2C46-BFAC-A5636F9870F9}" dt="2021-02-17T09:23:20.325" v="3"/>
          <ac:spMkLst>
            <pc:docMk/>
            <pc:sldMk cId="3952553558" sldId="309"/>
            <ac:spMk id="3" creationId="{00000000-0000-0000-0000-000000000000}"/>
          </ac:spMkLst>
        </pc:spChg>
      </pc:sldChg>
      <pc:sldChg chg="modSp">
        <pc:chgData name="Dominik Böhler" userId="d6f71161-d1cb-4399-82c4-d80fb5b4761d" providerId="ADAL" clId="{ECF1D430-5DF8-2C46-BFAC-A5636F9870F9}" dt="2021-02-17T09:23:20.325" v="3"/>
        <pc:sldMkLst>
          <pc:docMk/>
          <pc:sldMk cId="4034819294" sldId="310"/>
        </pc:sldMkLst>
        <pc:spChg chg="mod">
          <ac:chgData name="Dominik Böhler" userId="d6f71161-d1cb-4399-82c4-d80fb5b4761d" providerId="ADAL" clId="{ECF1D430-5DF8-2C46-BFAC-A5636F9870F9}" dt="2021-02-17T09:23:20.325" v="3"/>
          <ac:spMkLst>
            <pc:docMk/>
            <pc:sldMk cId="4034819294" sldId="310"/>
            <ac:spMk id="3" creationId="{00000000-0000-0000-0000-000000000000}"/>
          </ac:spMkLst>
        </pc:spChg>
        <pc:picChg chg="mod">
          <ac:chgData name="Dominik Böhler" userId="d6f71161-d1cb-4399-82c4-d80fb5b4761d" providerId="ADAL" clId="{ECF1D430-5DF8-2C46-BFAC-A5636F9870F9}" dt="2021-02-17T09:23:20.325" v="3"/>
          <ac:picMkLst>
            <pc:docMk/>
            <pc:sldMk cId="4034819294" sldId="310"/>
            <ac:picMk id="5" creationId="{DD14000E-68C2-4F51-AB23-A51397467F68}"/>
          </ac:picMkLst>
        </pc:picChg>
      </pc:sldChg>
      <pc:sldChg chg="modSp modNotes">
        <pc:chgData name="Dominik Böhler" userId="d6f71161-d1cb-4399-82c4-d80fb5b4761d" providerId="ADAL" clId="{ECF1D430-5DF8-2C46-BFAC-A5636F9870F9}" dt="2021-02-17T09:23:20.325" v="3"/>
        <pc:sldMkLst>
          <pc:docMk/>
          <pc:sldMk cId="3149312514" sldId="313"/>
        </pc:sldMkLst>
        <pc:spChg chg="mod">
          <ac:chgData name="Dominik Böhler" userId="d6f71161-d1cb-4399-82c4-d80fb5b4761d" providerId="ADAL" clId="{ECF1D430-5DF8-2C46-BFAC-A5636F9870F9}" dt="2021-02-17T09:23:20.325" v="3"/>
          <ac:spMkLst>
            <pc:docMk/>
            <pc:sldMk cId="3149312514" sldId="313"/>
            <ac:spMk id="3" creationId="{00000000-0000-0000-0000-000000000000}"/>
          </ac:spMkLst>
        </pc:spChg>
        <pc:picChg chg="mod">
          <ac:chgData name="Dominik Böhler" userId="d6f71161-d1cb-4399-82c4-d80fb5b4761d" providerId="ADAL" clId="{ECF1D430-5DF8-2C46-BFAC-A5636F9870F9}" dt="2021-02-17T09:23:20.325" v="3"/>
          <ac:picMkLst>
            <pc:docMk/>
            <pc:sldMk cId="3149312514" sldId="313"/>
            <ac:picMk id="4" creationId="{00000000-0000-0000-0000-000000000000}"/>
          </ac:picMkLst>
        </pc:picChg>
      </pc:sldChg>
      <pc:sldChg chg="modSp modNotes">
        <pc:chgData name="Dominik Böhler" userId="d6f71161-d1cb-4399-82c4-d80fb5b4761d" providerId="ADAL" clId="{ECF1D430-5DF8-2C46-BFAC-A5636F9870F9}" dt="2021-02-17T09:23:20.325" v="3"/>
        <pc:sldMkLst>
          <pc:docMk/>
          <pc:sldMk cId="4279289464" sldId="314"/>
        </pc:sldMkLst>
        <pc:spChg chg="mod">
          <ac:chgData name="Dominik Böhler" userId="d6f71161-d1cb-4399-82c4-d80fb5b4761d" providerId="ADAL" clId="{ECF1D430-5DF8-2C46-BFAC-A5636F9870F9}" dt="2021-02-17T09:23:20.325" v="3"/>
          <ac:spMkLst>
            <pc:docMk/>
            <pc:sldMk cId="4279289464" sldId="314"/>
            <ac:spMk id="3" creationId="{00000000-0000-0000-0000-000000000000}"/>
          </ac:spMkLst>
        </pc:spChg>
        <pc:picChg chg="mod">
          <ac:chgData name="Dominik Böhler" userId="d6f71161-d1cb-4399-82c4-d80fb5b4761d" providerId="ADAL" clId="{ECF1D430-5DF8-2C46-BFAC-A5636F9870F9}" dt="2021-02-17T09:23:20.325" v="3"/>
          <ac:picMkLst>
            <pc:docMk/>
            <pc:sldMk cId="4279289464" sldId="314"/>
            <ac:picMk id="5" creationId="{522E6AC8-127E-47DE-B50F-38198110EB3F}"/>
          </ac:picMkLst>
        </pc:picChg>
      </pc:sldChg>
      <pc:sldChg chg="modSp modNotes">
        <pc:chgData name="Dominik Böhler" userId="d6f71161-d1cb-4399-82c4-d80fb5b4761d" providerId="ADAL" clId="{ECF1D430-5DF8-2C46-BFAC-A5636F9870F9}" dt="2021-02-17T09:23:20.325" v="3"/>
        <pc:sldMkLst>
          <pc:docMk/>
          <pc:sldMk cId="1824484702" sldId="316"/>
        </pc:sldMkLst>
        <pc:spChg chg="mod">
          <ac:chgData name="Dominik Böhler" userId="d6f71161-d1cb-4399-82c4-d80fb5b4761d" providerId="ADAL" clId="{ECF1D430-5DF8-2C46-BFAC-A5636F9870F9}" dt="2021-02-17T09:23:20.325" v="3"/>
          <ac:spMkLst>
            <pc:docMk/>
            <pc:sldMk cId="1824484702" sldId="316"/>
            <ac:spMk id="3" creationId="{00000000-0000-0000-0000-000000000000}"/>
          </ac:spMkLst>
        </pc:spChg>
        <pc:picChg chg="mod">
          <ac:chgData name="Dominik Böhler" userId="d6f71161-d1cb-4399-82c4-d80fb5b4761d" providerId="ADAL" clId="{ECF1D430-5DF8-2C46-BFAC-A5636F9870F9}" dt="2021-02-17T09:23:20.325" v="3"/>
          <ac:picMkLst>
            <pc:docMk/>
            <pc:sldMk cId="1824484702" sldId="316"/>
            <ac:picMk id="6" creationId="{00000000-0000-0000-0000-000000000000}"/>
          </ac:picMkLst>
        </pc:picChg>
      </pc:sldChg>
      <pc:sldChg chg="modSp">
        <pc:chgData name="Dominik Böhler" userId="d6f71161-d1cb-4399-82c4-d80fb5b4761d" providerId="ADAL" clId="{ECF1D430-5DF8-2C46-BFAC-A5636F9870F9}" dt="2021-02-17T09:23:20.325" v="3"/>
        <pc:sldMkLst>
          <pc:docMk/>
          <pc:sldMk cId="3345239200" sldId="319"/>
        </pc:sldMkLst>
        <pc:spChg chg="mod">
          <ac:chgData name="Dominik Böhler" userId="d6f71161-d1cb-4399-82c4-d80fb5b4761d" providerId="ADAL" clId="{ECF1D430-5DF8-2C46-BFAC-A5636F9870F9}" dt="2021-02-17T09:23:20.325" v="3"/>
          <ac:spMkLst>
            <pc:docMk/>
            <pc:sldMk cId="3345239200" sldId="319"/>
            <ac:spMk id="3" creationId="{00000000-0000-0000-0000-000000000000}"/>
          </ac:spMkLst>
        </pc:spChg>
      </pc:sldChg>
      <pc:sldChg chg="modSp">
        <pc:chgData name="Dominik Böhler" userId="d6f71161-d1cb-4399-82c4-d80fb5b4761d" providerId="ADAL" clId="{ECF1D430-5DF8-2C46-BFAC-A5636F9870F9}" dt="2021-02-17T09:23:20.325" v="3"/>
        <pc:sldMkLst>
          <pc:docMk/>
          <pc:sldMk cId="672695185" sldId="320"/>
        </pc:sldMkLst>
        <pc:spChg chg="mod">
          <ac:chgData name="Dominik Böhler" userId="d6f71161-d1cb-4399-82c4-d80fb5b4761d" providerId="ADAL" clId="{ECF1D430-5DF8-2C46-BFAC-A5636F9870F9}" dt="2021-02-17T09:23:20.325" v="3"/>
          <ac:spMkLst>
            <pc:docMk/>
            <pc:sldMk cId="672695185" sldId="320"/>
            <ac:spMk id="3" creationId="{00000000-0000-0000-0000-000000000000}"/>
          </ac:spMkLst>
        </pc:spChg>
      </pc:sldChg>
      <pc:sldChg chg="modSp modNotes">
        <pc:chgData name="Dominik Böhler" userId="d6f71161-d1cb-4399-82c4-d80fb5b4761d" providerId="ADAL" clId="{ECF1D430-5DF8-2C46-BFAC-A5636F9870F9}" dt="2021-02-17T09:23:20.325" v="3"/>
        <pc:sldMkLst>
          <pc:docMk/>
          <pc:sldMk cId="397602437" sldId="322"/>
        </pc:sldMkLst>
        <pc:spChg chg="mod">
          <ac:chgData name="Dominik Böhler" userId="d6f71161-d1cb-4399-82c4-d80fb5b4761d" providerId="ADAL" clId="{ECF1D430-5DF8-2C46-BFAC-A5636F9870F9}" dt="2021-02-17T09:23:20.325" v="3"/>
          <ac:spMkLst>
            <pc:docMk/>
            <pc:sldMk cId="397602437" sldId="322"/>
            <ac:spMk id="3" creationId="{00000000-0000-0000-0000-000000000000}"/>
          </ac:spMkLst>
        </pc:spChg>
        <pc:picChg chg="mod">
          <ac:chgData name="Dominik Böhler" userId="d6f71161-d1cb-4399-82c4-d80fb5b4761d" providerId="ADAL" clId="{ECF1D430-5DF8-2C46-BFAC-A5636F9870F9}" dt="2021-02-17T09:23:20.325" v="3"/>
          <ac:picMkLst>
            <pc:docMk/>
            <pc:sldMk cId="397602437" sldId="322"/>
            <ac:picMk id="4" creationId="{00000000-0000-0000-0000-000000000000}"/>
          </ac:picMkLst>
        </pc:picChg>
      </pc:sldChg>
      <pc:sldChg chg="modSp modNotes">
        <pc:chgData name="Dominik Böhler" userId="d6f71161-d1cb-4399-82c4-d80fb5b4761d" providerId="ADAL" clId="{ECF1D430-5DF8-2C46-BFAC-A5636F9870F9}" dt="2021-02-17T09:23:20.325" v="3"/>
        <pc:sldMkLst>
          <pc:docMk/>
          <pc:sldMk cId="3004751714" sldId="323"/>
        </pc:sldMkLst>
        <pc:spChg chg="mod">
          <ac:chgData name="Dominik Böhler" userId="d6f71161-d1cb-4399-82c4-d80fb5b4761d" providerId="ADAL" clId="{ECF1D430-5DF8-2C46-BFAC-A5636F9870F9}" dt="2021-02-17T09:23:20.325" v="3"/>
          <ac:spMkLst>
            <pc:docMk/>
            <pc:sldMk cId="3004751714" sldId="323"/>
            <ac:spMk id="3" creationId="{00000000-0000-0000-0000-000000000000}"/>
          </ac:spMkLst>
        </pc:spChg>
        <pc:picChg chg="mod">
          <ac:chgData name="Dominik Böhler" userId="d6f71161-d1cb-4399-82c4-d80fb5b4761d" providerId="ADAL" clId="{ECF1D430-5DF8-2C46-BFAC-A5636F9870F9}" dt="2021-02-17T09:23:20.325" v="3"/>
          <ac:picMkLst>
            <pc:docMk/>
            <pc:sldMk cId="3004751714" sldId="323"/>
            <ac:picMk id="4" creationId="{00000000-0000-0000-0000-000000000000}"/>
          </ac:picMkLst>
        </pc:picChg>
      </pc:sldChg>
      <pc:sldChg chg="modSp">
        <pc:chgData name="Dominik Böhler" userId="d6f71161-d1cb-4399-82c4-d80fb5b4761d" providerId="ADAL" clId="{ECF1D430-5DF8-2C46-BFAC-A5636F9870F9}" dt="2021-02-17T09:23:20.325" v="3"/>
        <pc:sldMkLst>
          <pc:docMk/>
          <pc:sldMk cId="1511097112" sldId="324"/>
        </pc:sldMkLst>
        <pc:spChg chg="mod">
          <ac:chgData name="Dominik Böhler" userId="d6f71161-d1cb-4399-82c4-d80fb5b4761d" providerId="ADAL" clId="{ECF1D430-5DF8-2C46-BFAC-A5636F9870F9}" dt="2021-02-17T09:23:20.325" v="3"/>
          <ac:spMkLst>
            <pc:docMk/>
            <pc:sldMk cId="1511097112" sldId="324"/>
            <ac:spMk id="3" creationId="{00000000-0000-0000-0000-000000000000}"/>
          </ac:spMkLst>
        </pc:spChg>
      </pc:sldChg>
      <pc:sldChg chg="modSp">
        <pc:chgData name="Dominik Böhler" userId="d6f71161-d1cb-4399-82c4-d80fb5b4761d" providerId="ADAL" clId="{ECF1D430-5DF8-2C46-BFAC-A5636F9870F9}" dt="2021-02-17T09:23:20.325" v="3"/>
        <pc:sldMkLst>
          <pc:docMk/>
          <pc:sldMk cId="1126064422" sldId="326"/>
        </pc:sldMkLst>
        <pc:spChg chg="mod">
          <ac:chgData name="Dominik Böhler" userId="d6f71161-d1cb-4399-82c4-d80fb5b4761d" providerId="ADAL" clId="{ECF1D430-5DF8-2C46-BFAC-A5636F9870F9}" dt="2021-02-17T09:23:20.325" v="3"/>
          <ac:spMkLst>
            <pc:docMk/>
            <pc:sldMk cId="1126064422" sldId="326"/>
            <ac:spMk id="3" creationId="{00000000-0000-0000-0000-000000000000}"/>
          </ac:spMkLst>
        </pc:spChg>
      </pc:sldChg>
      <pc:sldChg chg="modSp modNotes">
        <pc:chgData name="Dominik Böhler" userId="d6f71161-d1cb-4399-82c4-d80fb5b4761d" providerId="ADAL" clId="{ECF1D430-5DF8-2C46-BFAC-A5636F9870F9}" dt="2021-02-17T09:23:20.325" v="3"/>
        <pc:sldMkLst>
          <pc:docMk/>
          <pc:sldMk cId="1430141192" sldId="327"/>
        </pc:sldMkLst>
        <pc:spChg chg="mod">
          <ac:chgData name="Dominik Böhler" userId="d6f71161-d1cb-4399-82c4-d80fb5b4761d" providerId="ADAL" clId="{ECF1D430-5DF8-2C46-BFAC-A5636F9870F9}" dt="2021-02-17T09:23:20.325" v="3"/>
          <ac:spMkLst>
            <pc:docMk/>
            <pc:sldMk cId="1430141192" sldId="327"/>
            <ac:spMk id="3" creationId="{00000000-0000-0000-0000-000000000000}"/>
          </ac:spMkLst>
        </pc:spChg>
        <pc:picChg chg="mod">
          <ac:chgData name="Dominik Böhler" userId="d6f71161-d1cb-4399-82c4-d80fb5b4761d" providerId="ADAL" clId="{ECF1D430-5DF8-2C46-BFAC-A5636F9870F9}" dt="2021-02-17T09:23:20.325" v="3"/>
          <ac:picMkLst>
            <pc:docMk/>
            <pc:sldMk cId="1430141192" sldId="327"/>
            <ac:picMk id="6" creationId="{425A6E28-040B-4934-A009-9DBC2F537371}"/>
          </ac:picMkLst>
        </pc:picChg>
      </pc:sldChg>
      <pc:sldChg chg="modSp modNotes">
        <pc:chgData name="Dominik Böhler" userId="d6f71161-d1cb-4399-82c4-d80fb5b4761d" providerId="ADAL" clId="{ECF1D430-5DF8-2C46-BFAC-A5636F9870F9}" dt="2021-02-17T09:23:20.325" v="3"/>
        <pc:sldMkLst>
          <pc:docMk/>
          <pc:sldMk cId="431525138" sldId="328"/>
        </pc:sldMkLst>
        <pc:spChg chg="mod">
          <ac:chgData name="Dominik Böhler" userId="d6f71161-d1cb-4399-82c4-d80fb5b4761d" providerId="ADAL" clId="{ECF1D430-5DF8-2C46-BFAC-A5636F9870F9}" dt="2021-02-17T09:23:20.325" v="3"/>
          <ac:spMkLst>
            <pc:docMk/>
            <pc:sldMk cId="431525138" sldId="328"/>
            <ac:spMk id="3" creationId="{00000000-0000-0000-0000-000000000000}"/>
          </ac:spMkLst>
        </pc:spChg>
        <pc:picChg chg="mod">
          <ac:chgData name="Dominik Böhler" userId="d6f71161-d1cb-4399-82c4-d80fb5b4761d" providerId="ADAL" clId="{ECF1D430-5DF8-2C46-BFAC-A5636F9870F9}" dt="2021-02-17T09:23:20.325" v="3"/>
          <ac:picMkLst>
            <pc:docMk/>
            <pc:sldMk cId="431525138" sldId="328"/>
            <ac:picMk id="6" creationId="{D0F754EA-4410-4A7D-8390-92914A3CFDD0}"/>
          </ac:picMkLst>
        </pc:picChg>
      </pc:sldChg>
      <pc:sldChg chg="modSp">
        <pc:chgData name="Dominik Böhler" userId="d6f71161-d1cb-4399-82c4-d80fb5b4761d" providerId="ADAL" clId="{ECF1D430-5DF8-2C46-BFAC-A5636F9870F9}" dt="2021-02-17T09:23:20.325" v="3"/>
        <pc:sldMkLst>
          <pc:docMk/>
          <pc:sldMk cId="2501298515" sldId="329"/>
        </pc:sldMkLst>
        <pc:spChg chg="mod">
          <ac:chgData name="Dominik Böhler" userId="d6f71161-d1cb-4399-82c4-d80fb5b4761d" providerId="ADAL" clId="{ECF1D430-5DF8-2C46-BFAC-A5636F9870F9}" dt="2021-02-17T09:23:20.325" v="3"/>
          <ac:spMkLst>
            <pc:docMk/>
            <pc:sldMk cId="2501298515" sldId="329"/>
            <ac:spMk id="3" creationId="{00000000-0000-0000-0000-000000000000}"/>
          </ac:spMkLst>
        </pc:spChg>
      </pc:sldChg>
      <pc:sldChg chg="modSp modNotes">
        <pc:chgData name="Dominik Böhler" userId="d6f71161-d1cb-4399-82c4-d80fb5b4761d" providerId="ADAL" clId="{ECF1D430-5DF8-2C46-BFAC-A5636F9870F9}" dt="2021-02-17T09:23:20.325" v="3"/>
        <pc:sldMkLst>
          <pc:docMk/>
          <pc:sldMk cId="569215436" sldId="330"/>
        </pc:sldMkLst>
        <pc:spChg chg="mod">
          <ac:chgData name="Dominik Böhler" userId="d6f71161-d1cb-4399-82c4-d80fb5b4761d" providerId="ADAL" clId="{ECF1D430-5DF8-2C46-BFAC-A5636F9870F9}" dt="2021-02-17T09:23:20.325" v="3"/>
          <ac:spMkLst>
            <pc:docMk/>
            <pc:sldMk cId="569215436" sldId="330"/>
            <ac:spMk id="2" creationId="{00000000-0000-0000-0000-000000000000}"/>
          </ac:spMkLst>
        </pc:spChg>
        <pc:spChg chg="mod">
          <ac:chgData name="Dominik Böhler" userId="d6f71161-d1cb-4399-82c4-d80fb5b4761d" providerId="ADAL" clId="{ECF1D430-5DF8-2C46-BFAC-A5636F9870F9}" dt="2021-02-17T09:23:20.325" v="3"/>
          <ac:spMkLst>
            <pc:docMk/>
            <pc:sldMk cId="569215436" sldId="330"/>
            <ac:spMk id="3" creationId="{00000000-0000-0000-0000-000000000000}"/>
          </ac:spMkLst>
        </pc:spChg>
        <pc:picChg chg="mod">
          <ac:chgData name="Dominik Böhler" userId="d6f71161-d1cb-4399-82c4-d80fb5b4761d" providerId="ADAL" clId="{ECF1D430-5DF8-2C46-BFAC-A5636F9870F9}" dt="2021-02-17T09:23:20.325" v="3"/>
          <ac:picMkLst>
            <pc:docMk/>
            <pc:sldMk cId="569215436" sldId="330"/>
            <ac:picMk id="4" creationId="{00000000-0000-0000-0000-000000000000}"/>
          </ac:picMkLst>
        </pc:picChg>
      </pc:sldChg>
      <pc:sldChg chg="modSp modNotes">
        <pc:chgData name="Dominik Böhler" userId="d6f71161-d1cb-4399-82c4-d80fb5b4761d" providerId="ADAL" clId="{ECF1D430-5DF8-2C46-BFAC-A5636F9870F9}" dt="2021-02-17T09:23:20.325" v="3"/>
        <pc:sldMkLst>
          <pc:docMk/>
          <pc:sldMk cId="3269382365" sldId="332"/>
        </pc:sldMkLst>
        <pc:spChg chg="mod">
          <ac:chgData name="Dominik Böhler" userId="d6f71161-d1cb-4399-82c4-d80fb5b4761d" providerId="ADAL" clId="{ECF1D430-5DF8-2C46-BFAC-A5636F9870F9}" dt="2021-02-17T09:23:20.325" v="3"/>
          <ac:spMkLst>
            <pc:docMk/>
            <pc:sldMk cId="3269382365" sldId="332"/>
            <ac:spMk id="3" creationId="{00000000-0000-0000-0000-000000000000}"/>
          </ac:spMkLst>
        </pc:spChg>
        <pc:picChg chg="mod">
          <ac:chgData name="Dominik Böhler" userId="d6f71161-d1cb-4399-82c4-d80fb5b4761d" providerId="ADAL" clId="{ECF1D430-5DF8-2C46-BFAC-A5636F9870F9}" dt="2021-02-17T09:23:20.325" v="3"/>
          <ac:picMkLst>
            <pc:docMk/>
            <pc:sldMk cId="3269382365" sldId="332"/>
            <ac:picMk id="4" creationId="{00000000-0000-0000-0000-000000000000}"/>
          </ac:picMkLst>
        </pc:picChg>
      </pc:sldChg>
      <pc:sldMasterChg chg="delSp modSp mod modSldLayout">
        <pc:chgData name="Dominik Böhler" userId="d6f71161-d1cb-4399-82c4-d80fb5b4761d" providerId="ADAL" clId="{ECF1D430-5DF8-2C46-BFAC-A5636F9870F9}" dt="2021-02-17T09:23:20.325" v="3"/>
        <pc:sldMasterMkLst>
          <pc:docMk/>
          <pc:sldMasterMk cId="0" sldId="2147483659"/>
        </pc:sldMasterMkLst>
        <pc:spChg chg="mod">
          <ac:chgData name="Dominik Böhler" userId="d6f71161-d1cb-4399-82c4-d80fb5b4761d" providerId="ADAL" clId="{ECF1D430-5DF8-2C46-BFAC-A5636F9870F9}" dt="2021-02-17T09:23:20.325" v="3"/>
          <ac:spMkLst>
            <pc:docMk/>
            <pc:sldMasterMk cId="0" sldId="2147483659"/>
            <ac:spMk id="10" creationId="{00000000-0000-0000-0000-000000000000}"/>
          </ac:spMkLst>
        </pc:spChg>
        <pc:spChg chg="mod">
          <ac:chgData name="Dominik Böhler" userId="d6f71161-d1cb-4399-82c4-d80fb5b4761d" providerId="ADAL" clId="{ECF1D430-5DF8-2C46-BFAC-A5636F9870F9}" dt="2021-02-17T09:23:20.325" v="3"/>
          <ac:spMkLst>
            <pc:docMk/>
            <pc:sldMasterMk cId="0" sldId="2147483659"/>
            <ac:spMk id="11" creationId="{00000000-0000-0000-0000-000000000000}"/>
          </ac:spMkLst>
        </pc:spChg>
        <pc:spChg chg="mod">
          <ac:chgData name="Dominik Böhler" userId="d6f71161-d1cb-4399-82c4-d80fb5b4761d" providerId="ADAL" clId="{ECF1D430-5DF8-2C46-BFAC-A5636F9870F9}" dt="2021-02-17T09:23:20.325" v="3"/>
          <ac:spMkLst>
            <pc:docMk/>
            <pc:sldMasterMk cId="0" sldId="2147483659"/>
            <ac:spMk id="12" creationId="{00000000-0000-0000-0000-000000000000}"/>
          </ac:spMkLst>
        </pc:spChg>
        <pc:spChg chg="mod">
          <ac:chgData name="Dominik Böhler" userId="d6f71161-d1cb-4399-82c4-d80fb5b4761d" providerId="ADAL" clId="{ECF1D430-5DF8-2C46-BFAC-A5636F9870F9}" dt="2021-02-17T09:23:20.325" v="3"/>
          <ac:spMkLst>
            <pc:docMk/>
            <pc:sldMasterMk cId="0" sldId="2147483659"/>
            <ac:spMk id="13" creationId="{00000000-0000-0000-0000-000000000000}"/>
          </ac:spMkLst>
        </pc:spChg>
        <pc:spChg chg="mod">
          <ac:chgData name="Dominik Böhler" userId="d6f71161-d1cb-4399-82c4-d80fb5b4761d" providerId="ADAL" clId="{ECF1D430-5DF8-2C46-BFAC-A5636F9870F9}" dt="2021-02-17T09:23:20.325" v="3"/>
          <ac:spMkLst>
            <pc:docMk/>
            <pc:sldMasterMk cId="0" sldId="2147483659"/>
            <ac:spMk id="14" creationId="{00000000-0000-0000-0000-000000000000}"/>
          </ac:spMkLst>
        </pc:spChg>
        <pc:spChg chg="del">
          <ac:chgData name="Dominik Böhler" userId="d6f71161-d1cb-4399-82c4-d80fb5b4761d" providerId="ADAL" clId="{ECF1D430-5DF8-2C46-BFAC-A5636F9870F9}" dt="2021-02-17T09:23:14.328" v="1" actId="478"/>
          <ac:spMkLst>
            <pc:docMk/>
            <pc:sldMasterMk cId="0" sldId="2147483659"/>
            <ac:spMk id="16" creationId="{00000000-0000-0000-0000-000000000000}"/>
          </ac:spMkLst>
        </pc:spChg>
        <pc:picChg chg="del">
          <ac:chgData name="Dominik Böhler" userId="d6f71161-d1cb-4399-82c4-d80fb5b4761d" providerId="ADAL" clId="{ECF1D430-5DF8-2C46-BFAC-A5636F9870F9}" dt="2021-02-17T09:23:12.097" v="0" actId="478"/>
          <ac:picMkLst>
            <pc:docMk/>
            <pc:sldMasterMk cId="0" sldId="2147483659"/>
            <ac:picMk id="15" creationId="{00000000-0000-0000-0000-000000000000}"/>
          </ac:picMkLst>
        </pc:picChg>
        <pc:sldLayoutChg chg="modSp">
          <pc:chgData name="Dominik Böhler" userId="d6f71161-d1cb-4399-82c4-d80fb5b4761d" providerId="ADAL" clId="{ECF1D430-5DF8-2C46-BFAC-A5636F9870F9}" dt="2021-02-17T09:23:20.325" v="3"/>
          <pc:sldLayoutMkLst>
            <pc:docMk/>
            <pc:sldMasterMk cId="0" sldId="2147483659"/>
            <pc:sldLayoutMk cId="0" sldId="2147483649"/>
          </pc:sldLayoutMkLst>
          <pc:spChg chg="mod">
            <ac:chgData name="Dominik Böhler" userId="d6f71161-d1cb-4399-82c4-d80fb5b4761d" providerId="ADAL" clId="{ECF1D430-5DF8-2C46-BFAC-A5636F9870F9}" dt="2021-02-17T09:23:20.325" v="3"/>
            <ac:spMkLst>
              <pc:docMk/>
              <pc:sldMasterMk cId="0" sldId="2147483659"/>
              <pc:sldLayoutMk cId="0" sldId="2147483649"/>
              <ac:spMk id="25"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0" sldId="2147483651"/>
          </pc:sldLayoutMkLst>
          <pc:spChg chg="mod">
            <ac:chgData name="Dominik Böhler" userId="d6f71161-d1cb-4399-82c4-d80fb5b4761d" providerId="ADAL" clId="{ECF1D430-5DF8-2C46-BFAC-A5636F9870F9}" dt="2021-02-17T09:23:20.325" v="3"/>
            <ac:spMkLst>
              <pc:docMk/>
              <pc:sldMasterMk cId="0" sldId="2147483659"/>
              <pc:sldLayoutMk cId="0" sldId="2147483651"/>
              <ac:spMk id="38"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1"/>
              <ac:spMk id="39"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1"/>
              <ac:spMk id="40"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1"/>
              <ac:spMk id="41"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1"/>
              <ac:spMk id="42"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1"/>
              <ac:spMk id="43"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0" sldId="2147483654"/>
          </pc:sldLayoutMkLst>
          <pc:spChg chg="mod">
            <ac:chgData name="Dominik Böhler" userId="d6f71161-d1cb-4399-82c4-d80fb5b4761d" providerId="ADAL" clId="{ECF1D430-5DF8-2C46-BFAC-A5636F9870F9}" dt="2021-02-17T09:23:20.325" v="3"/>
            <ac:spMkLst>
              <pc:docMk/>
              <pc:sldMasterMk cId="0" sldId="2147483659"/>
              <pc:sldLayoutMk cId="0" sldId="2147483654"/>
              <ac:spMk id="62"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4"/>
              <ac:spMk id="63"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4"/>
              <ac:spMk id="64"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4"/>
              <ac:spMk id="65"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4"/>
              <ac:spMk id="66"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0" sldId="2147483655"/>
          </pc:sldLayoutMkLst>
          <pc:spChg chg="mod">
            <ac:chgData name="Dominik Böhler" userId="d6f71161-d1cb-4399-82c4-d80fb5b4761d" providerId="ADAL" clId="{ECF1D430-5DF8-2C46-BFAC-A5636F9870F9}" dt="2021-02-17T09:23:20.325" v="3"/>
            <ac:spMkLst>
              <pc:docMk/>
              <pc:sldMasterMk cId="0" sldId="2147483659"/>
              <pc:sldLayoutMk cId="0" sldId="2147483655"/>
              <ac:spMk id="69"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5"/>
              <ac:spMk id="70"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5"/>
              <ac:spMk id="71"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5"/>
              <ac:spMk id="72"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0" sldId="2147483656"/>
          </pc:sldLayoutMkLst>
          <pc:spChg chg="mod">
            <ac:chgData name="Dominik Böhler" userId="d6f71161-d1cb-4399-82c4-d80fb5b4761d" providerId="ADAL" clId="{ECF1D430-5DF8-2C46-BFAC-A5636F9870F9}" dt="2021-02-17T09:23:20.325" v="3"/>
            <ac:spMkLst>
              <pc:docMk/>
              <pc:sldMasterMk cId="0" sldId="2147483659"/>
              <pc:sldLayoutMk cId="0" sldId="2147483656"/>
              <ac:spMk id="75"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6"/>
              <ac:spMk id="76"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6"/>
              <ac:spMk id="77"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0" sldId="2147483657"/>
          </pc:sldLayoutMkLst>
          <pc:spChg chg="mod">
            <ac:chgData name="Dominik Böhler" userId="d6f71161-d1cb-4399-82c4-d80fb5b4761d" providerId="ADAL" clId="{ECF1D430-5DF8-2C46-BFAC-A5636F9870F9}" dt="2021-02-17T09:23:20.325" v="3"/>
            <ac:spMkLst>
              <pc:docMk/>
              <pc:sldMasterMk cId="0" sldId="2147483659"/>
              <pc:sldLayoutMk cId="0" sldId="2147483657"/>
              <ac:spMk id="80"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7"/>
              <ac:spMk id="81"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3245734942" sldId="2147483665"/>
          </pc:sldLayoutMkLst>
          <pc:spChg chg="mod">
            <ac:chgData name="Dominik Böhler" userId="d6f71161-d1cb-4399-82c4-d80fb5b4761d" providerId="ADAL" clId="{ECF1D430-5DF8-2C46-BFAC-A5636F9870F9}" dt="2021-02-17T09:23:20.325" v="3"/>
            <ac:spMkLst>
              <pc:docMk/>
              <pc:sldMasterMk cId="0" sldId="2147483659"/>
              <pc:sldLayoutMk cId="3245734942" sldId="2147483665"/>
              <ac:spMk id="18"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245734942" sldId="2147483665"/>
              <ac:spMk id="19"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245734942" sldId="2147483665"/>
              <ac:spMk id="20"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245734942" sldId="2147483665"/>
              <ac:spMk id="21"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245734942" sldId="2147483665"/>
              <ac:spMk id="22"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2826302669" sldId="2147483666"/>
          </pc:sldLayoutMkLst>
          <pc:spChg chg="mod">
            <ac:chgData name="Dominik Böhler" userId="d6f71161-d1cb-4399-82c4-d80fb5b4761d" providerId="ADAL" clId="{ECF1D430-5DF8-2C46-BFAC-A5636F9870F9}" dt="2021-02-17T09:23:20.325" v="3"/>
            <ac:spMkLst>
              <pc:docMk/>
              <pc:sldMasterMk cId="0" sldId="2147483659"/>
              <pc:sldLayoutMk cId="2826302669" sldId="2147483666"/>
              <ac:spMk id="54"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2826302669" sldId="2147483666"/>
              <ac:spMk id="55"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2826302669" sldId="2147483666"/>
              <ac:spMk id="56"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2826302669" sldId="2147483666"/>
              <ac:spMk id="57"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146176256" sldId="2147483667"/>
          </pc:sldLayoutMkLst>
          <pc:spChg chg="mod">
            <ac:chgData name="Dominik Böhler" userId="d6f71161-d1cb-4399-82c4-d80fb5b4761d" providerId="ADAL" clId="{ECF1D430-5DF8-2C46-BFAC-A5636F9870F9}" dt="2021-02-17T09:23:20.325" v="3"/>
            <ac:spMkLst>
              <pc:docMk/>
              <pc:sldMasterMk cId="0" sldId="2147483659"/>
              <pc:sldLayoutMk cId="146176256" sldId="2147483667"/>
              <ac:spMk id="31"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146176256" sldId="2147483667"/>
              <ac:spMk id="32"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146176256" sldId="2147483667"/>
              <ac:spMk id="33"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146176256" sldId="2147483667"/>
              <ac:spMk id="34"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146176256" sldId="2147483667"/>
              <ac:spMk id="35"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3428980213" sldId="2147483668"/>
          </pc:sldLayoutMkLst>
          <pc:spChg chg="mod">
            <ac:chgData name="Dominik Böhler" userId="d6f71161-d1cb-4399-82c4-d80fb5b4761d" providerId="ADAL" clId="{ECF1D430-5DF8-2C46-BFAC-A5636F9870F9}" dt="2021-02-17T09:23:20.325" v="3"/>
            <ac:spMkLst>
              <pc:docMk/>
              <pc:sldMasterMk cId="0" sldId="2147483659"/>
              <pc:sldLayoutMk cId="3428980213" sldId="2147483668"/>
              <ac:spMk id="3"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428980213" sldId="2147483668"/>
              <ac:spMk id="5"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428980213" sldId="2147483668"/>
              <ac:spMk id="7"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428980213" sldId="2147483668"/>
              <ac:spMk id="9"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428980213" sldId="2147483668"/>
              <ac:spMk id="11"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428980213" sldId="2147483668"/>
              <ac:spMk id="25"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4044794982" sldId="2147483669"/>
          </pc:sldLayoutMkLst>
          <pc:spChg chg="mod">
            <ac:chgData name="Dominik Böhler" userId="d6f71161-d1cb-4399-82c4-d80fb5b4761d" providerId="ADAL" clId="{ECF1D430-5DF8-2C46-BFAC-A5636F9870F9}" dt="2021-02-17T09:23:20.325" v="3"/>
            <ac:spMkLst>
              <pc:docMk/>
              <pc:sldMasterMk cId="0" sldId="2147483659"/>
              <pc:sldLayoutMk cId="4044794982" sldId="2147483669"/>
              <ac:spMk id="3"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4"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5"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6"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7"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8"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9"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11"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12"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14"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25"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201712622" sldId="2147483678"/>
          </pc:sldLayoutMkLst>
          <pc:spChg chg="mod">
            <ac:chgData name="Dominik Böhler" userId="d6f71161-d1cb-4399-82c4-d80fb5b4761d" providerId="ADAL" clId="{ECF1D430-5DF8-2C46-BFAC-A5636F9870F9}" dt="2021-02-17T09:23:20.325" v="3"/>
            <ac:spMkLst>
              <pc:docMk/>
              <pc:sldMasterMk cId="0" sldId="2147483659"/>
              <pc:sldLayoutMk cId="201712622" sldId="2147483678"/>
              <ac:spMk id="3"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201712622" sldId="2147483678"/>
              <ac:spMk id="9"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201712622" sldId="2147483678"/>
              <ac:spMk id="11"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201712622" sldId="2147483678"/>
              <ac:spMk id="13" creationId="{00000000-0000-0000-0000-000000000000}"/>
            </ac:spMkLst>
          </pc:spChg>
        </pc:sldLayoutChg>
        <pc:sldLayoutChg chg="modSp">
          <pc:chgData name="Dominik Böhler" userId="d6f71161-d1cb-4399-82c4-d80fb5b4761d" providerId="ADAL" clId="{ECF1D430-5DF8-2C46-BFAC-A5636F9870F9}" dt="2021-02-17T09:23:20.325" v="3"/>
          <pc:sldLayoutMkLst>
            <pc:docMk/>
            <pc:sldMasterMk cId="0" sldId="2147483659"/>
            <pc:sldLayoutMk cId="995563921" sldId="2147483679"/>
          </pc:sldLayoutMkLst>
          <pc:spChg chg="mod">
            <ac:chgData name="Dominik Böhler" userId="d6f71161-d1cb-4399-82c4-d80fb5b4761d" providerId="ADAL" clId="{ECF1D430-5DF8-2C46-BFAC-A5636F9870F9}" dt="2021-02-17T09:23:20.325" v="3"/>
            <ac:spMkLst>
              <pc:docMk/>
              <pc:sldMasterMk cId="0" sldId="2147483659"/>
              <pc:sldLayoutMk cId="995563921" sldId="2147483679"/>
              <ac:spMk id="3"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995563921" sldId="2147483679"/>
              <ac:spMk id="9"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995563921" sldId="2147483679"/>
              <ac:spMk id="10"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995563921" sldId="2147483679"/>
              <ac:spMk id="11" creationId="{00000000-0000-0000-0000-000000000000}"/>
            </ac:spMkLst>
          </pc:spChg>
          <pc:spChg chg="mod">
            <ac:chgData name="Dominik Böhler" userId="d6f71161-d1cb-4399-82c4-d80fb5b4761d" providerId="ADAL" clId="{ECF1D430-5DF8-2C46-BFAC-A5636F9870F9}" dt="2021-02-17T09:23:20.325" v="3"/>
            <ac:spMkLst>
              <pc:docMk/>
              <pc:sldMasterMk cId="0" sldId="2147483659"/>
              <pc:sldLayoutMk cId="995563921" sldId="2147483679"/>
              <ac:spMk id="13" creationId="{00000000-0000-0000-0000-000000000000}"/>
            </ac:spMkLst>
          </pc:spChg>
        </pc:sldLayoutChg>
      </pc:sldMasterChg>
      <pc:sldMasterChg chg="delSp modSp mod modSldLayout">
        <pc:chgData name="Dominik Böhler" userId="d6f71161-d1cb-4399-82c4-d80fb5b4761d" providerId="ADAL" clId="{ECF1D430-5DF8-2C46-BFAC-A5636F9870F9}" dt="2021-02-17T09:23:20.325" v="3"/>
        <pc:sldMasterMkLst>
          <pc:docMk/>
          <pc:sldMasterMk cId="200283969" sldId="2147483660"/>
        </pc:sldMasterMkLst>
        <pc:spChg chg="mod">
          <ac:chgData name="Dominik Böhler" userId="d6f71161-d1cb-4399-82c4-d80fb5b4761d" providerId="ADAL" clId="{ECF1D430-5DF8-2C46-BFAC-A5636F9870F9}" dt="2021-02-17T09:23:20.325" v="3"/>
          <ac:spMkLst>
            <pc:docMk/>
            <pc:sldMasterMk cId="200283969" sldId="2147483660"/>
            <ac:spMk id="10"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ac:spMk id="11"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ac:spMk id="12"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ac:spMk id="13"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ac:spMk id="14" creationId="{00000000-0000-0000-0000-000000000000}"/>
          </ac:spMkLst>
        </pc:spChg>
        <pc:picChg chg="del">
          <ac:chgData name="Dominik Böhler" userId="d6f71161-d1cb-4399-82c4-d80fb5b4761d" providerId="ADAL" clId="{ECF1D430-5DF8-2C46-BFAC-A5636F9870F9}" dt="2021-02-17T09:23:18.470" v="2" actId="478"/>
          <ac:picMkLst>
            <pc:docMk/>
            <pc:sldMasterMk cId="200283969" sldId="2147483660"/>
            <ac:picMk id="15" creationId="{00000000-0000-0000-0000-000000000000}"/>
          </ac:picMkLst>
        </pc:picChg>
        <pc:sldLayoutChg chg="modSp">
          <pc:chgData name="Dominik Böhler" userId="d6f71161-d1cb-4399-82c4-d80fb5b4761d" providerId="ADAL" clId="{ECF1D430-5DF8-2C46-BFAC-A5636F9870F9}" dt="2021-02-17T09:23:20.325" v="3"/>
          <pc:sldLayoutMkLst>
            <pc:docMk/>
            <pc:sldMasterMk cId="200283969" sldId="2147483660"/>
            <pc:sldLayoutMk cId="3068857950" sldId="2147483664"/>
          </pc:sldLayoutMkLst>
          <pc:spChg chg="mod">
            <ac:chgData name="Dominik Böhler" userId="d6f71161-d1cb-4399-82c4-d80fb5b4761d" providerId="ADAL" clId="{ECF1D430-5DF8-2C46-BFAC-A5636F9870F9}" dt="2021-02-17T09:23:20.325" v="3"/>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ECF1D430-5DF8-2C46-BFAC-A5636F9870F9}" dt="2021-02-17T09:23:20.325" v="3"/>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4FB15CD2-2212-4212-9655-A20C37860D5B}"/>
    <pc:docChg chg="modSld">
      <pc:chgData name="Robby Roth" userId="47608e0cc0708d8b" providerId="LiveId" clId="{4FB15CD2-2212-4212-9655-A20C37860D5B}" dt="2020-02-10T00:55:35.950" v="0" actId="1076"/>
      <pc:docMkLst>
        <pc:docMk/>
      </pc:docMkLst>
      <pc:sldChg chg="modSp">
        <pc:chgData name="Robby Roth" userId="47608e0cc0708d8b" providerId="LiveId" clId="{4FB15CD2-2212-4212-9655-A20C37860D5B}" dt="2020-02-10T00:55:35.950" v="0" actId="1076"/>
        <pc:sldMkLst>
          <pc:docMk/>
          <pc:sldMk cId="1824484702" sldId="316"/>
        </pc:sldMkLst>
        <pc:spChg chg="mod">
          <ac:chgData name="Robby Roth" userId="47608e0cc0708d8b" providerId="LiveId" clId="{4FB15CD2-2212-4212-9655-A20C37860D5B}" dt="2020-02-10T00:55:35.950" v="0" actId="1076"/>
          <ac:spMkLst>
            <pc:docMk/>
            <pc:sldMk cId="1824484702" sldId="31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ea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chapter discusses the potential implications of artificial intelligence and automation on organizations. </a:t>
            </a:r>
            <a:r>
              <a:rPr lang="en-US" sz="1200" b="1" i="0" u="none" strike="noStrike" kern="1200" cap="none" dirty="0">
                <a:solidFill>
                  <a:schemeClr val="tx1"/>
                </a:solidFill>
                <a:effectLst/>
                <a:latin typeface="Arial"/>
                <a:ea typeface="Arial"/>
                <a:cs typeface="Arial"/>
                <a:sym typeface="Arial"/>
              </a:rPr>
              <a:t>Artificial Intelligence</a:t>
            </a:r>
            <a:r>
              <a:rPr lang="en-US" sz="1200" b="0" i="0" u="none" strike="noStrike" kern="1200" cap="none" dirty="0">
                <a:solidFill>
                  <a:schemeClr val="tx1"/>
                </a:solidFill>
                <a:effectLst/>
                <a:latin typeface="Arial"/>
                <a:ea typeface="Arial"/>
                <a:cs typeface="Arial"/>
                <a:sym typeface="Arial"/>
              </a:rPr>
              <a:t> (AI) is the ability of a machine to simulate human abilities such as vision, communication, recognition, learning, and decision making in order to achieve a goal. Organizations hope to use AI to increase the </a:t>
            </a:r>
            <a:r>
              <a:rPr lang="en-US" sz="1200" b="1" i="0" u="none" strike="noStrike" kern="1200" cap="none" dirty="0">
                <a:solidFill>
                  <a:schemeClr val="tx1"/>
                </a:solidFill>
                <a:effectLst/>
                <a:latin typeface="Arial"/>
                <a:ea typeface="Arial"/>
                <a:cs typeface="Arial"/>
                <a:sym typeface="Arial"/>
              </a:rPr>
              <a:t>automation</a:t>
            </a:r>
            <a:r>
              <a:rPr lang="en-US" sz="1200" b="0" i="0" u="none" strike="noStrike" kern="1200" cap="none" dirty="0">
                <a:solidFill>
                  <a:schemeClr val="tx1"/>
                </a:solidFill>
                <a:effectLst/>
                <a:latin typeface="Arial"/>
                <a:ea typeface="Arial"/>
                <a:cs typeface="Arial"/>
                <a:sym typeface="Arial"/>
              </a:rPr>
              <a:t>, or the process of making systems operate without human intervention, of mundane tasks typically done by humans.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Some of the legitimate emails may have used the word “promotion” in the context of an advancement in your job. On the other hand, the spam emails likely used the word “promotion” in terms of a special sale. In this case, 88 percent of prior emails containing the word “promotion” were spam. So, in the future, if a new email comes in containing the word “promotion” we will say there is an 88 percent chance it’s spam. That doesn’t mean the word “promotion” can be used to perfectly identify all spam, but it’s a strong indicator.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1459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First, Watson acquires content from sources like dictionaries, encyclopedias, literature, reports, databases, etc. It extracts valuable pieces of data from structured and semi-structured data sources. It then takes these extracted pieces of data and adds them to a </a:t>
            </a:r>
            <a:r>
              <a:rPr lang="en-US" b="1" dirty="0">
                <a:solidFill>
                  <a:prstClr val="black"/>
                </a:solidFill>
                <a:latin typeface="Calibri" panose="020F0502020204030204"/>
                <a:ea typeface="+mn-ea"/>
                <a:cs typeface="+mn-cs"/>
              </a:rPr>
              <a:t>corpus </a:t>
            </a:r>
            <a:r>
              <a:rPr lang="en-US" dirty="0">
                <a:solidFill>
                  <a:prstClr val="black"/>
                </a:solidFill>
                <a:latin typeface="Calibri" panose="020F0502020204030204"/>
                <a:ea typeface="+mn-ea"/>
                <a:cs typeface="+mn-cs"/>
              </a:rPr>
              <a:t>of knowledge, or a large set of related data and texts. Watson can read hundreds of millions of pages per second, can interact with people all over the world at the same time, and speaks 9 languages.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66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Significant innovations in the past couple of decades have advanced AI to the point that it’s now starting to be successful. These forces are driving AI innovations.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1291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If you buy an automated system, you won’t have to pay for any of the additional benefits that you normally do with human labor. You won’t have to pay for overtime, paid leave, insurance, retirement contributions, etc.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2316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You could quantify each of these productivity gains, but the gains would vary substantially depending on your specific circumstances. For example, if your restaurants are open 24 hours a day, you would realize sizable productivity gains from an automated hamburger machine. But if they were only open 8 hours a day, the gains might be less.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59412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Not all types of fraud are the same. Some types of fraud, like financial statement fraud, don’t occur that often but have large median losses. The ACFE estimates that a typical organization loses 5 percent of their annual revenue to employee fraud.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873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Currently, we have weak AI, which is focused on completing a </a:t>
            </a:r>
            <a:r>
              <a:rPr lang="en-US" i="1" dirty="0">
                <a:solidFill>
                  <a:prstClr val="black"/>
                </a:solidFill>
                <a:latin typeface="Calibri" panose="020F0502020204030204"/>
                <a:ea typeface="+mn-ea"/>
                <a:cs typeface="+mn-cs"/>
              </a:rPr>
              <a:t>single</a:t>
            </a:r>
            <a:r>
              <a:rPr lang="en-US" dirty="0">
                <a:solidFill>
                  <a:prstClr val="black"/>
                </a:solidFill>
                <a:latin typeface="Calibri" panose="020F0502020204030204"/>
                <a:ea typeface="+mn-ea"/>
                <a:cs typeface="+mn-cs"/>
              </a:rPr>
              <a:t> specific task. There is speculation that someday we may be able to create an AI that moves beyond strong AI to create a superintelligence capable of intelligence more advanced than human intelligence. Some researchers see superintelligence as a potential threat to humans. Others disagree and argue that this level of AI is hundreds of years away.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99212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Currently, we have weak AI, which is focused on completing a </a:t>
            </a:r>
            <a:r>
              <a:rPr lang="en-US" i="1" dirty="0">
                <a:solidFill>
                  <a:prstClr val="black"/>
                </a:solidFill>
                <a:latin typeface="Calibri" panose="020F0502020204030204"/>
                <a:ea typeface="+mn-ea"/>
                <a:cs typeface="+mn-cs"/>
              </a:rPr>
              <a:t>single</a:t>
            </a:r>
            <a:r>
              <a:rPr lang="en-US" dirty="0">
                <a:solidFill>
                  <a:prstClr val="black"/>
                </a:solidFill>
                <a:latin typeface="Calibri" panose="020F0502020204030204"/>
                <a:ea typeface="+mn-ea"/>
                <a:cs typeface="+mn-cs"/>
              </a:rPr>
              <a:t> specific task. There is speculation that someday we may be able to create an AI that moves beyond strong AI to create a superintelligence capable of intelligence more advanced than human intelligence. Some researchers see superintelligence as a potential threat to humans. Others disagree and argue that this level of AI is hundreds of years away.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3273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These major areas focus on different aspects of human abilities. In fact, AI as a research area is much broader than can be shown here. AI is a general term that means different things to different people depending upon their area of interest. However, the implementation of AI into real-world technology usually involves combining multiple different areas together.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2359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First, we collect a large number of previous emails. Then we classify each email as either “spam” or “legitimate.” Next, we search all of the emails for the word “promotion” and see how many matches we get.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548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71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5563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6754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341667" y="2209801"/>
            <a:ext cx="4080669" cy="815283"/>
          </a:xfrm>
        </p:spPr>
        <p:txBody>
          <a:bodyPr/>
          <a:lstStyle/>
          <a:p>
            <a:pPr algn="ctr"/>
            <a:r>
              <a:rPr lang="en-US" b="1" dirty="0">
                <a:latin typeface="+mn-lt"/>
              </a:rPr>
              <a:t>Chapter Extension 2</a:t>
            </a:r>
          </a:p>
        </p:txBody>
      </p:sp>
      <p:sp>
        <p:nvSpPr>
          <p:cNvPr id="5" name="Text Placeholder 4"/>
          <p:cNvSpPr>
            <a:spLocks noGrp="1"/>
          </p:cNvSpPr>
          <p:nvPr>
            <p:ph type="body" idx="3"/>
          </p:nvPr>
        </p:nvSpPr>
        <p:spPr>
          <a:xfrm>
            <a:off x="6553200" y="3114462"/>
            <a:ext cx="3657600" cy="893334"/>
          </a:xfrm>
        </p:spPr>
        <p:txBody>
          <a:bodyPr/>
          <a:lstStyle/>
          <a:p>
            <a:pPr algn="ctr"/>
            <a:r>
              <a:rPr lang="en-US" dirty="0">
                <a:latin typeface="+mn-lt"/>
              </a:rPr>
              <a:t>Artificial Intelligence and Automation</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Employee Costs per Hour</a:t>
            </a:r>
          </a:p>
        </p:txBody>
      </p:sp>
      <p:sp>
        <p:nvSpPr>
          <p:cNvPr id="3" name="Content Placeholder 2"/>
          <p:cNvSpPr>
            <a:spLocks noGrp="1"/>
          </p:cNvSpPr>
          <p:nvPr>
            <p:ph type="body" idx="1"/>
          </p:nvPr>
        </p:nvSpPr>
        <p:spPr>
          <a:xfrm>
            <a:off x="1981200" y="1600201"/>
            <a:ext cx="8229600" cy="792804"/>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2-2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and automation affect organizations?</a:t>
            </a:r>
            <a:endParaRPr lang="en-US" sz="2400"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2-3</a:t>
            </a:r>
            <a:r>
              <a:rPr lang="en-US" sz="2200" kern="1200" dirty="0">
                <a:solidFill>
                  <a:srgbClr val="000000"/>
                </a:solidFill>
                <a:latin typeface="Arial (Body)"/>
              </a:rPr>
              <a:t> Employee Costs per Hour (U.S.)</a:t>
            </a:r>
            <a:endParaRPr lang="en-US" sz="2200" kern="1200" dirty="0">
              <a:solidFill>
                <a:srgbClr val="000000"/>
              </a:solidFill>
              <a:latin typeface="Arial (Body)"/>
              <a:ea typeface="+mn-ea"/>
              <a:cs typeface="+mn-cs"/>
            </a:endParaRPr>
          </a:p>
        </p:txBody>
      </p:sp>
      <p:pic>
        <p:nvPicPr>
          <p:cNvPr id="4" name="Picture 3" descr="Figure showing components of employee costs per hour in the United States"/>
          <p:cNvPicPr>
            <a:picLocks noChangeAspect="1"/>
          </p:cNvPicPr>
          <p:nvPr/>
        </p:nvPicPr>
        <p:blipFill>
          <a:blip r:embed="rId3"/>
          <a:srcRect/>
          <a:stretch/>
        </p:blipFill>
        <p:spPr>
          <a:xfrm>
            <a:off x="2458351" y="2495522"/>
            <a:ext cx="7123008" cy="3701171"/>
          </a:xfrm>
          <a:prstGeom prst="rect">
            <a:avLst/>
          </a:prstGeom>
        </p:spPr>
      </p:pic>
    </p:spTree>
    <p:extLst>
      <p:ext uri="{BB962C8B-B14F-4D97-AF65-F5344CB8AC3E}">
        <p14:creationId xmlns:p14="http://schemas.microsoft.com/office/powerpoint/2010/main" val="314931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Productivity Gains from Automation</a:t>
            </a:r>
          </a:p>
        </p:txBody>
      </p:sp>
      <p:sp>
        <p:nvSpPr>
          <p:cNvPr id="3" name="Content Placeholder 2"/>
          <p:cNvSpPr>
            <a:spLocks noGrp="1"/>
          </p:cNvSpPr>
          <p:nvPr>
            <p:ph type="body" idx="1"/>
          </p:nvPr>
        </p:nvSpPr>
        <p:spPr>
          <a:xfrm>
            <a:off x="1981200" y="1600201"/>
            <a:ext cx="8229600" cy="808264"/>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2-2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and automation affect organizations?</a:t>
            </a:r>
            <a:endParaRPr lang="en-US" sz="2400" kern="1200" dirty="0">
              <a:solidFill>
                <a:srgbClr val="000000"/>
              </a:solidFill>
              <a:latin typeface="Arial (Body)"/>
              <a:ea typeface="+mn-ea"/>
              <a:cs typeface="+mn-cs"/>
            </a:endParaRPr>
          </a:p>
          <a:p>
            <a:pPr marL="0" indent="0">
              <a:spcBef>
                <a:spcPts val="1000"/>
              </a:spcBef>
              <a:buSzPts val="2400"/>
              <a:buNone/>
            </a:pPr>
            <a:r>
              <a:rPr lang="en-US" sz="1800" b="1" dirty="0">
                <a:latin typeface="+mn-lt"/>
              </a:rPr>
              <a:t>Figure C</a:t>
            </a:r>
            <a:r>
              <a:rPr lang="en-US" sz="100" b="1" dirty="0">
                <a:latin typeface="+mn-lt"/>
              </a:rPr>
              <a:t> </a:t>
            </a:r>
            <a:r>
              <a:rPr lang="en-US" sz="1800" b="1" dirty="0">
                <a:latin typeface="+mn-lt"/>
              </a:rPr>
              <a:t>E</a:t>
            </a:r>
            <a:r>
              <a:rPr lang="en-US" sz="100" b="1" dirty="0">
                <a:latin typeface="+mn-lt"/>
              </a:rPr>
              <a:t> </a:t>
            </a:r>
            <a:r>
              <a:rPr lang="en-US" sz="1800" b="1" dirty="0">
                <a:latin typeface="+mn-lt"/>
              </a:rPr>
              <a:t>2-4</a:t>
            </a:r>
            <a:r>
              <a:rPr lang="en-US" sz="1800" dirty="0">
                <a:latin typeface="+mn-lt"/>
              </a:rPr>
              <a:t> Productivity Gains from Automation</a:t>
            </a:r>
          </a:p>
        </p:txBody>
      </p:sp>
      <p:pic>
        <p:nvPicPr>
          <p:cNvPr id="5" name="Picture 4" descr="Table listing several productivity gains from automation">
            <a:extLst>
              <a:ext uri="{FF2B5EF4-FFF2-40B4-BE49-F238E27FC236}">
                <a16:creationId xmlns:a16="http://schemas.microsoft.com/office/drawing/2014/main" id="{522E6AC8-127E-47DE-B50F-38198110EB3F}"/>
              </a:ext>
            </a:extLst>
          </p:cNvPr>
          <p:cNvPicPr>
            <a:picLocks noChangeAspect="1"/>
          </p:cNvPicPr>
          <p:nvPr/>
        </p:nvPicPr>
        <p:blipFill>
          <a:blip r:embed="rId3"/>
          <a:stretch>
            <a:fillRect/>
          </a:stretch>
        </p:blipFill>
        <p:spPr>
          <a:xfrm>
            <a:off x="2838450" y="2343150"/>
            <a:ext cx="5098601" cy="4008664"/>
          </a:xfrm>
          <a:prstGeom prst="rect">
            <a:avLst/>
          </a:prstGeom>
        </p:spPr>
      </p:pic>
    </p:spTree>
    <p:extLst>
      <p:ext uri="{BB962C8B-B14F-4D97-AF65-F5344CB8AC3E}">
        <p14:creationId xmlns:p14="http://schemas.microsoft.com/office/powerpoint/2010/main" val="427928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Other Benefits—Reduced Fraud</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2-2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and automation affect organizations?</a:t>
            </a:r>
            <a:endParaRPr lang="en-US" sz="2400" kern="1200" dirty="0">
              <a:solidFill>
                <a:srgbClr val="000000"/>
              </a:solidFill>
              <a:latin typeface="Arial (Body)"/>
              <a:ea typeface="+mn-ea"/>
              <a:cs typeface="+mn-cs"/>
            </a:endParaRPr>
          </a:p>
          <a:p>
            <a:pPr marL="255651" indent="-255651" defTabSz="685800">
              <a:spcAft>
                <a:spcPct val="0"/>
              </a:spcAft>
              <a:buSzPts val="2400"/>
            </a:pPr>
            <a:r>
              <a:rPr lang="pt-BR" sz="2400" kern="1200" dirty="0">
                <a:solidFill>
                  <a:srgbClr val="000000"/>
                </a:solidFill>
                <a:latin typeface="Arial (Body)"/>
              </a:rPr>
              <a:t>A</a:t>
            </a:r>
            <a:r>
              <a:rPr lang="pt-BR" sz="100" kern="1200" dirty="0">
                <a:solidFill>
                  <a:srgbClr val="000000"/>
                </a:solidFill>
                <a:latin typeface="Arial (Body)"/>
              </a:rPr>
              <a:t> </a:t>
            </a:r>
            <a:r>
              <a:rPr lang="pt-BR" sz="2400" kern="1200" dirty="0">
                <a:solidFill>
                  <a:srgbClr val="000000"/>
                </a:solidFill>
                <a:latin typeface="Arial (Body)"/>
              </a:rPr>
              <a:t>I-powered </a:t>
            </a:r>
            <a:r>
              <a:rPr lang="en-US" sz="2400" kern="1200" dirty="0">
                <a:solidFill>
                  <a:srgbClr val="000000"/>
                </a:solidFill>
                <a:latin typeface="Arial (Body)"/>
              </a:rPr>
              <a:t>machines don’t want to steal</a:t>
            </a:r>
          </a:p>
          <a:p>
            <a:pPr marL="255651" indent="-255651" defTabSz="685800">
              <a:spcAft>
                <a:spcPct val="0"/>
              </a:spcAft>
              <a:buSzPts val="2400"/>
            </a:pP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C</a:t>
            </a:r>
            <a:r>
              <a:rPr lang="en-US" sz="100" kern="1200" dirty="0">
                <a:solidFill>
                  <a:srgbClr val="000000"/>
                </a:solidFill>
                <a:latin typeface="Arial (Body)"/>
              </a:rPr>
              <a:t> </a:t>
            </a:r>
            <a:r>
              <a:rPr lang="en-US" sz="2400" kern="1200" dirty="0">
                <a:solidFill>
                  <a:srgbClr val="000000"/>
                </a:solidFill>
                <a:latin typeface="Arial (Body)"/>
              </a:rPr>
              <a:t>F</a:t>
            </a:r>
            <a:r>
              <a:rPr lang="en-US" sz="100" kern="1200" dirty="0">
                <a:solidFill>
                  <a:srgbClr val="000000"/>
                </a:solidFill>
                <a:latin typeface="Arial (Body)"/>
              </a:rPr>
              <a:t> </a:t>
            </a:r>
            <a:r>
              <a:rPr lang="en-US" sz="2400" kern="1200" dirty="0">
                <a:solidFill>
                  <a:srgbClr val="000000"/>
                </a:solidFill>
                <a:latin typeface="Arial (Body)"/>
              </a:rPr>
              <a:t>E estimates that a typical organization loses 5 percent of their annual revenue to employee fraud</a:t>
            </a:r>
          </a:p>
          <a:p>
            <a:pPr marL="255651" indent="-255651" defTabSz="685800">
              <a:spcAft>
                <a:spcPct val="0"/>
              </a:spcAft>
              <a:buSzPts val="2400"/>
            </a:pPr>
            <a:r>
              <a:rPr lang="en-US" sz="2400" kern="1200" dirty="0">
                <a:solidFill>
                  <a:srgbClr val="000000"/>
                </a:solidFill>
                <a:latin typeface="Arial (Body)"/>
              </a:rPr>
              <a:t>Median loss for employee fraud is $130,000 per incident</a:t>
            </a:r>
          </a:p>
          <a:p>
            <a:pPr marL="255651" indent="-255651" defTabSz="685800">
              <a:spcAft>
                <a:spcPct val="0"/>
              </a:spcAft>
              <a:buSzPts val="2400"/>
            </a:pPr>
            <a:r>
              <a:rPr lang="en-US" sz="2400" kern="1200" dirty="0">
                <a:solidFill>
                  <a:srgbClr val="000000"/>
                </a:solidFill>
                <a:latin typeface="Arial (Body)"/>
              </a:rPr>
              <a:t>Estimated amount of employee fraud losses would be $900 billion per year in the U.S.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605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Employee Fraud Frequency and Median Loss</a:t>
            </a:r>
          </a:p>
        </p:txBody>
      </p:sp>
      <p:sp>
        <p:nvSpPr>
          <p:cNvPr id="3" name="Content Placeholder 2"/>
          <p:cNvSpPr>
            <a:spLocks noGrp="1"/>
          </p:cNvSpPr>
          <p:nvPr>
            <p:ph type="body" idx="1"/>
          </p:nvPr>
        </p:nvSpPr>
        <p:spPr>
          <a:xfrm>
            <a:off x="1981200" y="1419579"/>
            <a:ext cx="8229600" cy="831715"/>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2-2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and automation affect organizations?</a:t>
            </a:r>
          </a:p>
          <a:p>
            <a:pPr marL="0" indent="0">
              <a:spcBef>
                <a:spcPts val="1000"/>
              </a:spcBef>
              <a:buSzPts val="2400"/>
              <a:buNone/>
            </a:pPr>
            <a:r>
              <a:rPr lang="en-US" sz="2200" b="1" kern="1200" dirty="0">
                <a:solidFill>
                  <a:srgbClr val="000000"/>
                </a:solidFill>
                <a:latin typeface="Arial (Body)"/>
                <a:ea typeface="+mn-ea"/>
                <a:cs typeface="+mn-cs"/>
              </a:rPr>
              <a:t>Figure C</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E</a:t>
            </a:r>
            <a:r>
              <a:rPr lang="en-US" sz="100" b="1" kern="1200" dirty="0">
                <a:solidFill>
                  <a:srgbClr val="000000"/>
                </a:solidFill>
                <a:latin typeface="Arial (Body)"/>
                <a:ea typeface="+mn-ea"/>
                <a:cs typeface="+mn-cs"/>
              </a:rPr>
              <a:t> </a:t>
            </a:r>
            <a:r>
              <a:rPr lang="en-US" sz="2200" b="1" kern="1200" dirty="0">
                <a:solidFill>
                  <a:srgbClr val="000000"/>
                </a:solidFill>
                <a:latin typeface="Arial (Body)"/>
                <a:ea typeface="+mn-ea"/>
                <a:cs typeface="+mn-cs"/>
              </a:rPr>
              <a:t>2-5</a:t>
            </a:r>
            <a:r>
              <a:rPr lang="en-US" sz="2200" kern="1200" dirty="0">
                <a:solidFill>
                  <a:srgbClr val="000000"/>
                </a:solidFill>
                <a:latin typeface="Arial (Body)"/>
                <a:ea typeface="+mn-ea"/>
                <a:cs typeface="+mn-cs"/>
              </a:rPr>
              <a:t> Employee Fraud Frequency and Median Loss</a:t>
            </a:r>
          </a:p>
        </p:txBody>
      </p:sp>
      <p:pic>
        <p:nvPicPr>
          <p:cNvPr id="6" name="Picture 5" descr="Charts that depict employee fraud frequency and median loss"/>
          <p:cNvPicPr>
            <a:picLocks noChangeAspect="1"/>
          </p:cNvPicPr>
          <p:nvPr/>
        </p:nvPicPr>
        <p:blipFill>
          <a:blip r:embed="rId3"/>
          <a:srcRect/>
          <a:stretch/>
        </p:blipFill>
        <p:spPr>
          <a:xfrm>
            <a:off x="2485368" y="2530930"/>
            <a:ext cx="7339278" cy="3698421"/>
          </a:xfrm>
          <a:prstGeom prst="rect">
            <a:avLst/>
          </a:prstGeom>
        </p:spPr>
      </p:pic>
    </p:spTree>
    <p:extLst>
      <p:ext uri="{BB962C8B-B14F-4D97-AF65-F5344CB8AC3E}">
        <p14:creationId xmlns:p14="http://schemas.microsoft.com/office/powerpoint/2010/main" val="182448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Will This Impact Me? </a:t>
            </a:r>
            <a:r>
              <a:rPr lang="en-US" sz="2000" b="0" kern="1200" dirty="0">
                <a:latin typeface="Times New Roman" panose="02020603050405020304" pitchFamily="18" charset="0"/>
                <a:ea typeface="+mj-ea"/>
                <a:cs typeface="Times New Roman" panose="02020603050405020304" pitchFamily="18" charset="0"/>
              </a:rPr>
              <a:t>(1 of 2)</a:t>
            </a:r>
            <a:endParaRPr lang="en-US"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2-3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affect me?</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Some people see A</a:t>
            </a:r>
            <a:r>
              <a:rPr lang="en-US" sz="100" kern="1200" dirty="0">
                <a:solidFill>
                  <a:srgbClr val="000000"/>
                </a:solidFill>
                <a:latin typeface="Arial (Body)"/>
              </a:rPr>
              <a:t> </a:t>
            </a:r>
            <a:r>
              <a:rPr lang="en-US" sz="2400" kern="1200" dirty="0">
                <a:solidFill>
                  <a:srgbClr val="000000"/>
                </a:solidFill>
                <a:latin typeface="Arial (Body)"/>
              </a:rPr>
              <a:t>I as an incredible opportunity</a:t>
            </a:r>
          </a:p>
          <a:p>
            <a:pPr marL="255651" indent="-255651" defTabSz="685800">
              <a:spcAft>
                <a:spcPct val="0"/>
              </a:spcAft>
              <a:buSzPts val="2400"/>
            </a:pPr>
            <a:r>
              <a:rPr lang="en-US" sz="2400" kern="1200" dirty="0">
                <a:solidFill>
                  <a:srgbClr val="000000"/>
                </a:solidFill>
                <a:latin typeface="Arial (Body)"/>
              </a:rPr>
              <a:t>Others see it as a serious threat to their jobs</a:t>
            </a:r>
          </a:p>
          <a:p>
            <a:pPr marL="255651" indent="-255651" defTabSz="685800">
              <a:spcAft>
                <a:spcPct val="0"/>
              </a:spcAft>
              <a:buSzPts val="2400"/>
            </a:pPr>
            <a:r>
              <a:rPr lang="en-US" sz="2400" kern="1200" dirty="0">
                <a:solidFill>
                  <a:srgbClr val="000000"/>
                </a:solidFill>
                <a:latin typeface="Arial (Body)"/>
              </a:rPr>
              <a:t>What happens if you get replaced by a machine, or A</a:t>
            </a:r>
            <a:r>
              <a:rPr lang="en-US" sz="100" kern="1200" dirty="0">
                <a:solidFill>
                  <a:srgbClr val="000000"/>
                </a:solidFill>
                <a:latin typeface="Arial (Body)"/>
              </a:rPr>
              <a:t> </a:t>
            </a:r>
            <a:r>
              <a:rPr lang="en-US" sz="2400" kern="1200" dirty="0">
                <a:solidFill>
                  <a:srgbClr val="000000"/>
                </a:solidFill>
                <a:latin typeface="Arial (Body)"/>
              </a:rPr>
              <a:t>I bot?</a:t>
            </a:r>
          </a:p>
          <a:p>
            <a:pPr marL="255651" indent="-255651" defTabSz="685800">
              <a:spcAft>
                <a:spcPct val="0"/>
              </a:spcAft>
              <a:buSzPts val="2400"/>
            </a:pPr>
            <a:r>
              <a:rPr lang="en-US" sz="2400" kern="1200" dirty="0">
                <a:solidFill>
                  <a:srgbClr val="000000"/>
                </a:solidFill>
                <a:latin typeface="Arial (Body)"/>
              </a:rPr>
              <a:t>Would years of education and training become worthless?</a:t>
            </a:r>
          </a:p>
          <a:p>
            <a:pPr marL="255651" indent="-255651" defTabSz="685800">
              <a:spcAft>
                <a:spcPct val="0"/>
              </a:spcAft>
              <a:buSzPts val="2400"/>
            </a:pPr>
            <a:r>
              <a:rPr lang="en-US" sz="2400" kern="1200" dirty="0">
                <a:solidFill>
                  <a:srgbClr val="000000"/>
                </a:solidFill>
                <a:latin typeface="Arial (Body)"/>
              </a:rPr>
              <a:t>Will you have to change careers?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92145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How Will This Impact Me? </a:t>
            </a:r>
            <a:r>
              <a:rPr lang="en-US" sz="2000" b="0" kern="12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2-3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affect me?</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Jobs requiring routine physical and mental tasks are prime candidates for automation</a:t>
            </a:r>
          </a:p>
          <a:p>
            <a:pPr marL="255651" indent="-255651" defTabSz="685800">
              <a:spcAft>
                <a:spcPct val="0"/>
              </a:spcAft>
              <a:buSzPts val="2400"/>
            </a:pP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I Experts estimate that by 2025, nearly 100 million workers could be taken out of the current U.S. labor force</a:t>
            </a:r>
          </a:p>
          <a:p>
            <a:pPr marL="255651" indent="-255651" defTabSz="685800">
              <a:spcAft>
                <a:spcPct val="0"/>
              </a:spcAft>
              <a:buSzPts val="2400"/>
            </a:pPr>
            <a:r>
              <a:rPr lang="en-US" sz="2400" kern="1200" dirty="0">
                <a:solidFill>
                  <a:srgbClr val="000000"/>
                </a:solidFill>
                <a:latin typeface="Arial (Body)"/>
              </a:rPr>
              <a:t>They will be replaced by robots with I</a:t>
            </a:r>
            <a:r>
              <a:rPr lang="en-US" sz="100" kern="1200" dirty="0">
                <a:solidFill>
                  <a:srgbClr val="000000"/>
                </a:solidFill>
                <a:latin typeface="Arial (Body)"/>
              </a:rPr>
              <a:t> </a:t>
            </a:r>
            <a:r>
              <a:rPr lang="en-US" sz="2400" kern="1200" dirty="0">
                <a:solidFill>
                  <a:srgbClr val="000000"/>
                </a:solidFill>
                <a:latin typeface="Arial (Body)"/>
              </a:rPr>
              <a:t>Q</a:t>
            </a:r>
            <a:r>
              <a:rPr lang="en-US" sz="100" kern="1200" dirty="0">
                <a:solidFill>
                  <a:srgbClr val="000000"/>
                </a:solidFill>
                <a:latin typeface="Arial (Body)"/>
              </a:rPr>
              <a:t> </a:t>
            </a:r>
            <a:r>
              <a:rPr lang="en-US" sz="2400" kern="1200" dirty="0">
                <a:solidFill>
                  <a:srgbClr val="000000"/>
                </a:solidFill>
                <a:latin typeface="Arial (Body)"/>
              </a:rPr>
              <a:t>s higher than 90% of the U.S. population</a:t>
            </a:r>
          </a:p>
          <a:p>
            <a:pPr marL="255651" indent="-255651" defTabSz="685800">
              <a:spcAft>
                <a:spcPct val="0"/>
              </a:spcAft>
              <a:buSzPts val="2400"/>
            </a:pPr>
            <a:r>
              <a:rPr lang="en-US" sz="2400" kern="1200" dirty="0">
                <a:solidFill>
                  <a:srgbClr val="000000"/>
                </a:solidFill>
                <a:latin typeface="Arial (Body)"/>
              </a:rPr>
              <a:t>You need to understand the economic implications of these historic changes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0677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Impact on Workers</a:t>
            </a:r>
          </a:p>
        </p:txBody>
      </p:sp>
      <p:sp>
        <p:nvSpPr>
          <p:cNvPr id="3" name="Text Placeholder 2"/>
          <p:cNvSpPr>
            <a:spLocks noGrp="1"/>
          </p:cNvSpPr>
          <p:nvPr>
            <p:ph type="body" idx="1"/>
          </p:nvPr>
        </p:nvSpPr>
        <p:spPr>
          <a:xfrm>
            <a:off x="1981200" y="1600201"/>
            <a:ext cx="8229600"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2-3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affect me?</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I and automation could do jobs that humans don’t really want to do (dirty, stinky, boring, and even dangerous jobs)</a:t>
            </a:r>
          </a:p>
          <a:p>
            <a:pPr marL="741600" lvl="1" indent="-284400" defTabSz="685800">
              <a:spcAft>
                <a:spcPct val="0"/>
              </a:spcAft>
              <a:buSzPts val="2400"/>
            </a:pPr>
            <a:r>
              <a:rPr lang="en-US" sz="2400" kern="1200" dirty="0">
                <a:solidFill>
                  <a:srgbClr val="000000"/>
                </a:solidFill>
                <a:latin typeface="Arial (Body)"/>
              </a:rPr>
              <a:t>Home repairs, house cleaning, car washing, auto repairs, gardening, and cooking could all be done autonomously</a:t>
            </a:r>
          </a:p>
          <a:p>
            <a:pPr marL="255651" indent="-255651" defTabSz="685800">
              <a:spcAft>
                <a:spcPct val="0"/>
              </a:spcAft>
              <a:buSzPts val="2400"/>
            </a:pPr>
            <a:r>
              <a:rPr lang="en-US" sz="2400" kern="1200" dirty="0">
                <a:solidFill>
                  <a:srgbClr val="000000"/>
                </a:solidFill>
                <a:latin typeface="Arial (Body)"/>
              </a:rPr>
              <a:t>Retooling of the existing workforce will be necessary</a:t>
            </a:r>
          </a:p>
          <a:p>
            <a:pPr marL="255651" indent="-255651" defTabSz="685800">
              <a:spcAft>
                <a:spcPct val="0"/>
              </a:spcAft>
              <a:buSzPts val="2400"/>
            </a:pPr>
            <a:r>
              <a:rPr lang="en-US" sz="2400" kern="1200" dirty="0">
                <a:solidFill>
                  <a:srgbClr val="000000"/>
                </a:solidFill>
                <a:latin typeface="Arial (Body)"/>
              </a:rPr>
              <a:t>There will be new </a:t>
            </a:r>
            <a:r>
              <a:rPr lang="en-US" sz="2400" b="1" kern="1200" dirty="0">
                <a:solidFill>
                  <a:srgbClr val="000000"/>
                </a:solidFill>
                <a:latin typeface="Arial (Body)"/>
              </a:rPr>
              <a:t>types </a:t>
            </a:r>
            <a:r>
              <a:rPr lang="en-US" sz="2400" kern="1200" dirty="0">
                <a:solidFill>
                  <a:srgbClr val="000000"/>
                </a:solidFill>
                <a:latin typeface="Arial (Body)"/>
              </a:rPr>
              <a:t>of jobs for humans to do</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4523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 Shifting Workplace</a:t>
            </a:r>
          </a:p>
        </p:txBody>
      </p:sp>
      <p:sp>
        <p:nvSpPr>
          <p:cNvPr id="3" name="Text Placeholder 2"/>
          <p:cNvSpPr>
            <a:spLocks noGrp="1"/>
          </p:cNvSpPr>
          <p:nvPr>
            <p:ph type="body" idx="1"/>
          </p:nvPr>
        </p:nvSpPr>
        <p:spPr>
          <a:xfrm>
            <a:off x="1981200" y="1600201"/>
            <a:ext cx="8229600"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2-3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affect me?</a:t>
            </a:r>
          </a:p>
          <a:p>
            <a:pPr marL="255651" indent="-255651" defTabSz="685800">
              <a:spcAft>
                <a:spcPct val="0"/>
              </a:spcAft>
              <a:buSzPts val="2400"/>
            </a:pPr>
            <a:r>
              <a:rPr lang="en-US" sz="2400" kern="1200" dirty="0">
                <a:solidFill>
                  <a:srgbClr val="000000"/>
                </a:solidFill>
                <a:latin typeface="Arial (Body)"/>
              </a:rPr>
              <a:t>Human workers need to develop skills that machines aren’t good at</a:t>
            </a:r>
          </a:p>
          <a:p>
            <a:pPr marL="255651" indent="-255651" defTabSz="685800">
              <a:spcAft>
                <a:spcPct val="0"/>
              </a:spcAft>
              <a:buSzPts val="2400"/>
            </a:pPr>
            <a:r>
              <a:rPr lang="en-US" sz="2400" kern="1200" dirty="0">
                <a:solidFill>
                  <a:srgbClr val="000000"/>
                </a:solidFill>
                <a:latin typeface="Arial (Body)"/>
              </a:rPr>
              <a:t>These include </a:t>
            </a:r>
            <a:r>
              <a:rPr lang="en-US" sz="2400" b="1" kern="1200" dirty="0">
                <a:solidFill>
                  <a:srgbClr val="000000"/>
                </a:solidFill>
                <a:latin typeface="Arial (Body)"/>
              </a:rPr>
              <a:t>abstract reasoning</a:t>
            </a:r>
            <a:r>
              <a:rPr lang="en-US" sz="2400" kern="1200" dirty="0">
                <a:solidFill>
                  <a:srgbClr val="000000"/>
                </a:solidFill>
                <a:latin typeface="Arial (Body)"/>
              </a:rPr>
              <a:t>, </a:t>
            </a:r>
            <a:r>
              <a:rPr lang="en-US" sz="2400" b="1" kern="1200" dirty="0">
                <a:solidFill>
                  <a:srgbClr val="000000"/>
                </a:solidFill>
                <a:latin typeface="Arial (Body)"/>
              </a:rPr>
              <a:t>systems thinking</a:t>
            </a:r>
            <a:r>
              <a:rPr lang="en-US" sz="2400" kern="1200" dirty="0">
                <a:solidFill>
                  <a:srgbClr val="000000"/>
                </a:solidFill>
                <a:latin typeface="Arial (Body)"/>
              </a:rPr>
              <a:t>, </a:t>
            </a:r>
            <a:r>
              <a:rPr lang="en-US" sz="2400" b="1" kern="1200" dirty="0">
                <a:solidFill>
                  <a:srgbClr val="000000"/>
                </a:solidFill>
                <a:latin typeface="Arial (Body)"/>
              </a:rPr>
              <a:t>collaboration</a:t>
            </a:r>
            <a:r>
              <a:rPr lang="en-US" sz="2400" kern="1200" dirty="0">
                <a:solidFill>
                  <a:srgbClr val="000000"/>
                </a:solidFill>
                <a:latin typeface="Arial (Body)"/>
              </a:rPr>
              <a:t>, </a:t>
            </a:r>
            <a:r>
              <a:rPr lang="en-US" sz="2400" b="1" kern="1200" dirty="0">
                <a:solidFill>
                  <a:srgbClr val="000000"/>
                </a:solidFill>
                <a:latin typeface="Arial (Body)"/>
              </a:rPr>
              <a:t>experimentation, creativity</a:t>
            </a:r>
            <a:r>
              <a:rPr lang="en-US" sz="2400" kern="1200" dirty="0">
                <a:solidFill>
                  <a:srgbClr val="000000"/>
                </a:solidFill>
                <a:latin typeface="Arial (Body)"/>
              </a:rPr>
              <a:t>, </a:t>
            </a:r>
            <a:r>
              <a:rPr lang="en-US" sz="2400" b="1" kern="1200" dirty="0">
                <a:solidFill>
                  <a:srgbClr val="000000"/>
                </a:solidFill>
                <a:latin typeface="Arial (Body)"/>
              </a:rPr>
              <a:t>adaptability</a:t>
            </a:r>
            <a:r>
              <a:rPr lang="en-US" sz="2400" kern="1200" dirty="0">
                <a:solidFill>
                  <a:srgbClr val="000000"/>
                </a:solidFill>
                <a:latin typeface="Arial (Body)"/>
              </a:rPr>
              <a:t>, and </a:t>
            </a:r>
            <a:r>
              <a:rPr lang="en-US" sz="2400" b="1" kern="1200" dirty="0">
                <a:solidFill>
                  <a:srgbClr val="000000"/>
                </a:solidFill>
                <a:latin typeface="Arial (Body)"/>
              </a:rPr>
              <a:t>new undefined problem solving.</a:t>
            </a:r>
          </a:p>
          <a:p>
            <a:pPr marL="255651" indent="-255651" defTabSz="685800">
              <a:spcAft>
                <a:spcPct val="0"/>
              </a:spcAft>
              <a:buSzPts val="2400"/>
            </a:pPr>
            <a:r>
              <a:rPr lang="en-US" sz="2400" kern="1200" dirty="0">
                <a:solidFill>
                  <a:srgbClr val="000000"/>
                </a:solidFill>
                <a:latin typeface="Arial (Body)"/>
              </a:rPr>
              <a:t>Even the best A</a:t>
            </a:r>
            <a:r>
              <a:rPr lang="en-US" sz="100" kern="1200" dirty="0">
                <a:solidFill>
                  <a:srgbClr val="000000"/>
                </a:solidFill>
                <a:latin typeface="Arial (Body)"/>
              </a:rPr>
              <a:t> </a:t>
            </a:r>
            <a:r>
              <a:rPr lang="en-US" sz="2400" kern="1200" dirty="0">
                <a:solidFill>
                  <a:srgbClr val="000000"/>
                </a:solidFill>
                <a:latin typeface="Arial (Body)"/>
              </a:rPr>
              <a:t>I’s need </a:t>
            </a:r>
            <a:r>
              <a:rPr lang="en-US" sz="2400" b="1" kern="1200" dirty="0">
                <a:solidFill>
                  <a:srgbClr val="000000"/>
                </a:solidFill>
                <a:latin typeface="Arial (Body)"/>
              </a:rPr>
              <a:t>training</a:t>
            </a:r>
          </a:p>
          <a:p>
            <a:pPr marL="255651" indent="-255651" defTabSz="685800">
              <a:spcAft>
                <a:spcPct val="0"/>
              </a:spcAft>
              <a:buSzPts val="2400"/>
            </a:pPr>
            <a:r>
              <a:rPr lang="en-US" sz="2400" kern="1200" dirty="0">
                <a:solidFill>
                  <a:srgbClr val="000000"/>
                </a:solidFill>
                <a:latin typeface="Arial (Body)"/>
              </a:rPr>
              <a:t>Machines </a:t>
            </a:r>
            <a:r>
              <a:rPr lang="en-US" sz="2400" b="1" kern="1200" dirty="0">
                <a:solidFill>
                  <a:srgbClr val="000000"/>
                </a:solidFill>
                <a:latin typeface="Arial (Body)"/>
              </a:rPr>
              <a:t>need </a:t>
            </a:r>
            <a:r>
              <a:rPr lang="en-US" sz="2400" kern="1200" dirty="0">
                <a:solidFill>
                  <a:srgbClr val="000000"/>
                </a:solidFill>
                <a:latin typeface="Arial (Body)"/>
              </a:rPr>
              <a:t>humans to survive</a:t>
            </a:r>
          </a:p>
          <a:p>
            <a:pPr marL="255651" indent="-255651" defTabSz="685800">
              <a:spcAft>
                <a:spcPct val="0"/>
              </a:spcAft>
              <a:buSzPts val="2400"/>
            </a:pPr>
            <a:r>
              <a:rPr lang="en-US" sz="2400" kern="1200" dirty="0">
                <a:solidFill>
                  <a:srgbClr val="000000"/>
                </a:solidFill>
                <a:latin typeface="Arial (Body)"/>
              </a:rPr>
              <a:t>They </a:t>
            </a:r>
            <a:r>
              <a:rPr lang="en-US" sz="2400" b="1" kern="1200" dirty="0">
                <a:solidFill>
                  <a:srgbClr val="000000"/>
                </a:solidFill>
                <a:latin typeface="Arial (Body)"/>
              </a:rPr>
              <a:t>need </a:t>
            </a:r>
            <a:r>
              <a:rPr lang="en-US" sz="2400" kern="1200" dirty="0">
                <a:solidFill>
                  <a:srgbClr val="000000"/>
                </a:solidFill>
                <a:latin typeface="Arial (Body)"/>
              </a:rPr>
              <a:t>humans to push them to improve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7269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Goal of 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2-4 What is the goal of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a:t>
            </a:r>
            <a:endParaRPr lang="en-US" sz="20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The goal of A</a:t>
            </a:r>
            <a:r>
              <a:rPr lang="en-US" sz="100" kern="1200" dirty="0">
                <a:solidFill>
                  <a:srgbClr val="000000"/>
                </a:solidFill>
                <a:latin typeface="Arial (Body)"/>
              </a:rPr>
              <a:t> </a:t>
            </a:r>
            <a:r>
              <a:rPr lang="en-US" sz="2400" kern="1200" dirty="0">
                <a:solidFill>
                  <a:srgbClr val="000000"/>
                </a:solidFill>
                <a:latin typeface="Arial (Body)"/>
              </a:rPr>
              <a:t>I research is to create </a:t>
            </a:r>
            <a:r>
              <a:rPr lang="en-US" sz="2400" b="1" kern="1200" dirty="0">
                <a:solidFill>
                  <a:srgbClr val="000000"/>
                </a:solidFill>
                <a:latin typeface="Arial (Body)"/>
              </a:rPr>
              <a:t>artificial general intelligence</a:t>
            </a:r>
            <a:r>
              <a:rPr lang="en-US" sz="2400" kern="1200" dirty="0">
                <a:solidFill>
                  <a:srgbClr val="000000"/>
                </a:solidFill>
                <a:latin typeface="Arial (Body)"/>
              </a:rPr>
              <a:t>, or </a:t>
            </a:r>
            <a:r>
              <a:rPr lang="en-US" sz="2400" b="1" kern="1200" dirty="0">
                <a:solidFill>
                  <a:srgbClr val="000000"/>
                </a:solidFill>
                <a:latin typeface="Arial (Body)"/>
              </a:rPr>
              <a:t>strong A</a:t>
            </a:r>
            <a:r>
              <a:rPr lang="en-US" sz="100" b="1" kern="1200" dirty="0">
                <a:solidFill>
                  <a:srgbClr val="000000"/>
                </a:solidFill>
                <a:latin typeface="Arial (Body)"/>
              </a:rPr>
              <a:t> </a:t>
            </a:r>
            <a:r>
              <a:rPr lang="en-US" sz="2400" b="1" kern="1200" dirty="0">
                <a:solidFill>
                  <a:srgbClr val="000000"/>
                </a:solidFill>
                <a:latin typeface="Arial (Body)"/>
              </a:rPr>
              <a:t>I </a:t>
            </a:r>
            <a:r>
              <a:rPr lang="en-US" sz="2400" kern="1200" dirty="0">
                <a:solidFill>
                  <a:srgbClr val="000000"/>
                </a:solidFill>
                <a:latin typeface="Arial (Body)"/>
              </a:rPr>
              <a:t>that can complete </a:t>
            </a:r>
            <a:r>
              <a:rPr lang="en-US" sz="2400" b="1" kern="1200" dirty="0">
                <a:solidFill>
                  <a:srgbClr val="000000"/>
                </a:solidFill>
                <a:latin typeface="Arial (Body)"/>
              </a:rPr>
              <a:t>all </a:t>
            </a:r>
            <a:r>
              <a:rPr lang="en-US" sz="2400" kern="1200" dirty="0">
                <a:solidFill>
                  <a:srgbClr val="000000"/>
                </a:solidFill>
                <a:latin typeface="Arial (Body)"/>
              </a:rPr>
              <a:t>of the same tasks a human can</a:t>
            </a:r>
          </a:p>
          <a:p>
            <a:pPr marL="255651" indent="-255651" defTabSz="685800">
              <a:spcAft>
                <a:spcPct val="0"/>
              </a:spcAft>
              <a:buSzPts val="2400"/>
            </a:pPr>
            <a:r>
              <a:rPr lang="en-US" sz="2400" kern="1200" dirty="0">
                <a:solidFill>
                  <a:srgbClr val="000000"/>
                </a:solidFill>
                <a:latin typeface="Arial (Body)"/>
              </a:rPr>
              <a:t>Currently we have </a:t>
            </a:r>
            <a:r>
              <a:rPr lang="en-US" sz="2400" b="1" kern="1200" dirty="0">
                <a:solidFill>
                  <a:srgbClr val="000000"/>
                </a:solidFill>
                <a:latin typeface="Arial (Body)"/>
              </a:rPr>
              <a:t>weak A</a:t>
            </a:r>
            <a:r>
              <a:rPr lang="en-US" sz="100" b="1" kern="1200" dirty="0">
                <a:solidFill>
                  <a:srgbClr val="000000"/>
                </a:solidFill>
                <a:latin typeface="Arial (Body)"/>
              </a:rPr>
              <a:t> </a:t>
            </a:r>
            <a:r>
              <a:rPr lang="en-US" sz="2400" b="1" kern="1200" dirty="0">
                <a:solidFill>
                  <a:srgbClr val="000000"/>
                </a:solidFill>
                <a:latin typeface="Arial (Body)"/>
              </a:rPr>
              <a:t>I </a:t>
            </a:r>
            <a:r>
              <a:rPr lang="en-US" sz="2400" kern="1200" dirty="0">
                <a:solidFill>
                  <a:srgbClr val="000000"/>
                </a:solidFill>
                <a:latin typeface="Arial (Body)"/>
              </a:rPr>
              <a:t>that is focused on completing a </a:t>
            </a:r>
            <a:r>
              <a:rPr lang="en-US" sz="2400" b="1" kern="1200" dirty="0">
                <a:solidFill>
                  <a:srgbClr val="000000"/>
                </a:solidFill>
                <a:latin typeface="Arial (Body)"/>
              </a:rPr>
              <a:t>single </a:t>
            </a:r>
            <a:r>
              <a:rPr lang="en-US" sz="2400" kern="1200" dirty="0">
                <a:solidFill>
                  <a:srgbClr val="000000"/>
                </a:solidFill>
                <a:latin typeface="Arial (Body)"/>
              </a:rPr>
              <a:t>specific task</a:t>
            </a:r>
          </a:p>
          <a:p>
            <a:pPr marL="255651" indent="-255651" defTabSz="685800">
              <a:spcAft>
                <a:spcPct val="0"/>
              </a:spcAft>
              <a:buSzPts val="2400"/>
            </a:pPr>
            <a:r>
              <a:rPr lang="en-US" sz="2400" kern="1200" dirty="0">
                <a:solidFill>
                  <a:srgbClr val="000000"/>
                </a:solidFill>
                <a:latin typeface="Arial (Body)"/>
              </a:rPr>
              <a:t>Potential for </a:t>
            </a:r>
            <a:r>
              <a:rPr lang="en-US" sz="2400" b="1" kern="1200" dirty="0">
                <a:solidFill>
                  <a:srgbClr val="000000"/>
                </a:solidFill>
                <a:latin typeface="Arial (Body)"/>
              </a:rPr>
              <a:t>superintelligence </a:t>
            </a:r>
            <a:r>
              <a:rPr lang="en-US" sz="2400" kern="1200" dirty="0">
                <a:solidFill>
                  <a:srgbClr val="000000"/>
                </a:solidFill>
                <a:latin typeface="Arial (Body)"/>
              </a:rPr>
              <a:t>capable of intelligence more advanced than human intelligence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14864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Evolution of 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 Abilities</a:t>
            </a:r>
          </a:p>
        </p:txBody>
      </p:sp>
      <p:sp>
        <p:nvSpPr>
          <p:cNvPr id="3" name="Content Placeholder 2"/>
          <p:cNvSpPr>
            <a:spLocks noGrp="1"/>
          </p:cNvSpPr>
          <p:nvPr>
            <p:ph type="body" idx="1"/>
          </p:nvPr>
        </p:nvSpPr>
        <p:spPr>
          <a:xfrm>
            <a:off x="1981200" y="1600201"/>
            <a:ext cx="8229600" cy="783077"/>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2-4 What is the goal of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a:t>
            </a:r>
            <a:endParaRPr lang="en-US" sz="2400"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2-6</a:t>
            </a:r>
            <a:r>
              <a:rPr lang="en-US" sz="2200" kern="1200" dirty="0">
                <a:solidFill>
                  <a:srgbClr val="000000"/>
                </a:solidFill>
                <a:latin typeface="Arial (Body)"/>
              </a:rPr>
              <a:t> Evolution of A</a:t>
            </a:r>
            <a:r>
              <a:rPr lang="en-US" sz="100" kern="1200" dirty="0">
                <a:solidFill>
                  <a:srgbClr val="000000"/>
                </a:solidFill>
                <a:latin typeface="Arial (Body)"/>
              </a:rPr>
              <a:t> </a:t>
            </a:r>
            <a:r>
              <a:rPr lang="en-US" sz="2200" kern="1200" dirty="0">
                <a:solidFill>
                  <a:srgbClr val="000000"/>
                </a:solidFill>
                <a:latin typeface="Arial (Body)"/>
              </a:rPr>
              <a:t>I Abilities</a:t>
            </a:r>
            <a:endParaRPr lang="en-US" sz="2200" kern="1200" dirty="0">
              <a:solidFill>
                <a:srgbClr val="000000"/>
              </a:solidFill>
              <a:latin typeface="Arial (Body)"/>
              <a:ea typeface="+mn-ea"/>
              <a:cs typeface="+mn-cs"/>
            </a:endParaRPr>
          </a:p>
        </p:txBody>
      </p:sp>
      <p:pic>
        <p:nvPicPr>
          <p:cNvPr id="4" name="Picture 3" descr="Figure showing the evolution of Artificial Intelligence abilities"/>
          <p:cNvPicPr>
            <a:picLocks noChangeAspect="1"/>
          </p:cNvPicPr>
          <p:nvPr/>
        </p:nvPicPr>
        <p:blipFill>
          <a:blip r:embed="rId3"/>
          <a:srcRect/>
          <a:stretch/>
        </p:blipFill>
        <p:spPr>
          <a:xfrm>
            <a:off x="2279484" y="2563641"/>
            <a:ext cx="7061333" cy="1730719"/>
          </a:xfrm>
          <a:prstGeom prst="rect">
            <a:avLst/>
          </a:prstGeom>
        </p:spPr>
      </p:pic>
    </p:spTree>
    <p:extLst>
      <p:ext uri="{BB962C8B-B14F-4D97-AF65-F5344CB8AC3E}">
        <p14:creationId xmlns:p14="http://schemas.microsoft.com/office/powerpoint/2010/main" val="39760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2-1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Why is artificial intelligence importa</a:t>
            </a:r>
            <a:r>
              <a:rPr lang="en-US" sz="2400" kern="1200" dirty="0">
                <a:solidFill>
                  <a:srgbClr val="000000"/>
                </a:solidFill>
                <a:latin typeface="Arial (Body)"/>
              </a:rPr>
              <a:t>n</a:t>
            </a:r>
            <a:r>
              <a:rPr lang="en-US" sz="2400" kern="1200" dirty="0">
                <a:solidFill>
                  <a:srgbClr val="000000"/>
                </a:solidFill>
                <a:latin typeface="Arial (Body)"/>
                <a:ea typeface="+mn-ea"/>
                <a:cs typeface="+mn-cs"/>
              </a:rPr>
              <a:t>t?</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2-</a:t>
            </a:r>
            <a:r>
              <a:rPr lang="en-US" sz="2400" b="1" kern="1200" dirty="0">
                <a:solidFill>
                  <a:schemeClr val="tx2"/>
                </a:solidFill>
                <a:latin typeface="Arial (Body)"/>
                <a:ea typeface="+mn-ea"/>
                <a:cs typeface="+mn-cs"/>
              </a:rPr>
              <a:t>2 </a:t>
            </a:r>
            <a:r>
              <a:rPr lang="en-US" sz="2400" kern="1200" dirty="0">
                <a:solidFill>
                  <a:srgbClr val="000000"/>
                </a:solidFill>
                <a:latin typeface="Arial (Body)"/>
                <a:ea typeface="+mn-ea"/>
                <a:cs typeface="+mn-cs"/>
              </a:rPr>
              <a:t>How will 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and automation affect organizations?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2-</a:t>
            </a:r>
            <a:r>
              <a:rPr lang="en-US" sz="2400" b="1" kern="1200" dirty="0">
                <a:solidFill>
                  <a:schemeClr val="tx2"/>
                </a:solidFill>
                <a:latin typeface="Arial (Body)"/>
                <a:ea typeface="+mn-ea"/>
                <a:cs typeface="+mn-cs"/>
              </a:rPr>
              <a:t>3 </a:t>
            </a:r>
            <a:r>
              <a:rPr lang="en-US" sz="2400" kern="1200" dirty="0">
                <a:solidFill>
                  <a:srgbClr val="000000"/>
                </a:solidFill>
                <a:latin typeface="Arial (Body)"/>
                <a:ea typeface="+mn-ea"/>
                <a:cs typeface="+mn-cs"/>
              </a:rPr>
              <a:t>How will 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affect me?</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2-</a:t>
            </a:r>
            <a:r>
              <a:rPr lang="en-US" sz="2400" b="1" kern="1200" dirty="0">
                <a:solidFill>
                  <a:schemeClr val="tx2"/>
                </a:solidFill>
                <a:latin typeface="Arial (Body)"/>
                <a:ea typeface="+mn-ea"/>
                <a:cs typeface="+mn-cs"/>
              </a:rPr>
              <a:t>4 </a:t>
            </a:r>
            <a:r>
              <a:rPr lang="en-US" sz="2400" kern="1200" dirty="0">
                <a:solidFill>
                  <a:srgbClr val="000000"/>
                </a:solidFill>
                <a:latin typeface="Arial (Body)"/>
                <a:ea typeface="+mn-ea"/>
                <a:cs typeface="+mn-cs"/>
              </a:rPr>
              <a:t>What is the goal of 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2-</a:t>
            </a:r>
            <a:r>
              <a:rPr lang="en-US" sz="2400" b="1" kern="1200" dirty="0">
                <a:solidFill>
                  <a:schemeClr val="tx2"/>
                </a:solidFill>
                <a:latin typeface="Arial (Body)"/>
                <a:ea typeface="+mn-ea"/>
                <a:cs typeface="+mn-cs"/>
              </a:rPr>
              <a:t>5 </a:t>
            </a:r>
            <a:r>
              <a:rPr lang="en-US" sz="2400" kern="1200" dirty="0">
                <a:solidFill>
                  <a:srgbClr val="000000"/>
                </a:solidFill>
                <a:latin typeface="Arial (Body)"/>
                <a:ea typeface="+mn-ea"/>
                <a:cs typeface="+mn-cs"/>
              </a:rPr>
              <a:t>How does 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work?</a:t>
            </a:r>
          </a:p>
        </p:txBody>
      </p:sp>
    </p:spTree>
    <p:extLst>
      <p:ext uri="{BB962C8B-B14F-4D97-AF65-F5344CB8AC3E}">
        <p14:creationId xmlns:p14="http://schemas.microsoft.com/office/powerpoint/2010/main" val="206116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Am I Talking to a Human or a Computer?</a:t>
            </a:r>
          </a:p>
        </p:txBody>
      </p:sp>
      <p:sp>
        <p:nvSpPr>
          <p:cNvPr id="3" name="Content Placeholder 2"/>
          <p:cNvSpPr>
            <a:spLocks noGrp="1"/>
          </p:cNvSpPr>
          <p:nvPr>
            <p:ph type="body" idx="1"/>
          </p:nvPr>
        </p:nvSpPr>
        <p:spPr>
          <a:xfrm>
            <a:off x="1981200" y="1600201"/>
            <a:ext cx="8229600" cy="783077"/>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2-4 What is the goal of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a:t>
            </a:r>
            <a:endParaRPr lang="en-US" sz="2400"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2-7</a:t>
            </a:r>
            <a:r>
              <a:rPr lang="en-US" sz="2200" kern="1200" dirty="0">
                <a:solidFill>
                  <a:srgbClr val="000000"/>
                </a:solidFill>
                <a:latin typeface="Arial (Body)"/>
              </a:rPr>
              <a:t> Turing Test</a:t>
            </a:r>
            <a:endParaRPr lang="en-US" sz="2200" kern="1200" dirty="0">
              <a:solidFill>
                <a:srgbClr val="000000"/>
              </a:solidFill>
              <a:latin typeface="Arial (Body)"/>
              <a:ea typeface="+mn-ea"/>
              <a:cs typeface="+mn-cs"/>
            </a:endParaRPr>
          </a:p>
        </p:txBody>
      </p:sp>
      <p:pic>
        <p:nvPicPr>
          <p:cNvPr id="4" name="Picture 3" descr="Figure showing the Turing Test"/>
          <p:cNvPicPr>
            <a:picLocks noChangeAspect="1"/>
          </p:cNvPicPr>
          <p:nvPr/>
        </p:nvPicPr>
        <p:blipFill>
          <a:blip r:embed="rId3"/>
          <a:srcRect/>
          <a:stretch/>
        </p:blipFill>
        <p:spPr>
          <a:xfrm>
            <a:off x="3281686" y="2490162"/>
            <a:ext cx="4243064" cy="3606604"/>
          </a:xfrm>
          <a:prstGeom prst="rect">
            <a:avLst/>
          </a:prstGeom>
        </p:spPr>
      </p:pic>
    </p:spTree>
    <p:extLst>
      <p:ext uri="{BB962C8B-B14F-4D97-AF65-F5344CB8AC3E}">
        <p14:creationId xmlns:p14="http://schemas.microsoft.com/office/powerpoint/2010/main" val="3269382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Major 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 Research Areas</a:t>
            </a:r>
          </a:p>
        </p:txBody>
      </p:sp>
      <p:sp>
        <p:nvSpPr>
          <p:cNvPr id="3" name="Content Placeholder 2"/>
          <p:cNvSpPr>
            <a:spLocks noGrp="1"/>
          </p:cNvSpPr>
          <p:nvPr>
            <p:ph type="body" idx="1"/>
          </p:nvPr>
        </p:nvSpPr>
        <p:spPr>
          <a:xfrm>
            <a:off x="1981200" y="1600201"/>
            <a:ext cx="8229600" cy="780690"/>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2-4 What is the goal of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a:t>
            </a:r>
            <a:endParaRPr lang="en-US" sz="2000"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2-8</a:t>
            </a:r>
            <a:r>
              <a:rPr lang="en-US" sz="2200" kern="1200" dirty="0">
                <a:solidFill>
                  <a:srgbClr val="000000"/>
                </a:solidFill>
                <a:latin typeface="Arial (Body)"/>
              </a:rPr>
              <a:t> Major A</a:t>
            </a:r>
            <a:r>
              <a:rPr lang="en-US" sz="100" kern="1200" dirty="0">
                <a:solidFill>
                  <a:srgbClr val="000000"/>
                </a:solidFill>
                <a:latin typeface="Arial (Body)"/>
              </a:rPr>
              <a:t> </a:t>
            </a:r>
            <a:r>
              <a:rPr lang="en-US" sz="2200" kern="1200" dirty="0">
                <a:solidFill>
                  <a:srgbClr val="000000"/>
                </a:solidFill>
                <a:latin typeface="Arial (Body)"/>
              </a:rPr>
              <a:t>I Research Areas</a:t>
            </a:r>
            <a:endParaRPr lang="en-US" sz="2200" kern="1200" dirty="0">
              <a:solidFill>
                <a:srgbClr val="000000"/>
              </a:solidFill>
              <a:latin typeface="Arial (Body)"/>
              <a:ea typeface="+mn-ea"/>
              <a:cs typeface="+mn-cs"/>
            </a:endParaRPr>
          </a:p>
        </p:txBody>
      </p:sp>
      <p:pic>
        <p:nvPicPr>
          <p:cNvPr id="4" name="Picture 3" descr="Figure showing the major categories and subcategories of major Artificial Intelligence research areas"/>
          <p:cNvPicPr>
            <a:picLocks noChangeAspect="1"/>
          </p:cNvPicPr>
          <p:nvPr/>
        </p:nvPicPr>
        <p:blipFill>
          <a:blip r:embed="rId3"/>
          <a:srcRect/>
          <a:stretch/>
        </p:blipFill>
        <p:spPr>
          <a:xfrm>
            <a:off x="2367862" y="2469459"/>
            <a:ext cx="7493665" cy="3776220"/>
          </a:xfrm>
          <a:prstGeom prst="rect">
            <a:avLst/>
          </a:prstGeom>
        </p:spPr>
      </p:pic>
    </p:spTree>
    <p:extLst>
      <p:ext uri="{BB962C8B-B14F-4D97-AF65-F5344CB8AC3E}">
        <p14:creationId xmlns:p14="http://schemas.microsoft.com/office/powerpoint/2010/main" val="3004751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a:t>
            </a:r>
            <a:r>
              <a:rPr lang="en-US" sz="100" dirty="0"/>
              <a:t> </a:t>
            </a:r>
            <a:r>
              <a:rPr lang="en-US" dirty="0"/>
              <a:t>I is an Enabler of Other Technology</a:t>
            </a:r>
          </a:p>
        </p:txBody>
      </p:sp>
      <p:sp>
        <p:nvSpPr>
          <p:cNvPr id="3" name="Text Placeholder 2"/>
          <p:cNvSpPr>
            <a:spLocks noGrp="1"/>
          </p:cNvSpPr>
          <p:nvPr>
            <p:ph type="body" idx="1"/>
          </p:nvPr>
        </p:nvSpPr>
        <p:spPr>
          <a:xfrm>
            <a:off x="1981200" y="1600200"/>
            <a:ext cx="8229600" cy="4732506"/>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2-4 What is the goal of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a:t>
            </a:r>
          </a:p>
          <a:p>
            <a:pPr marL="255651" indent="-255651" defTabSz="685800">
              <a:spcAft>
                <a:spcPct val="0"/>
              </a:spcAft>
              <a:buSzPts val="2400"/>
            </a:pPr>
            <a:r>
              <a:rPr lang="en-US" sz="2200" kern="1200" dirty="0">
                <a:solidFill>
                  <a:srgbClr val="000000"/>
                </a:solidFill>
                <a:latin typeface="Arial (Body)"/>
              </a:rPr>
              <a:t>An </a:t>
            </a:r>
            <a:r>
              <a:rPr lang="pt-BR" sz="2200" kern="1200" dirty="0">
                <a:solidFill>
                  <a:srgbClr val="000000"/>
                </a:solidFill>
                <a:latin typeface="Arial (Body)"/>
              </a:rPr>
              <a:t>AI-powered </a:t>
            </a:r>
            <a:r>
              <a:rPr lang="en-US" sz="2200" kern="1200" dirty="0">
                <a:solidFill>
                  <a:srgbClr val="000000"/>
                </a:solidFill>
                <a:latin typeface="Arial (Body)"/>
              </a:rPr>
              <a:t>self-driving car would have:</a:t>
            </a:r>
          </a:p>
          <a:p>
            <a:pPr marL="741600" lvl="1" indent="-284400" defTabSz="685800">
              <a:spcAft>
                <a:spcPct val="0"/>
              </a:spcAft>
              <a:buSzPts val="2400"/>
            </a:pPr>
            <a:r>
              <a:rPr lang="en-US" sz="2200" kern="1200" dirty="0">
                <a:solidFill>
                  <a:srgbClr val="000000"/>
                </a:solidFill>
                <a:latin typeface="Arial (Body)"/>
              </a:rPr>
              <a:t>Multiple </a:t>
            </a:r>
            <a:r>
              <a:rPr lang="en-US" sz="2200" b="1" kern="1200" dirty="0">
                <a:solidFill>
                  <a:srgbClr val="000000"/>
                </a:solidFill>
                <a:latin typeface="Arial (Body)"/>
              </a:rPr>
              <a:t>computer vision </a:t>
            </a:r>
            <a:r>
              <a:rPr lang="en-US" sz="2200" kern="1200" dirty="0">
                <a:solidFill>
                  <a:srgbClr val="000000"/>
                </a:solidFill>
                <a:latin typeface="Arial (Body)"/>
              </a:rPr>
              <a:t>systems (LIDAR, </a:t>
            </a:r>
            <a:r>
              <a:rPr lang="pt-BR" sz="2200" kern="1200" dirty="0">
                <a:solidFill>
                  <a:srgbClr val="000000"/>
                </a:solidFill>
                <a:latin typeface="Arial (Body)"/>
              </a:rPr>
              <a:t>RADAR</a:t>
            </a:r>
            <a:r>
              <a:rPr lang="en-US" sz="2200" kern="1200" dirty="0">
                <a:solidFill>
                  <a:srgbClr val="000000"/>
                </a:solidFill>
                <a:latin typeface="Arial (Body)"/>
              </a:rPr>
              <a:t>, cameras, night-vision capability, etc.)</a:t>
            </a:r>
          </a:p>
          <a:p>
            <a:pPr marL="741600" lvl="1" indent="-284400" defTabSz="685800">
              <a:spcAft>
                <a:spcPct val="0"/>
              </a:spcAft>
              <a:buSzPts val="2400"/>
            </a:pPr>
            <a:r>
              <a:rPr lang="en-US" sz="2200" kern="1200" dirty="0">
                <a:solidFill>
                  <a:srgbClr val="000000"/>
                </a:solidFill>
                <a:latin typeface="Arial (Body)"/>
              </a:rPr>
              <a:t>A </a:t>
            </a:r>
            <a:r>
              <a:rPr lang="en-US" sz="2200" b="1" kern="1200" dirty="0">
                <a:solidFill>
                  <a:srgbClr val="000000"/>
                </a:solidFill>
                <a:latin typeface="Arial (Body)"/>
              </a:rPr>
              <a:t>robotics </a:t>
            </a:r>
            <a:r>
              <a:rPr lang="en-US" sz="2200" kern="1200" dirty="0">
                <a:solidFill>
                  <a:srgbClr val="000000"/>
                </a:solidFill>
                <a:latin typeface="Arial (Body)"/>
              </a:rPr>
              <a:t>component that governs locomotion, sensing, and navigation</a:t>
            </a:r>
          </a:p>
          <a:p>
            <a:pPr marL="741600" lvl="1" indent="-284400" defTabSz="685800">
              <a:spcAft>
                <a:spcPct val="0"/>
              </a:spcAft>
              <a:buSzPts val="2400"/>
            </a:pPr>
            <a:r>
              <a:rPr lang="en-US" sz="2200" kern="1200" dirty="0">
                <a:solidFill>
                  <a:srgbClr val="000000"/>
                </a:solidFill>
                <a:latin typeface="Arial (Body)"/>
              </a:rPr>
              <a:t>The ability to automatically learn from your past transportation needs and environmental preferences (</a:t>
            </a:r>
            <a:r>
              <a:rPr lang="en-US" sz="2200" b="1" kern="1200" dirty="0">
                <a:solidFill>
                  <a:srgbClr val="000000"/>
                </a:solidFill>
                <a:latin typeface="Arial (Body)"/>
              </a:rPr>
              <a:t>machine learning</a:t>
            </a:r>
            <a:r>
              <a:rPr lang="en-US" sz="2200" kern="1200" dirty="0">
                <a:solidFill>
                  <a:srgbClr val="000000"/>
                </a:solidFill>
                <a:latin typeface="Arial (Body)"/>
              </a:rPr>
              <a:t>)</a:t>
            </a:r>
          </a:p>
          <a:p>
            <a:pPr marL="741600" lvl="1" indent="-284400" defTabSz="685800">
              <a:spcAft>
                <a:spcPct val="0"/>
              </a:spcAft>
              <a:buSzPts val="2400"/>
            </a:pPr>
            <a:r>
              <a:rPr lang="en-US" sz="2200" kern="1200" dirty="0">
                <a:solidFill>
                  <a:srgbClr val="000000"/>
                </a:solidFill>
                <a:latin typeface="Arial (Body)"/>
              </a:rPr>
              <a:t>The ability to preplan future routes (</a:t>
            </a:r>
            <a:r>
              <a:rPr lang="en-US" sz="2200" b="1" kern="1200" dirty="0">
                <a:solidFill>
                  <a:srgbClr val="000000"/>
                </a:solidFill>
                <a:latin typeface="Arial (Body)"/>
              </a:rPr>
              <a:t>planning</a:t>
            </a:r>
            <a:r>
              <a:rPr lang="en-US" sz="2200" kern="1200" dirty="0">
                <a:solidFill>
                  <a:srgbClr val="000000"/>
                </a:solidFill>
                <a:latin typeface="Arial (Body)"/>
              </a:rPr>
              <a:t>)</a:t>
            </a:r>
          </a:p>
          <a:p>
            <a:pPr marL="741600" lvl="1" indent="-284400" defTabSz="685800">
              <a:spcAft>
                <a:spcPct val="0"/>
              </a:spcAft>
              <a:buSzPts val="2400"/>
            </a:pPr>
            <a:r>
              <a:rPr lang="en-US" sz="2200" kern="1200" dirty="0">
                <a:solidFill>
                  <a:srgbClr val="000000"/>
                </a:solidFill>
                <a:latin typeface="Arial (Body)"/>
              </a:rPr>
              <a:t>The ability to give your car instructions by talking with it normally (</a:t>
            </a:r>
            <a:r>
              <a:rPr lang="en-US" sz="2200" b="1" kern="1200" dirty="0">
                <a:solidFill>
                  <a:srgbClr val="000000"/>
                </a:solidFill>
                <a:latin typeface="Arial (Body)"/>
              </a:rPr>
              <a:t>natural language processing</a:t>
            </a:r>
            <a:r>
              <a:rPr lang="en-US" sz="2200" kern="1200" dirty="0">
                <a:solidFill>
                  <a:srgbClr val="000000"/>
                </a:solidFill>
                <a:latin typeface="Arial (Body)"/>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11097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 Really Work?</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2-5 How does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work?</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You need to understand how A</a:t>
            </a:r>
            <a:r>
              <a:rPr lang="en-US" sz="100" kern="1200" dirty="0">
                <a:solidFill>
                  <a:srgbClr val="000000"/>
                </a:solidFill>
                <a:latin typeface="Arial (Body)"/>
              </a:rPr>
              <a:t> </a:t>
            </a:r>
            <a:r>
              <a:rPr lang="en-US" sz="2400" kern="1200" dirty="0">
                <a:solidFill>
                  <a:srgbClr val="000000"/>
                </a:solidFill>
                <a:latin typeface="Arial (Body)"/>
              </a:rPr>
              <a:t>I works so you can see how it could be applied to organizational problems</a:t>
            </a:r>
          </a:p>
          <a:p>
            <a:pPr marL="255651" indent="-255651" defTabSz="685800">
              <a:spcAft>
                <a:spcPct val="0"/>
              </a:spcAft>
              <a:buSzPts val="2400"/>
            </a:pPr>
            <a:r>
              <a:rPr lang="en-US" sz="2400" kern="1200" dirty="0">
                <a:solidFill>
                  <a:srgbClr val="000000"/>
                </a:solidFill>
                <a:latin typeface="Arial (Body)"/>
              </a:rPr>
              <a:t>The following example looks at how A</a:t>
            </a:r>
            <a:r>
              <a:rPr lang="en-US" sz="100" kern="1200" dirty="0">
                <a:solidFill>
                  <a:srgbClr val="000000"/>
                </a:solidFill>
                <a:latin typeface="Arial (Body)"/>
              </a:rPr>
              <a:t> </a:t>
            </a:r>
            <a:r>
              <a:rPr lang="en-US" sz="2400" kern="1200" dirty="0">
                <a:solidFill>
                  <a:srgbClr val="000000"/>
                </a:solidFill>
                <a:latin typeface="Arial (Body)"/>
              </a:rPr>
              <a:t>I can be used to solve a real-world problem—spam filtering</a:t>
            </a:r>
          </a:p>
          <a:p>
            <a:pPr marL="255651" indent="-255651" defTabSz="685800">
              <a:spcAft>
                <a:spcPct val="0"/>
              </a:spcAft>
              <a:buSzPts val="2400"/>
            </a:pPr>
            <a:r>
              <a:rPr lang="en-US" sz="2400" kern="1200" dirty="0">
                <a:solidFill>
                  <a:srgbClr val="000000"/>
                </a:solidFill>
                <a:latin typeface="Arial (Body)"/>
              </a:rPr>
              <a:t>Use machine learning to classify spam vs legitimate emails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1538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Machine Learning for Spam Detection</a:t>
            </a:r>
          </a:p>
        </p:txBody>
      </p:sp>
      <p:sp>
        <p:nvSpPr>
          <p:cNvPr id="3" name="Text Placeholder 2"/>
          <p:cNvSpPr>
            <a:spLocks noGrp="1"/>
          </p:cNvSpPr>
          <p:nvPr>
            <p:ph type="body" idx="1"/>
          </p:nvPr>
        </p:nvSpPr>
        <p:spPr>
          <a:xfrm>
            <a:off x="1981200" y="1600201"/>
            <a:ext cx="8229600"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2-5 How does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work?</a:t>
            </a:r>
          </a:p>
          <a:p>
            <a:pPr marL="255651" indent="-255651" defTabSz="685800">
              <a:spcAft>
                <a:spcPct val="0"/>
              </a:spcAft>
            </a:pPr>
            <a:r>
              <a:rPr lang="en-US" sz="2200" b="1" kern="1200" dirty="0">
                <a:solidFill>
                  <a:srgbClr val="000000"/>
                </a:solidFill>
                <a:latin typeface="Arial (Body)"/>
              </a:rPr>
              <a:t>Naïve Bayes Classifier </a:t>
            </a:r>
            <a:r>
              <a:rPr lang="en-US" sz="2200" kern="1200" dirty="0">
                <a:solidFill>
                  <a:srgbClr val="000000"/>
                </a:solidFill>
                <a:latin typeface="Arial (Body)"/>
              </a:rPr>
              <a:t>that predicts the probability of a certain outcome based on prior occurrences of related events</a:t>
            </a:r>
          </a:p>
          <a:p>
            <a:pPr marL="741600" lvl="1" indent="-284400" defTabSz="685800">
              <a:spcAft>
                <a:spcPct val="0"/>
              </a:spcAft>
            </a:pPr>
            <a:r>
              <a:rPr lang="en-US" sz="2200" b="1" kern="1200" dirty="0">
                <a:solidFill>
                  <a:srgbClr val="000000"/>
                </a:solidFill>
                <a:latin typeface="Arial (Body)"/>
              </a:rPr>
              <a:t>Collect</a:t>
            </a:r>
            <a:r>
              <a:rPr lang="en-US" sz="2200" kern="1200" dirty="0">
                <a:solidFill>
                  <a:srgbClr val="000000"/>
                </a:solidFill>
                <a:latin typeface="Arial (Body)"/>
              </a:rPr>
              <a:t> a large number of </a:t>
            </a:r>
            <a:r>
              <a:rPr lang="en-US" sz="2200" b="1" kern="1200" dirty="0">
                <a:solidFill>
                  <a:srgbClr val="000000"/>
                </a:solidFill>
                <a:latin typeface="Arial (Body)"/>
              </a:rPr>
              <a:t>previous </a:t>
            </a:r>
            <a:r>
              <a:rPr lang="en-US" sz="2200" kern="1200" dirty="0">
                <a:solidFill>
                  <a:srgbClr val="000000"/>
                </a:solidFill>
                <a:latin typeface="Arial (Body)"/>
              </a:rPr>
              <a:t>emails already classified as either spam or legitimate</a:t>
            </a:r>
          </a:p>
          <a:p>
            <a:pPr marL="741600" lvl="1" indent="-284400" defTabSz="685800">
              <a:spcAft>
                <a:spcPct val="0"/>
              </a:spcAft>
            </a:pPr>
            <a:r>
              <a:rPr lang="en-US" sz="2200" b="1" kern="1200" dirty="0">
                <a:solidFill>
                  <a:srgbClr val="000000"/>
                </a:solidFill>
                <a:latin typeface="Arial (Body)"/>
              </a:rPr>
              <a:t>Search</a:t>
            </a:r>
            <a:r>
              <a:rPr lang="en-US" sz="2200" kern="1200" dirty="0">
                <a:solidFill>
                  <a:srgbClr val="000000"/>
                </a:solidFill>
                <a:latin typeface="Arial (Body)"/>
              </a:rPr>
              <a:t> all of the emails for the word “promotion”</a:t>
            </a:r>
          </a:p>
          <a:p>
            <a:pPr marL="741600" lvl="1" indent="-284400" defTabSz="685800">
              <a:spcAft>
                <a:spcPct val="0"/>
              </a:spcAft>
            </a:pPr>
            <a:r>
              <a:rPr lang="en-US" sz="2200" kern="1200" dirty="0">
                <a:solidFill>
                  <a:srgbClr val="000000"/>
                </a:solidFill>
                <a:latin typeface="Arial (Body)"/>
              </a:rPr>
              <a:t>88 percent of prior emails containing the word “promotion” were spam</a:t>
            </a:r>
          </a:p>
          <a:p>
            <a:pPr marL="741600" lvl="1" indent="-284400" defTabSz="685800">
              <a:spcAft>
                <a:spcPct val="0"/>
              </a:spcAft>
            </a:pPr>
            <a:r>
              <a:rPr lang="en-US" sz="2200" kern="1200" dirty="0">
                <a:solidFill>
                  <a:srgbClr val="000000"/>
                </a:solidFill>
                <a:latin typeface="Arial (Body)"/>
              </a:rPr>
              <a:t>If a </a:t>
            </a:r>
            <a:r>
              <a:rPr lang="en-US" sz="2200" b="1" kern="1200" dirty="0">
                <a:solidFill>
                  <a:srgbClr val="000000"/>
                </a:solidFill>
                <a:latin typeface="Arial (Body)"/>
              </a:rPr>
              <a:t>new </a:t>
            </a:r>
            <a:r>
              <a:rPr lang="en-US" sz="2200" kern="1200" dirty="0">
                <a:solidFill>
                  <a:srgbClr val="000000"/>
                </a:solidFill>
                <a:latin typeface="Arial (Body)"/>
              </a:rPr>
              <a:t>email comes in containing the word “promotion,” we will say there is an 88 percent chance it’s spam</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12606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Classifying Prior Emails</a:t>
            </a:r>
          </a:p>
        </p:txBody>
      </p:sp>
      <p:sp>
        <p:nvSpPr>
          <p:cNvPr id="3" name="Content Placeholder 2"/>
          <p:cNvSpPr>
            <a:spLocks noGrp="1"/>
          </p:cNvSpPr>
          <p:nvPr>
            <p:ph type="body" idx="1"/>
          </p:nvPr>
        </p:nvSpPr>
        <p:spPr>
          <a:xfrm>
            <a:off x="1981200" y="1600201"/>
            <a:ext cx="8229600" cy="797943"/>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2-5 How does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work?</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2-9a</a:t>
            </a:r>
            <a:r>
              <a:rPr lang="en-US" sz="2200" kern="1200" dirty="0">
                <a:solidFill>
                  <a:srgbClr val="000000"/>
                </a:solidFill>
                <a:latin typeface="Arial (Body)"/>
              </a:rPr>
              <a:t> Classifying Emails as Spam or Legitimate</a:t>
            </a:r>
            <a:endParaRPr lang="en-US" sz="2200" kern="1200" dirty="0">
              <a:solidFill>
                <a:srgbClr val="000000"/>
              </a:solidFill>
              <a:latin typeface="Arial (Body)"/>
              <a:ea typeface="+mn-ea"/>
              <a:cs typeface="+mn-cs"/>
            </a:endParaRPr>
          </a:p>
        </p:txBody>
      </p:sp>
      <p:pic>
        <p:nvPicPr>
          <p:cNvPr id="6" name="Picture 5" descr="Figure that shows the classification of emails as spam or legitimate">
            <a:extLst>
              <a:ext uri="{FF2B5EF4-FFF2-40B4-BE49-F238E27FC236}">
                <a16:creationId xmlns:a16="http://schemas.microsoft.com/office/drawing/2014/main" id="{425A6E28-040B-4934-A009-9DBC2F537371}"/>
              </a:ext>
            </a:extLst>
          </p:cNvPr>
          <p:cNvPicPr>
            <a:picLocks noChangeAspect="1"/>
          </p:cNvPicPr>
          <p:nvPr/>
        </p:nvPicPr>
        <p:blipFill>
          <a:blip r:embed="rId3"/>
          <a:srcRect/>
          <a:stretch/>
        </p:blipFill>
        <p:spPr bwMode="auto">
          <a:xfrm>
            <a:off x="3023902" y="2467547"/>
            <a:ext cx="5007035" cy="3818925"/>
          </a:xfrm>
          <a:prstGeom prst="rect">
            <a:avLst/>
          </a:prstGeom>
          <a:noFill/>
        </p:spPr>
      </p:pic>
    </p:spTree>
    <p:extLst>
      <p:ext uri="{BB962C8B-B14F-4D97-AF65-F5344CB8AC3E}">
        <p14:creationId xmlns:p14="http://schemas.microsoft.com/office/powerpoint/2010/main" val="1430141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Emails Containing the Word “Promotion”</a:t>
            </a:r>
          </a:p>
        </p:txBody>
      </p:sp>
      <p:sp>
        <p:nvSpPr>
          <p:cNvPr id="3" name="Content Placeholder 2"/>
          <p:cNvSpPr>
            <a:spLocks noGrp="1"/>
          </p:cNvSpPr>
          <p:nvPr>
            <p:ph type="body" idx="1"/>
          </p:nvPr>
        </p:nvSpPr>
        <p:spPr>
          <a:xfrm>
            <a:off x="1981200" y="1600201"/>
            <a:ext cx="8229600" cy="815195"/>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2-5 How does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work?</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2-9b</a:t>
            </a:r>
            <a:r>
              <a:rPr lang="en-US" sz="2200" kern="1200" dirty="0">
                <a:solidFill>
                  <a:srgbClr val="000000"/>
                </a:solidFill>
                <a:latin typeface="Arial (Body)"/>
              </a:rPr>
              <a:t> Emails Containing the Word “Promotion.”</a:t>
            </a:r>
            <a:endParaRPr lang="en-US" sz="2200" kern="1200" dirty="0">
              <a:solidFill>
                <a:srgbClr val="000000"/>
              </a:solidFill>
              <a:latin typeface="Arial (Body)"/>
              <a:ea typeface="+mn-ea"/>
              <a:cs typeface="+mn-cs"/>
            </a:endParaRPr>
          </a:p>
        </p:txBody>
      </p:sp>
      <p:pic>
        <p:nvPicPr>
          <p:cNvPr id="6" name="Picture 5" descr="Figure that shows the classification of emails that do and don't contain the word &quot;promotion&quot;">
            <a:extLst>
              <a:ext uri="{FF2B5EF4-FFF2-40B4-BE49-F238E27FC236}">
                <a16:creationId xmlns:a16="http://schemas.microsoft.com/office/drawing/2014/main" id="{D0F754EA-4410-4A7D-8390-92914A3CFDD0}"/>
              </a:ext>
            </a:extLst>
          </p:cNvPr>
          <p:cNvPicPr>
            <a:picLocks noChangeAspect="1"/>
          </p:cNvPicPr>
          <p:nvPr/>
        </p:nvPicPr>
        <p:blipFill>
          <a:blip r:embed="rId3"/>
          <a:srcRect/>
          <a:stretch/>
        </p:blipFill>
        <p:spPr bwMode="auto">
          <a:xfrm>
            <a:off x="3397610" y="2474437"/>
            <a:ext cx="3278054" cy="3887925"/>
          </a:xfrm>
          <a:prstGeom prst="rect">
            <a:avLst/>
          </a:prstGeom>
          <a:noFill/>
        </p:spPr>
      </p:pic>
    </p:spTree>
    <p:extLst>
      <p:ext uri="{BB962C8B-B14F-4D97-AF65-F5344CB8AC3E}">
        <p14:creationId xmlns:p14="http://schemas.microsoft.com/office/powerpoint/2010/main" val="43152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a:t>
            </a:r>
            <a:r>
              <a:rPr lang="en-US" sz="100" dirty="0"/>
              <a:t> </a:t>
            </a:r>
            <a:r>
              <a:rPr lang="en-US" dirty="0"/>
              <a:t>B</a:t>
            </a:r>
            <a:r>
              <a:rPr lang="en-US" sz="100" dirty="0"/>
              <a:t> </a:t>
            </a:r>
            <a:r>
              <a:rPr lang="en-US" dirty="0"/>
              <a:t>M’s Watson</a:t>
            </a:r>
          </a:p>
        </p:txBody>
      </p:sp>
      <p:sp>
        <p:nvSpPr>
          <p:cNvPr id="3" name="Text Placeholder 2"/>
          <p:cNvSpPr>
            <a:spLocks noGrp="1"/>
          </p:cNvSpPr>
          <p:nvPr>
            <p:ph type="body" idx="1"/>
          </p:nvPr>
        </p:nvSpPr>
        <p:spPr>
          <a:xfrm>
            <a:off x="1981200" y="1600201"/>
            <a:ext cx="8297694"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2-5 How does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work?</a:t>
            </a:r>
          </a:p>
          <a:p>
            <a:pPr marL="255651" indent="-255651" defTabSz="685800">
              <a:spcAft>
                <a:spcPct val="0"/>
              </a:spcAft>
              <a:buSzPts val="2400"/>
            </a:pPr>
            <a:r>
              <a:rPr lang="en-US" sz="2400" kern="1200" dirty="0">
                <a:solidFill>
                  <a:srgbClr val="000000"/>
                </a:solidFill>
                <a:latin typeface="Arial (Body)"/>
              </a:rPr>
              <a:t>I</a:t>
            </a:r>
            <a:r>
              <a:rPr lang="en-US" sz="100" kern="1200" dirty="0">
                <a:solidFill>
                  <a:srgbClr val="000000"/>
                </a:solidFill>
                <a:latin typeface="Arial (Body)"/>
              </a:rPr>
              <a:t> </a:t>
            </a:r>
            <a:r>
              <a:rPr lang="en-US" sz="2400" kern="1200" dirty="0">
                <a:solidFill>
                  <a:srgbClr val="000000"/>
                </a:solidFill>
                <a:latin typeface="Arial (Body)"/>
              </a:rPr>
              <a:t>B</a:t>
            </a:r>
            <a:r>
              <a:rPr lang="en-US" sz="100" kern="1200" dirty="0">
                <a:solidFill>
                  <a:srgbClr val="000000"/>
                </a:solidFill>
                <a:latin typeface="Arial (Body)"/>
              </a:rPr>
              <a:t> </a:t>
            </a:r>
            <a:r>
              <a:rPr lang="en-US" sz="2400" kern="1200" dirty="0">
                <a:solidFill>
                  <a:srgbClr val="000000"/>
                </a:solidFill>
                <a:latin typeface="Arial (Body)"/>
              </a:rPr>
              <a:t>M’s Watson uses </a:t>
            </a:r>
            <a:r>
              <a:rPr lang="en-US" sz="2400" b="1" kern="1200" dirty="0">
                <a:solidFill>
                  <a:srgbClr val="000000"/>
                </a:solidFill>
                <a:latin typeface="Arial (Body)"/>
              </a:rPr>
              <a:t>natural language processing</a:t>
            </a:r>
            <a:r>
              <a:rPr lang="en-US" sz="2400" kern="1200" dirty="0">
                <a:solidFill>
                  <a:srgbClr val="000000"/>
                </a:solidFill>
                <a:latin typeface="Arial (Body)"/>
              </a:rPr>
              <a:t> (N</a:t>
            </a:r>
            <a:r>
              <a:rPr lang="en-US" sz="100" kern="1200" dirty="0">
                <a:solidFill>
                  <a:srgbClr val="000000"/>
                </a:solidFill>
                <a:latin typeface="Arial (Body)"/>
              </a:rPr>
              <a:t> </a:t>
            </a:r>
            <a:r>
              <a:rPr lang="en-US" sz="2400" kern="1200" dirty="0">
                <a:solidFill>
                  <a:srgbClr val="000000"/>
                </a:solidFill>
                <a:latin typeface="Arial (Body)"/>
              </a:rPr>
              <a:t>L</a:t>
            </a:r>
            <a:r>
              <a:rPr lang="en-US" sz="100" kern="1200" dirty="0">
                <a:solidFill>
                  <a:srgbClr val="000000"/>
                </a:solidFill>
                <a:latin typeface="Arial (Body)"/>
              </a:rPr>
              <a:t> </a:t>
            </a:r>
            <a:r>
              <a:rPr lang="en-US" sz="2400" kern="1200" dirty="0">
                <a:solidFill>
                  <a:srgbClr val="000000"/>
                </a:solidFill>
                <a:latin typeface="Arial (Body)"/>
              </a:rPr>
              <a:t>P), or the ability of a computer system to understand spoken human language, to answer questions</a:t>
            </a:r>
          </a:p>
          <a:p>
            <a:pPr marL="255651" indent="-255651" defTabSz="685800">
              <a:spcAft>
                <a:spcPct val="0"/>
              </a:spcAft>
              <a:buSzPts val="2400"/>
            </a:pPr>
            <a:r>
              <a:rPr lang="en-US" sz="2400" kern="1200" dirty="0">
                <a:solidFill>
                  <a:srgbClr val="000000"/>
                </a:solidFill>
                <a:latin typeface="Arial (Body)"/>
              </a:rPr>
              <a:t>Watson can provide </a:t>
            </a:r>
            <a:r>
              <a:rPr lang="en-US" sz="2400" b="1" kern="1200" dirty="0">
                <a:solidFill>
                  <a:srgbClr val="000000"/>
                </a:solidFill>
                <a:latin typeface="Arial (Body)"/>
              </a:rPr>
              <a:t>evidence-based answers </a:t>
            </a:r>
            <a:r>
              <a:rPr lang="en-US" sz="2400" kern="1200" dirty="0">
                <a:solidFill>
                  <a:srgbClr val="000000"/>
                </a:solidFill>
                <a:latin typeface="Arial (Body)"/>
              </a:rPr>
              <a:t>for questions in fields like healthcare, transportation, education, social media, customer service, security, etc.</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01298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229600"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M’s Question and Answering Process</a:t>
            </a:r>
          </a:p>
        </p:txBody>
      </p:sp>
      <p:sp>
        <p:nvSpPr>
          <p:cNvPr id="3" name="Content Placeholder 2"/>
          <p:cNvSpPr>
            <a:spLocks noGrp="1"/>
          </p:cNvSpPr>
          <p:nvPr>
            <p:ph type="body" idx="1"/>
          </p:nvPr>
        </p:nvSpPr>
        <p:spPr>
          <a:xfrm>
            <a:off x="1981200" y="1600201"/>
            <a:ext cx="8229600" cy="783077"/>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2-5 How does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work?</a:t>
            </a:r>
            <a:endParaRPr lang="en-US" sz="2000"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2-10</a:t>
            </a:r>
            <a:r>
              <a:rPr lang="en-US" sz="2200" kern="1200" dirty="0">
                <a:solidFill>
                  <a:srgbClr val="000000"/>
                </a:solidFill>
                <a:latin typeface="Arial (Body)"/>
              </a:rPr>
              <a:t> I</a:t>
            </a:r>
            <a:r>
              <a:rPr lang="en-US" sz="100" kern="1200" dirty="0">
                <a:solidFill>
                  <a:srgbClr val="000000"/>
                </a:solidFill>
                <a:latin typeface="Arial (Body)"/>
              </a:rPr>
              <a:t> </a:t>
            </a:r>
            <a:r>
              <a:rPr lang="en-US" sz="2200" kern="1200" dirty="0">
                <a:solidFill>
                  <a:srgbClr val="000000"/>
                </a:solidFill>
                <a:latin typeface="Arial (Body)"/>
              </a:rPr>
              <a:t>B</a:t>
            </a:r>
            <a:r>
              <a:rPr lang="en-US" sz="100" kern="1200" dirty="0">
                <a:solidFill>
                  <a:srgbClr val="000000"/>
                </a:solidFill>
                <a:latin typeface="Arial (Body)"/>
              </a:rPr>
              <a:t> </a:t>
            </a:r>
            <a:r>
              <a:rPr lang="en-US" sz="2200" kern="1200" dirty="0">
                <a:solidFill>
                  <a:srgbClr val="000000"/>
                </a:solidFill>
                <a:latin typeface="Arial (Body)"/>
              </a:rPr>
              <a:t>M’s Question Answering Process</a:t>
            </a:r>
            <a:endParaRPr lang="en-US" sz="2200" kern="1200" dirty="0">
              <a:solidFill>
                <a:srgbClr val="000000"/>
              </a:solidFill>
              <a:latin typeface="Arial (Body)"/>
              <a:ea typeface="+mn-ea"/>
              <a:cs typeface="+mn-cs"/>
            </a:endParaRPr>
          </a:p>
        </p:txBody>
      </p:sp>
      <p:pic>
        <p:nvPicPr>
          <p:cNvPr id="4" name="Picture 3" descr="Figure showing IBM's question and answering process"/>
          <p:cNvPicPr>
            <a:picLocks noChangeAspect="1"/>
          </p:cNvPicPr>
          <p:nvPr/>
        </p:nvPicPr>
        <p:blipFill>
          <a:blip r:embed="rId3"/>
          <a:srcRect/>
          <a:stretch/>
        </p:blipFill>
        <p:spPr>
          <a:xfrm>
            <a:off x="2386665" y="2533951"/>
            <a:ext cx="7717571" cy="2723849"/>
          </a:xfrm>
          <a:prstGeom prst="rect">
            <a:avLst/>
          </a:prstGeom>
        </p:spPr>
      </p:pic>
    </p:spTree>
    <p:extLst>
      <p:ext uri="{BB962C8B-B14F-4D97-AF65-F5344CB8AC3E}">
        <p14:creationId xmlns:p14="http://schemas.microsoft.com/office/powerpoint/2010/main" val="569215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2-1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Why is artificial intelligence important?</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2-</a:t>
            </a:r>
            <a:r>
              <a:rPr lang="en-US" sz="2400" b="1" kern="1200" dirty="0">
                <a:solidFill>
                  <a:schemeClr val="tx2"/>
                </a:solidFill>
                <a:latin typeface="Arial (Body)"/>
                <a:ea typeface="+mn-ea"/>
                <a:cs typeface="+mn-cs"/>
              </a:rPr>
              <a:t>2 </a:t>
            </a:r>
            <a:r>
              <a:rPr lang="en-US" sz="2400" kern="1200" dirty="0">
                <a:solidFill>
                  <a:srgbClr val="000000"/>
                </a:solidFill>
                <a:latin typeface="Arial (Body)"/>
                <a:ea typeface="+mn-ea"/>
                <a:cs typeface="+mn-cs"/>
              </a:rPr>
              <a:t>How will 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and automation affect organizations?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2-</a:t>
            </a:r>
            <a:r>
              <a:rPr lang="en-US" sz="2400" b="1" kern="1200" dirty="0">
                <a:solidFill>
                  <a:schemeClr val="tx2"/>
                </a:solidFill>
                <a:latin typeface="Arial (Body)"/>
                <a:ea typeface="+mn-ea"/>
                <a:cs typeface="+mn-cs"/>
              </a:rPr>
              <a:t>3 </a:t>
            </a:r>
            <a:r>
              <a:rPr lang="en-US" sz="2400" kern="1200" dirty="0">
                <a:solidFill>
                  <a:srgbClr val="000000"/>
                </a:solidFill>
                <a:latin typeface="Arial (Body)"/>
                <a:ea typeface="+mn-ea"/>
                <a:cs typeface="+mn-cs"/>
              </a:rPr>
              <a:t>How will 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affect me?</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2-</a:t>
            </a:r>
            <a:r>
              <a:rPr lang="en-US" sz="2400" b="1" kern="1200" dirty="0">
                <a:solidFill>
                  <a:schemeClr val="tx2"/>
                </a:solidFill>
                <a:latin typeface="Arial (Body)"/>
                <a:ea typeface="+mn-ea"/>
                <a:cs typeface="+mn-cs"/>
              </a:rPr>
              <a:t>4 </a:t>
            </a:r>
            <a:r>
              <a:rPr lang="en-US" sz="2400" kern="1200" dirty="0">
                <a:solidFill>
                  <a:srgbClr val="000000"/>
                </a:solidFill>
                <a:latin typeface="Arial (Body)"/>
                <a:ea typeface="+mn-ea"/>
                <a:cs typeface="+mn-cs"/>
              </a:rPr>
              <a:t>What is the goal of 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2-</a:t>
            </a:r>
            <a:r>
              <a:rPr lang="en-US" sz="2400" b="1" kern="1200" dirty="0">
                <a:solidFill>
                  <a:schemeClr val="tx2"/>
                </a:solidFill>
                <a:latin typeface="Arial (Body)"/>
                <a:ea typeface="+mn-ea"/>
                <a:cs typeface="+mn-cs"/>
              </a:rPr>
              <a:t>5 </a:t>
            </a:r>
            <a:r>
              <a:rPr lang="en-US" sz="2400" kern="1200" dirty="0">
                <a:solidFill>
                  <a:srgbClr val="000000"/>
                </a:solidFill>
                <a:latin typeface="Arial (Body)"/>
                <a:ea typeface="+mn-ea"/>
                <a:cs typeface="+mn-cs"/>
              </a:rPr>
              <a:t>How does 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work?</a:t>
            </a:r>
          </a:p>
        </p:txBody>
      </p:sp>
    </p:spTree>
    <p:extLst>
      <p:ext uri="{BB962C8B-B14F-4D97-AF65-F5344CB8AC3E}">
        <p14:creationId xmlns:p14="http://schemas.microsoft.com/office/powerpoint/2010/main" val="390559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Artificial Intelligence and Automation</a:t>
            </a:r>
          </a:p>
        </p:txBody>
      </p:sp>
      <p:sp>
        <p:nvSpPr>
          <p:cNvPr id="3" name="Text Placeholder 2"/>
          <p:cNvSpPr>
            <a:spLocks noGrp="1"/>
          </p:cNvSpPr>
          <p:nvPr>
            <p:ph type="body" idx="1"/>
          </p:nvPr>
        </p:nvSpPr>
        <p:spPr>
          <a:xfrm>
            <a:off x="1981200" y="1600200"/>
            <a:ext cx="8229600" cy="4615774"/>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2-1 Why is artificial intelligence important?</a:t>
            </a:r>
            <a:endParaRPr lang="en-US" sz="20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Organizations hope to use </a:t>
            </a:r>
            <a:r>
              <a:rPr lang="en-US" sz="2400" b="1" kern="1200" dirty="0">
                <a:solidFill>
                  <a:srgbClr val="000000"/>
                </a:solidFill>
                <a:latin typeface="Arial (Body)"/>
              </a:rPr>
              <a:t>artificial intelligence </a:t>
            </a: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I) to increase the </a:t>
            </a:r>
            <a:r>
              <a:rPr lang="en-US" sz="2400" b="1" kern="1200" dirty="0">
                <a:solidFill>
                  <a:srgbClr val="000000"/>
                </a:solidFill>
                <a:latin typeface="Arial (Body)"/>
              </a:rPr>
              <a:t>automation </a:t>
            </a:r>
            <a:r>
              <a:rPr lang="en-US" sz="2400" kern="1200" dirty="0">
                <a:solidFill>
                  <a:srgbClr val="000000"/>
                </a:solidFill>
                <a:latin typeface="Arial (Body)"/>
              </a:rPr>
              <a:t>of mundane tasks typically done by humans</a:t>
            </a:r>
          </a:p>
          <a:p>
            <a:pPr marL="255651" indent="-255651" defTabSz="685800">
              <a:spcAft>
                <a:spcPct val="0"/>
              </a:spcAft>
              <a:buSzPts val="2400"/>
            </a:pP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I could be used in a number of different autonomous systems including:</a:t>
            </a:r>
          </a:p>
          <a:p>
            <a:pPr marL="741553" lvl="1" indent="-284353" defTabSz="685800">
              <a:spcAft>
                <a:spcPct val="0"/>
              </a:spcAft>
              <a:buSzPts val="2400"/>
            </a:pPr>
            <a:r>
              <a:rPr lang="en-US" sz="2400" kern="1200" dirty="0">
                <a:solidFill>
                  <a:srgbClr val="000000"/>
                </a:solidFill>
                <a:latin typeface="Arial (Body)"/>
              </a:rPr>
              <a:t>Self-driving cars, robots, commercial drones, agricultural systems, military platforms, surgical systems, and other smart devices.</a:t>
            </a:r>
          </a:p>
          <a:p>
            <a:pPr marL="255651" indent="-255651" defTabSz="685800">
              <a:spcAft>
                <a:spcPct val="0"/>
              </a:spcAft>
              <a:buSzPts val="2400"/>
            </a:pPr>
            <a:r>
              <a:rPr lang="en-US" sz="2400" b="1" kern="1200" dirty="0">
                <a:solidFill>
                  <a:srgbClr val="000000"/>
                </a:solidFill>
                <a:latin typeface="Arial (Body)"/>
              </a:rPr>
              <a:t>Efficiency</a:t>
            </a:r>
            <a:r>
              <a:rPr lang="en-US" sz="2400" kern="1200" dirty="0">
                <a:solidFill>
                  <a:srgbClr val="000000"/>
                </a:solidFill>
                <a:latin typeface="Arial (Body)"/>
              </a:rPr>
              <a:t> gains and </a:t>
            </a:r>
            <a:r>
              <a:rPr lang="en-US" sz="2400" b="1" kern="1200" dirty="0">
                <a:solidFill>
                  <a:srgbClr val="000000"/>
                </a:solidFill>
                <a:latin typeface="Arial (Body)"/>
              </a:rPr>
              <a:t>cost</a:t>
            </a:r>
            <a:r>
              <a:rPr lang="en-US" sz="2400" kern="1200" dirty="0">
                <a:solidFill>
                  <a:srgbClr val="000000"/>
                </a:solidFill>
                <a:latin typeface="Arial (Body)"/>
              </a:rPr>
              <a:t> </a:t>
            </a:r>
            <a:r>
              <a:rPr lang="en-US" sz="2400" b="1" kern="1200" dirty="0">
                <a:solidFill>
                  <a:srgbClr val="000000"/>
                </a:solidFill>
                <a:latin typeface="Arial (Body)"/>
              </a:rPr>
              <a:t>reductions</a:t>
            </a:r>
            <a:r>
              <a:rPr lang="en-US" sz="2400" kern="1200" dirty="0">
                <a:solidFill>
                  <a:srgbClr val="000000"/>
                </a:solidFill>
                <a:latin typeface="Arial (Body)"/>
              </a:rPr>
              <a:t> over 10 years could be as large as $14 to $33 trillion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26776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Advances in 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2-1 Why is artificial intelligence important?</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Researchers estimate the impact of A</a:t>
            </a:r>
            <a:r>
              <a:rPr lang="en-US" sz="100" kern="1200" dirty="0">
                <a:solidFill>
                  <a:srgbClr val="000000"/>
                </a:solidFill>
                <a:latin typeface="Arial (Body)"/>
              </a:rPr>
              <a:t> </a:t>
            </a:r>
            <a:r>
              <a:rPr lang="en-US" sz="2400" kern="1200" dirty="0">
                <a:solidFill>
                  <a:srgbClr val="000000"/>
                </a:solidFill>
                <a:latin typeface="Arial (Body)"/>
              </a:rPr>
              <a:t>I:</a:t>
            </a:r>
          </a:p>
          <a:p>
            <a:pPr marL="741553" lvl="1" indent="-284353" defTabSz="685800">
              <a:spcAft>
                <a:spcPct val="0"/>
              </a:spcAft>
              <a:buSzPts val="2400"/>
            </a:pPr>
            <a:r>
              <a:rPr lang="en-US" sz="2400" kern="1200" dirty="0">
                <a:solidFill>
                  <a:srgbClr val="000000"/>
                </a:solidFill>
                <a:latin typeface="Arial (Body)"/>
              </a:rPr>
              <a:t>There’s a 50 percent chance A</a:t>
            </a:r>
            <a:r>
              <a:rPr lang="en-US" sz="100" kern="1200" dirty="0">
                <a:solidFill>
                  <a:srgbClr val="000000"/>
                </a:solidFill>
                <a:latin typeface="Arial (Body)"/>
              </a:rPr>
              <a:t> </a:t>
            </a:r>
            <a:r>
              <a:rPr lang="en-US" sz="2400" kern="1200" dirty="0">
                <a:solidFill>
                  <a:srgbClr val="000000"/>
                </a:solidFill>
                <a:latin typeface="Arial (Body)"/>
              </a:rPr>
              <a:t>I will outperform humans in all tasks in 45 years</a:t>
            </a:r>
          </a:p>
          <a:p>
            <a:pPr marL="741553" lvl="1" indent="-284353" defTabSz="685800">
              <a:spcAft>
                <a:spcPct val="0"/>
              </a:spcAft>
              <a:buSzPts val="2400"/>
            </a:pPr>
            <a:r>
              <a:rPr lang="en-US" sz="2400" kern="1200" dirty="0">
                <a:solidFill>
                  <a:srgbClr val="000000"/>
                </a:solidFill>
                <a:latin typeface="Arial (Body)"/>
              </a:rPr>
              <a:t>There’s an 83 percent chance A</a:t>
            </a:r>
            <a:r>
              <a:rPr lang="en-US" sz="100" kern="1200" dirty="0">
                <a:solidFill>
                  <a:srgbClr val="000000"/>
                </a:solidFill>
                <a:latin typeface="Arial (Body)"/>
              </a:rPr>
              <a:t> </a:t>
            </a:r>
            <a:r>
              <a:rPr lang="en-US" sz="2400" kern="1200" dirty="0">
                <a:solidFill>
                  <a:srgbClr val="000000"/>
                </a:solidFill>
                <a:latin typeface="Arial (Body)"/>
              </a:rPr>
              <a:t>I will take over all jobs paying less than $20 an hour within a few years</a:t>
            </a:r>
          </a:p>
          <a:p>
            <a:pPr marL="255651" indent="-255651" defTabSz="685800">
              <a:spcAft>
                <a:spcPct val="0"/>
              </a:spcAft>
              <a:buSzPts val="2400"/>
            </a:pPr>
            <a:r>
              <a:rPr lang="en-US" sz="2400" kern="1200" dirty="0">
                <a:solidFill>
                  <a:srgbClr val="000000"/>
                </a:solidFill>
                <a:latin typeface="Arial (Body)"/>
              </a:rPr>
              <a:t>Historically, no, they haven’t been right</a:t>
            </a:r>
          </a:p>
          <a:p>
            <a:pPr marL="255651" indent="-255651" defTabSz="685800">
              <a:spcAft>
                <a:spcPct val="0"/>
              </a:spcAft>
              <a:buSzPts val="2400"/>
            </a:pP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I is now starting to be commercially successful</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799427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Forces Driving A</a:t>
            </a:r>
            <a:r>
              <a:rPr lang="en-US" sz="100" dirty="0"/>
              <a:t> </a:t>
            </a:r>
            <a:r>
              <a:rPr lang="en-US" dirty="0"/>
              <a:t>I Innovation</a:t>
            </a:r>
          </a:p>
        </p:txBody>
      </p:sp>
      <p:sp>
        <p:nvSpPr>
          <p:cNvPr id="3" name="Content Placeholder 2"/>
          <p:cNvSpPr>
            <a:spLocks noGrp="1"/>
          </p:cNvSpPr>
          <p:nvPr>
            <p:ph type="body" idx="1"/>
          </p:nvPr>
        </p:nvSpPr>
        <p:spPr>
          <a:xfrm>
            <a:off x="1981200" y="1600201"/>
            <a:ext cx="8229600" cy="832449"/>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2-1 Why is artificial intelligence important?</a:t>
            </a:r>
            <a:endParaRPr lang="en-US" sz="2000"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2-1 </a:t>
            </a:r>
            <a:r>
              <a:rPr lang="en-US" sz="2200" kern="1200" dirty="0">
                <a:solidFill>
                  <a:srgbClr val="000000"/>
                </a:solidFill>
                <a:latin typeface="Arial (Body)"/>
              </a:rPr>
              <a:t>Forces Driving A</a:t>
            </a:r>
            <a:r>
              <a:rPr lang="en-US" sz="100" kern="1200" dirty="0">
                <a:solidFill>
                  <a:srgbClr val="000000"/>
                </a:solidFill>
                <a:latin typeface="Arial (Body)"/>
              </a:rPr>
              <a:t> </a:t>
            </a:r>
            <a:r>
              <a:rPr lang="en-US" sz="2200" kern="1200" dirty="0">
                <a:solidFill>
                  <a:srgbClr val="000000"/>
                </a:solidFill>
                <a:latin typeface="Arial (Body)"/>
              </a:rPr>
              <a:t>I Innovation</a:t>
            </a:r>
            <a:endParaRPr lang="en-US" sz="2200" kern="1200" dirty="0">
              <a:solidFill>
                <a:srgbClr val="000000"/>
              </a:solidFill>
              <a:latin typeface="Arial (Body)"/>
              <a:ea typeface="+mn-ea"/>
              <a:cs typeface="+mn-cs"/>
            </a:endParaRPr>
          </a:p>
        </p:txBody>
      </p:sp>
      <p:pic>
        <p:nvPicPr>
          <p:cNvPr id="6" name="Picture 5" descr="Figure depicting the forces driving Artificial Intelligence innovation">
            <a:extLst>
              <a:ext uri="{FF2B5EF4-FFF2-40B4-BE49-F238E27FC236}">
                <a16:creationId xmlns:a16="http://schemas.microsoft.com/office/drawing/2014/main" id="{6B63C75A-62DB-4705-A8DF-51773134DFBF}"/>
              </a:ext>
            </a:extLst>
          </p:cNvPr>
          <p:cNvPicPr>
            <a:picLocks noChangeAspect="1"/>
          </p:cNvPicPr>
          <p:nvPr/>
        </p:nvPicPr>
        <p:blipFill>
          <a:blip r:embed="rId3"/>
          <a:srcRect/>
          <a:stretch/>
        </p:blipFill>
        <p:spPr bwMode="auto">
          <a:xfrm>
            <a:off x="3127028" y="2526988"/>
            <a:ext cx="5937945" cy="3754877"/>
          </a:xfrm>
          <a:prstGeom prst="rect">
            <a:avLst/>
          </a:prstGeom>
          <a:noFill/>
        </p:spPr>
      </p:pic>
    </p:spTree>
    <p:extLst>
      <p:ext uri="{BB962C8B-B14F-4D97-AF65-F5344CB8AC3E}">
        <p14:creationId xmlns:p14="http://schemas.microsoft.com/office/powerpoint/2010/main" val="98260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Examples of the Six Forces Advancing 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p>
        </p:txBody>
      </p:sp>
      <p:sp>
        <p:nvSpPr>
          <p:cNvPr id="3" name="Text Placeholder 2"/>
          <p:cNvSpPr>
            <a:spLocks noGrp="1"/>
          </p:cNvSpPr>
          <p:nvPr>
            <p:ph type="body" idx="1"/>
          </p:nvPr>
        </p:nvSpPr>
        <p:spPr>
          <a:xfrm>
            <a:off x="1981200" y="1467998"/>
            <a:ext cx="8229600" cy="4751962"/>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2-1 Why is artificial intelligence important?</a:t>
            </a:r>
            <a:endParaRPr lang="en-US" sz="2400" kern="1200" dirty="0">
              <a:solidFill>
                <a:srgbClr val="000000"/>
              </a:solidFill>
              <a:latin typeface="Arial (Body)"/>
              <a:ea typeface="+mn-ea"/>
              <a:cs typeface="+mn-cs"/>
            </a:endParaRPr>
          </a:p>
          <a:p>
            <a:pPr marL="432054" indent="-432054" defTabSz="685800">
              <a:spcAft>
                <a:spcPct val="0"/>
              </a:spcAft>
              <a:buSzPts val="2400"/>
              <a:buFont typeface="+mj-lt"/>
              <a:buAutoNum type="arabicPeriod"/>
            </a:pPr>
            <a:r>
              <a:rPr lang="en-US" sz="2400" kern="1200" dirty="0">
                <a:solidFill>
                  <a:srgbClr val="000000"/>
                </a:solidFill>
                <a:latin typeface="Arial (Body)"/>
              </a:rPr>
              <a:t>I</a:t>
            </a:r>
            <a:r>
              <a:rPr lang="en-US" sz="100" kern="1200" dirty="0">
                <a:solidFill>
                  <a:srgbClr val="000000"/>
                </a:solidFill>
                <a:latin typeface="Arial (Body)"/>
              </a:rPr>
              <a:t> </a:t>
            </a:r>
            <a:r>
              <a:rPr lang="en-US" sz="2400" kern="1200" dirty="0">
                <a:solidFill>
                  <a:srgbClr val="000000"/>
                </a:solidFill>
                <a:latin typeface="Arial (Body)"/>
              </a:rPr>
              <a:t>B</a:t>
            </a:r>
            <a:r>
              <a:rPr lang="en-US" sz="100" kern="1200" dirty="0">
                <a:solidFill>
                  <a:srgbClr val="000000"/>
                </a:solidFill>
                <a:latin typeface="Arial (Body)"/>
              </a:rPr>
              <a:t> </a:t>
            </a:r>
            <a:r>
              <a:rPr lang="en-US" sz="2400" kern="1200" dirty="0">
                <a:solidFill>
                  <a:srgbClr val="000000"/>
                </a:solidFill>
                <a:latin typeface="Arial (Body)"/>
              </a:rPr>
              <a:t>M’s Watson operates at about 80 teraflops per second</a:t>
            </a:r>
          </a:p>
          <a:p>
            <a:pPr marL="432054" indent="-432054" defTabSz="685800">
              <a:spcAft>
                <a:spcPct val="0"/>
              </a:spcAft>
              <a:buSzPts val="2400"/>
              <a:buFont typeface="+mj-lt"/>
              <a:buAutoNum type="arabicPeriod"/>
            </a:pPr>
            <a:r>
              <a:rPr lang="en-US" sz="2400" kern="1200" dirty="0">
                <a:solidFill>
                  <a:srgbClr val="000000"/>
                </a:solidFill>
                <a:latin typeface="Arial (Body)"/>
              </a:rPr>
              <a:t>I</a:t>
            </a:r>
            <a:r>
              <a:rPr lang="en-US" sz="100" kern="1200" dirty="0">
                <a:solidFill>
                  <a:srgbClr val="000000"/>
                </a:solidFill>
                <a:latin typeface="Arial (Body)"/>
              </a:rPr>
              <a:t> </a:t>
            </a:r>
            <a:r>
              <a:rPr lang="en-US" sz="2400" kern="1200" dirty="0">
                <a:solidFill>
                  <a:srgbClr val="000000"/>
                </a:solidFill>
                <a:latin typeface="Arial (Body)"/>
              </a:rPr>
              <a:t>B</a:t>
            </a:r>
            <a:r>
              <a:rPr lang="en-US" sz="100" kern="1200" dirty="0">
                <a:solidFill>
                  <a:srgbClr val="000000"/>
                </a:solidFill>
                <a:latin typeface="Arial (Body)"/>
              </a:rPr>
              <a:t> </a:t>
            </a:r>
            <a:r>
              <a:rPr lang="en-US" sz="2400" kern="1200" dirty="0">
                <a:solidFill>
                  <a:srgbClr val="000000"/>
                </a:solidFill>
                <a:latin typeface="Arial (Body)"/>
              </a:rPr>
              <a:t>M’s Watson can read 800 million pages per second</a:t>
            </a:r>
          </a:p>
          <a:p>
            <a:pPr marL="432054" indent="-432054" defTabSz="685800">
              <a:spcAft>
                <a:spcPct val="0"/>
              </a:spcAft>
              <a:buSzPts val="2400"/>
              <a:buFont typeface="+mj-lt"/>
              <a:buAutoNum type="arabicPeriod"/>
            </a:pPr>
            <a:r>
              <a:rPr lang="en-US" sz="2400" kern="1200" dirty="0">
                <a:solidFill>
                  <a:srgbClr val="000000"/>
                </a:solidFill>
                <a:latin typeface="Arial (Body)"/>
              </a:rPr>
              <a:t>I B M offers access to a variety of online A I applications including </a:t>
            </a:r>
            <a:r>
              <a:rPr lang="en-US" sz="2400" kern="1200" dirty="0" err="1">
                <a:solidFill>
                  <a:srgbClr val="000000"/>
                </a:solidFill>
                <a:latin typeface="Arial (Body)"/>
              </a:rPr>
              <a:t>including</a:t>
            </a:r>
            <a:r>
              <a:rPr lang="en-US" sz="2400" kern="1200" dirty="0">
                <a:solidFill>
                  <a:srgbClr val="000000"/>
                </a:solidFill>
                <a:latin typeface="Arial (Body)"/>
              </a:rPr>
              <a:t> Conversation, Discovery, Document Conversion, Language Translator, Tone Analyzer, Speech to Text, and Visual Recognition</a:t>
            </a:r>
          </a:p>
          <a:p>
            <a:pPr marL="432054" indent="-432054" defTabSz="685800">
              <a:spcAft>
                <a:spcPct val="0"/>
              </a:spcAft>
              <a:buSzPts val="2400"/>
              <a:buFont typeface="+mj-lt"/>
              <a:buAutoNum type="arabicPeriod"/>
            </a:pPr>
            <a:r>
              <a:rPr lang="en-US" sz="2400" kern="1200" dirty="0">
                <a:solidFill>
                  <a:srgbClr val="000000"/>
                </a:solidFill>
                <a:latin typeface="Arial (Body)"/>
              </a:rPr>
              <a:t>In 2006, A</a:t>
            </a:r>
            <a:r>
              <a:rPr lang="en-US" sz="100" kern="1200" dirty="0">
                <a:solidFill>
                  <a:srgbClr val="000000"/>
                </a:solidFill>
                <a:latin typeface="Arial (Body)"/>
              </a:rPr>
              <a:t> </a:t>
            </a:r>
            <a:r>
              <a:rPr lang="en-US" sz="2400" kern="1200" dirty="0">
                <a:solidFill>
                  <a:srgbClr val="000000"/>
                </a:solidFill>
                <a:latin typeface="Arial (Body)"/>
              </a:rPr>
              <a:t>I researcher Geoffrey Hinton developed a way to simulate multiple layers of artificial neural networks, rather than just a single layer</a:t>
            </a:r>
          </a:p>
          <a:p>
            <a:pPr marL="432054" indent="-432054" defTabSz="685800">
              <a:spcAft>
                <a:spcPct val="0"/>
              </a:spcAft>
              <a:buSzPts val="2400"/>
              <a:buFont typeface="+mj-lt"/>
              <a:buAutoNum type="arabicPeriod"/>
            </a:pPr>
            <a:r>
              <a:rPr lang="en-US" sz="2400" kern="1200" dirty="0">
                <a:solidFill>
                  <a:srgbClr val="000000"/>
                </a:solidFill>
                <a:latin typeface="Arial (Body)"/>
              </a:rPr>
              <a:t>Google has over 1,000 working A</a:t>
            </a:r>
            <a:r>
              <a:rPr lang="en-US" sz="100" kern="1200" dirty="0">
                <a:solidFill>
                  <a:srgbClr val="000000"/>
                </a:solidFill>
                <a:latin typeface="Arial (Body)"/>
              </a:rPr>
              <a:t> </a:t>
            </a:r>
            <a:r>
              <a:rPr lang="en-US" sz="2400" kern="1200" dirty="0">
                <a:solidFill>
                  <a:srgbClr val="000000"/>
                </a:solidFill>
                <a:latin typeface="Arial (Body)"/>
              </a:rPr>
              <a:t>I projects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5255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Practical 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 Applications</a:t>
            </a:r>
          </a:p>
        </p:txBody>
      </p:sp>
      <p:sp>
        <p:nvSpPr>
          <p:cNvPr id="3" name="Content Placeholder 2"/>
          <p:cNvSpPr>
            <a:spLocks noGrp="1"/>
          </p:cNvSpPr>
          <p:nvPr>
            <p:ph type="body" idx="1"/>
          </p:nvPr>
        </p:nvSpPr>
        <p:spPr>
          <a:xfrm>
            <a:off x="1981200" y="1600201"/>
            <a:ext cx="8229600" cy="802532"/>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2-1 Why is artificial intelligence important?</a:t>
            </a:r>
            <a:endParaRPr lang="en-US" sz="2000"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2-2 </a:t>
            </a:r>
            <a:r>
              <a:rPr lang="en-US" sz="2200" kern="1200" dirty="0">
                <a:solidFill>
                  <a:srgbClr val="000000"/>
                </a:solidFill>
                <a:latin typeface="Arial (Body)"/>
              </a:rPr>
              <a:t>Examples of Practical A</a:t>
            </a:r>
            <a:r>
              <a:rPr lang="en-US" sz="100" kern="1200" dirty="0">
                <a:solidFill>
                  <a:srgbClr val="000000"/>
                </a:solidFill>
                <a:latin typeface="Arial (Body)"/>
              </a:rPr>
              <a:t> </a:t>
            </a:r>
            <a:r>
              <a:rPr lang="en-US" sz="2200" kern="1200" dirty="0">
                <a:solidFill>
                  <a:srgbClr val="000000"/>
                </a:solidFill>
                <a:latin typeface="Arial (Body)"/>
              </a:rPr>
              <a:t>I Applications</a:t>
            </a:r>
            <a:endParaRPr lang="en-US" sz="2200" kern="1200" dirty="0">
              <a:solidFill>
                <a:srgbClr val="000000"/>
              </a:solidFill>
              <a:latin typeface="Arial (Body)"/>
              <a:ea typeface="+mn-ea"/>
              <a:cs typeface="+mn-cs"/>
            </a:endParaRPr>
          </a:p>
        </p:txBody>
      </p:sp>
      <p:pic>
        <p:nvPicPr>
          <p:cNvPr id="5" name="Picture 4" descr="Table listing several examples of practical AI applications">
            <a:extLst>
              <a:ext uri="{FF2B5EF4-FFF2-40B4-BE49-F238E27FC236}">
                <a16:creationId xmlns:a16="http://schemas.microsoft.com/office/drawing/2014/main" id="{DD14000E-68C2-4F51-AB23-A51397467F68}"/>
              </a:ext>
            </a:extLst>
          </p:cNvPr>
          <p:cNvPicPr>
            <a:picLocks noChangeAspect="1"/>
          </p:cNvPicPr>
          <p:nvPr/>
        </p:nvPicPr>
        <p:blipFill>
          <a:blip r:embed="rId2"/>
          <a:stretch>
            <a:fillRect/>
          </a:stretch>
        </p:blipFill>
        <p:spPr>
          <a:xfrm>
            <a:off x="3050722" y="2402733"/>
            <a:ext cx="5245745" cy="3965410"/>
          </a:xfrm>
          <a:prstGeom prst="rect">
            <a:avLst/>
          </a:prstGeom>
        </p:spPr>
      </p:pic>
    </p:spTree>
    <p:extLst>
      <p:ext uri="{BB962C8B-B14F-4D97-AF65-F5344CB8AC3E}">
        <p14:creationId xmlns:p14="http://schemas.microsoft.com/office/powerpoint/2010/main" val="403481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Impact of 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2-2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and automation affect organizations?</a:t>
            </a:r>
          </a:p>
          <a:p>
            <a:pPr marL="255651" indent="-255651" defTabSz="685800">
              <a:spcAft>
                <a:spcPct val="0"/>
              </a:spcAft>
              <a:buSzPts val="2400"/>
            </a:pPr>
            <a:r>
              <a:rPr lang="en-US" sz="2400" kern="1200" dirty="0">
                <a:solidFill>
                  <a:srgbClr val="000000"/>
                </a:solidFill>
                <a:latin typeface="Arial (Body)"/>
              </a:rPr>
              <a:t>A</a:t>
            </a:r>
            <a:r>
              <a:rPr lang="en-US" sz="100" kern="1200" dirty="0">
                <a:solidFill>
                  <a:srgbClr val="000000"/>
                </a:solidFill>
                <a:latin typeface="Arial (Body)"/>
              </a:rPr>
              <a:t> </a:t>
            </a:r>
            <a:r>
              <a:rPr lang="en-US" sz="2400" kern="1200" dirty="0">
                <a:solidFill>
                  <a:srgbClr val="000000"/>
                </a:solidFill>
                <a:latin typeface="Arial (Body)"/>
              </a:rPr>
              <a:t>I is going to</a:t>
            </a:r>
          </a:p>
          <a:p>
            <a:pPr marL="741553" lvl="1" indent="-284353" defTabSz="685800">
              <a:spcAft>
                <a:spcPct val="0"/>
              </a:spcAft>
              <a:buSzPts val="2400"/>
            </a:pPr>
            <a:r>
              <a:rPr lang="en-US" sz="2400" kern="1200" dirty="0">
                <a:solidFill>
                  <a:srgbClr val="000000"/>
                </a:solidFill>
                <a:latin typeface="Arial (Body)"/>
              </a:rPr>
              <a:t>reduce costs</a:t>
            </a:r>
          </a:p>
          <a:p>
            <a:pPr marL="741553" lvl="1" indent="-284353" defTabSz="685800">
              <a:spcAft>
                <a:spcPct val="0"/>
              </a:spcAft>
              <a:buSzPts val="2400"/>
            </a:pPr>
            <a:r>
              <a:rPr lang="en-US" sz="2400" kern="1200" dirty="0">
                <a:solidFill>
                  <a:srgbClr val="000000"/>
                </a:solidFill>
                <a:latin typeface="Arial (Body)"/>
              </a:rPr>
              <a:t>increase productivity</a:t>
            </a:r>
          </a:p>
          <a:p>
            <a:pPr marL="741553" lvl="1" indent="-284353" defTabSz="685800">
              <a:spcAft>
                <a:spcPct val="0"/>
              </a:spcAft>
              <a:buSzPts val="2400"/>
            </a:pPr>
            <a:r>
              <a:rPr lang="en-US" sz="2400" kern="1200" dirty="0">
                <a:solidFill>
                  <a:srgbClr val="000000"/>
                </a:solidFill>
                <a:latin typeface="Arial (Body)"/>
              </a:rPr>
              <a:t>create new services</a:t>
            </a:r>
          </a:p>
          <a:p>
            <a:pPr marL="741553" lvl="1" indent="-284353" defTabSz="685800">
              <a:spcAft>
                <a:spcPct val="0"/>
              </a:spcAft>
              <a:buSzPts val="2400"/>
            </a:pPr>
            <a:r>
              <a:rPr lang="en-US" sz="2400" kern="1200" dirty="0">
                <a:solidFill>
                  <a:srgbClr val="000000"/>
                </a:solidFill>
                <a:latin typeface="Arial (Body)"/>
              </a:rPr>
              <a:t>find unique solutions to age-old problems</a:t>
            </a:r>
          </a:p>
          <a:p>
            <a:pPr marL="741553" lvl="1" indent="-284353" defTabSz="685800">
              <a:spcAft>
                <a:spcPct val="0"/>
              </a:spcAft>
              <a:buSzPts val="2400"/>
            </a:pPr>
            <a:r>
              <a:rPr lang="en-US" sz="2400" kern="1200" dirty="0">
                <a:solidFill>
                  <a:srgbClr val="000000"/>
                </a:solidFill>
                <a:latin typeface="Arial (Body)"/>
              </a:rPr>
              <a:t>enable an army of smart devices with new capabilities</a:t>
            </a:r>
          </a:p>
          <a:p>
            <a:pPr marL="255651" indent="-255651" defTabSz="685800">
              <a:spcAft>
                <a:spcPct val="0"/>
              </a:spcAft>
              <a:buSzPts val="2400"/>
            </a:pPr>
            <a:r>
              <a:rPr lang="en-US" sz="2400" kern="1200" dirty="0">
                <a:solidFill>
                  <a:srgbClr val="000000"/>
                </a:solidFill>
                <a:latin typeface="Arial (Body)"/>
              </a:rPr>
              <a:t>How will </a:t>
            </a:r>
            <a:r>
              <a:rPr lang="pt-BR" sz="2400" kern="1200" dirty="0">
                <a:solidFill>
                  <a:srgbClr val="000000"/>
                </a:solidFill>
                <a:latin typeface="Arial (Body)"/>
              </a:rPr>
              <a:t>A</a:t>
            </a:r>
            <a:r>
              <a:rPr lang="pt-BR" sz="100" kern="1200" dirty="0">
                <a:solidFill>
                  <a:srgbClr val="000000"/>
                </a:solidFill>
                <a:latin typeface="Arial (Body)"/>
              </a:rPr>
              <a:t> </a:t>
            </a:r>
            <a:r>
              <a:rPr lang="pt-BR" sz="2400" kern="1200" dirty="0">
                <a:solidFill>
                  <a:srgbClr val="000000"/>
                </a:solidFill>
                <a:latin typeface="Arial (Body)"/>
              </a:rPr>
              <a:t>I-powered </a:t>
            </a:r>
            <a:r>
              <a:rPr lang="en-US" sz="2400" kern="1200" dirty="0">
                <a:solidFill>
                  <a:srgbClr val="000000"/>
                </a:solidFill>
                <a:latin typeface="Arial (Body)"/>
              </a:rPr>
              <a:t>machines save you money?</a:t>
            </a:r>
          </a:p>
          <a:p>
            <a:pPr marL="255651" indent="-255651" defTabSz="685800">
              <a:spcAft>
                <a:spcPct val="0"/>
              </a:spcAft>
              <a:buSzPts val="2400"/>
            </a:pPr>
            <a:r>
              <a:rPr lang="en-US" sz="2400" kern="1200" dirty="0">
                <a:solidFill>
                  <a:srgbClr val="000000"/>
                </a:solidFill>
                <a:latin typeface="Arial (Body)"/>
              </a:rPr>
              <a:t>How much?</a:t>
            </a:r>
            <a:endParaRPr lang="en-US" sz="2400" b="1" kern="1200" dirty="0">
              <a:solidFill>
                <a:schemeClr val="tx2"/>
              </a:solidFill>
              <a:latin typeface="Arial (Body)"/>
              <a:ea typeface="+mn-ea"/>
              <a:cs typeface="+mn-cs"/>
            </a:endParaRPr>
          </a:p>
        </p:txBody>
      </p:sp>
    </p:spTree>
    <p:extLst>
      <p:ext uri="{BB962C8B-B14F-4D97-AF65-F5344CB8AC3E}">
        <p14:creationId xmlns:p14="http://schemas.microsoft.com/office/powerpoint/2010/main" val="278791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Impact of 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2-2 How will A</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I and automation affect organizations?</a:t>
            </a:r>
          </a:p>
          <a:p>
            <a:pPr marL="255651" indent="-255651" defTabSz="685800">
              <a:spcAft>
                <a:spcPct val="0"/>
              </a:spcAft>
              <a:buSzPts val="2400"/>
            </a:pPr>
            <a:r>
              <a:rPr lang="en-US" sz="2400" kern="1200" dirty="0">
                <a:solidFill>
                  <a:srgbClr val="000000"/>
                </a:solidFill>
                <a:latin typeface="Arial (Body)"/>
              </a:rPr>
              <a:t>U.S. Bureau of Labor Statistics the average employee in the U.S. makes $24.91 per hour</a:t>
            </a:r>
          </a:p>
          <a:p>
            <a:pPr marL="255651" indent="-255651" defTabSz="685800">
              <a:spcAft>
                <a:spcPct val="0"/>
              </a:spcAft>
              <a:buSzPts val="2400"/>
            </a:pPr>
            <a:r>
              <a:rPr lang="en-US" sz="2400" kern="1200" dirty="0">
                <a:solidFill>
                  <a:srgbClr val="000000"/>
                </a:solidFill>
                <a:latin typeface="Arial (Body)"/>
              </a:rPr>
              <a:t>The true cost of an employee is 46 percent ($11.41) more</a:t>
            </a:r>
          </a:p>
          <a:p>
            <a:pPr marL="255651" indent="-255651" defTabSz="685800">
              <a:spcAft>
                <a:spcPct val="0"/>
              </a:spcAft>
              <a:buSzPts val="2400"/>
            </a:pPr>
            <a:r>
              <a:rPr lang="en-US" sz="2400" kern="1200" dirty="0">
                <a:solidFill>
                  <a:srgbClr val="000000"/>
                </a:solidFill>
                <a:latin typeface="Arial (Body)"/>
              </a:rPr>
              <a:t>You won’t have to pay for overtime, paid leave, insurance, retirement contributions, etc.</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74647866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2335</Words>
  <Application>Microsoft Macintosh PowerPoint</Application>
  <PresentationFormat>Breitbild</PresentationFormat>
  <Paragraphs>175</Paragraphs>
  <Slides>30</Slides>
  <Notes>12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30</vt:i4>
      </vt:variant>
    </vt:vector>
  </HeadingPairs>
  <TitlesOfParts>
    <vt:vector size="38" baseType="lpstr">
      <vt:lpstr>Arial</vt:lpstr>
      <vt:lpstr>Arial (Body)</vt:lpstr>
      <vt:lpstr>Calibri</vt:lpstr>
      <vt:lpstr>Noto Sans Symbols</vt:lpstr>
      <vt:lpstr>Times New Roman</vt:lpstr>
      <vt:lpstr>Verdana</vt:lpstr>
      <vt:lpstr>508 Lecture</vt:lpstr>
      <vt:lpstr>1_508 Lecture</vt:lpstr>
      <vt:lpstr>Experiencing M I S</vt:lpstr>
      <vt:lpstr>Study Questions</vt:lpstr>
      <vt:lpstr>Artificial Intelligence and Automation</vt:lpstr>
      <vt:lpstr>Advances in A I</vt:lpstr>
      <vt:lpstr>Forces Driving A I Innovation</vt:lpstr>
      <vt:lpstr>Examples of the Six Forces Advancing A I</vt:lpstr>
      <vt:lpstr>Practical A I Applications</vt:lpstr>
      <vt:lpstr>Impact of A I (1 of 2)</vt:lpstr>
      <vt:lpstr>Impact of A I (2 of 2)</vt:lpstr>
      <vt:lpstr>Employee Costs per Hour</vt:lpstr>
      <vt:lpstr>Productivity Gains from Automation</vt:lpstr>
      <vt:lpstr>Other Benefits—Reduced Fraud</vt:lpstr>
      <vt:lpstr>Employee Fraud Frequency and Median Loss</vt:lpstr>
      <vt:lpstr>How Will This Impact Me? (1 of 2)</vt:lpstr>
      <vt:lpstr>How Will This Impact Me? (2 of 2)</vt:lpstr>
      <vt:lpstr>Impact on Workers</vt:lpstr>
      <vt:lpstr>A Shifting Workplace</vt:lpstr>
      <vt:lpstr>The Goal of A I</vt:lpstr>
      <vt:lpstr>Evolution of A I Abilities</vt:lpstr>
      <vt:lpstr>Am I Talking to a Human or a Computer?</vt:lpstr>
      <vt:lpstr>Major A I Research Areas</vt:lpstr>
      <vt:lpstr>A I is an Enabler of Other Technology</vt:lpstr>
      <vt:lpstr>How Does A I Really Work?</vt:lpstr>
      <vt:lpstr>Machine Learning for Spam Detection</vt:lpstr>
      <vt:lpstr>Classifying Prior Emails</vt:lpstr>
      <vt:lpstr>Emails Containing the Word “Promotion”</vt:lpstr>
      <vt:lpstr>I B M’s Watson</vt:lpstr>
      <vt:lpstr>I B M’s Question and Answering Process</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698</cp:revision>
  <dcterms:modified xsi:type="dcterms:W3CDTF">2021-02-17T09:23:25Z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