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Burri" initials="D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504" y="-1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03T18:23:46.382" idx="1">
    <p:pos x="4096" y="924"/>
    <p:text>es wird noch die Liste mit identischen Objekten generiert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5118219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Textebene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Plasmidanalyse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05.01.2015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Herausstreichen von Duplikaten</a:t>
            </a:r>
          </a:p>
        </p:txBody>
      </p:sp>
      <p:sp>
        <p:nvSpPr>
          <p:cNvPr id="61" name="Shape 61"/>
          <p:cNvSpPr/>
          <p:nvPr/>
        </p:nvSpPr>
        <p:spPr>
          <a:xfrm>
            <a:off x="1331303" y="1972733"/>
            <a:ext cx="10023575" cy="793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2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reduce_to_single_sequences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(generated_object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"""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same sequences + annotations -&gt; count occurences and prepare new list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 i="1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:param</a:t>
            </a: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generated_object: list generator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 i="1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:return</a:t>
            </a: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: list of identical objects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"""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featureTypes = {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'oriT'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'polyA_signal'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'rep_origin'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'primer_bind'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'rRNA'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'poduct'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'mRNA'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'tRNA'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'promoter'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"RBS"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"-10_signal"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'-35_signal'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'terminator'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'CDS'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'protein_bind'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'bound_moiety'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'misc_binding'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'bound_moiety'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'misc_recomb'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'LTR'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'misc_signal'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'enhancer'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'mobile_element'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'mobile_element_type'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'sig_peptide'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[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}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results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try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results.append(generated_object.next())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except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StopIteration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"Warning: empty generator. "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 not found!"</a:t>
            </a:r>
            <a:b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#print results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resultObject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generated_object: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counter 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foundMatch 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False</a:t>
            </a:r>
            <a:b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matchCounter 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key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featureTypes[feature]: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(resultObject.sequence) ==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(result.sequence) \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and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resultObject.annotation.get(key)==result.annotation.get(key):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matchCounter +=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matchCounter ==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(featureTypes[feature]):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result.setOccurences()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foundMatch 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True</a:t>
            </a:r>
            <a:b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(results) == counter: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foundMatch ==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False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results.append(resultObject)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counter +=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Sequenzen mit wichtiger Annotation speichern</a:t>
            </a:r>
          </a:p>
        </p:txBody>
      </p:sp>
      <p:sp>
        <p:nvSpPr>
          <p:cNvPr id="64" name="Shape 64"/>
          <p:cNvSpPr/>
          <p:nvPr/>
        </p:nvSpPr>
        <p:spPr>
          <a:xfrm>
            <a:off x="963881" y="2832100"/>
            <a:ext cx="10092389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5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one_two_muscle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(single_sequence_list):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sz="15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make it work</a:t>
            </a:r>
            <a:br>
              <a:rPr sz="15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br>
              <a:rPr sz="15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terminator ={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'T0'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'T1'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'T2'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'T7'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'rrnB'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'tNOS'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'note'</a:t>
            </a:r>
            <a:b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CDS = {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'hypothetical protein'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'bla'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'ampR'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'kanamycin resistance protein'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'Amp'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'tetR'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'cat'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'green fluorescent protein'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'product'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'neo'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'gene'</a:t>
            </a:r>
            <a:b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save_list = []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resultObject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single_sequence_list: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resultKey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resultValue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terminator: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annotationKey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annotationValue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resultObject.annotation: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resultKey == annotationValue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and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resultValue== annotationKey: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save_list.append(resultObject)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r>
              <a:rPr sz="15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 Muscle dat list here and save results!</a:t>
            </a:r>
            <a:br>
              <a:rPr sz="15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save_list</a:t>
            </a:r>
          </a:p>
        </p:txBody>
      </p:sp>
      <p:sp>
        <p:nvSpPr>
          <p:cNvPr id="65" name="Shape 65"/>
          <p:cNvSpPr/>
          <p:nvPr/>
        </p:nvSpPr>
        <p:spPr>
          <a:xfrm>
            <a:off x="7882796" y="2976033"/>
            <a:ext cx="3707741" cy="685801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NOT working yet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19">
                <a:solidFill>
                  <a:srgbClr val="FFFFFF"/>
                </a:solidFill>
              </a:rPr>
              <a:t>MUSCLE Multialignment</a:t>
            </a:r>
          </a:p>
        </p:txBody>
      </p:sp>
      <p:sp>
        <p:nvSpPr>
          <p:cNvPr id="68" name="Shape 68"/>
          <p:cNvSpPr/>
          <p:nvPr/>
        </p:nvSpPr>
        <p:spPr>
          <a:xfrm>
            <a:off x="1159122" y="2250016"/>
            <a:ext cx="10054160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3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3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clustering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(objects_of_sequences):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"""</a:t>
            </a:r>
            <a:b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MUSCLE</a:t>
            </a:r>
            <a:b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Compare the sequences to similarity. same sequences with similar annotations shall be clustered</a:t>
            </a:r>
            <a:b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 b="1" i="1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:param</a:t>
            </a:r>
            <a: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objects_of_sequences:</a:t>
            </a:r>
            <a:b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 b="1" i="1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:return</a:t>
            </a:r>
            <a: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"""</a:t>
            </a:r>
            <a:b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'MUSCLE'</a:t>
            </a:r>
            <a:b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list_of_sequences =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""</a:t>
            </a:r>
            <a:b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(objects_of_sequences)&lt;=</a:t>
            </a:r>
            <a:r>
              <a:rPr sz="13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3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[]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(i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k) </a:t>
            </a:r>
            <a:r>
              <a:rPr sz="13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enumerate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(objects_of_sequences):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#print k</a:t>
            </a:r>
            <a:br>
              <a:rPr sz="1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list_of_sequences +=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"&gt;"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"identifier"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(i) +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\n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(k.sequence)+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\n\n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b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#print list_of_sequences</a:t>
            </a:r>
            <a:br>
              <a:rPr sz="1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 = MUSCLE(</a:t>
            </a:r>
            <a:r>
              <a:rPr sz="13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verbose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False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jobid = m.run(</a:t>
            </a:r>
            <a:r>
              <a:rPr sz="13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frmt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"fasta"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sequence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=list_of_sequences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email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"dominik.burri1@students.fhnw.ch"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while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m.getStatus(jobid) == </a:t>
            </a:r>
            <a:r>
              <a:rPr sz="1300">
                <a:solidFill>
                  <a:srgbClr val="009193"/>
                </a:solidFill>
                <a:latin typeface="Menlo"/>
                <a:ea typeface="Menlo"/>
                <a:cs typeface="Menlo"/>
                <a:sym typeface="Menlo"/>
              </a:rPr>
              <a:t>u'RUNNING'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3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"Status: "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m.getStatus(jobid)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result=m.getResult(jobid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"sequence"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sequencelist = result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 = 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'sequence_result.fasta'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'w'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f.write(sequencelist)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f.close()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result=m.getResult(jobid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"pim"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pim_result = result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 = </a:t>
            </a:r>
            <a:r>
              <a:rPr sz="13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'pim_result.txt'</a:t>
            </a:r>
            <a:r>
              <a:rPr sz="13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3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'w'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f.write(pim_result)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f.close()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3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sequencelist</a:t>
            </a:r>
          </a:p>
        </p:txBody>
      </p:sp>
      <p:sp>
        <p:nvSpPr>
          <p:cNvPr id="69" name="Shape 69"/>
          <p:cNvSpPr/>
          <p:nvPr/>
        </p:nvSpPr>
        <p:spPr>
          <a:xfrm>
            <a:off x="6672855" y="7171266"/>
            <a:ext cx="511162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speichert die Werte in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die separaten Files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PIM Auswertung</a:t>
            </a:r>
          </a:p>
        </p:txBody>
      </p:sp>
      <p:sp>
        <p:nvSpPr>
          <p:cNvPr id="72" name="Shape 72"/>
          <p:cNvSpPr/>
          <p:nvPr/>
        </p:nvSpPr>
        <p:spPr>
          <a:xfrm>
            <a:off x="2408138" y="2311399"/>
            <a:ext cx="8188524" cy="685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2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pim_evaluation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(schwellenwert):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'''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Auswertung der Percent Identity Matrix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Nimmt die bestehenden Files zur Berechnung: pim_result.txt und sequence_result.fasta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 i="1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:param</a:t>
            </a: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schwellenwert: der Schwellenwert fuer die Erkennung von Matches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 i="1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:return</a:t>
            </a: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: Liste mit aehnlichen Sequenzen (als Seq Object gespeichert), 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die jeweils in eine Liste gepackt sind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'''</a:t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identifier_list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matches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 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'pim_result.txt'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range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6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f.readline()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lines 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while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True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line = f.readline()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line ==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break</a:t>
            </a:r>
            <a:b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words = line.split()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words.pop(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deleting 1: etc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name = words[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getting 'identifierXY'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identifier_list.append(name)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words.pop(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deleting 'identifierXY'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(words) &gt;=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index 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value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words: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value 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float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(value)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index &lt; lines: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value &gt; schwellenwert: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    matches.append([name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index])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   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#print name, secondname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else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break</a:t>
            </a:r>
            <a:b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index +=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lines += 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</a:p>
        </p:txBody>
      </p:sp>
      <p:sp>
        <p:nvSpPr>
          <p:cNvPr id="73" name="Shape 73"/>
          <p:cNvSpPr/>
          <p:nvPr/>
        </p:nvSpPr>
        <p:spPr>
          <a:xfrm>
            <a:off x="1891487" y="1993899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PIM Auswertung 2</a:t>
            </a:r>
          </a:p>
        </p:txBody>
      </p:sp>
      <p:sp>
        <p:nvSpPr>
          <p:cNvPr id="76" name="Shape 76"/>
          <p:cNvSpPr/>
          <p:nvPr/>
        </p:nvSpPr>
        <p:spPr>
          <a:xfrm>
            <a:off x="331225" y="2396066"/>
            <a:ext cx="5619453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get the correct index from the full identifier list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and set the name of the corresponding identifier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names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new_matches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 = identifier_list[match[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]-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names: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not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new_matches.append(match[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else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names.append(match[</a:t>
            </a:r>
            <a:r>
              <a:rPr sz="12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print the identifier names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# if not match[0] in names: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#     names.append(match[0])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# if not match[1] in names: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#     names.append(match[1])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sz="12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get the multiple sequences that are similar</a:t>
            </a:r>
            <a:br>
              <a:rPr sz="12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multiple_similar_sequences = []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multiple_similar_sequences.append(new_match)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new_match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entry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not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entry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multiple_similar_sequences: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multiple_similar_sequences.append(entry)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endParaRPr sz="1200">
              <a:solidFill>
                <a:srgbClr val="B7C4D1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037758" y="4224866"/>
            <a:ext cx="6720484" cy="472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print 'Multiple similar sequences: ' + str(multiple_similar_sequences)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sz="12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get the unnessecary entries out</a:t>
            </a:r>
            <a:br>
              <a:rPr sz="12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for match in matches: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print match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if match[0] in multiple_similar_sequences: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    matches.remove(str(match))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if match[1] in multiple_similar_sequences: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       matches.remove(str(match))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matches.append(multiple_similar_sequences)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'Matches: '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(matches)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get the sequence from the identifier name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handle =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'sequence_result.fasta'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'r'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SeqIO.parse(handle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'fasta'</a:t>
            </a:r>
            <a:r>
              <a:rPr sz="12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IUPAC.unambiguous_dna):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range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2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(match)):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record.id == match[i]: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match[i] = record.seq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#print match</a:t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2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handle.close()</a:t>
            </a:r>
            <a:b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2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2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matches</a:t>
            </a:r>
          </a:p>
        </p:txBody>
      </p:sp>
      <p:sp>
        <p:nvSpPr>
          <p:cNvPr id="78" name="Shape 78"/>
          <p:cNvSpPr/>
          <p:nvPr/>
        </p:nvSpPr>
        <p:spPr>
          <a:xfrm>
            <a:off x="333620" y="1722966"/>
            <a:ext cx="3826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9" name="Shape 79"/>
          <p:cNvSpPr/>
          <p:nvPr/>
        </p:nvSpPr>
        <p:spPr>
          <a:xfrm>
            <a:off x="6074020" y="3585633"/>
            <a:ext cx="3826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Create PSSM </a:t>
            </a:r>
            <a:br>
              <a:rPr sz="6640">
                <a:solidFill>
                  <a:srgbClr val="FFFFFF"/>
                </a:solidFill>
              </a:rPr>
            </a:br>
            <a:r>
              <a:rPr sz="6640">
                <a:solidFill>
                  <a:srgbClr val="FFFFFF"/>
                </a:solidFill>
              </a:rPr>
              <a:t>(work in progress)</a:t>
            </a:r>
          </a:p>
        </p:txBody>
      </p:sp>
      <p:sp>
        <p:nvSpPr>
          <p:cNvPr id="82" name="Shape 82"/>
          <p:cNvSpPr/>
          <p:nvPr/>
        </p:nvSpPr>
        <p:spPr>
          <a:xfrm>
            <a:off x="1525442" y="2675466"/>
            <a:ext cx="8463782" cy="701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4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createPSSM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(sequencelist):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"Start PSSM"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(sequencelist)==</a:t>
            </a: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</a:t>
            </a:r>
            <a:b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#sequencelist = sequencelist.replace("-", ".")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 =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'fastatmp'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'w'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f.write(sequencelist)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f.close()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list = []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seq_record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SeqIO.parse(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"fastatmp"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"fasta"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IUPAC.unambiguous_dna):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list.append(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(seq_record.seq))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#Blast typical sequence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result_handle = NCBIWWW.qblast(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"blastn"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"nt"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list[</a:t>
            </a: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save_file =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"my_blast.xml"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"w"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save_file.write(result_handle.read())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save_file.close()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result_handle.close()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#motifs.create(test, alphabet=Gapped(IUPAC.unambiguous_dna))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 = motifs.create(list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alphabet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=Gapped(IUPAC.unambiguous_dna))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"motif created"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pwm = m.counts.normalize(</a:t>
            </a:r>
            <a:r>
              <a:rPr sz="1400">
                <a:solidFill>
                  <a:srgbClr val="BA5D32"/>
                </a:solidFill>
                <a:latin typeface="Menlo"/>
                <a:ea typeface="Menlo"/>
                <a:cs typeface="Menlo"/>
                <a:sym typeface="Menlo"/>
              </a:rPr>
              <a:t>pseudocounts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0.25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"PWM done"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pssm = pwm.log_odds()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"PSSM done"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pssm</a:t>
            </a:r>
          </a:p>
        </p:txBody>
      </p:sp>
      <p:pic>
        <p:nvPicPr>
          <p:cNvPr id="2" name="Bild 1" descr="poss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0794">
            <a:off x="10132712" y="1112047"/>
            <a:ext cx="1854497" cy="31268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49634" y="2689870"/>
            <a:ext cx="12505533" cy="6101060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Überblick</a:t>
            </a:r>
          </a:p>
        </p:txBody>
      </p:sp>
      <p:pic>
        <p:nvPicPr>
          <p:cNvPr id="37" name="BI_Plasmid_Aufgabenstellung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555" y="3337567"/>
            <a:ext cx="12505690" cy="4678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76094" y="457199"/>
            <a:ext cx="12852612" cy="883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- - - - start of skript - - - -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- - - - - - - - - - - - - - - -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jeremyFeatures = [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'oriT'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'polyA_signal'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'rep_origin'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'primer_bind'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'rRNA'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'mRNA'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'tRNA'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dominiks_list = [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'promoter'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'RBS'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'-10_signal'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'-35_signal'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kevins_list = [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'terminator'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'CDS'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alessandros_list = [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'protein_bind'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'misc_binding'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'misc_recomb'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'LTR'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'misc_signal'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b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'enhancer'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'mobile_element'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'sig_peptide'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]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complete_list = jeremyFeatures + dominiks_list + kevins_list + alessandros_list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save_file_object =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open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"list_of_identical_objects.txt"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"w"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Schwellenwert fuer nahezu identische Sequenzen bei der percent identitiy matrix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schwellenwert = </a:t>
            </a: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90.0</a:t>
            </a:r>
            <a:b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jeremyFeatures: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'Feature: '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feature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filePath =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"../../files/vectors.gb"</a:t>
            </a:r>
            <a:b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make a list generator with the desired feature and its annotation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list_generator = generateList(feature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filePath)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 same sequences + annotations -&gt; count occurences and prepare new list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list_of_identical_objects = reduce_to_single_sequences(list_generator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summe = </a:t>
            </a: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b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object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list_of_identical_objects: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summe += object.getOccurences()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#Blast typical sequence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save_file_object.write(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(object) +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\t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(object.getOccurences()) + 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\n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"Anzahl identischer objekte: 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\t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(list_of_identical_objects)))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"Summe aller Objekte: </a:t>
            </a:r>
            <a:r>
              <a:rPr sz="14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\t\t\t</a:t>
            </a:r>
            <a:r>
              <a:rPr sz="14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4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(summe))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sz="14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'wichtige Annotation' Sequenzen in Liste speichern und MUSCLE uebergeben</a:t>
            </a:r>
            <a:br>
              <a:rPr sz="14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muscle_result = clustering(list_of_identical_objects)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PIM Auswertung: Sequenzen groesser Schwellenwert (bsp. 95%) rausspeichern. Rueckgabe: Liste von "fast identische Sequenzen"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list_of_near_identical_sequences = pim_evaluation(schwellenwert)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sequences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list_of_near_identical_sequences: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4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print </a:t>
            </a: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sequences</a:t>
            </a:r>
            <a:b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sz="14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neues MUSCLE</a:t>
            </a:r>
            <a:br>
              <a:rPr sz="14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</a:t>
            </a:r>
            <a:r>
              <a:rPr sz="14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TODO: PSSM</a:t>
            </a:r>
            <a:br>
              <a:rPr sz="14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 i="1">
                <a:solidFill>
                  <a:srgbClr val="B6C82D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#createPSSM(sequencelist)</a:t>
            </a:r>
            <a:br>
              <a:rPr sz="14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4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save_file_object.close()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42" name="Shape 42"/>
          <p:cNvSpPr/>
          <p:nvPr/>
        </p:nvSpPr>
        <p:spPr>
          <a:xfrm>
            <a:off x="1407913" y="2645833"/>
            <a:ext cx="5430470" cy="561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Feature: oriT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Anzahl identischer objekte: 	40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Summe aller Objekte: 			116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MUSCLE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Status:  RUNNING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Status:  RUNNING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Status:  RUNNING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189B1A"/>
                </a:solidFill>
              </a:rPr>
              <a:t>['identifier3', 'identifier1']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E8A433"/>
                </a:solidFill>
              </a:rPr>
              <a:t>['identifier11', 'identifier17']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['identifier4', 'identifier17']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['identifier4', 'identifier11']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['identifier14', 'identifier17']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['identifier14', 'identifier11']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['identifier14', 'identifier4']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Percent Identity Matrix</a:t>
            </a:r>
          </a:p>
        </p:txBody>
      </p:sp>
      <p:sp>
        <p:nvSpPr>
          <p:cNvPr id="45" name="Shape 45"/>
          <p:cNvSpPr/>
          <p:nvPr/>
        </p:nvSpPr>
        <p:spPr>
          <a:xfrm>
            <a:off x="6015977" y="4533899"/>
            <a:ext cx="972846" cy="685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/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25400" y="3199916"/>
            <a:ext cx="12638522" cy="335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  Percent Identity  Matrix - created by Clustal2.1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#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1: identifier2   100.00   36.33   41.07   41.07   47.30   58.82   58.42   58.25   58.42   46.98   52.84  43.84   36.84 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2: identifier0    36.33  100.00   41.15   41.15   48.26   59.63   59.26   59.09   58.33   48.26   52.54   50.00   50.18 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3: identifier1    41.07   41.15  100.00  100.00   38.94   61.47   61.11   60.00   58.33   41.12   54.77   39.08   39.11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4: identifier3    41.07   41.15  </a:t>
            </a:r>
            <a:r>
              <a:rPr sz="1300" b="1">
                <a:solidFill>
                  <a:srgbClr val="189B1A"/>
                </a:solidFill>
                <a:latin typeface="Menlo"/>
                <a:ea typeface="Menlo"/>
                <a:cs typeface="Menlo"/>
                <a:sym typeface="Menlo"/>
              </a:rPr>
              <a:t>100.00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100.00   38.97   61.47   61.11   60.00   58.33   41.12   54.77   39.11   39.14 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5: identifier17   47.30   48.26   38.94   38.97  100.00  100.00  100.00  100.00   99.09   96.12   99.59   99.87   99.86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6: identifier11   58.82   59.63   61.47   61.47  </a:t>
            </a:r>
            <a:r>
              <a:rPr sz="130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100.00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100.00  100.00  100.00   99.07  100.00  100.00  100.00  100.00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7: identifier4    58.42   59.26   61.11   61.11  100.00  100.00  100.00  100.00   99.07  100.00  100.00  100.00  100.00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8: identifier14   58.25   59.09   60.00   60.00  100.00  100.00  100.00  100.00   99.09  100.00  100.00  100.00  100.00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9: identifier16   58.42   58.33   58.33   58.33   99.09   99.07   99.07   99.09  100.00   99.09   99.09   99.09   99.09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10: identifier19   46.98   48.26   41.12   41.12   96.12  100.00  100.00  100.00   99.09  100.00  100.00   99.16   99.15  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11: identifier22   52.84   52.54   54.77   54.77   99.59  100.00  100.00  100.00   99.09  100.00  100.00 </a:t>
            </a:r>
            <a:r>
              <a:rPr sz="1300">
                <a:latin typeface="Helvetica"/>
                <a:ea typeface="Helvetica"/>
                <a:cs typeface="Helvetica"/>
                <a:sym typeface="Helvetica"/>
              </a:rPr>
              <a:t>  </a:t>
            </a: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100.00  100.00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Sequence 1 &amp; 3</a:t>
            </a:r>
          </a:p>
        </p:txBody>
      </p:sp>
      <p:sp>
        <p:nvSpPr>
          <p:cNvPr id="49" name="Shape 49"/>
          <p:cNvSpPr/>
          <p:nvPr/>
        </p:nvSpPr>
        <p:spPr>
          <a:xfrm>
            <a:off x="306007" y="2762249"/>
            <a:ext cx="6078216" cy="524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&gt;identifier1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ATCGATGATAAGCTGTCAAAGATGAGAATTAATTCCACGGACTATAGACTATACTAGATA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CTCCGTCTACTGTACGATACACTTCCGCTCAGGTCCTTGTCCTTTAACGAGGCCTTACCA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CTCTTTTGTTACTCTATTGATCCAGCTCAGCAAAGGCAGTGTGATCTAAGATTCTATCTT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CGCGATGTAGTAAAACTAGCTAGACCGAGAAAGAGACTAGAAATGCAAAAGGCACTTCTA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CAATGGCTGCCATCATTATTATCCGATGTGACGCTGCAGCTTCTCAATGATATTCGAATA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CGCTTTGAGGAGATACAGCCTAATATCCGACAAACTGTTTTACAGATTTACGATCGTACT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TGTTACCCATCATTGAATTTTGAACATCCGAACCTGGGAGTTTTCCCTGAAACAGATAGT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ATATTTGAACCTGTATAATAATATATAGTCTAGCGCTTTACGGAAGACAATGTATGTATT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TCGGTTCCTGGAGAAACTATTGCATCTATTGCATAGGTAATCTTGCACGTCGCATCCCCG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GTTCATTTTCTGCGTTTCCATCTTGCACTTCAATAGCATATCTTTGTTAACGAAGCATCT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GTGCTTCATTTTGTAGAACAAAAATGCAACGCGAGAGCGCTAATTTTTCAAACAAAGAAT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CTGAGCTGCATTTTTACAGAACAGAAATGCAACGCGAAAGCGCTATTTTACCAACGAAGA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ATCTGTGCTTCATTTTTGTAAAACAAAAATGCAACGCGACGAGAGCGCTAATTTTTCAAA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CAAAGAATCTGAGCTGCATTTTTACAGAACAGAAATGCAACGCGAGAGCGCTATTTTACC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AACAAAGAATCTATACTTCTTTTTTGTTCTACAAAAATGCATCCCGAGAGCGCTATTTTT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CTAACAAAGCATCTTAGATTACTTTTTTTCTCCTTTGTGCGCTCTATAATGCAGTCTCTT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GATAACTTTTTGCACTGTAGGTCCGTTAAGGTTAGAAGAAGGCTACTTTGGTGTCTATTT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TCTCTTCCATAAAAAAAGCCTGACTCCACTTCCCGCGTTTACTGATTACTAGCGAAGCTG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CGGGTGCATTTTTTCAAGATAAAGGCATCCCCGATTATATTCTATACCGATGTGGATTGC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GCATACTTTGTGAACAGAAAGTGATAGCGTTGATGATTCTTCATTGGTCAGAAAATTATG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AACGGTTTCTTCTATTTTGTCTCTATATACTACGTATAGGAAATGTTTACATTTTCGTAT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TGTTTTCGATTCACTCTATGAATAGTTCTTACTACAATTTTTTTGTCTAAAGAGTAATAC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TAGAGATAAACATAAAAAATGTAGAGGTCGAGTTTAGATGCAAGTTCAAGGAGCGAAAGG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TGGATGGGTAGGTTATATAGGGATATAGCACAGAGATATATAGCAAAGAGATACTTTTGA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GCAATGTTTGTGGAAGCGGTATTCGCAATG</a:t>
            </a:r>
          </a:p>
        </p:txBody>
      </p:sp>
      <p:sp>
        <p:nvSpPr>
          <p:cNvPr id="50" name="Shape 50"/>
          <p:cNvSpPr/>
          <p:nvPr/>
        </p:nvSpPr>
        <p:spPr>
          <a:xfrm>
            <a:off x="6554407" y="2762249"/>
            <a:ext cx="6078216" cy="524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&gt;identifier3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TTATCGATGATAAGCTGTCAAAGATGAGAATTAATTCCACGGACTATAGACTATACTAGA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TACTCCGTCTACTGTACGATACACTTCCGCTCAGGTCCTTGTCCTTTAACGAGGCCTTAC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CACTCTTTTGTTACTCTATTGATCCAGCTCAGCAAAGGCAGTGTGATCTAAGATTCTATC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TTCGCGATGTAGTAAAACTAGCTAGACCGAGAAAGAGACTAGAAATGCAAAAGGCACTTC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TACAATGGCTGCCATCATTATTATCCGATGTGACGCTGCAGCTTCTCAATGATATTCGAA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TACGCTTTGAGGAGATACAGCCTAATATCCGACAAACTGTTTTACAGATTTACGATCGTA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CTTGTTACCCATCATTGAATTTTGAACATCCGAACCTGGGAGTTTTCCCTGAAACAGATA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GTATATTTGAACCTGTATAATAATATATAGTCTAGCGCTTTACGGAAGACAATGTATGTA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TTTCGGTTCCTGGAGAAACTATTGCATCTATTGCATAGGTAATCTTGCACGTCGCATCCC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CGGTTCATTTTCTGCGTTTCCATCTTGCACTTCAATAGCATATCTTTGTTAACGAAGCAT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CTGTGCTTCATTTTGTAGAACAAAAATGCAACGCGAGAGCGCTAATTTTTCAAACAAAGA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ATCTGAGCTGCATTTTTACAGAACAGAAATGCAACGCGAAAGCGCTATTTTACCAACGAA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GAATCTGTGCTTCATTTTTGTAAAACAAAAATGCAACGCGACGAGAGCGCTAATTTTTCA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AACAAAGAATCTGAGCTGCATTTTTACAGAACAGAAATGCAACGCGAGAGCGCTATTTTA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CCAACAAAGAATCTATACTTCTTTTTTGTTCTACAAAAATGCATCCCGAGAGCGCTATTT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TTCTAACAAAGCATCTTAGATTACTTTTTTTCTCCTTTGTGCGCTCTATAATGCAGTCTC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TTGATAACTTTTTGCACTGTAGGTCCGTTAAGGTTAGAAGAAGGCTACTTTGGTGTCTAT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TTTCTCTTCCATAAAAAAAGCCTGACTCCACTTCCCGCGTTTACTGATTACTAGCGAAGC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TGCGGGTGCATTTTTTCAAGATAAAGGCATCCCCGATTATATTCTATACCGATGTGGATT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GCGCATACTTTGTGAACAGAAAGTGATAGCGTTGATGATTCTTCATTGGTCAGAAAATTA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TGAACGGTTTCTTCTATTTTGTCTCTATATACTACGTATAGGAAATGTTTACATTTTCGT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ATTGTTTTCGATTCACTCTATGAATAGTTCTTACTACAATTTTTTTGTCTAAAGAGTAAT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ACTAGAGATAAACATAAAAAATGTAGAGGTCGAGTTTAGATGCAAGTTCAAGGAGCGAAA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GGTGGATGGGTAGGTTATATAGGGATATAGCACAGAGATATATAGCAAAGAGATACTTTT</a:t>
            </a:r>
            <a:b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3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GAGCAATGTTTGTGGAAGCGGTATTCGCAATG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Aufbau des Codes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ResultObject</a:t>
            </a:r>
          </a:p>
        </p:txBody>
      </p:sp>
      <p:sp>
        <p:nvSpPr>
          <p:cNvPr id="55" name="Shape 55"/>
          <p:cNvSpPr/>
          <p:nvPr/>
        </p:nvSpPr>
        <p:spPr>
          <a:xfrm>
            <a:off x="1361033" y="3130549"/>
            <a:ext cx="10665843" cy="398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class </a:t>
            </a:r>
            <a:r>
              <a:rPr sz="15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ResultObject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"""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An Object for storing the sequence, feature type and annotation of the feature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"""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500">
                <a:solidFill>
                  <a:srgbClr val="C22EC0"/>
                </a:solidFill>
                <a:latin typeface="Menlo"/>
                <a:ea typeface="Menlo"/>
                <a:cs typeface="Menlo"/>
                <a:sym typeface="Menlo"/>
              </a:rPr>
              <a:t>__init__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sequence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feature_type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annotation):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.occurences = </a:t>
            </a: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b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.annotation = annotation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.feature_type = feature_type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.sequence = sequence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500">
                <a:solidFill>
                  <a:srgbClr val="C22EC0"/>
                </a:solidFill>
                <a:latin typeface="Menlo"/>
                <a:ea typeface="Menlo"/>
                <a:cs typeface="Menlo"/>
                <a:sym typeface="Menlo"/>
              </a:rPr>
              <a:t>__str__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5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.feature_type)+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"; "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5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.sequence)+ </a:t>
            </a:r>
            <a:r>
              <a:rPr sz="1500">
                <a:solidFill>
                  <a:srgbClr val="B3CB74"/>
                </a:solidFill>
                <a:latin typeface="Menlo"/>
                <a:ea typeface="Menlo"/>
                <a:cs typeface="Menlo"/>
                <a:sym typeface="Menlo"/>
              </a:rPr>
              <a:t>"; "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+ </a:t>
            </a:r>
            <a:r>
              <a:rPr sz="15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str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.annotation)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/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5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setOccurences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.occurences += </a:t>
            </a: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</a:t>
            </a:r>
            <a:b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5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getOccurences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return </a:t>
            </a:r>
            <a:r>
              <a:rPr sz="1500">
                <a:solidFill>
                  <a:srgbClr val="A66C9F"/>
                </a:solidFill>
                <a:latin typeface="Menlo"/>
                <a:ea typeface="Menlo"/>
                <a:cs typeface="Menlo"/>
                <a:sym typeface="Menlo"/>
              </a:rPr>
              <a:t>self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.occurences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>
                <a:solidFill>
                  <a:srgbClr val="FFFFFF"/>
                </a:solidFill>
              </a:rPr>
              <a:t>Generierung der einzelnen Objekte</a:t>
            </a:r>
          </a:p>
        </p:txBody>
      </p:sp>
      <p:sp>
        <p:nvSpPr>
          <p:cNvPr id="58" name="Shape 58"/>
          <p:cNvSpPr/>
          <p:nvPr/>
        </p:nvSpPr>
        <p:spPr>
          <a:xfrm>
            <a:off x="825406" y="3194049"/>
            <a:ext cx="11353988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>
                <a:solidFill>
                  <a:srgbClr val="000000"/>
                </a:solidFill>
              </a:defRPr>
            </a:pP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def </a:t>
            </a:r>
            <a:r>
              <a:rPr sz="1500" b="1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generateList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(feature_type):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"""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A generator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 i="1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:param</a:t>
            </a: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feature_type: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 i="1">
                <a:solidFill>
                  <a:srgbClr val="647F5C"/>
                </a:solidFill>
                <a:latin typeface="Menlo"/>
                <a:ea typeface="Menlo"/>
                <a:cs typeface="Menlo"/>
                <a:sym typeface="Menlo"/>
              </a:rPr>
              <a:t>:return</a:t>
            </a: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: a ResultObject with the desired sequence and annotation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"""</a:t>
            </a:r>
            <a:b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 i="1">
                <a:solidFill>
                  <a:srgbClr val="74A568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records: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500">
                <a:solidFill>
                  <a:srgbClr val="9A9CD1"/>
                </a:solidFill>
                <a:latin typeface="Menlo"/>
                <a:ea typeface="Menlo"/>
                <a:cs typeface="Menlo"/>
                <a:sym typeface="Menlo"/>
              </a:rPr>
              <a:t>len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(record.seq) &gt; </a:t>
            </a:r>
            <a:r>
              <a:rPr sz="1500">
                <a:solidFill>
                  <a:srgbClr val="7AA8C7"/>
                </a:solidFill>
                <a:latin typeface="Menlo"/>
                <a:ea typeface="Menlo"/>
                <a:cs typeface="Menlo"/>
                <a:sym typeface="Menlo"/>
              </a:rPr>
              <a:t>1500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1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# minimum for number of bases</a:t>
            </a:r>
            <a:br>
              <a:rPr sz="1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929292"/>
                </a:solidFill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for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in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record.features: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if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feature.type == feature_type: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sequence_of_feature = record.seq[feature.location.start: feature.location.end]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annotation = feature.qualifiers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feature_type = feature.type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result = ResultObject(sequence_of_feature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feature_type</a:t>
            </a:r>
            <a:r>
              <a:rPr sz="1500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annotation)</a:t>
            </a:r>
            <a:b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                    </a:t>
            </a:r>
            <a:r>
              <a:rPr sz="1500" b="1">
                <a:solidFill>
                  <a:srgbClr val="D78B40"/>
                </a:solidFill>
                <a:latin typeface="Menlo"/>
                <a:ea typeface="Menlo"/>
                <a:cs typeface="Menlo"/>
                <a:sym typeface="Menlo"/>
              </a:rPr>
              <a:t>yield </a:t>
            </a:r>
            <a:r>
              <a:rPr sz="1500">
                <a:solidFill>
                  <a:srgbClr val="B7C4D1"/>
                </a:solidFill>
                <a:latin typeface="Menlo"/>
                <a:ea typeface="Menlo"/>
                <a:cs typeface="Menlo"/>
                <a:sym typeface="Menlo"/>
              </a:rPr>
              <a:t>result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Macintosh PowerPoint</Application>
  <PresentationFormat>Benutzerdefiniert</PresentationFormat>
  <Paragraphs>48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Gradient</vt:lpstr>
      <vt:lpstr>Plasmidanalyse</vt:lpstr>
      <vt:lpstr>Überblick</vt:lpstr>
      <vt:lpstr>PowerPoint-Präsentation</vt:lpstr>
      <vt:lpstr>Output</vt:lpstr>
      <vt:lpstr>Percent Identity Matrix</vt:lpstr>
      <vt:lpstr>Sequence 1 &amp; 3</vt:lpstr>
      <vt:lpstr>Aufbau des Codes</vt:lpstr>
      <vt:lpstr>ResultObject</vt:lpstr>
      <vt:lpstr>Generierung der einzelnen Objekte</vt:lpstr>
      <vt:lpstr>Herausstreichen von Duplikaten</vt:lpstr>
      <vt:lpstr>Sequenzen mit wichtiger Annotation speichern</vt:lpstr>
      <vt:lpstr>MUSCLE Multialignment</vt:lpstr>
      <vt:lpstr>PIM Auswertung</vt:lpstr>
      <vt:lpstr>PIM Auswertung 2</vt:lpstr>
      <vt:lpstr>Create PSSM  (work in progress)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Plasmidanalyse</dc:title>
  <cp:lastModifiedBy>Dominik Burri</cp:lastModifiedBy>
  <cp:revision>1</cp:revision>
  <dcterms:modified xsi:type="dcterms:W3CDTF">2015-01-04T20:18:53Z</dcterms:modified>
</cp:coreProperties>
</file>