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6891946-96A9-404C-8615-4E6D92F898C6}">
          <p14:sldIdLst>
            <p14:sldId id="256"/>
          </p14:sldIdLst>
        </p14:section>
        <p14:section name="Business Understanding" id="{7EB253B4-0D85-4E2F-87B0-F29016FEEA15}">
          <p14:sldIdLst>
            <p14:sldId id="257"/>
          </p14:sldIdLst>
        </p14:section>
        <p14:section name="Data Understanding" id="{56EE4323-DFDF-459E-B304-DE273ECE9721}">
          <p14:sldIdLst/>
        </p14:section>
        <p14:section name="Data Preparation" id="{CEB4D4E3-AA14-4D54-A046-90611B8D391D}">
          <p14:sldIdLst/>
        </p14:section>
        <p14:section name="Modelling" id="{E5A3FD30-FA2B-4509-9F2B-E7F7C6A937E2}">
          <p14:sldIdLst/>
        </p14:section>
        <p14:section name="Evaluation" id="{E14C9285-DB3E-4E90-ABE0-F5AB86798B46}">
          <p14:sldIdLst/>
        </p14:section>
        <p14:section name="Deployement" id="{03309C11-CB4C-4005-9D3E-4E7169D92FB3}">
          <p14:sldIdLst/>
        </p14:section>
        <p14:section name="Misc" id="{0D792AF9-A257-4148-933F-2C88E9E4BCB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86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9287D-3C70-48F0-8258-B0314A1C674E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B193D-C8D8-491E-AB0C-EBA6C0A73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777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06D81-951E-F395-F2AA-D5BD410D2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317999-FF17-192A-CC12-5F60987AD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4D7540-08F3-762B-4FEF-B7F7EDAF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F6A5-47C7-491E-B947-099193F749EC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2524CA-8089-032F-F176-52E5EA3A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AB512C-301C-5EF7-266E-A20FA57B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6F41-5F23-4622-9429-ABAAEBEA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506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8A36F-493F-502C-B2FE-4B2EC4BA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B29E42-1CE3-5044-CD0B-B27706A5A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7D8CF1-F523-9C2B-6325-36997055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F6A5-47C7-491E-B947-099193F749EC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09FE3-4B4A-DA29-8D9E-F5DD21B3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350A5C-6165-0BBA-C44E-E8A435DF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6F41-5F23-4622-9429-ABAAEBEA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116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97BED-9A92-92A9-832E-7BD877D6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603F39-6205-CCDC-ECB8-CC242E22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F6A5-47C7-491E-B947-099193F749EC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4126C4-DAA5-DB3B-8678-1A37C0CC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111DCE-18C3-614C-6712-4B47E275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6F41-5F23-4622-9429-ABAAEBEA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04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1CADC3-12B9-708C-C0E5-E25A1AE6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F6A5-47C7-491E-B947-099193F749EC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3B9025-4C5A-C27B-8D0D-649F296E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E48254-79E4-529A-041E-ECF7CCF9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6F41-5F23-4622-9429-ABAAEBEA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201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_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>
            <a:extLst>
              <a:ext uri="{FF2B5EF4-FFF2-40B4-BE49-F238E27FC236}">
                <a16:creationId xmlns:a16="http://schemas.microsoft.com/office/drawing/2014/main" id="{3A1CADC3-12B9-708C-C0E5-E25A1AE6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F6A5-47C7-491E-B947-099193F749EC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3" name="footer">
            <a:extLst>
              <a:ext uri="{FF2B5EF4-FFF2-40B4-BE49-F238E27FC236}">
                <a16:creationId xmlns:a16="http://schemas.microsoft.com/office/drawing/2014/main" id="{803B9025-4C5A-C27B-8D0D-649F296E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nr">
            <a:extLst>
              <a:ext uri="{FF2B5EF4-FFF2-40B4-BE49-F238E27FC236}">
                <a16:creationId xmlns:a16="http://schemas.microsoft.com/office/drawing/2014/main" id="{E0E48254-79E4-529A-041E-ECF7CCF9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6F41-5F23-4622-9429-ABAAEBEA62E9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plot">
            <a:extLst>
              <a:ext uri="{FF2B5EF4-FFF2-40B4-BE49-F238E27FC236}">
                <a16:creationId xmlns:a16="http://schemas.microsoft.com/office/drawing/2014/main" id="{5AADBCC1-108F-CC59-2F30-2E5F8FE8E0D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838200" y="1971675"/>
            <a:ext cx="5400000" cy="3960000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Plot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2076AED-B6FC-FE8D-18EF-5D21546E4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Title</a:t>
            </a:r>
          </a:p>
        </p:txBody>
      </p:sp>
      <p:sp>
        <p:nvSpPr>
          <p:cNvPr id="7" name="text">
            <a:extLst>
              <a:ext uri="{FF2B5EF4-FFF2-40B4-BE49-F238E27FC236}">
                <a16:creationId xmlns:a16="http://schemas.microsoft.com/office/drawing/2014/main" id="{362111E0-0064-550F-87E6-3356E5574F3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57950" y="1971675"/>
            <a:ext cx="4895850" cy="39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810767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2B1D83-9FAD-8178-2EFA-7536ECD3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8CA951-F88F-0195-FCBA-A48412638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0070EA-83DB-2284-C41A-F37CD1447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CF6A5-47C7-491E-B947-099193F749EC}" type="datetimeFigureOut">
              <a:rPr lang="de-DE" smtClean="0"/>
              <a:t>04.08.2023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CCE3CB-C40B-A082-081B-FA5061937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5C69B-E022-FBC5-B77C-A6938ED4C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6F41-5F23-4622-9429-ABAAEBEA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6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123AF-A6DA-BFE5-3D5C-3E9B35284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Business Data Analytics </a:t>
            </a:r>
            <a:r>
              <a:rPr lang="de-DE" dirty="0"/>
              <a:t>Templates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3CD8BF-610D-A353-A012-A2B30C62F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Powerpoint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support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analytics</a:t>
            </a:r>
            <a:r>
              <a:rPr lang="de-DE" dirty="0"/>
              <a:t> </a:t>
            </a:r>
            <a:r>
              <a:rPr lang="de-DE" dirty="0" err="1"/>
              <a:t>projects</a:t>
            </a:r>
            <a:endParaRPr lang="de-DE" dirty="0"/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DD710C01-3B42-D23B-102B-7FB94DB5C966}"/>
              </a:ext>
            </a:extLst>
          </p:cNvPr>
          <p:cNvSpPr txBox="1"/>
          <p:nvPr/>
        </p:nvSpPr>
        <p:spPr>
          <a:xfrm rot="19967397">
            <a:off x="3313764" y="2767280"/>
            <a:ext cx="55644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0" b="1" dirty="0" err="1">
                <a:solidFill>
                  <a:srgbClr val="C00000"/>
                </a:solidFill>
              </a:rPr>
              <a:t>Forthcoming</a:t>
            </a:r>
            <a:endParaRPr lang="de-DE" sz="8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9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el 77">
            <a:extLst>
              <a:ext uri="{FF2B5EF4-FFF2-40B4-BE49-F238E27FC236}">
                <a16:creationId xmlns:a16="http://schemas.microsoft.com/office/drawing/2014/main" id="{B174A1C2-AEC7-47D1-DBE5-DBB25209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Paper </a:t>
            </a:r>
            <a:r>
              <a:rPr lang="de-DE" dirty="0" err="1"/>
              <a:t>Prototyping</a:t>
            </a:r>
            <a:endParaRPr lang="de-DE" dirty="0"/>
          </a:p>
        </p:txBody>
      </p:sp>
      <p:sp>
        <p:nvSpPr>
          <p:cNvPr id="2" name="Textfeld 4">
            <a:extLst>
              <a:ext uri="{FF2B5EF4-FFF2-40B4-BE49-F238E27FC236}">
                <a16:creationId xmlns:a16="http://schemas.microsoft.com/office/drawing/2014/main" id="{DD710C01-3B42-D23B-102B-7FB94DB5C966}"/>
              </a:ext>
            </a:extLst>
          </p:cNvPr>
          <p:cNvSpPr txBox="1"/>
          <p:nvPr/>
        </p:nvSpPr>
        <p:spPr>
          <a:xfrm rot="19967397">
            <a:off x="3313764" y="2767280"/>
            <a:ext cx="55644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0" b="1" dirty="0" err="1">
                <a:solidFill>
                  <a:srgbClr val="C00000"/>
                </a:solidFill>
              </a:rPr>
              <a:t>Forthcoming</a:t>
            </a:r>
            <a:endParaRPr lang="de-DE" sz="8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09090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_data_analytic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business_data_analytics</vt:lpstr>
      <vt:lpstr>Business Data Analytics Templates</vt:lpstr>
      <vt:lpstr>Paper Prototyping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Jung</dc:creator>
  <cp:lastModifiedBy>Dominik Jung</cp:lastModifiedBy>
  <cp:revision>11</cp:revision>
  <dcterms:created xsi:type="dcterms:W3CDTF">2023-06-09T14:39:47Z</dcterms:created>
  <dcterms:modified xsi:type="dcterms:W3CDTF">2023-08-04T06:10:33Z</dcterms:modified>
</cp:coreProperties>
</file>