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02" r:id="rId5"/>
    <p:sldId id="301" r:id="rId6"/>
    <p:sldId id="271" r:id="rId7"/>
    <p:sldId id="297" r:id="rId8"/>
    <p:sldId id="276" r:id="rId9"/>
    <p:sldId id="283" r:id="rId10"/>
    <p:sldId id="284" r:id="rId11"/>
    <p:sldId id="287" r:id="rId12"/>
    <p:sldId id="277" r:id="rId13"/>
    <p:sldId id="278" r:id="rId14"/>
    <p:sldId id="293" r:id="rId15"/>
    <p:sldId id="289" r:id="rId16"/>
    <p:sldId id="303" r:id="rId17"/>
    <p:sldId id="290" r:id="rId18"/>
    <p:sldId id="288" r:id="rId19"/>
    <p:sldId id="296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483D8B"/>
    <a:srgbClr val="DA70D6"/>
    <a:srgbClr val="9932CC"/>
    <a:srgbClr val="008080"/>
    <a:srgbClr val="007D7A"/>
    <a:srgbClr val="D9FFFF"/>
    <a:srgbClr val="D2FFFF"/>
    <a:srgbClr val="00616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3F700-5AD3-55F4-4D75-E2710C7829B0}" v="24" dt="2021-01-17T11:11:45.982"/>
    <p1510:client id="{7C84485C-65E1-7F90-7FB5-D9AEFC6A63F8}" v="39" vWet="41" dt="2021-01-17T17:35:29.776"/>
    <p1510:client id="{B8BD8A45-37ED-4E16-89B3-6BC33BD6449D}" v="1769" dt="2021-01-17T18:36:58.001"/>
    <p1510:client id="{BA9DC733-625C-464B-B986-8C11F3E2121E}" v="1851" dt="2021-01-17T03:53:18.968"/>
    <p1510:client id="{E93C48F7-9E6F-D8D6-3C94-7E082BA67BE7}" v="11" dt="2021-01-17T17:32:0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Mikulčić" userId="S::dommiku.math@pmf.hr::d498ebc0-efe7-46dc-9855-5e1949385af8" providerId="AD" clId="Web-{3083F700-5AD3-55F4-4D75-E2710C7829B0}"/>
    <pc:docChg chg="modSld">
      <pc:chgData name="Dominik Mikulčić" userId="S::dommiku.math@pmf.hr::d498ebc0-efe7-46dc-9855-5e1949385af8" providerId="AD" clId="Web-{3083F700-5AD3-55F4-4D75-E2710C7829B0}" dt="2021-01-17T11:11:42.060" v="9" actId="20577"/>
      <pc:docMkLst>
        <pc:docMk/>
      </pc:docMkLst>
      <pc:sldChg chg="modSp">
        <pc:chgData name="Dominik Mikulčić" userId="S::dommiku.math@pmf.hr::d498ebc0-efe7-46dc-9855-5e1949385af8" providerId="AD" clId="Web-{3083F700-5AD3-55F4-4D75-E2710C7829B0}" dt="2021-01-17T11:10:21.605" v="6" actId="20577"/>
        <pc:sldMkLst>
          <pc:docMk/>
          <pc:sldMk cId="1443970188" sldId="276"/>
        </pc:sldMkLst>
        <pc:spChg chg="mod">
          <ac:chgData name="Dominik Mikulčić" userId="S::dommiku.math@pmf.hr::d498ebc0-efe7-46dc-9855-5e1949385af8" providerId="AD" clId="Web-{3083F700-5AD3-55F4-4D75-E2710C7829B0}" dt="2021-01-17T11:10:21.605" v="6" actId="20577"/>
          <ac:spMkLst>
            <pc:docMk/>
            <pc:sldMk cId="1443970188" sldId="276"/>
            <ac:spMk id="3" creationId="{780BDBB2-E0FD-4806-8EB1-BF3438D558A9}"/>
          </ac:spMkLst>
        </pc:spChg>
      </pc:sldChg>
      <pc:sldChg chg="modSp">
        <pc:chgData name="Dominik Mikulčić" userId="S::dommiku.math@pmf.hr::d498ebc0-efe7-46dc-9855-5e1949385af8" providerId="AD" clId="Web-{3083F700-5AD3-55F4-4D75-E2710C7829B0}" dt="2021-01-17T11:11:42.060" v="9" actId="20577"/>
        <pc:sldMkLst>
          <pc:docMk/>
          <pc:sldMk cId="1029277264" sldId="284"/>
        </pc:sldMkLst>
        <pc:spChg chg="mod">
          <ac:chgData name="Dominik Mikulčić" userId="S::dommiku.math@pmf.hr::d498ebc0-efe7-46dc-9855-5e1949385af8" providerId="AD" clId="Web-{3083F700-5AD3-55F4-4D75-E2710C7829B0}" dt="2021-01-17T11:11:42.060" v="9" actId="20577"/>
          <ac:spMkLst>
            <pc:docMk/>
            <pc:sldMk cId="1029277264" sldId="284"/>
            <ac:spMk id="25" creationId="{43DFF562-52B7-4FDB-969B-5FBDF61A9D52}"/>
          </ac:spMkLst>
        </pc:spChg>
      </pc:sldChg>
      <pc:sldChg chg="modSp">
        <pc:chgData name="Dominik Mikulčić" userId="S::dommiku.math@pmf.hr::d498ebc0-efe7-46dc-9855-5e1949385af8" providerId="AD" clId="Web-{3083F700-5AD3-55F4-4D75-E2710C7829B0}" dt="2021-01-17T11:07:41.304" v="5" actId="20577"/>
        <pc:sldMkLst>
          <pc:docMk/>
          <pc:sldMk cId="2281566956" sldId="298"/>
        </pc:sldMkLst>
        <pc:spChg chg="mod">
          <ac:chgData name="Dominik Mikulčić" userId="S::dommiku.math@pmf.hr::d498ebc0-efe7-46dc-9855-5e1949385af8" providerId="AD" clId="Web-{3083F700-5AD3-55F4-4D75-E2710C7829B0}" dt="2021-01-17T11:07:41.304" v="5" actId="20577"/>
          <ac:spMkLst>
            <pc:docMk/>
            <pc:sldMk cId="2281566956" sldId="298"/>
            <ac:spMk id="12" creationId="{CF2AD167-85DB-464B-ADF6-1D580610CE65}"/>
          </ac:spMkLst>
        </pc:spChg>
      </pc:sldChg>
    </pc:docChg>
  </pc:docChgLst>
  <pc:docChgLst>
    <pc:chgData name="Dominik Mikulčić" userId="S::dommiku.math@pmf.hr::d498ebc0-efe7-46dc-9855-5e1949385af8" providerId="AD" clId="Web-{7C84485C-65E1-7F90-7FB5-D9AEFC6A63F8}"/>
    <pc:docChg chg="modSld">
      <pc:chgData name="Dominik Mikulčić" userId="S::dommiku.math@pmf.hr::d498ebc0-efe7-46dc-9855-5e1949385af8" providerId="AD" clId="Web-{7C84485C-65E1-7F90-7FB5-D9AEFC6A63F8}" dt="2021-01-17T17:34:35.447" v="19" actId="20577"/>
      <pc:docMkLst>
        <pc:docMk/>
      </pc:docMkLst>
      <pc:sldChg chg="modSp">
        <pc:chgData name="Dominik Mikulčić" userId="S::dommiku.math@pmf.hr::d498ebc0-efe7-46dc-9855-5e1949385af8" providerId="AD" clId="Web-{7C84485C-65E1-7F90-7FB5-D9AEFC6A63F8}" dt="2021-01-17T17:32:54.491" v="17" actId="20577"/>
        <pc:sldMkLst>
          <pc:docMk/>
          <pc:sldMk cId="1029277264" sldId="284"/>
        </pc:sldMkLst>
        <pc:spChg chg="mod">
          <ac:chgData name="Dominik Mikulčić" userId="S::dommiku.math@pmf.hr::d498ebc0-efe7-46dc-9855-5e1949385af8" providerId="AD" clId="Web-{7C84485C-65E1-7F90-7FB5-D9AEFC6A63F8}" dt="2021-01-17T17:32:54.491" v="17" actId="20577"/>
          <ac:spMkLst>
            <pc:docMk/>
            <pc:sldMk cId="1029277264" sldId="284"/>
            <ac:spMk id="25" creationId="{43DFF562-52B7-4FDB-969B-5FBDF61A9D52}"/>
          </ac:spMkLst>
        </pc:spChg>
      </pc:sldChg>
      <pc:sldChg chg="modSp">
        <pc:chgData name="Dominik Mikulčić" userId="S::dommiku.math@pmf.hr::d498ebc0-efe7-46dc-9855-5e1949385af8" providerId="AD" clId="Web-{7C84485C-65E1-7F90-7FB5-D9AEFC6A63F8}" dt="2021-01-17T17:34:35.447" v="19" actId="20577"/>
        <pc:sldMkLst>
          <pc:docMk/>
          <pc:sldMk cId="746640267" sldId="290"/>
        </pc:sldMkLst>
        <pc:spChg chg="mod">
          <ac:chgData name="Dominik Mikulčić" userId="S::dommiku.math@pmf.hr::d498ebc0-efe7-46dc-9855-5e1949385af8" providerId="AD" clId="Web-{7C84485C-65E1-7F90-7FB5-D9AEFC6A63F8}" dt="2021-01-17T17:34:35.447" v="19" actId="20577"/>
          <ac:spMkLst>
            <pc:docMk/>
            <pc:sldMk cId="746640267" sldId="290"/>
            <ac:spMk id="27" creationId="{AF951EE6-33FA-4647-962A-67F7F46876B9}"/>
          </ac:spMkLst>
        </pc:spChg>
      </pc:sldChg>
    </pc:docChg>
  </pc:docChgLst>
  <pc:docChgLst>
    <pc:chgData name="Petra Božena Škrabo" userId="b8df96bb-861e-47de-abc0-5120b8cb7585" providerId="ADAL" clId="{B8BD8A45-37ED-4E16-89B3-6BC33BD6449D}"/>
    <pc:docChg chg="undo redo custSel mod addSld delSld modSld">
      <pc:chgData name="Petra Božena Škrabo" userId="b8df96bb-861e-47de-abc0-5120b8cb7585" providerId="ADAL" clId="{B8BD8A45-37ED-4E16-89B3-6BC33BD6449D}" dt="2021-01-17T18:41:43.452" v="4457" actId="113"/>
      <pc:docMkLst>
        <pc:docMk/>
      </pc:docMkLst>
      <pc:sldChg chg="addSp delSp modSp del mod delDesignElem">
        <pc:chgData name="Petra Božena Škrabo" userId="b8df96bb-861e-47de-abc0-5120b8cb7585" providerId="ADAL" clId="{B8BD8A45-37ED-4E16-89B3-6BC33BD6449D}" dt="2021-01-17T15:40:55.110" v="2553" actId="47"/>
        <pc:sldMkLst>
          <pc:docMk/>
          <pc:sldMk cId="3612114234" sldId="265"/>
        </pc:sldMkLst>
        <pc:spChg chg="mod">
          <ac:chgData name="Petra Božena Škrabo" userId="b8df96bb-861e-47de-abc0-5120b8cb7585" providerId="ADAL" clId="{B8BD8A45-37ED-4E16-89B3-6BC33BD6449D}" dt="2021-01-17T15:36:50.908" v="2389" actId="14100"/>
          <ac:spMkLst>
            <pc:docMk/>
            <pc:sldMk cId="3612114234" sldId="265"/>
            <ac:spMk id="2" creationId="{0A0ACAFD-A0B5-4E4B-AEA0-A61B5DA589D7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3612114234" sldId="265"/>
            <ac:spMk id="8" creationId="{AD72D4D1-076F-49D3-9889-EFC4F6D7CA66}"/>
          </ac:spMkLst>
        </pc:spChg>
        <pc:spChg chg="add del mod">
          <ac:chgData name="Petra Božena Škrabo" userId="b8df96bb-861e-47de-abc0-5120b8cb7585" providerId="ADAL" clId="{B8BD8A45-37ED-4E16-89B3-6BC33BD6449D}" dt="2021-01-17T15:35:02.691" v="2355" actId="21"/>
          <ac:spMkLst>
            <pc:docMk/>
            <pc:sldMk cId="3612114234" sldId="265"/>
            <ac:spMk id="9" creationId="{51034579-07B1-44AF-99F1-4B8949467C4A}"/>
          </ac:spMkLst>
        </pc:spChg>
        <pc:spChg chg="add del mod">
          <ac:chgData name="Petra Božena Škrabo" userId="b8df96bb-861e-47de-abc0-5120b8cb7585" providerId="ADAL" clId="{B8BD8A45-37ED-4E16-89B3-6BC33BD6449D}" dt="2021-01-17T15:35:02.691" v="2355" actId="21"/>
          <ac:spMkLst>
            <pc:docMk/>
            <pc:sldMk cId="3612114234" sldId="265"/>
            <ac:spMk id="11" creationId="{27202591-5EBC-469A-B1B7-0CAC4E7D1A11}"/>
          </ac:spMkLst>
        </pc:spChg>
        <pc:spChg chg="add del mod">
          <ac:chgData name="Petra Božena Škrabo" userId="b8df96bb-861e-47de-abc0-5120b8cb7585" providerId="ADAL" clId="{B8BD8A45-37ED-4E16-89B3-6BC33BD6449D}" dt="2021-01-17T15:35:02.691" v="2355" actId="21"/>
          <ac:spMkLst>
            <pc:docMk/>
            <pc:sldMk cId="3612114234" sldId="265"/>
            <ac:spMk id="13" creationId="{C235BAA8-5E30-49EE-9557-65712C729DB0}"/>
          </ac:spMkLst>
        </pc:spChg>
        <pc:graphicFrameChg chg="del mod">
          <ac:chgData name="Petra Božena Škrabo" userId="b8df96bb-861e-47de-abc0-5120b8cb7585" providerId="ADAL" clId="{B8BD8A45-37ED-4E16-89B3-6BC33BD6449D}" dt="2021-01-17T15:18:18.480" v="2162" actId="478"/>
          <ac:graphicFrameMkLst>
            <pc:docMk/>
            <pc:sldMk cId="3612114234" sldId="265"/>
            <ac:graphicFrameMk id="6" creationId="{0DFC3ECF-9623-43AA-BBBD-8191C5DA3148}"/>
          </ac:graphicFrameMkLst>
        </pc:graphicFrameChg>
        <pc:picChg chg="add del mod">
          <ac:chgData name="Petra Božena Škrabo" userId="b8df96bb-861e-47de-abc0-5120b8cb7585" providerId="ADAL" clId="{B8BD8A45-37ED-4E16-89B3-6BC33BD6449D}" dt="2021-01-17T15:35:02.691" v="2355" actId="21"/>
          <ac:picMkLst>
            <pc:docMk/>
            <pc:sldMk cId="3612114234" sldId="265"/>
            <ac:picMk id="4" creationId="{F97A932A-B65D-498B-8A6B-6FBF490B759F}"/>
          </ac:picMkLst>
        </pc:picChg>
        <pc:cxnChg chg="add del">
          <ac:chgData name="Petra Božena Škrabo" userId="b8df96bb-861e-47de-abc0-5120b8cb7585" providerId="ADAL" clId="{B8BD8A45-37ED-4E16-89B3-6BC33BD6449D}" dt="2021-01-17T15:34:32.480" v="2351"/>
          <ac:cxnSpMkLst>
            <pc:docMk/>
            <pc:sldMk cId="3612114234" sldId="265"/>
            <ac:cxnSpMk id="10" creationId="{2D72A2C9-F3CA-4216-8BAD-FA4C970C3C4E}"/>
          </ac:cxnSpMkLst>
        </pc:cxnChg>
      </pc:sldChg>
      <pc:sldChg chg="del">
        <pc:chgData name="Petra Božena Škrabo" userId="b8df96bb-861e-47de-abc0-5120b8cb7585" providerId="ADAL" clId="{B8BD8A45-37ED-4E16-89B3-6BC33BD6449D}" dt="2021-01-17T14:46:57.087" v="1634" actId="47"/>
        <pc:sldMkLst>
          <pc:docMk/>
          <pc:sldMk cId="527730975" sldId="268"/>
        </pc:sldMkLst>
      </pc:sldChg>
      <pc:sldChg chg="addSp delSp modSp mod delDesignElem">
        <pc:chgData name="Petra Božena Škrabo" userId="b8df96bb-861e-47de-abc0-5120b8cb7585" providerId="ADAL" clId="{B8BD8A45-37ED-4E16-89B3-6BC33BD6449D}" dt="2021-01-17T18:41:43.452" v="4457" actId="113"/>
        <pc:sldMkLst>
          <pc:docMk/>
          <pc:sldMk cId="3744153398" sldId="271"/>
        </pc:sldMkLst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3744153398" sldId="271"/>
            <ac:spMk id="18" creationId="{42A5316D-ED2F-4F89-B4B4-8D9240B1A348}"/>
          </ac:spMkLst>
        </pc:spChg>
        <pc:spChg chg="mod">
          <ac:chgData name="Petra Božena Škrabo" userId="b8df96bb-861e-47de-abc0-5120b8cb7585" providerId="ADAL" clId="{B8BD8A45-37ED-4E16-89B3-6BC33BD6449D}" dt="2021-01-17T15:22:41.356" v="2228" actId="207"/>
          <ac:spMkLst>
            <pc:docMk/>
            <pc:sldMk cId="3744153398" sldId="271"/>
            <ac:spMk id="50" creationId="{62069F70-5B77-4A71-BCF3-093B2E33E8A4}"/>
          </ac:spMkLst>
        </pc:spChg>
        <pc:spChg chg="mod">
          <ac:chgData name="Petra Božena Škrabo" userId="b8df96bb-861e-47de-abc0-5120b8cb7585" providerId="ADAL" clId="{B8BD8A45-37ED-4E16-89B3-6BC33BD6449D}" dt="2021-01-17T15:52:34.435" v="2611" actId="113"/>
          <ac:spMkLst>
            <pc:docMk/>
            <pc:sldMk cId="3744153398" sldId="271"/>
            <ac:spMk id="51" creationId="{1DA81A8B-49CC-472B-9D28-E32EC63D4EC8}"/>
          </ac:spMkLst>
        </pc:spChg>
        <pc:spChg chg="mod">
          <ac:chgData name="Petra Božena Škrabo" userId="b8df96bb-861e-47de-abc0-5120b8cb7585" providerId="ADAL" clId="{B8BD8A45-37ED-4E16-89B3-6BC33BD6449D}" dt="2021-01-17T18:41:43.452" v="4457" actId="113"/>
          <ac:spMkLst>
            <pc:docMk/>
            <pc:sldMk cId="3744153398" sldId="271"/>
            <ac:spMk id="52" creationId="{98136824-B7E4-4AB4-A063-CBE9BECDA4F5}"/>
          </ac:spMkLst>
        </pc:spChg>
        <pc:grpChg chg="mod">
          <ac:chgData name="Petra Božena Škrabo" userId="b8df96bb-861e-47de-abc0-5120b8cb7585" providerId="ADAL" clId="{B8BD8A45-37ED-4E16-89B3-6BC33BD6449D}" dt="2021-01-17T15:23:36.298" v="2235" actId="1076"/>
          <ac:grpSpMkLst>
            <pc:docMk/>
            <pc:sldMk cId="3744153398" sldId="271"/>
            <ac:grpSpMk id="49" creationId="{61A65114-A984-4A27-A88A-DD3FC8425DBA}"/>
          </ac:grpSpMkLst>
        </pc:grpChg>
      </pc:sldChg>
      <pc:sldChg chg="addSp delSp modSp mod delDesignElem">
        <pc:chgData name="Petra Božena Škrabo" userId="b8df96bb-861e-47de-abc0-5120b8cb7585" providerId="ADAL" clId="{B8BD8A45-37ED-4E16-89B3-6BC33BD6449D}" dt="2021-01-17T18:40:08.090" v="4456" actId="1037"/>
        <pc:sldMkLst>
          <pc:docMk/>
          <pc:sldMk cId="1443970188" sldId="276"/>
        </pc:sldMkLst>
        <pc:spChg chg="mod">
          <ac:chgData name="Petra Božena Škrabo" userId="b8df96bb-861e-47de-abc0-5120b8cb7585" providerId="ADAL" clId="{B8BD8A45-37ED-4E16-89B3-6BC33BD6449D}" dt="2021-01-17T15:53:06.807" v="2614" actId="114"/>
          <ac:spMkLst>
            <pc:docMk/>
            <pc:sldMk cId="1443970188" sldId="276"/>
            <ac:spMk id="2" creationId="{07D42A67-7D6C-4D3B-B6FF-98B350830939}"/>
          </ac:spMkLst>
        </pc:spChg>
        <pc:spChg chg="mod">
          <ac:chgData name="Petra Božena Škrabo" userId="b8df96bb-861e-47de-abc0-5120b8cb7585" providerId="ADAL" clId="{B8BD8A45-37ED-4E16-89B3-6BC33BD6449D}" dt="2021-01-17T17:39:41.987" v="2815" actId="20577"/>
          <ac:spMkLst>
            <pc:docMk/>
            <pc:sldMk cId="1443970188" sldId="276"/>
            <ac:spMk id="3" creationId="{780BDBB2-E0FD-4806-8EB1-BF3438D558A9}"/>
          </ac:spMkLst>
        </pc:spChg>
        <pc:spChg chg="mod">
          <ac:chgData name="Petra Božena Škrabo" userId="b8df96bb-861e-47de-abc0-5120b8cb7585" providerId="ADAL" clId="{B8BD8A45-37ED-4E16-89B3-6BC33BD6449D}" dt="2021-01-17T18:40:08.090" v="4456" actId="1037"/>
          <ac:spMkLst>
            <pc:docMk/>
            <pc:sldMk cId="1443970188" sldId="276"/>
            <ac:spMk id="4" creationId="{17EEEA5C-178F-43DF-961C-70B13E864176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1443970188" sldId="276"/>
            <ac:spMk id="8" creationId="{AD21898E-86C0-4C8A-A76C-DF33E844C87A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1443970188" sldId="276"/>
            <ac:spMk id="10" creationId="{5C8F04BD-D093-45D0-B54C-50FDB308B4EE}"/>
          </ac:spMkLst>
        </pc:spChg>
        <pc:picChg chg="add del mod">
          <ac:chgData name="Petra Božena Škrabo" userId="b8df96bb-861e-47de-abc0-5120b8cb7585" providerId="ADAL" clId="{B8BD8A45-37ED-4E16-89B3-6BC33BD6449D}" dt="2021-01-17T17:35:39.156" v="2758" actId="478"/>
          <ac:picMkLst>
            <pc:docMk/>
            <pc:sldMk cId="1443970188" sldId="276"/>
            <ac:picMk id="9" creationId="{0A4C344D-BCC5-47AC-AD02-F58BB794233D}"/>
          </ac:picMkLst>
        </pc:picChg>
        <pc:picChg chg="add mod">
          <ac:chgData name="Petra Božena Škrabo" userId="b8df96bb-861e-47de-abc0-5120b8cb7585" providerId="ADAL" clId="{B8BD8A45-37ED-4E16-89B3-6BC33BD6449D}" dt="2021-01-17T17:35:57.775" v="2763" actId="1037"/>
          <ac:picMkLst>
            <pc:docMk/>
            <pc:sldMk cId="1443970188" sldId="276"/>
            <ac:picMk id="11" creationId="{D6E0A00A-4C1F-4DA6-82FA-C1A50885503C}"/>
          </ac:picMkLst>
        </pc:picChg>
        <pc:picChg chg="del">
          <ac:chgData name="Petra Božena Škrabo" userId="b8df96bb-861e-47de-abc0-5120b8cb7585" providerId="ADAL" clId="{B8BD8A45-37ED-4E16-89B3-6BC33BD6449D}" dt="2021-01-17T15:14:48.663" v="2135" actId="478"/>
          <ac:picMkLst>
            <pc:docMk/>
            <pc:sldMk cId="1443970188" sldId="276"/>
            <ac:picMk id="12" creationId="{B5A54083-A0A8-44F5-8E60-0FAD7C7AB99F}"/>
          </ac:picMkLst>
        </pc:picChg>
      </pc:sldChg>
      <pc:sldChg chg="addSp delSp modSp mod delDesignElem">
        <pc:chgData name="Petra Božena Škrabo" userId="b8df96bb-861e-47de-abc0-5120b8cb7585" providerId="ADAL" clId="{B8BD8A45-37ED-4E16-89B3-6BC33BD6449D}" dt="2021-01-17T17:48:52.178" v="2936" actId="20577"/>
        <pc:sldMkLst>
          <pc:docMk/>
          <pc:sldMk cId="995883500" sldId="277"/>
        </pc:sldMkLst>
        <pc:spChg chg="mod">
          <ac:chgData name="Petra Božena Škrabo" userId="b8df96bb-861e-47de-abc0-5120b8cb7585" providerId="ADAL" clId="{B8BD8A45-37ED-4E16-89B3-6BC33BD6449D}" dt="2021-01-17T15:52:58.706" v="2613" actId="114"/>
          <ac:spMkLst>
            <pc:docMk/>
            <pc:sldMk cId="995883500" sldId="277"/>
            <ac:spMk id="2" creationId="{07D42A67-7D6C-4D3B-B6FF-98B350830939}"/>
          </ac:spMkLst>
        </pc:spChg>
        <pc:spChg chg="mod">
          <ac:chgData name="Petra Božena Škrabo" userId="b8df96bb-861e-47de-abc0-5120b8cb7585" providerId="ADAL" clId="{B8BD8A45-37ED-4E16-89B3-6BC33BD6449D}" dt="2021-01-17T17:48:52.178" v="2936" actId="20577"/>
          <ac:spMkLst>
            <pc:docMk/>
            <pc:sldMk cId="995883500" sldId="277"/>
            <ac:spMk id="3" creationId="{780BDBB2-E0FD-4806-8EB1-BF3438D558A9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995883500" sldId="277"/>
            <ac:spMk id="8" creationId="{AD21898E-86C0-4C8A-A76C-DF33E844C87A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995883500" sldId="277"/>
            <ac:spMk id="10" creationId="{5C8F04BD-D093-45D0-B54C-50FDB308B4EE}"/>
          </ac:spMkLst>
        </pc:spChg>
      </pc:sldChg>
      <pc:sldChg chg="addSp delSp delDesignElem">
        <pc:chgData name="Petra Božena Škrabo" userId="b8df96bb-861e-47de-abc0-5120b8cb7585" providerId="ADAL" clId="{B8BD8A45-37ED-4E16-89B3-6BC33BD6449D}" dt="2021-01-17T15:34:32.480" v="2351"/>
        <pc:sldMkLst>
          <pc:docMk/>
          <pc:sldMk cId="3293014791" sldId="278"/>
        </pc:sldMkLst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3293014791" sldId="278"/>
            <ac:spMk id="8" creationId="{AD21898E-86C0-4C8A-A76C-DF33E844C87A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3293014791" sldId="278"/>
            <ac:spMk id="10" creationId="{5C8F04BD-D093-45D0-B54C-50FDB308B4EE}"/>
          </ac:spMkLst>
        </pc:spChg>
      </pc:sldChg>
      <pc:sldChg chg="addSp delSp modSp mod">
        <pc:chgData name="Petra Božena Škrabo" userId="b8df96bb-861e-47de-abc0-5120b8cb7585" providerId="ADAL" clId="{B8BD8A45-37ED-4E16-89B3-6BC33BD6449D}" dt="2021-01-17T17:41:03.647" v="2817" actId="114"/>
        <pc:sldMkLst>
          <pc:docMk/>
          <pc:sldMk cId="2150980151" sldId="283"/>
        </pc:sldMkLst>
        <pc:spChg chg="add mod">
          <ac:chgData name="Petra Božena Škrabo" userId="b8df96bb-861e-47de-abc0-5120b8cb7585" providerId="ADAL" clId="{B8BD8A45-37ED-4E16-89B3-6BC33BD6449D}" dt="2021-01-17T16:08:46.326" v="2709" actId="1076"/>
          <ac:spMkLst>
            <pc:docMk/>
            <pc:sldMk cId="2150980151" sldId="283"/>
            <ac:spMk id="2" creationId="{D4569AD6-A508-4BE1-BCBC-69BF5A028C1E}"/>
          </ac:spMkLst>
        </pc:spChg>
        <pc:spChg chg="mod">
          <ac:chgData name="Petra Božena Škrabo" userId="b8df96bb-861e-47de-abc0-5120b8cb7585" providerId="ADAL" clId="{B8BD8A45-37ED-4E16-89B3-6BC33BD6449D}" dt="2021-01-17T13:44:48.339" v="63" actId="1036"/>
          <ac:spMkLst>
            <pc:docMk/>
            <pc:sldMk cId="2150980151" sldId="283"/>
            <ac:spMk id="6" creationId="{5B95DD6F-C6FC-46B0-B7A1-1411AFA1E82F}"/>
          </ac:spMkLst>
        </pc:spChg>
        <pc:spChg chg="mod">
          <ac:chgData name="Petra Božena Škrabo" userId="b8df96bb-861e-47de-abc0-5120b8cb7585" providerId="ADAL" clId="{B8BD8A45-37ED-4E16-89B3-6BC33BD6449D}" dt="2021-01-17T16:05:30.199" v="2652" actId="1076"/>
          <ac:spMkLst>
            <pc:docMk/>
            <pc:sldMk cId="2150980151" sldId="283"/>
            <ac:spMk id="11" creationId="{1AD2D6A6-D866-425B-9229-7A8711594E02}"/>
          </ac:spMkLst>
        </pc:spChg>
        <pc:spChg chg="mod">
          <ac:chgData name="Petra Božena Škrabo" userId="b8df96bb-861e-47de-abc0-5120b8cb7585" providerId="ADAL" clId="{B8BD8A45-37ED-4E16-89B3-6BC33BD6449D}" dt="2021-01-17T13:44:48.339" v="63" actId="1036"/>
          <ac:spMkLst>
            <pc:docMk/>
            <pc:sldMk cId="2150980151" sldId="283"/>
            <ac:spMk id="18" creationId="{2C7DFFB7-F184-41A8-A5E1-901652205B28}"/>
          </ac:spMkLst>
        </pc:spChg>
        <pc:spChg chg="mod">
          <ac:chgData name="Petra Božena Škrabo" userId="b8df96bb-861e-47de-abc0-5120b8cb7585" providerId="ADAL" clId="{B8BD8A45-37ED-4E16-89B3-6BC33BD6449D}" dt="2021-01-17T13:44:48.339" v="63" actId="1036"/>
          <ac:spMkLst>
            <pc:docMk/>
            <pc:sldMk cId="2150980151" sldId="283"/>
            <ac:spMk id="20" creationId="{FF50700E-9412-4C9D-9148-D971E42E5778}"/>
          </ac:spMkLst>
        </pc:spChg>
        <pc:spChg chg="mod">
          <ac:chgData name="Petra Božena Škrabo" userId="b8df96bb-861e-47de-abc0-5120b8cb7585" providerId="ADAL" clId="{B8BD8A45-37ED-4E16-89B3-6BC33BD6449D}" dt="2021-01-17T13:44:48.339" v="63" actId="1036"/>
          <ac:spMkLst>
            <pc:docMk/>
            <pc:sldMk cId="2150980151" sldId="283"/>
            <ac:spMk id="22" creationId="{7C667BF4-D2A4-4E3B-8801-9FE5F72C280F}"/>
          </ac:spMkLst>
        </pc:spChg>
        <pc:spChg chg="add mod">
          <ac:chgData name="Petra Božena Škrabo" userId="b8df96bb-861e-47de-abc0-5120b8cb7585" providerId="ADAL" clId="{B8BD8A45-37ED-4E16-89B3-6BC33BD6449D}" dt="2021-01-17T16:04:54.560" v="2649" actId="1076"/>
          <ac:spMkLst>
            <pc:docMk/>
            <pc:sldMk cId="2150980151" sldId="283"/>
            <ac:spMk id="23" creationId="{E0D08537-5A20-47AA-83BE-E376146D527B}"/>
          </ac:spMkLst>
        </pc:spChg>
        <pc:spChg chg="mod">
          <ac:chgData name="Petra Božena Škrabo" userId="b8df96bb-861e-47de-abc0-5120b8cb7585" providerId="ADAL" clId="{B8BD8A45-37ED-4E16-89B3-6BC33BD6449D}" dt="2021-01-17T17:41:00.708" v="2816" actId="114"/>
          <ac:spMkLst>
            <pc:docMk/>
            <pc:sldMk cId="2150980151" sldId="283"/>
            <ac:spMk id="27" creationId="{C566A474-8186-47DF-A9D1-775EC852A211}"/>
          </ac:spMkLst>
        </pc:spChg>
        <pc:spChg chg="mod">
          <ac:chgData name="Petra Božena Škrabo" userId="b8df96bb-861e-47de-abc0-5120b8cb7585" providerId="ADAL" clId="{B8BD8A45-37ED-4E16-89B3-6BC33BD6449D}" dt="2021-01-17T16:05:26.703" v="2650" actId="1076"/>
          <ac:spMkLst>
            <pc:docMk/>
            <pc:sldMk cId="2150980151" sldId="283"/>
            <ac:spMk id="28" creationId="{3B0A2889-4EC2-46A9-9D48-91D420611293}"/>
          </ac:spMkLst>
        </pc:spChg>
        <pc:spChg chg="del mod">
          <ac:chgData name="Petra Božena Škrabo" userId="b8df96bb-861e-47de-abc0-5120b8cb7585" providerId="ADAL" clId="{B8BD8A45-37ED-4E16-89B3-6BC33BD6449D}" dt="2021-01-17T16:06:26.788" v="2655" actId="478"/>
          <ac:spMkLst>
            <pc:docMk/>
            <pc:sldMk cId="2150980151" sldId="283"/>
            <ac:spMk id="31" creationId="{4ABAFE97-801C-4474-BEBF-D2630CCCEB29}"/>
          </ac:spMkLst>
        </pc:spChg>
        <pc:spChg chg="mod">
          <ac:chgData name="Petra Božena Škrabo" userId="b8df96bb-861e-47de-abc0-5120b8cb7585" providerId="ADAL" clId="{B8BD8A45-37ED-4E16-89B3-6BC33BD6449D}" dt="2021-01-17T16:06:31.857" v="2656" actId="1076"/>
          <ac:spMkLst>
            <pc:docMk/>
            <pc:sldMk cId="2150980151" sldId="283"/>
            <ac:spMk id="32" creationId="{B164BE34-4209-4386-8DF7-D82170839F40}"/>
          </ac:spMkLst>
        </pc:spChg>
        <pc:spChg chg="mod">
          <ac:chgData name="Petra Božena Škrabo" userId="b8df96bb-861e-47de-abc0-5120b8cb7585" providerId="ADAL" clId="{B8BD8A45-37ED-4E16-89B3-6BC33BD6449D}" dt="2021-01-17T16:08:42.463" v="2708" actId="1076"/>
          <ac:spMkLst>
            <pc:docMk/>
            <pc:sldMk cId="2150980151" sldId="283"/>
            <ac:spMk id="33" creationId="{79B38899-53F0-43E9-A147-D439DCA9F142}"/>
          </ac:spMkLst>
        </pc:spChg>
        <pc:spChg chg="mod">
          <ac:chgData name="Petra Božena Škrabo" userId="b8df96bb-861e-47de-abc0-5120b8cb7585" providerId="ADAL" clId="{B8BD8A45-37ED-4E16-89B3-6BC33BD6449D}" dt="2021-01-17T16:08:39.727" v="2707" actId="1076"/>
          <ac:spMkLst>
            <pc:docMk/>
            <pc:sldMk cId="2150980151" sldId="283"/>
            <ac:spMk id="34" creationId="{77A44264-1E68-46C8-A503-FBE824C9A35A}"/>
          </ac:spMkLst>
        </pc:spChg>
        <pc:spChg chg="mod">
          <ac:chgData name="Petra Božena Škrabo" userId="b8df96bb-861e-47de-abc0-5120b8cb7585" providerId="ADAL" clId="{B8BD8A45-37ED-4E16-89B3-6BC33BD6449D}" dt="2021-01-17T17:41:03.647" v="2817" actId="114"/>
          <ac:spMkLst>
            <pc:docMk/>
            <pc:sldMk cId="2150980151" sldId="283"/>
            <ac:spMk id="35" creationId="{8B75586F-7B68-4454-BB8E-A8B11E9CDFAA}"/>
          </ac:spMkLst>
        </pc:spChg>
        <pc:picChg chg="add mod">
          <ac:chgData name="Petra Božena Škrabo" userId="b8df96bb-861e-47de-abc0-5120b8cb7585" providerId="ADAL" clId="{B8BD8A45-37ED-4E16-89B3-6BC33BD6449D}" dt="2021-01-17T13:44:59.823" v="66" actId="14100"/>
          <ac:picMkLst>
            <pc:docMk/>
            <pc:sldMk cId="2150980151" sldId="283"/>
            <ac:picMk id="19" creationId="{130B386E-0C70-462C-B686-1EABEB683B43}"/>
          </ac:picMkLst>
        </pc:picChg>
        <pc:picChg chg="add del mod">
          <ac:chgData name="Petra Božena Škrabo" userId="b8df96bb-861e-47de-abc0-5120b8cb7585" providerId="ADAL" clId="{B8BD8A45-37ED-4E16-89B3-6BC33BD6449D}" dt="2021-01-17T17:36:05.044" v="2764" actId="478"/>
          <ac:picMkLst>
            <pc:docMk/>
            <pc:sldMk cId="2150980151" sldId="283"/>
            <ac:picMk id="21" creationId="{7C9F34C7-D7D4-4512-990B-4EB6B66FEBFE}"/>
          </ac:picMkLst>
        </pc:picChg>
        <pc:picChg chg="add mod">
          <ac:chgData name="Petra Božena Škrabo" userId="b8df96bb-861e-47de-abc0-5120b8cb7585" providerId="ADAL" clId="{B8BD8A45-37ED-4E16-89B3-6BC33BD6449D}" dt="2021-01-17T17:36:09.497" v="2766" actId="1076"/>
          <ac:picMkLst>
            <pc:docMk/>
            <pc:sldMk cId="2150980151" sldId="283"/>
            <ac:picMk id="25" creationId="{79D072EC-7388-4677-8769-91646A6E66B7}"/>
          </ac:picMkLst>
        </pc:picChg>
        <pc:picChg chg="del mod">
          <ac:chgData name="Petra Božena Škrabo" userId="b8df96bb-861e-47de-abc0-5120b8cb7585" providerId="ADAL" clId="{B8BD8A45-37ED-4E16-89B3-6BC33BD6449D}" dt="2021-01-17T15:26:21.469" v="2299" actId="478"/>
          <ac:picMkLst>
            <pc:docMk/>
            <pc:sldMk cId="2150980151" sldId="283"/>
            <ac:picMk id="29" creationId="{C4161E52-C73E-4849-82DF-EE4FB92382E6}"/>
          </ac:picMkLst>
        </pc:picChg>
        <pc:picChg chg="del mod">
          <ac:chgData name="Petra Božena Škrabo" userId="b8df96bb-861e-47de-abc0-5120b8cb7585" providerId="ADAL" clId="{B8BD8A45-37ED-4E16-89B3-6BC33BD6449D}" dt="2021-01-17T13:44:41.820" v="39" actId="478"/>
          <ac:picMkLst>
            <pc:docMk/>
            <pc:sldMk cId="2150980151" sldId="283"/>
            <ac:picMk id="36" creationId="{0E731DAD-54ED-4C7D-8AD3-D16EB1FF898F}"/>
          </ac:picMkLst>
        </pc:picChg>
        <pc:cxnChg chg="mod">
          <ac:chgData name="Petra Božena Škrabo" userId="b8df96bb-861e-47de-abc0-5120b8cb7585" providerId="ADAL" clId="{B8BD8A45-37ED-4E16-89B3-6BC33BD6449D}" dt="2021-01-17T13:44:48.339" v="63" actId="1036"/>
          <ac:cxnSpMkLst>
            <pc:docMk/>
            <pc:sldMk cId="2150980151" sldId="283"/>
            <ac:cxnSpMk id="4" creationId="{A8C7D060-F1BB-4DBA-B454-D0AD401016C3}"/>
          </ac:cxnSpMkLst>
        </pc:cxnChg>
        <pc:cxnChg chg="mod">
          <ac:chgData name="Petra Božena Škrabo" userId="b8df96bb-861e-47de-abc0-5120b8cb7585" providerId="ADAL" clId="{B8BD8A45-37ED-4E16-89B3-6BC33BD6449D}" dt="2021-01-17T13:44:48.339" v="63" actId="1036"/>
          <ac:cxnSpMkLst>
            <pc:docMk/>
            <pc:sldMk cId="2150980151" sldId="283"/>
            <ac:cxnSpMk id="5" creationId="{68339319-6DC8-4462-90AB-13868DC0B95B}"/>
          </ac:cxnSpMkLst>
        </pc:cxnChg>
        <pc:cxnChg chg="mod">
          <ac:chgData name="Petra Božena Škrabo" userId="b8df96bb-861e-47de-abc0-5120b8cb7585" providerId="ADAL" clId="{B8BD8A45-37ED-4E16-89B3-6BC33BD6449D}" dt="2021-01-17T13:44:48.339" v="63" actId="1036"/>
          <ac:cxnSpMkLst>
            <pc:docMk/>
            <pc:sldMk cId="2150980151" sldId="283"/>
            <ac:cxnSpMk id="24" creationId="{1005B13E-D64D-4221-BDFC-9624DC9BAE10}"/>
          </ac:cxnSpMkLst>
        </pc:cxnChg>
      </pc:sldChg>
      <pc:sldChg chg="modSp mod">
        <pc:chgData name="Petra Božena Škrabo" userId="b8df96bb-861e-47de-abc0-5120b8cb7585" providerId="ADAL" clId="{B8BD8A45-37ED-4E16-89B3-6BC33BD6449D}" dt="2021-01-17T17:43:51.977" v="2840" actId="114"/>
        <pc:sldMkLst>
          <pc:docMk/>
          <pc:sldMk cId="1029277264" sldId="284"/>
        </pc:sldMkLst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2" creationId="{4678ED90-99E3-47FB-81A2-42234884653A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4" creationId="{84EFBE9C-6E3B-4CF4-A9A3-7829AF3B2481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6" creationId="{783FADFF-A930-436B-B926-47B53AFE4B31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14" creationId="{748C187D-91E2-4758-A550-2DDAB9BB00CB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15" creationId="{98DDDC69-1652-47AA-927A-B2A9751DA185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16" creationId="{31B2B80D-2618-41DD-8CD3-D7AB90339F48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17" creationId="{BAA8F313-7FD0-467F-8025-48A84FD3B1AB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18" creationId="{B919172F-BA45-4561-9513-550634E83944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20" creationId="{BC01667F-B663-43E4-ACC9-4E95DE025211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21" creationId="{D02B82A3-1B92-4A9F-99E8-C40F97DAA2D7}"/>
          </ac:spMkLst>
        </pc:spChg>
        <pc:spChg chg="mod">
          <ac:chgData name="Petra Božena Škrabo" userId="b8df96bb-861e-47de-abc0-5120b8cb7585" providerId="ADAL" clId="{B8BD8A45-37ED-4E16-89B3-6BC33BD6449D}" dt="2021-01-17T13:44:28.632" v="36" actId="1035"/>
          <ac:spMkLst>
            <pc:docMk/>
            <pc:sldMk cId="1029277264" sldId="284"/>
            <ac:spMk id="22" creationId="{F9048845-6682-46B9-AD77-768397570D3D}"/>
          </ac:spMkLst>
        </pc:spChg>
        <pc:spChg chg="mod">
          <ac:chgData name="Petra Božena Škrabo" userId="b8df96bb-861e-47de-abc0-5120b8cb7585" providerId="ADAL" clId="{B8BD8A45-37ED-4E16-89B3-6BC33BD6449D}" dt="2021-01-17T17:43:51.977" v="2840" actId="114"/>
          <ac:spMkLst>
            <pc:docMk/>
            <pc:sldMk cId="1029277264" sldId="284"/>
            <ac:spMk id="24" creationId="{F4DD603E-7CD9-487D-A8CE-2648F4099034}"/>
          </ac:spMkLst>
        </pc:spChg>
        <pc:spChg chg="mod">
          <ac:chgData name="Petra Božena Škrabo" userId="b8df96bb-861e-47de-abc0-5120b8cb7585" providerId="ADAL" clId="{B8BD8A45-37ED-4E16-89B3-6BC33BD6449D}" dt="2021-01-17T17:43:42.470" v="2838" actId="114"/>
          <ac:spMkLst>
            <pc:docMk/>
            <pc:sldMk cId="1029277264" sldId="284"/>
            <ac:spMk id="25" creationId="{43DFF562-52B7-4FDB-969B-5FBDF61A9D52}"/>
          </ac:spMkLst>
        </pc:spChg>
        <pc:spChg chg="mod">
          <ac:chgData name="Petra Božena Škrabo" userId="b8df96bb-861e-47de-abc0-5120b8cb7585" providerId="ADAL" clId="{B8BD8A45-37ED-4E16-89B3-6BC33BD6449D}" dt="2021-01-17T17:43:49.874" v="2839" actId="114"/>
          <ac:spMkLst>
            <pc:docMk/>
            <pc:sldMk cId="1029277264" sldId="284"/>
            <ac:spMk id="28" creationId="{8BEF18C9-7747-40C8-B146-4D6E7E50E723}"/>
          </ac:spMkLst>
        </pc:spChg>
        <pc:picChg chg="mod">
          <ac:chgData name="Petra Božena Škrabo" userId="b8df96bb-861e-47de-abc0-5120b8cb7585" providerId="ADAL" clId="{B8BD8A45-37ED-4E16-89B3-6BC33BD6449D}" dt="2021-01-17T13:45:26" v="67" actId="14100"/>
          <ac:picMkLst>
            <pc:docMk/>
            <pc:sldMk cId="1029277264" sldId="284"/>
            <ac:picMk id="30" creationId="{3DB5BC75-7E96-46A7-B378-3312D78E63C8}"/>
          </ac:picMkLst>
        </pc:picChg>
        <pc:cxnChg chg="mod">
          <ac:chgData name="Petra Božena Škrabo" userId="b8df96bb-861e-47de-abc0-5120b8cb7585" providerId="ADAL" clId="{B8BD8A45-37ED-4E16-89B3-6BC33BD6449D}" dt="2021-01-17T13:44:28.632" v="36" actId="1035"/>
          <ac:cxnSpMkLst>
            <pc:docMk/>
            <pc:sldMk cId="1029277264" sldId="284"/>
            <ac:cxnSpMk id="8" creationId="{8F94F18B-F8C7-42DB-B201-487AC200F181}"/>
          </ac:cxnSpMkLst>
        </pc:cxnChg>
        <pc:cxnChg chg="mod">
          <ac:chgData name="Petra Božena Škrabo" userId="b8df96bb-861e-47de-abc0-5120b8cb7585" providerId="ADAL" clId="{B8BD8A45-37ED-4E16-89B3-6BC33BD6449D}" dt="2021-01-17T13:44:28.632" v="36" actId="1035"/>
          <ac:cxnSpMkLst>
            <pc:docMk/>
            <pc:sldMk cId="1029277264" sldId="284"/>
            <ac:cxnSpMk id="12" creationId="{C67E87C2-39A6-4FEF-9517-3A1C1549DB6A}"/>
          </ac:cxnSpMkLst>
        </pc:cxnChg>
      </pc:sldChg>
      <pc:sldChg chg="modSp mod">
        <pc:chgData name="Petra Božena Škrabo" userId="b8df96bb-861e-47de-abc0-5120b8cb7585" providerId="ADAL" clId="{B8BD8A45-37ED-4E16-89B3-6BC33BD6449D}" dt="2021-01-17T17:46:02.990" v="2924" actId="114"/>
        <pc:sldMkLst>
          <pc:docMk/>
          <pc:sldMk cId="3742672626" sldId="287"/>
        </pc:sldMkLst>
        <pc:spChg chg="mod">
          <ac:chgData name="Petra Božena Škrabo" userId="b8df96bb-861e-47de-abc0-5120b8cb7585" providerId="ADAL" clId="{B8BD8A45-37ED-4E16-89B3-6BC33BD6449D}" dt="2021-01-17T15:52:50.240" v="2612" actId="113"/>
          <ac:spMkLst>
            <pc:docMk/>
            <pc:sldMk cId="3742672626" sldId="287"/>
            <ac:spMk id="2" creationId="{2625E043-0BC8-40D9-A031-779D2D8C63EF}"/>
          </ac:spMkLst>
        </pc:spChg>
        <pc:spChg chg="mod">
          <ac:chgData name="Petra Božena Škrabo" userId="b8df96bb-861e-47de-abc0-5120b8cb7585" providerId="ADAL" clId="{B8BD8A45-37ED-4E16-89B3-6BC33BD6449D}" dt="2021-01-17T15:28:05.235" v="2306" actId="2085"/>
          <ac:spMkLst>
            <pc:docMk/>
            <pc:sldMk cId="3742672626" sldId="287"/>
            <ac:spMk id="6" creationId="{701B6C23-F7C3-4369-949C-30588D83F377}"/>
          </ac:spMkLst>
        </pc:spChg>
        <pc:spChg chg="mod">
          <ac:chgData name="Petra Božena Škrabo" userId="b8df96bb-861e-47de-abc0-5120b8cb7585" providerId="ADAL" clId="{B8BD8A45-37ED-4E16-89B3-6BC33BD6449D}" dt="2021-01-17T15:27:29.241" v="2303" actId="207"/>
          <ac:spMkLst>
            <pc:docMk/>
            <pc:sldMk cId="3742672626" sldId="287"/>
            <ac:spMk id="7" creationId="{D8412DC6-419C-42C0-BAF8-BC008BAE33D7}"/>
          </ac:spMkLst>
        </pc:spChg>
        <pc:spChg chg="mod">
          <ac:chgData name="Petra Božena Škrabo" userId="b8df96bb-861e-47de-abc0-5120b8cb7585" providerId="ADAL" clId="{B8BD8A45-37ED-4E16-89B3-6BC33BD6449D}" dt="2021-01-17T15:27:34.311" v="2304" actId="207"/>
          <ac:spMkLst>
            <pc:docMk/>
            <pc:sldMk cId="3742672626" sldId="287"/>
            <ac:spMk id="8" creationId="{96281B10-D1F9-42CF-8E59-C37EB0768704}"/>
          </ac:spMkLst>
        </pc:spChg>
        <pc:spChg chg="mod">
          <ac:chgData name="Petra Božena Škrabo" userId="b8df96bb-861e-47de-abc0-5120b8cb7585" providerId="ADAL" clId="{B8BD8A45-37ED-4E16-89B3-6BC33BD6449D}" dt="2021-01-17T17:46:02.990" v="2924" actId="114"/>
          <ac:spMkLst>
            <pc:docMk/>
            <pc:sldMk cId="3742672626" sldId="287"/>
            <ac:spMk id="13" creationId="{CFD26E11-BA03-442C-81B9-02E241F7E16E}"/>
          </ac:spMkLst>
        </pc:spChg>
        <pc:spChg chg="mod">
          <ac:chgData name="Petra Božena Škrabo" userId="b8df96bb-861e-47de-abc0-5120b8cb7585" providerId="ADAL" clId="{B8BD8A45-37ED-4E16-89B3-6BC33BD6449D}" dt="2021-01-17T15:27:18.838" v="2302" actId="207"/>
          <ac:spMkLst>
            <pc:docMk/>
            <pc:sldMk cId="3742672626" sldId="287"/>
            <ac:spMk id="15" creationId="{F7B7DBAD-6535-4F30-A534-29F1C4F330CB}"/>
          </ac:spMkLst>
        </pc:spChg>
      </pc:sldChg>
      <pc:sldChg chg="addSp delSp modSp mod">
        <pc:chgData name="Petra Božena Škrabo" userId="b8df96bb-861e-47de-abc0-5120b8cb7585" providerId="ADAL" clId="{B8BD8A45-37ED-4E16-89B3-6BC33BD6449D}" dt="2021-01-17T18:18:27.571" v="3822" actId="20577"/>
        <pc:sldMkLst>
          <pc:docMk/>
          <pc:sldMk cId="4138671348" sldId="288"/>
        </pc:sldMkLst>
        <pc:spChg chg="add mod">
          <ac:chgData name="Petra Božena Škrabo" userId="b8df96bb-861e-47de-abc0-5120b8cb7585" providerId="ADAL" clId="{B8BD8A45-37ED-4E16-89B3-6BC33BD6449D}" dt="2021-01-17T18:14:44.524" v="3705" actId="20577"/>
          <ac:spMkLst>
            <pc:docMk/>
            <pc:sldMk cId="4138671348" sldId="288"/>
            <ac:spMk id="5" creationId="{A5953B8D-2991-4A71-BF62-53C27AF961AB}"/>
          </ac:spMkLst>
        </pc:spChg>
        <pc:spChg chg="add mod ord">
          <ac:chgData name="Petra Božena Škrabo" userId="b8df96bb-861e-47de-abc0-5120b8cb7585" providerId="ADAL" clId="{B8BD8A45-37ED-4E16-89B3-6BC33BD6449D}" dt="2021-01-17T15:31:26.268" v="2331" actId="207"/>
          <ac:spMkLst>
            <pc:docMk/>
            <pc:sldMk cId="4138671348" sldId="288"/>
            <ac:spMk id="13" creationId="{EDF73447-62C1-43C7-B634-E5D0F418F264}"/>
          </ac:spMkLst>
        </pc:spChg>
        <pc:spChg chg="add mod">
          <ac:chgData name="Petra Božena Škrabo" userId="b8df96bb-861e-47de-abc0-5120b8cb7585" providerId="ADAL" clId="{B8BD8A45-37ED-4E16-89B3-6BC33BD6449D}" dt="2021-01-17T18:15:27.579" v="3706" actId="122"/>
          <ac:spMkLst>
            <pc:docMk/>
            <pc:sldMk cId="4138671348" sldId="288"/>
            <ac:spMk id="14" creationId="{1D0F7847-3314-4799-AB26-B77777A51F42}"/>
          </ac:spMkLst>
        </pc:spChg>
        <pc:spChg chg="add mod">
          <ac:chgData name="Petra Božena Škrabo" userId="b8df96bb-861e-47de-abc0-5120b8cb7585" providerId="ADAL" clId="{B8BD8A45-37ED-4E16-89B3-6BC33BD6449D}" dt="2021-01-17T14:40:54.396" v="1410" actId="113"/>
          <ac:spMkLst>
            <pc:docMk/>
            <pc:sldMk cId="4138671348" sldId="288"/>
            <ac:spMk id="16" creationId="{BEFF081A-B934-4075-BD27-7D714C291543}"/>
          </ac:spMkLst>
        </pc:spChg>
        <pc:spChg chg="mod">
          <ac:chgData name="Petra Božena Škrabo" userId="b8df96bb-861e-47de-abc0-5120b8cb7585" providerId="ADAL" clId="{B8BD8A45-37ED-4E16-89B3-6BC33BD6449D}" dt="2021-01-17T15:31:47.457" v="2333" actId="207"/>
          <ac:spMkLst>
            <pc:docMk/>
            <pc:sldMk cId="4138671348" sldId="288"/>
            <ac:spMk id="18" creationId="{41D935F8-3D6A-46E6-8094-A2FBA20A70E7}"/>
          </ac:spMkLst>
        </pc:spChg>
        <pc:spChg chg="mod">
          <ac:chgData name="Petra Božena Škrabo" userId="b8df96bb-861e-47de-abc0-5120b8cb7585" providerId="ADAL" clId="{B8BD8A45-37ED-4E16-89B3-6BC33BD6449D}" dt="2021-01-17T14:25:45.537" v="1059"/>
          <ac:spMkLst>
            <pc:docMk/>
            <pc:sldMk cId="4138671348" sldId="288"/>
            <ac:spMk id="19" creationId="{6A839BD6-1BDF-4B6B-825E-AAE7A7BE8433}"/>
          </ac:spMkLst>
        </pc:spChg>
        <pc:spChg chg="mod">
          <ac:chgData name="Petra Božena Škrabo" userId="b8df96bb-861e-47de-abc0-5120b8cb7585" providerId="ADAL" clId="{B8BD8A45-37ED-4E16-89B3-6BC33BD6449D}" dt="2021-01-17T14:27:02.577" v="1099" actId="1076"/>
          <ac:spMkLst>
            <pc:docMk/>
            <pc:sldMk cId="4138671348" sldId="288"/>
            <ac:spMk id="21" creationId="{55F87E3D-B7F4-401B-9A2A-44C8CDDD9DBC}"/>
          </ac:spMkLst>
        </pc:spChg>
        <pc:spChg chg="mod">
          <ac:chgData name="Petra Božena Škrabo" userId="b8df96bb-861e-47de-abc0-5120b8cb7585" providerId="ADAL" clId="{B8BD8A45-37ED-4E16-89B3-6BC33BD6449D}" dt="2021-01-17T14:26:52.110" v="1086"/>
          <ac:spMkLst>
            <pc:docMk/>
            <pc:sldMk cId="4138671348" sldId="288"/>
            <ac:spMk id="22" creationId="{14A00EE1-4D12-475D-9DC5-F653CE6ED043}"/>
          </ac:spMkLst>
        </pc:spChg>
        <pc:spChg chg="add del mod">
          <ac:chgData name="Petra Božena Škrabo" userId="b8df96bb-861e-47de-abc0-5120b8cb7585" providerId="ADAL" clId="{B8BD8A45-37ED-4E16-89B3-6BC33BD6449D}" dt="2021-01-17T15:31:45.227" v="2332" actId="207"/>
          <ac:spMkLst>
            <pc:docMk/>
            <pc:sldMk cId="4138671348" sldId="288"/>
            <ac:spMk id="25" creationId="{310AA79A-288D-4830-B26D-0233B3A63D5B}"/>
          </ac:spMkLst>
        </pc:spChg>
        <pc:spChg chg="mod">
          <ac:chgData name="Petra Božena Škrabo" userId="b8df96bb-861e-47de-abc0-5120b8cb7585" providerId="ADAL" clId="{B8BD8A45-37ED-4E16-89B3-6BC33BD6449D}" dt="2021-01-17T14:40:28.908" v="1404" actId="20577"/>
          <ac:spMkLst>
            <pc:docMk/>
            <pc:sldMk cId="4138671348" sldId="288"/>
            <ac:spMk id="27" creationId="{CA1E8B98-314E-4026-B21B-E254E48ABEDC}"/>
          </ac:spMkLst>
        </pc:spChg>
        <pc:spChg chg="mod">
          <ac:chgData name="Petra Božena Škrabo" userId="b8df96bb-861e-47de-abc0-5120b8cb7585" providerId="ADAL" clId="{B8BD8A45-37ED-4E16-89B3-6BC33BD6449D}" dt="2021-01-17T14:40:20.509" v="1399"/>
          <ac:spMkLst>
            <pc:docMk/>
            <pc:sldMk cId="4138671348" sldId="288"/>
            <ac:spMk id="28" creationId="{7C70058C-502D-4498-9EE5-C818464BE04A}"/>
          </ac:spMkLst>
        </pc:spChg>
        <pc:spChg chg="mod">
          <ac:chgData name="Petra Božena Škrabo" userId="b8df96bb-861e-47de-abc0-5120b8cb7585" providerId="ADAL" clId="{B8BD8A45-37ED-4E16-89B3-6BC33BD6449D}" dt="2021-01-17T18:18:27.571" v="3822" actId="20577"/>
          <ac:spMkLst>
            <pc:docMk/>
            <pc:sldMk cId="4138671348" sldId="288"/>
            <ac:spMk id="48" creationId="{5DD29859-A613-4D87-8BA1-C8F0FEB1CB2B}"/>
          </ac:spMkLst>
        </pc:spChg>
        <pc:spChg chg="mod">
          <ac:chgData name="Petra Božena Škrabo" userId="b8df96bb-861e-47de-abc0-5120b8cb7585" providerId="ADAL" clId="{B8BD8A45-37ED-4E16-89B3-6BC33BD6449D}" dt="2021-01-17T14:26:44.657" v="1085" actId="403"/>
          <ac:spMkLst>
            <pc:docMk/>
            <pc:sldMk cId="4138671348" sldId="288"/>
            <ac:spMk id="50" creationId="{7DEB562B-4743-4232-AE62-3B4E19C39E67}"/>
          </ac:spMkLst>
        </pc:spChg>
        <pc:spChg chg="mod">
          <ac:chgData name="Petra Božena Škrabo" userId="b8df96bb-861e-47de-abc0-5120b8cb7585" providerId="ADAL" clId="{B8BD8A45-37ED-4E16-89B3-6BC33BD6449D}" dt="2021-01-17T14:26:44.657" v="1085" actId="403"/>
          <ac:spMkLst>
            <pc:docMk/>
            <pc:sldMk cId="4138671348" sldId="288"/>
            <ac:spMk id="51" creationId="{4222D68E-1180-4279-AAD5-F3B3D3F64E63}"/>
          </ac:spMkLst>
        </pc:spChg>
        <pc:grpChg chg="add mod">
          <ac:chgData name="Petra Božena Škrabo" userId="b8df96bb-861e-47de-abc0-5120b8cb7585" providerId="ADAL" clId="{B8BD8A45-37ED-4E16-89B3-6BC33BD6449D}" dt="2021-01-17T14:44:55.909" v="1633" actId="1076"/>
          <ac:grpSpMkLst>
            <pc:docMk/>
            <pc:sldMk cId="4138671348" sldId="288"/>
            <ac:grpSpMk id="17" creationId="{269AD530-4D86-4CAB-A59F-C9BB0459336F}"/>
          </ac:grpSpMkLst>
        </pc:grpChg>
        <pc:grpChg chg="add mod">
          <ac:chgData name="Petra Božena Škrabo" userId="b8df96bb-861e-47de-abc0-5120b8cb7585" providerId="ADAL" clId="{B8BD8A45-37ED-4E16-89B3-6BC33BD6449D}" dt="2021-01-17T14:39:28.627" v="1368" actId="1076"/>
          <ac:grpSpMkLst>
            <pc:docMk/>
            <pc:sldMk cId="4138671348" sldId="288"/>
            <ac:grpSpMk id="20" creationId="{EB1EA033-022A-4061-8A32-5B3E1B0E63D5}"/>
          </ac:grpSpMkLst>
        </pc:grpChg>
        <pc:grpChg chg="add mod">
          <ac:chgData name="Petra Božena Škrabo" userId="b8df96bb-861e-47de-abc0-5120b8cb7585" providerId="ADAL" clId="{B8BD8A45-37ED-4E16-89B3-6BC33BD6449D}" dt="2021-01-17T18:15:43.116" v="3710" actId="14100"/>
          <ac:grpSpMkLst>
            <pc:docMk/>
            <pc:sldMk cId="4138671348" sldId="288"/>
            <ac:grpSpMk id="26" creationId="{15CDD160-7C91-46DE-8689-59A03F7015D1}"/>
          </ac:grpSpMkLst>
        </pc:grpChg>
        <pc:grpChg chg="mod">
          <ac:chgData name="Petra Božena Škrabo" userId="b8df96bb-861e-47de-abc0-5120b8cb7585" providerId="ADAL" clId="{B8BD8A45-37ED-4E16-89B3-6BC33BD6449D}" dt="2021-01-17T14:39:15.934" v="1366" actId="1036"/>
          <ac:grpSpMkLst>
            <pc:docMk/>
            <pc:sldMk cId="4138671348" sldId="288"/>
            <ac:grpSpMk id="49" creationId="{1AA8CEEF-DFEC-48BA-9A08-85ACCD2BBD36}"/>
          </ac:grpSpMkLst>
        </pc:grpChg>
        <pc:grpChg chg="del mod">
          <ac:chgData name="Petra Božena Škrabo" userId="b8df96bb-861e-47de-abc0-5120b8cb7585" providerId="ADAL" clId="{B8BD8A45-37ED-4E16-89B3-6BC33BD6449D}" dt="2021-01-17T14:40:31.486" v="1405" actId="478"/>
          <ac:grpSpMkLst>
            <pc:docMk/>
            <pc:sldMk cId="4138671348" sldId="288"/>
            <ac:grpSpMk id="52" creationId="{71724CF8-DA68-43AB-A2B5-3B1512D059C9}"/>
          </ac:grpSpMkLst>
        </pc:grpChg>
        <pc:grpChg chg="del mod">
          <ac:chgData name="Petra Božena Škrabo" userId="b8df96bb-861e-47de-abc0-5120b8cb7585" providerId="ADAL" clId="{B8BD8A45-37ED-4E16-89B3-6BC33BD6449D}" dt="2021-01-17T14:27:17.295" v="1103" actId="478"/>
          <ac:grpSpMkLst>
            <pc:docMk/>
            <pc:sldMk cId="4138671348" sldId="288"/>
            <ac:grpSpMk id="55" creationId="{87ECE901-89E7-49F3-8A58-DCD58FCBC284}"/>
          </ac:grpSpMkLst>
        </pc:grpChg>
        <pc:cxnChg chg="add mod">
          <ac:chgData name="Petra Božena Škrabo" userId="b8df96bb-861e-47de-abc0-5120b8cb7585" providerId="ADAL" clId="{B8BD8A45-37ED-4E16-89B3-6BC33BD6449D}" dt="2021-01-17T14:43:48.397" v="1619" actId="13822"/>
          <ac:cxnSpMkLst>
            <pc:docMk/>
            <pc:sldMk cId="4138671348" sldId="288"/>
            <ac:cxnSpMk id="8" creationId="{0DFEC898-5C17-46EF-9C0A-A053534BE8D1}"/>
          </ac:cxnSpMkLst>
        </pc:cxnChg>
        <pc:cxnChg chg="add del mod">
          <ac:chgData name="Petra Božena Škrabo" userId="b8df96bb-861e-47de-abc0-5120b8cb7585" providerId="ADAL" clId="{B8BD8A45-37ED-4E16-89B3-6BC33BD6449D}" dt="2021-01-17T14:42:17.673" v="1463" actId="478"/>
          <ac:cxnSpMkLst>
            <pc:docMk/>
            <pc:sldMk cId="4138671348" sldId="288"/>
            <ac:cxnSpMk id="32" creationId="{C8F5190D-FDED-4453-AAB2-E7D4E26315CE}"/>
          </ac:cxnSpMkLst>
        </pc:cxnChg>
        <pc:cxnChg chg="add del mod">
          <ac:chgData name="Petra Božena Škrabo" userId="b8df96bb-861e-47de-abc0-5120b8cb7585" providerId="ADAL" clId="{B8BD8A45-37ED-4E16-89B3-6BC33BD6449D}" dt="2021-01-17T14:43:27.296" v="1545" actId="478"/>
          <ac:cxnSpMkLst>
            <pc:docMk/>
            <pc:sldMk cId="4138671348" sldId="288"/>
            <ac:cxnSpMk id="34" creationId="{37097D70-C625-4EAB-9B70-3E51742BD2FC}"/>
          </ac:cxnSpMkLst>
        </pc:cxnChg>
        <pc:cxnChg chg="add mod">
          <ac:chgData name="Petra Božena Škrabo" userId="b8df96bb-861e-47de-abc0-5120b8cb7585" providerId="ADAL" clId="{B8BD8A45-37ED-4E16-89B3-6BC33BD6449D}" dt="2021-01-17T14:43:50.682" v="1620" actId="13822"/>
          <ac:cxnSpMkLst>
            <pc:docMk/>
            <pc:sldMk cId="4138671348" sldId="288"/>
            <ac:cxnSpMk id="37" creationId="{67615A9F-F39C-46BF-BF9C-36072FDC1B57}"/>
          </ac:cxnSpMkLst>
        </pc:cxnChg>
      </pc:sldChg>
      <pc:sldChg chg="addSp delSp modSp mod setBg delDesignElem">
        <pc:chgData name="Petra Božena Škrabo" userId="b8df96bb-861e-47de-abc0-5120b8cb7585" providerId="ADAL" clId="{B8BD8A45-37ED-4E16-89B3-6BC33BD6449D}" dt="2021-01-17T18:01:21.274" v="3524" actId="1038"/>
        <pc:sldMkLst>
          <pc:docMk/>
          <pc:sldMk cId="1207414746" sldId="289"/>
        </pc:sldMkLst>
        <pc:spChg chg="mod">
          <ac:chgData name="Petra Božena Škrabo" userId="b8df96bb-861e-47de-abc0-5120b8cb7585" providerId="ADAL" clId="{B8BD8A45-37ED-4E16-89B3-6BC33BD6449D}" dt="2021-01-17T17:49:00.711" v="2940" actId="1076"/>
          <ac:spMkLst>
            <pc:docMk/>
            <pc:sldMk cId="1207414746" sldId="289"/>
            <ac:spMk id="4" creationId="{17EEEA5C-178F-43DF-961C-70B13E864176}"/>
          </ac:spMkLst>
        </pc:spChg>
        <pc:spChg chg="add del mod">
          <ac:chgData name="Petra Božena Škrabo" userId="b8df96bb-861e-47de-abc0-5120b8cb7585" providerId="ADAL" clId="{B8BD8A45-37ED-4E16-89B3-6BC33BD6449D}" dt="2021-01-17T17:58:00.830" v="3322" actId="21"/>
          <ac:spMkLst>
            <pc:docMk/>
            <pc:sldMk cId="1207414746" sldId="289"/>
            <ac:spMk id="6" creationId="{53EF392E-82FA-482C-8699-97DCED959EAE}"/>
          </ac:spMkLst>
        </pc:spChg>
        <pc:spChg chg="mod">
          <ac:chgData name="Petra Božena Škrabo" userId="b8df96bb-861e-47de-abc0-5120b8cb7585" providerId="ADAL" clId="{B8BD8A45-37ED-4E16-89B3-6BC33BD6449D}" dt="2021-01-17T18:00:56.403" v="3481" actId="1038"/>
          <ac:spMkLst>
            <pc:docMk/>
            <pc:sldMk cId="1207414746" sldId="289"/>
            <ac:spMk id="7" creationId="{6D4B58D1-BE71-482F-8899-484E9CBB97F5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1207414746" sldId="289"/>
            <ac:spMk id="8" creationId="{AD21898E-86C0-4C8A-A76C-DF33E844C87A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1207414746" sldId="289"/>
            <ac:spMk id="10" creationId="{5C8F04BD-D093-45D0-B54C-50FDB308B4EE}"/>
          </ac:spMkLst>
        </pc:spChg>
        <pc:spChg chg="add del mod">
          <ac:chgData name="Petra Božena Škrabo" userId="b8df96bb-861e-47de-abc0-5120b8cb7585" providerId="ADAL" clId="{B8BD8A45-37ED-4E16-89B3-6BC33BD6449D}" dt="2021-01-17T18:01:14.597" v="3486" actId="478"/>
          <ac:spMkLst>
            <pc:docMk/>
            <pc:sldMk cId="1207414746" sldId="289"/>
            <ac:spMk id="11" creationId="{CC086DE3-AA0D-4E78-AA9D-CBE0957E13D0}"/>
          </ac:spMkLst>
        </pc:spChg>
        <pc:spChg chg="mod topLvl">
          <ac:chgData name="Petra Božena Škrabo" userId="b8df96bb-861e-47de-abc0-5120b8cb7585" providerId="ADAL" clId="{B8BD8A45-37ED-4E16-89B3-6BC33BD6449D}" dt="2021-01-17T17:48:50.670" v="2934" actId="1035"/>
          <ac:spMkLst>
            <pc:docMk/>
            <pc:sldMk cId="1207414746" sldId="289"/>
            <ac:spMk id="12" creationId="{60A56351-9F84-4BDB-8919-EB0A5A7EF834}"/>
          </ac:spMkLst>
        </pc:spChg>
        <pc:spChg chg="del mod topLvl">
          <ac:chgData name="Petra Božena Škrabo" userId="b8df96bb-861e-47de-abc0-5120b8cb7585" providerId="ADAL" clId="{B8BD8A45-37ED-4E16-89B3-6BC33BD6449D}" dt="2021-01-17T17:57:29.359" v="3250" actId="21"/>
          <ac:spMkLst>
            <pc:docMk/>
            <pc:sldMk cId="1207414746" sldId="289"/>
            <ac:spMk id="19" creationId="{7F460626-4002-4FB0-BD46-3A34A71A08AE}"/>
          </ac:spMkLst>
        </pc:spChg>
        <pc:spChg chg="mod">
          <ac:chgData name="Petra Božena Škrabo" userId="b8df96bb-861e-47de-abc0-5120b8cb7585" providerId="ADAL" clId="{B8BD8A45-37ED-4E16-89B3-6BC33BD6449D}" dt="2021-01-17T17:52:17.264" v="3102" actId="1036"/>
          <ac:spMkLst>
            <pc:docMk/>
            <pc:sldMk cId="1207414746" sldId="289"/>
            <ac:spMk id="21" creationId="{935B158B-3D4F-495B-83A7-C913BFC233FA}"/>
          </ac:spMkLst>
        </pc:spChg>
        <pc:spChg chg="mod">
          <ac:chgData name="Petra Božena Škrabo" userId="b8df96bb-861e-47de-abc0-5120b8cb7585" providerId="ADAL" clId="{B8BD8A45-37ED-4E16-89B3-6BC33BD6449D}" dt="2021-01-17T17:51:22.387" v="3085" actId="1036"/>
          <ac:spMkLst>
            <pc:docMk/>
            <pc:sldMk cId="1207414746" sldId="289"/>
            <ac:spMk id="23" creationId="{86CA90B7-7E6E-4C5C-ABB1-6B29EEEBBD80}"/>
          </ac:spMkLst>
        </pc:spChg>
        <pc:spChg chg="mod">
          <ac:chgData name="Petra Božena Škrabo" userId="b8df96bb-861e-47de-abc0-5120b8cb7585" providerId="ADAL" clId="{B8BD8A45-37ED-4E16-89B3-6BC33BD6449D}" dt="2021-01-17T17:50:46.317" v="3050" actId="1035"/>
          <ac:spMkLst>
            <pc:docMk/>
            <pc:sldMk cId="1207414746" sldId="289"/>
            <ac:spMk id="30" creationId="{5499A3BB-14BE-402A-A636-4AEE0BFD8D31}"/>
          </ac:spMkLst>
        </pc:spChg>
        <pc:spChg chg="mod">
          <ac:chgData name="Petra Božena Škrabo" userId="b8df96bb-861e-47de-abc0-5120b8cb7585" providerId="ADAL" clId="{B8BD8A45-37ED-4E16-89B3-6BC33BD6449D}" dt="2021-01-17T15:08:04.241" v="2063" actId="14100"/>
          <ac:spMkLst>
            <pc:docMk/>
            <pc:sldMk cId="1207414746" sldId="289"/>
            <ac:spMk id="37" creationId="{3E5F5DEB-3875-4FFE-BE89-F07B1F50E62A}"/>
          </ac:spMkLst>
        </pc:spChg>
        <pc:spChg chg="mod">
          <ac:chgData name="Petra Božena Škrabo" userId="b8df96bb-861e-47de-abc0-5120b8cb7585" providerId="ADAL" clId="{B8BD8A45-37ED-4E16-89B3-6BC33BD6449D}" dt="2021-01-17T15:04:30.521" v="2006" actId="165"/>
          <ac:spMkLst>
            <pc:docMk/>
            <pc:sldMk cId="1207414746" sldId="289"/>
            <ac:spMk id="38" creationId="{A2E758FB-E5CC-48A1-A53B-C7B0B580F961}"/>
          </ac:spMkLst>
        </pc:spChg>
        <pc:spChg chg="mod">
          <ac:chgData name="Petra Božena Škrabo" userId="b8df96bb-861e-47de-abc0-5120b8cb7585" providerId="ADAL" clId="{B8BD8A45-37ED-4E16-89B3-6BC33BD6449D}" dt="2021-01-17T15:08:04.420" v="2064" actId="14100"/>
          <ac:spMkLst>
            <pc:docMk/>
            <pc:sldMk cId="1207414746" sldId="289"/>
            <ac:spMk id="39" creationId="{A10EBB42-F613-47FF-BA96-77FD94E336F3}"/>
          </ac:spMkLst>
        </pc:spChg>
        <pc:spChg chg="mod">
          <ac:chgData name="Petra Božena Škrabo" userId="b8df96bb-861e-47de-abc0-5120b8cb7585" providerId="ADAL" clId="{B8BD8A45-37ED-4E16-89B3-6BC33BD6449D}" dt="2021-01-17T15:04:30.521" v="2006" actId="165"/>
          <ac:spMkLst>
            <pc:docMk/>
            <pc:sldMk cId="1207414746" sldId="289"/>
            <ac:spMk id="42" creationId="{A042BC33-D14A-40AA-80FC-F5DDB21CCE4B}"/>
          </ac:spMkLst>
        </pc:spChg>
        <pc:spChg chg="mod">
          <ac:chgData name="Petra Božena Škrabo" userId="b8df96bb-861e-47de-abc0-5120b8cb7585" providerId="ADAL" clId="{B8BD8A45-37ED-4E16-89B3-6BC33BD6449D}" dt="2021-01-17T15:05:15.406" v="2016" actId="14100"/>
          <ac:spMkLst>
            <pc:docMk/>
            <pc:sldMk cId="1207414746" sldId="289"/>
            <ac:spMk id="45" creationId="{27D24963-FF7C-4C85-B861-391C2F161AB2}"/>
          </ac:spMkLst>
        </pc:spChg>
        <pc:spChg chg="mod">
          <ac:chgData name="Petra Božena Škrabo" userId="b8df96bb-861e-47de-abc0-5120b8cb7585" providerId="ADAL" clId="{B8BD8A45-37ED-4E16-89B3-6BC33BD6449D}" dt="2021-01-17T17:54:36.907" v="3157" actId="1037"/>
          <ac:spMkLst>
            <pc:docMk/>
            <pc:sldMk cId="1207414746" sldId="289"/>
            <ac:spMk id="47" creationId="{267B37DD-74FC-4D93-A0CE-425FB7D182E9}"/>
          </ac:spMkLst>
        </pc:spChg>
        <pc:spChg chg="mod">
          <ac:chgData name="Petra Božena Škrabo" userId="b8df96bb-861e-47de-abc0-5120b8cb7585" providerId="ADAL" clId="{B8BD8A45-37ED-4E16-89B3-6BC33BD6449D}" dt="2021-01-17T17:56:00.419" v="3216" actId="1076"/>
          <ac:spMkLst>
            <pc:docMk/>
            <pc:sldMk cId="1207414746" sldId="289"/>
            <ac:spMk id="57" creationId="{36B4C244-16E2-4EE7-96B1-B3A901EFACB9}"/>
          </ac:spMkLst>
        </pc:spChg>
        <pc:spChg chg="del mod">
          <ac:chgData name="Petra Božena Škrabo" userId="b8df96bb-861e-47de-abc0-5120b8cb7585" providerId="ADAL" clId="{B8BD8A45-37ED-4E16-89B3-6BC33BD6449D}" dt="2021-01-17T18:01:02.108" v="3482" actId="21"/>
          <ac:spMkLst>
            <pc:docMk/>
            <pc:sldMk cId="1207414746" sldId="289"/>
            <ac:spMk id="58" creationId="{1A782CF9-3DE5-4EBF-BE17-7A758D6DC922}"/>
          </ac:spMkLst>
        </pc:spChg>
        <pc:spChg chg="del">
          <ac:chgData name="Petra Božena Škrabo" userId="b8df96bb-861e-47de-abc0-5120b8cb7585" providerId="ADAL" clId="{B8BD8A45-37ED-4E16-89B3-6BC33BD6449D}" dt="2021-01-17T15:03:35.548" v="1976" actId="478"/>
          <ac:spMkLst>
            <pc:docMk/>
            <pc:sldMk cId="1207414746" sldId="289"/>
            <ac:spMk id="59" creationId="{7A54207C-AB47-4E50-AF3A-8DDEAE26D142}"/>
          </ac:spMkLst>
        </pc:spChg>
        <pc:spChg chg="del mod">
          <ac:chgData name="Petra Božena Škrabo" userId="b8df96bb-861e-47de-abc0-5120b8cb7585" providerId="ADAL" clId="{B8BD8A45-37ED-4E16-89B3-6BC33BD6449D}" dt="2021-01-17T17:57:29.359" v="3250" actId="21"/>
          <ac:spMkLst>
            <pc:docMk/>
            <pc:sldMk cId="1207414746" sldId="289"/>
            <ac:spMk id="60" creationId="{B9303838-A7A7-48F0-AC5F-26C2B3165C0D}"/>
          </ac:spMkLst>
        </pc:spChg>
        <pc:spChg chg="add del mod">
          <ac:chgData name="Petra Božena Škrabo" userId="b8df96bb-861e-47de-abc0-5120b8cb7585" providerId="ADAL" clId="{B8BD8A45-37ED-4E16-89B3-6BC33BD6449D}" dt="2021-01-17T14:58:33.883" v="1877"/>
          <ac:spMkLst>
            <pc:docMk/>
            <pc:sldMk cId="1207414746" sldId="289"/>
            <ac:spMk id="61" creationId="{E3B49C1D-1A5D-4D96-8EC5-AD22159B8CE2}"/>
          </ac:spMkLst>
        </pc:spChg>
        <pc:spChg chg="mod">
          <ac:chgData name="Petra Božena Škrabo" userId="b8df96bb-861e-47de-abc0-5120b8cb7585" providerId="ADAL" clId="{B8BD8A45-37ED-4E16-89B3-6BC33BD6449D}" dt="2021-01-17T15:00:12.413" v="1912" actId="1076"/>
          <ac:spMkLst>
            <pc:docMk/>
            <pc:sldMk cId="1207414746" sldId="289"/>
            <ac:spMk id="63" creationId="{C89832CC-2FF1-425A-BD48-752118293160}"/>
          </ac:spMkLst>
        </pc:spChg>
        <pc:spChg chg="mod">
          <ac:chgData name="Petra Božena Škrabo" userId="b8df96bb-861e-47de-abc0-5120b8cb7585" providerId="ADAL" clId="{B8BD8A45-37ED-4E16-89B3-6BC33BD6449D}" dt="2021-01-17T15:00:04.515" v="1910" actId="404"/>
          <ac:spMkLst>
            <pc:docMk/>
            <pc:sldMk cId="1207414746" sldId="289"/>
            <ac:spMk id="64" creationId="{CB1E8C44-237D-4BFF-8B5D-8381F7436911}"/>
          </ac:spMkLst>
        </pc:spChg>
        <pc:spChg chg="mod">
          <ac:chgData name="Petra Božena Škrabo" userId="b8df96bb-861e-47de-abc0-5120b8cb7585" providerId="ADAL" clId="{B8BD8A45-37ED-4E16-89B3-6BC33BD6449D}" dt="2021-01-17T15:08:18.800" v="2076" actId="404"/>
          <ac:spMkLst>
            <pc:docMk/>
            <pc:sldMk cId="1207414746" sldId="289"/>
            <ac:spMk id="76" creationId="{2B50B878-1AE8-4712-BBEF-4BF11899009B}"/>
          </ac:spMkLst>
        </pc:spChg>
        <pc:spChg chg="mod">
          <ac:chgData name="Petra Božena Škrabo" userId="b8df96bb-861e-47de-abc0-5120b8cb7585" providerId="ADAL" clId="{B8BD8A45-37ED-4E16-89B3-6BC33BD6449D}" dt="2021-01-17T15:02:30.576" v="1939"/>
          <ac:spMkLst>
            <pc:docMk/>
            <pc:sldMk cId="1207414746" sldId="289"/>
            <ac:spMk id="77" creationId="{C3FECAC2-6EF6-4ADD-BFEF-C0670AEBF02A}"/>
          </ac:spMkLst>
        </pc:spChg>
        <pc:spChg chg="add del mod">
          <ac:chgData name="Petra Božena Škrabo" userId="b8df96bb-861e-47de-abc0-5120b8cb7585" providerId="ADAL" clId="{B8BD8A45-37ED-4E16-89B3-6BC33BD6449D}" dt="2021-01-17T17:57:29.359" v="3250" actId="21"/>
          <ac:spMkLst>
            <pc:docMk/>
            <pc:sldMk cId="1207414746" sldId="289"/>
            <ac:spMk id="79" creationId="{A07A4B28-B083-4F24-9E13-223C45734662}"/>
          </ac:spMkLst>
        </pc:spChg>
        <pc:spChg chg="add del mod">
          <ac:chgData name="Petra Božena Škrabo" userId="b8df96bb-861e-47de-abc0-5120b8cb7585" providerId="ADAL" clId="{B8BD8A45-37ED-4E16-89B3-6BC33BD6449D}" dt="2021-01-17T17:57:29.359" v="3250" actId="21"/>
          <ac:spMkLst>
            <pc:docMk/>
            <pc:sldMk cId="1207414746" sldId="289"/>
            <ac:spMk id="80" creationId="{79B79B48-E47E-4921-9229-05B820C8E02F}"/>
          </ac:spMkLst>
        </pc:spChg>
        <pc:spChg chg="mod">
          <ac:chgData name="Petra Božena Škrabo" userId="b8df96bb-861e-47de-abc0-5120b8cb7585" providerId="ADAL" clId="{B8BD8A45-37ED-4E16-89B3-6BC33BD6449D}" dt="2021-01-17T15:07:34.303" v="2057"/>
          <ac:spMkLst>
            <pc:docMk/>
            <pc:sldMk cId="1207414746" sldId="289"/>
            <ac:spMk id="80" creationId="{8BD22DDE-847B-4FFA-990E-9478D58C3D7D}"/>
          </ac:spMkLst>
        </pc:spChg>
        <pc:spChg chg="mod">
          <ac:chgData name="Petra Božena Škrabo" userId="b8df96bb-861e-47de-abc0-5120b8cb7585" providerId="ADAL" clId="{B8BD8A45-37ED-4E16-89B3-6BC33BD6449D}" dt="2021-01-17T15:07:34.303" v="2057"/>
          <ac:spMkLst>
            <pc:docMk/>
            <pc:sldMk cId="1207414746" sldId="289"/>
            <ac:spMk id="81" creationId="{20C4BB0D-1DDD-4C66-8510-A198E7DB9D55}"/>
          </ac:spMkLst>
        </pc:spChg>
        <pc:spChg chg="mod">
          <ac:chgData name="Petra Božena Škrabo" userId="b8df96bb-861e-47de-abc0-5120b8cb7585" providerId="ADAL" clId="{B8BD8A45-37ED-4E16-89B3-6BC33BD6449D}" dt="2021-01-17T17:54:43.978" v="3164" actId="1038"/>
          <ac:spMkLst>
            <pc:docMk/>
            <pc:sldMk cId="1207414746" sldId="289"/>
            <ac:spMk id="84" creationId="{3BE5C429-202C-48E4-BFBA-1D763EC4D87F}"/>
          </ac:spMkLst>
        </pc:spChg>
        <pc:spChg chg="mod">
          <ac:chgData name="Petra Božena Škrabo" userId="b8df96bb-861e-47de-abc0-5120b8cb7585" providerId="ADAL" clId="{B8BD8A45-37ED-4E16-89B3-6BC33BD6449D}" dt="2021-01-17T17:54:34.780" v="3155" actId="1037"/>
          <ac:spMkLst>
            <pc:docMk/>
            <pc:sldMk cId="1207414746" sldId="289"/>
            <ac:spMk id="85" creationId="{C339DFA9-7830-40CC-8AF6-44B6FE2AE8AC}"/>
          </ac:spMkLst>
        </pc:spChg>
        <pc:spChg chg="mod">
          <ac:chgData name="Petra Božena Škrabo" userId="b8df96bb-861e-47de-abc0-5120b8cb7585" providerId="ADAL" clId="{B8BD8A45-37ED-4E16-89B3-6BC33BD6449D}" dt="2021-01-17T15:09:43.418" v="2131" actId="1076"/>
          <ac:spMkLst>
            <pc:docMk/>
            <pc:sldMk cId="1207414746" sldId="289"/>
            <ac:spMk id="88" creationId="{432B931A-C92B-42F3-94A1-75E07D879725}"/>
          </ac:spMkLst>
        </pc:spChg>
        <pc:spChg chg="mod">
          <ac:chgData name="Petra Božena Škrabo" userId="b8df96bb-861e-47de-abc0-5120b8cb7585" providerId="ADAL" clId="{B8BD8A45-37ED-4E16-89B3-6BC33BD6449D}" dt="2021-01-17T15:09:20.539" v="2126"/>
          <ac:spMkLst>
            <pc:docMk/>
            <pc:sldMk cId="1207414746" sldId="289"/>
            <ac:spMk id="89" creationId="{AB503246-032B-458B-B317-A89240964157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90" creationId="{A2F9355F-CEE0-4C02-98E7-B1849E6B8A93}"/>
          </ac:spMkLst>
        </pc:spChg>
        <pc:spChg chg="add mod">
          <ac:chgData name="Petra Božena Škrabo" userId="b8df96bb-861e-47de-abc0-5120b8cb7585" providerId="ADAL" clId="{B8BD8A45-37ED-4E16-89B3-6BC33BD6449D}" dt="2021-01-17T18:01:21.274" v="3524" actId="1038"/>
          <ac:spMkLst>
            <pc:docMk/>
            <pc:sldMk cId="1207414746" sldId="289"/>
            <ac:spMk id="93" creationId="{D1F2DAC9-FB88-4672-B680-1D3EC249D417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95" creationId="{94DC3B35-2B3E-4DE4-949E-08204FC7B5F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97" creationId="{C99C0905-1B64-45F3-8C28-E6352AE5E0B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99" creationId="{91B0E039-649D-412E-B98E-B255132C1B1B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01" creationId="{FA68B0C6-15AE-4C36-A06D-F6626AA0B13F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03" creationId="{025C3447-CB84-4D05-9D05-10D66CF63A40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05" creationId="{B90A5108-99CA-4C12-BD30-71A638BEC7D1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08" creationId="{1AC5C942-AF63-4EAA-95D6-70CCACE50EC3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09" creationId="{98BEAD98-303E-433F-B56E-433F5CB8EB24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15" creationId="{017855A6-8DB1-4AF6-87AF-2C3F6D37158C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17" creationId="{FA726079-B1A6-44BE-A6B1-33BF9E0D9141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19" creationId="{1E108AEA-1D17-4DB7-AD50-47FDD6FFFD55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20" creationId="{75AE4492-3938-4D76-B9AC-631175AFC373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23" creationId="{3B07959E-A22C-4186-85F7-464A9E81E65F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24" creationId="{DB3C498C-887F-4AE6-A462-50B27485C9AC}"/>
          </ac:spMkLst>
        </pc:spChg>
        <pc:spChg chg="add mod">
          <ac:chgData name="Petra Božena Škrabo" userId="b8df96bb-861e-47de-abc0-5120b8cb7585" providerId="ADAL" clId="{B8BD8A45-37ED-4E16-89B3-6BC33BD6449D}" dt="2021-01-17T18:01:21.274" v="3524" actId="1038"/>
          <ac:spMkLst>
            <pc:docMk/>
            <pc:sldMk cId="1207414746" sldId="289"/>
            <ac:spMk id="126" creationId="{6CDB3C24-0B11-4B41-9425-152A95B59AF1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28" creationId="{C4433F0C-9B47-4734-85A9-9FC743522C60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29" creationId="{333836DD-912C-4B75-A011-168B61990DC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1" creationId="{57EA8A24-649F-4D1D-8D99-5D3C41139892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2" creationId="{97FB2129-E7F7-4751-8655-214C6629C7E4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4" creationId="{F4AB9D00-3EC2-4251-BC06-E003ABE1A661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5" creationId="{80688EE1-9356-4A54-B440-7A406157A32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8" creationId="{6C775E19-D995-41EE-B706-3F5C3B27BB7D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39" creationId="{F3D5B993-5C47-44B2-9995-7664B5104A0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43" creationId="{C3545BEC-D0E4-408D-996D-908CABBED8ED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44" creationId="{084F4381-C618-4F40-8ABE-31FD589F7C78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47" creationId="{2FDC4EC7-34E4-4D17-94FB-5043F8E2CFCF}"/>
          </ac:spMkLst>
        </pc:spChg>
        <pc:spChg chg="mod">
          <ac:chgData name="Petra Božena Škrabo" userId="b8df96bb-861e-47de-abc0-5120b8cb7585" providerId="ADAL" clId="{B8BD8A45-37ED-4E16-89B3-6BC33BD6449D}" dt="2021-01-17T18:01:15.406" v="3487"/>
          <ac:spMkLst>
            <pc:docMk/>
            <pc:sldMk cId="1207414746" sldId="289"/>
            <ac:spMk id="148" creationId="{27898AAF-5240-482F-A6BD-2016D43F0DFD}"/>
          </ac:spMkLst>
        </pc:spChg>
        <pc:spChg chg="add mod">
          <ac:chgData name="Petra Božena Škrabo" userId="b8df96bb-861e-47de-abc0-5120b8cb7585" providerId="ADAL" clId="{B8BD8A45-37ED-4E16-89B3-6BC33BD6449D}" dt="2021-01-17T18:01:21.274" v="3524" actId="1038"/>
          <ac:spMkLst>
            <pc:docMk/>
            <pc:sldMk cId="1207414746" sldId="289"/>
            <ac:spMk id="149" creationId="{467E4B51-487D-4001-9382-9AB82FAC9B41}"/>
          </ac:spMkLst>
        </pc:spChg>
        <pc:spChg chg="add mod">
          <ac:chgData name="Petra Božena Škrabo" userId="b8df96bb-861e-47de-abc0-5120b8cb7585" providerId="ADAL" clId="{B8BD8A45-37ED-4E16-89B3-6BC33BD6449D}" dt="2021-01-17T18:01:21.274" v="3524" actId="1038"/>
          <ac:spMkLst>
            <pc:docMk/>
            <pc:sldMk cId="1207414746" sldId="289"/>
            <ac:spMk id="150" creationId="{FF0CC238-3ACA-4769-AFB3-964841884692}"/>
          </ac:spMkLst>
        </pc:spChg>
        <pc:grpChg chg="add 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2" creationId="{DED02071-9745-463D-B51B-A61E60537F47}"/>
          </ac:grpSpMkLst>
        </pc:grpChg>
        <pc:grpChg chg="del mod topLvl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41" creationId="{8A988B73-C59B-4BCD-8F87-BE68200DECB0}"/>
          </ac:grpSpMkLst>
        </pc:grpChg>
        <pc:grpChg chg="del mod topLvl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43" creationId="{9F353516-6FC2-4C07-A54C-D70B36672B5F}"/>
          </ac:grpSpMkLst>
        </pc:grpChg>
        <pc:grpChg chg="del mod topLvl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44" creationId="{09EB3BB4-D18A-4A0F-9730-2DAD907C3FC2}"/>
          </ac:grpSpMkLst>
        </pc:grpChg>
        <pc:grpChg chg="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49" creationId="{7899E301-C399-463C-92C9-828FF7BF2855}"/>
          </ac:grpSpMkLst>
        </pc:grpChg>
        <pc:grpChg chg="del mod">
          <ac:chgData name="Petra Božena Škrabo" userId="b8df96bb-861e-47de-abc0-5120b8cb7585" providerId="ADAL" clId="{B8BD8A45-37ED-4E16-89B3-6BC33BD6449D}" dt="2021-01-17T15:04:30.521" v="2006" actId="165"/>
          <ac:grpSpMkLst>
            <pc:docMk/>
            <pc:sldMk cId="1207414746" sldId="289"/>
            <ac:grpSpMk id="55" creationId="{FAE3AAE7-A8B5-4457-9C18-783294EB027F}"/>
          </ac:grpSpMkLst>
        </pc:grpChg>
        <pc:grpChg chg="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56" creationId="{2BD57B11-6D92-45E9-9680-837236C3CBCB}"/>
          </ac:grpSpMkLst>
        </pc:grpChg>
        <pc:grpChg chg="add del mod">
          <ac:chgData name="Petra Božena Škrabo" userId="b8df96bb-861e-47de-abc0-5120b8cb7585" providerId="ADAL" clId="{B8BD8A45-37ED-4E16-89B3-6BC33BD6449D}" dt="2021-01-17T15:08:08.851" v="2071" actId="478"/>
          <ac:grpSpMkLst>
            <pc:docMk/>
            <pc:sldMk cId="1207414746" sldId="289"/>
            <ac:grpSpMk id="62" creationId="{9E1134EB-E395-4876-B280-EE4327DB3035}"/>
          </ac:grpSpMkLst>
        </pc:grpChg>
        <pc:grpChg chg="add 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65" creationId="{04F1C968-A96D-4F32-AAE7-72137BD97DB1}"/>
          </ac:grpSpMkLst>
        </pc:grpChg>
        <pc:grpChg chg="mod">
          <ac:chgData name="Petra Božena Škrabo" userId="b8df96bb-861e-47de-abc0-5120b8cb7585" providerId="ADAL" clId="{B8BD8A45-37ED-4E16-89B3-6BC33BD6449D}" dt="2021-01-17T15:02:30.576" v="1939"/>
          <ac:grpSpMkLst>
            <pc:docMk/>
            <pc:sldMk cId="1207414746" sldId="289"/>
            <ac:grpSpMk id="66" creationId="{E706BBB0-201E-423E-B5F5-4C928F874A3E}"/>
          </ac:grpSpMkLst>
        </pc:grpChg>
        <pc:grpChg chg="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73" creationId="{9E9254DA-4D0C-40C2-B078-7DCCD4DB3994}"/>
          </ac:grpSpMkLst>
        </pc:grpChg>
        <pc:grpChg chg="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74" creationId="{9FFB5A53-6EC5-4C17-B837-8DF7F6C06E5A}"/>
          </ac:grpSpMkLst>
        </pc:grpChg>
        <pc:grpChg chg="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75" creationId="{572CF540-36D4-49B5-9242-4B71D6F33C1B}"/>
          </ac:grpSpMkLst>
        </pc:grpChg>
        <pc:grpChg chg="add del mod">
          <ac:chgData name="Petra Božena Škrabo" userId="b8df96bb-861e-47de-abc0-5120b8cb7585" providerId="ADAL" clId="{B8BD8A45-37ED-4E16-89B3-6BC33BD6449D}" dt="2021-01-17T15:08:03.731" v="2060"/>
          <ac:grpSpMkLst>
            <pc:docMk/>
            <pc:sldMk cId="1207414746" sldId="289"/>
            <ac:grpSpMk id="79" creationId="{68E5003C-DE92-4C78-8086-2B024C49B8D2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81" creationId="{CF6C818C-520A-426F-ADBB-8B66E7C3E79B}"/>
          </ac:grpSpMkLst>
        </pc:grpChg>
        <pc:grpChg chg="add 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82" creationId="{BDB34D5E-4D5F-41A5-AB5A-AD03901ED4DA}"/>
          </ac:grpSpMkLst>
        </pc:grpChg>
        <pc:grpChg chg="mod">
          <ac:chgData name="Petra Božena Škrabo" userId="b8df96bb-861e-47de-abc0-5120b8cb7585" providerId="ADAL" clId="{B8BD8A45-37ED-4E16-89B3-6BC33BD6449D}" dt="2021-01-17T15:08:42.505" v="2087"/>
          <ac:grpSpMkLst>
            <pc:docMk/>
            <pc:sldMk cId="1207414746" sldId="289"/>
            <ac:grpSpMk id="83" creationId="{AB3510C9-63BF-4B7D-9F5A-688CDE5B3569}"/>
          </ac:grpSpMkLst>
        </pc:grpChg>
        <pc:grpChg chg="add del mod">
          <ac:chgData name="Petra Božena Škrabo" userId="b8df96bb-861e-47de-abc0-5120b8cb7585" providerId="ADAL" clId="{B8BD8A45-37ED-4E16-89B3-6BC33BD6449D}" dt="2021-01-17T17:57:29.359" v="3250" actId="21"/>
          <ac:grpSpMkLst>
            <pc:docMk/>
            <pc:sldMk cId="1207414746" sldId="289"/>
            <ac:grpSpMk id="87" creationId="{9DCCA065-90FD-4528-ACDE-BB910D83AD3B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94" creationId="{C80C0642-8A9B-417D-BB60-3D99160EA6E4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98" creationId="{0228D041-F223-4151-9540-E21ECB9AF079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02" creationId="{0B1C6E7A-ECDA-4B5B-80B4-B964205E169C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06" creationId="{860F106E-13D9-4B04-BE59-E269EFA13461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07" creationId="{DC5E86F9-69E9-4C96-A70A-01D97BC40B72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11" creationId="{A181E2E0-13C9-4A90-983D-C80B513C1C5F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12" creationId="{FC8EE30E-AFA6-4B47-9193-790D708E6E46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13" creationId="{3E4A71CC-79D7-4C94-B327-03168235CBD3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14" creationId="{BB01A37D-070A-4704-8F21-2F294EF7F707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18" creationId="{EFC6207E-7189-4DFA-BB60-1A5271806862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22" creationId="{B2B27B66-C143-46D6-A590-B4EB3BB65977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27" creationId="{B347360D-80B7-456C-ABB5-394CD6DE752A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30" creationId="{B03F571C-5F92-41CE-B27D-5AEE75058C91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33" creationId="{9FE7932E-C38C-4ABA-83A1-59F155C480D1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36" creationId="{956A88EE-C76A-42FF-B353-7A81E3A931CE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37" creationId="{542AEDEC-E8FE-42D8-9AC6-09C2D9A550A7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41" creationId="{9AF176B2-3151-4060-AF2C-F841A9AA3E92}"/>
          </ac:grpSpMkLst>
        </pc:grpChg>
        <pc:grpChg chg="mod">
          <ac:chgData name="Petra Božena Škrabo" userId="b8df96bb-861e-47de-abc0-5120b8cb7585" providerId="ADAL" clId="{B8BD8A45-37ED-4E16-89B3-6BC33BD6449D}" dt="2021-01-17T18:01:15.406" v="3487"/>
          <ac:grpSpMkLst>
            <pc:docMk/>
            <pc:sldMk cId="1207414746" sldId="289"/>
            <ac:grpSpMk id="142" creationId="{F327B9B6-FFB4-4892-96CE-E58FFC7E25C4}"/>
          </ac:grpSpMkLst>
        </pc:grpChg>
        <pc:grpChg chg="add mod">
          <ac:chgData name="Petra Božena Škrabo" userId="b8df96bb-861e-47de-abc0-5120b8cb7585" providerId="ADAL" clId="{B8BD8A45-37ED-4E16-89B3-6BC33BD6449D}" dt="2021-01-17T18:01:21.274" v="3524" actId="1038"/>
          <ac:grpSpMkLst>
            <pc:docMk/>
            <pc:sldMk cId="1207414746" sldId="289"/>
            <ac:grpSpMk id="146" creationId="{ABBA061C-EE76-4326-8567-2010796C1472}"/>
          </ac:grpSpMkLst>
        </pc:grpChg>
        <pc:picChg chg="del mod topLvl">
          <ac:chgData name="Petra Božena Škrabo" userId="b8df96bb-861e-47de-abc0-5120b8cb7585" providerId="ADAL" clId="{B8BD8A45-37ED-4E16-89B3-6BC33BD6449D}" dt="2021-01-17T17:57:29.359" v="3250" actId="21"/>
          <ac:picMkLst>
            <pc:docMk/>
            <pc:sldMk cId="1207414746" sldId="289"/>
            <ac:picMk id="18" creationId="{915A26CB-ACBA-4FFE-8040-BA56202EA507}"/>
          </ac:picMkLst>
        </pc:picChg>
        <pc:picChg chg="mod">
          <ac:chgData name="Petra Božena Škrabo" userId="b8df96bb-861e-47de-abc0-5120b8cb7585" providerId="ADAL" clId="{B8BD8A45-37ED-4E16-89B3-6BC33BD6449D}" dt="2021-01-17T15:04:30.521" v="2006" actId="165"/>
          <ac:picMkLst>
            <pc:docMk/>
            <pc:sldMk cId="1207414746" sldId="289"/>
            <ac:picMk id="36" creationId="{8602DE5E-CB18-46D7-B579-DC27F5000D42}"/>
          </ac:picMkLst>
        </pc:picChg>
        <pc:picChg chg="mod">
          <ac:chgData name="Petra Božena Škrabo" userId="b8df96bb-861e-47de-abc0-5120b8cb7585" providerId="ADAL" clId="{B8BD8A45-37ED-4E16-89B3-6BC33BD6449D}" dt="2021-01-17T15:04:30.521" v="2006" actId="165"/>
          <ac:picMkLst>
            <pc:docMk/>
            <pc:sldMk cId="1207414746" sldId="289"/>
            <ac:picMk id="40" creationId="{00929930-A5DA-4C29-A93C-7F022CE565A1}"/>
          </ac:picMkLst>
        </pc:picChg>
        <pc:picChg chg="mod">
          <ac:chgData name="Petra Božena Škrabo" userId="b8df96bb-861e-47de-abc0-5120b8cb7585" providerId="ADAL" clId="{B8BD8A45-37ED-4E16-89B3-6BC33BD6449D}" dt="2021-01-17T15:04:30.521" v="2006" actId="165"/>
          <ac:picMkLst>
            <pc:docMk/>
            <pc:sldMk cId="1207414746" sldId="289"/>
            <ac:picMk id="46" creationId="{90AC4AA5-8CF5-4D09-B6B6-81F37C3745FA}"/>
          </ac:picMkLst>
        </pc:picChg>
        <pc:picChg chg="add mod">
          <ac:chgData name="Petra Božena Škrabo" userId="b8df96bb-861e-47de-abc0-5120b8cb7585" providerId="ADAL" clId="{B8BD8A45-37ED-4E16-89B3-6BC33BD6449D}" dt="2021-01-17T18:01:21.274" v="3524" actId="1038"/>
          <ac:picMkLst>
            <pc:docMk/>
            <pc:sldMk cId="1207414746" sldId="289"/>
            <ac:picMk id="92" creationId="{3FCCA177-118C-477A-AAB0-626D0D8FADF6}"/>
          </ac:picMkLst>
        </pc:picChg>
        <pc:picChg chg="mod">
          <ac:chgData name="Petra Božena Škrabo" userId="b8df96bb-861e-47de-abc0-5120b8cb7585" providerId="ADAL" clId="{B8BD8A45-37ED-4E16-89B3-6BC33BD6449D}" dt="2021-01-17T18:01:15.406" v="3487"/>
          <ac:picMkLst>
            <pc:docMk/>
            <pc:sldMk cId="1207414746" sldId="289"/>
            <ac:picMk id="96" creationId="{86EE167F-7FB0-42EE-B5B7-C21C3EB6BE6A}"/>
          </ac:picMkLst>
        </pc:picChg>
        <pc:picChg chg="mod">
          <ac:chgData name="Petra Božena Škrabo" userId="b8df96bb-861e-47de-abc0-5120b8cb7585" providerId="ADAL" clId="{B8BD8A45-37ED-4E16-89B3-6BC33BD6449D}" dt="2021-01-17T18:01:15.406" v="3487"/>
          <ac:picMkLst>
            <pc:docMk/>
            <pc:sldMk cId="1207414746" sldId="289"/>
            <ac:picMk id="100" creationId="{7F353E15-200F-4C57-9945-B02846A07BCC}"/>
          </ac:picMkLst>
        </pc:picChg>
        <pc:picChg chg="mod">
          <ac:chgData name="Petra Božena Škrabo" userId="b8df96bb-861e-47de-abc0-5120b8cb7585" providerId="ADAL" clId="{B8BD8A45-37ED-4E16-89B3-6BC33BD6449D}" dt="2021-01-17T18:01:15.406" v="3487"/>
          <ac:picMkLst>
            <pc:docMk/>
            <pc:sldMk cId="1207414746" sldId="289"/>
            <ac:picMk id="104" creationId="{B1BA46DA-222A-4AEE-9D85-F020758BDFED}"/>
          </ac:picMkLst>
        </pc:picChg>
        <pc:picChg chg="mod">
          <ac:chgData name="Petra Božena Škrabo" userId="b8df96bb-861e-47de-abc0-5120b8cb7585" providerId="ADAL" clId="{B8BD8A45-37ED-4E16-89B3-6BC33BD6449D}" dt="2021-01-17T18:01:15.406" v="3487"/>
          <ac:picMkLst>
            <pc:docMk/>
            <pc:sldMk cId="1207414746" sldId="289"/>
            <ac:picMk id="116" creationId="{7C7291EA-05F5-4C81-A96F-51E05BFB6C7A}"/>
          </ac:picMkLst>
        </pc:picChg>
        <pc:cxnChg chg="mod topLvl">
          <ac:chgData name="Petra Božena Škrabo" userId="b8df96bb-861e-47de-abc0-5120b8cb7585" providerId="ADAL" clId="{B8BD8A45-37ED-4E16-89B3-6BC33BD6449D}" dt="2021-01-17T15:04:47.047" v="2010" actId="164"/>
          <ac:cxnSpMkLst>
            <pc:docMk/>
            <pc:sldMk cId="1207414746" sldId="289"/>
            <ac:cxnSpMk id="14" creationId="{D0D6DD44-9DFA-4121-AE21-FBAAAA0A106A}"/>
          </ac:cxnSpMkLst>
        </pc:cxnChg>
        <pc:cxnChg chg="mod">
          <ac:chgData name="Petra Božena Škrabo" userId="b8df96bb-861e-47de-abc0-5120b8cb7585" providerId="ADAL" clId="{B8BD8A45-37ED-4E16-89B3-6BC33BD6449D}" dt="2021-01-17T17:52:07.148" v="3098" actId="1076"/>
          <ac:cxnSpMkLst>
            <pc:docMk/>
            <pc:sldMk cId="1207414746" sldId="289"/>
            <ac:cxnSpMk id="24" creationId="{A7628FE4-5FC3-4ECB-881D-22701CAF5617}"/>
          </ac:cxnSpMkLst>
        </pc:cxnChg>
        <pc:cxnChg chg="mod">
          <ac:chgData name="Petra Božena Škrabo" userId="b8df96bb-861e-47de-abc0-5120b8cb7585" providerId="ADAL" clId="{B8BD8A45-37ED-4E16-89B3-6BC33BD6449D}" dt="2021-01-17T15:08:30.254" v="2086" actId="1035"/>
          <ac:cxnSpMkLst>
            <pc:docMk/>
            <pc:sldMk cId="1207414746" sldId="289"/>
            <ac:cxnSpMk id="78" creationId="{2B26DB3B-5C53-41E5-B58E-1E239BB49E8E}"/>
          </ac:cxnSpMkLst>
        </pc:cxnChg>
        <pc:cxnChg chg="mod">
          <ac:chgData name="Petra Božena Škrabo" userId="b8df96bb-861e-47de-abc0-5120b8cb7585" providerId="ADAL" clId="{B8BD8A45-37ED-4E16-89B3-6BC33BD6449D}" dt="2021-01-17T15:09:02.377" v="2101" actId="1036"/>
          <ac:cxnSpMkLst>
            <pc:docMk/>
            <pc:sldMk cId="1207414746" sldId="289"/>
            <ac:cxnSpMk id="86" creationId="{641E0A89-B276-4721-A5E2-3A0A2F24E188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91" creationId="{90148699-0537-4177-81C5-A8401F2FBC0C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110" creationId="{2892BA0E-1749-4DE2-86F2-5F1E0BFFC5CF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121" creationId="{E895E572-77F9-4399-9C3C-F532E609E80C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125" creationId="{C7213D6A-0FFC-4DC4-A46E-C84D8218E378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140" creationId="{186B50D7-2A35-4FDE-8B85-4B0B01E2F393}"/>
          </ac:cxnSpMkLst>
        </pc:cxnChg>
        <pc:cxnChg chg="mod">
          <ac:chgData name="Petra Božena Škrabo" userId="b8df96bb-861e-47de-abc0-5120b8cb7585" providerId="ADAL" clId="{B8BD8A45-37ED-4E16-89B3-6BC33BD6449D}" dt="2021-01-17T18:01:15.406" v="3487"/>
          <ac:cxnSpMkLst>
            <pc:docMk/>
            <pc:sldMk cId="1207414746" sldId="289"/>
            <ac:cxnSpMk id="145" creationId="{721C801D-FE10-491C-8C67-26D2620F062B}"/>
          </ac:cxnSpMkLst>
        </pc:cxnChg>
      </pc:sldChg>
      <pc:sldChg chg="delSp modSp mod">
        <pc:chgData name="Petra Božena Škrabo" userId="b8df96bb-861e-47de-abc0-5120b8cb7585" providerId="ADAL" clId="{B8BD8A45-37ED-4E16-89B3-6BC33BD6449D}" dt="2021-01-17T18:13:42.888" v="3698" actId="114"/>
        <pc:sldMkLst>
          <pc:docMk/>
          <pc:sldMk cId="746640267" sldId="290"/>
        </pc:sldMkLst>
        <pc:spChg chg="mod">
          <ac:chgData name="Petra Božena Škrabo" userId="b8df96bb-861e-47de-abc0-5120b8cb7585" providerId="ADAL" clId="{B8BD8A45-37ED-4E16-89B3-6BC33BD6449D}" dt="2021-01-17T15:31:04.222" v="2330" actId="1036"/>
          <ac:spMkLst>
            <pc:docMk/>
            <pc:sldMk cId="746640267" sldId="290"/>
            <ac:spMk id="5" creationId="{5BC83BEF-C143-4FBB-885B-FC479A06A7CE}"/>
          </ac:spMkLst>
        </pc:spChg>
        <pc:spChg chg="mod">
          <ac:chgData name="Petra Božena Škrabo" userId="b8df96bb-861e-47de-abc0-5120b8cb7585" providerId="ADAL" clId="{B8BD8A45-37ED-4E16-89B3-6BC33BD6449D}" dt="2021-01-17T18:13:42.888" v="3698" actId="114"/>
          <ac:spMkLst>
            <pc:docMk/>
            <pc:sldMk cId="746640267" sldId="290"/>
            <ac:spMk id="19" creationId="{10675DD1-DA83-4404-9F36-DDB25D2703B9}"/>
          </ac:spMkLst>
        </pc:spChg>
        <pc:spChg chg="mod">
          <ac:chgData name="Petra Božena Škrabo" userId="b8df96bb-861e-47de-abc0-5120b8cb7585" providerId="ADAL" clId="{B8BD8A45-37ED-4E16-89B3-6BC33BD6449D}" dt="2021-01-17T15:30:29.305" v="2321" actId="207"/>
          <ac:spMkLst>
            <pc:docMk/>
            <pc:sldMk cId="746640267" sldId="290"/>
            <ac:spMk id="23" creationId="{26AD5E03-E2FB-4D9B-8DA8-F9DEBFFC87F5}"/>
          </ac:spMkLst>
        </pc:spChg>
        <pc:spChg chg="mod">
          <ac:chgData name="Petra Božena Škrabo" userId="b8df96bb-861e-47de-abc0-5120b8cb7585" providerId="ADAL" clId="{B8BD8A45-37ED-4E16-89B3-6BC33BD6449D}" dt="2021-01-17T15:30:15.202" v="2319" actId="207"/>
          <ac:spMkLst>
            <pc:docMk/>
            <pc:sldMk cId="746640267" sldId="290"/>
            <ac:spMk id="25" creationId="{F2BA788C-3AD6-4D31-B74E-0EEA0DD1D739}"/>
          </ac:spMkLst>
        </pc:spChg>
        <pc:spChg chg="mod">
          <ac:chgData name="Petra Božena Škrabo" userId="b8df96bb-861e-47de-abc0-5120b8cb7585" providerId="ADAL" clId="{B8BD8A45-37ED-4E16-89B3-6BC33BD6449D}" dt="2021-01-17T15:29:47.568" v="2317" actId="207"/>
          <ac:spMkLst>
            <pc:docMk/>
            <pc:sldMk cId="746640267" sldId="290"/>
            <ac:spMk id="26" creationId="{97B12E04-C863-4768-AC20-4CF8CCA65741}"/>
          </ac:spMkLst>
        </pc:spChg>
        <pc:spChg chg="mod">
          <ac:chgData name="Petra Božena Škrabo" userId="b8df96bb-861e-47de-abc0-5120b8cb7585" providerId="ADAL" clId="{B8BD8A45-37ED-4E16-89B3-6BC33BD6449D}" dt="2021-01-17T18:13:17.386" v="3695" actId="20577"/>
          <ac:spMkLst>
            <pc:docMk/>
            <pc:sldMk cId="746640267" sldId="290"/>
            <ac:spMk id="27" creationId="{AF951EE6-33FA-4647-962A-67F7F46876B9}"/>
          </ac:spMkLst>
        </pc:spChg>
        <pc:spChg chg="mod">
          <ac:chgData name="Petra Božena Škrabo" userId="b8df96bb-861e-47de-abc0-5120b8cb7585" providerId="ADAL" clId="{B8BD8A45-37ED-4E16-89B3-6BC33BD6449D}" dt="2021-01-17T15:30:47.989" v="2324" actId="207"/>
          <ac:spMkLst>
            <pc:docMk/>
            <pc:sldMk cId="746640267" sldId="290"/>
            <ac:spMk id="32" creationId="{22DD77AA-9C4E-4C75-872C-B065E8047ED6}"/>
          </ac:spMkLst>
        </pc:spChg>
        <pc:spChg chg="mod">
          <ac:chgData name="Petra Božena Škrabo" userId="b8df96bb-861e-47de-abc0-5120b8cb7585" providerId="ADAL" clId="{B8BD8A45-37ED-4E16-89B3-6BC33BD6449D}" dt="2021-01-17T15:30:40.031" v="2322" actId="207"/>
          <ac:spMkLst>
            <pc:docMk/>
            <pc:sldMk cId="746640267" sldId="290"/>
            <ac:spMk id="35" creationId="{E3A8B981-D2F1-413E-BA39-802C3261A1C2}"/>
          </ac:spMkLst>
        </pc:spChg>
        <pc:picChg chg="mod">
          <ac:chgData name="Petra Božena Škrabo" userId="b8df96bb-861e-47de-abc0-5120b8cb7585" providerId="ADAL" clId="{B8BD8A45-37ED-4E16-89B3-6BC33BD6449D}" dt="2021-01-17T15:30:15.202" v="2319" actId="207"/>
          <ac:picMkLst>
            <pc:docMk/>
            <pc:sldMk cId="746640267" sldId="290"/>
            <ac:picMk id="14" creationId="{8C7D8D1D-98B9-4998-A5B6-75883542C114}"/>
          </ac:picMkLst>
        </pc:picChg>
        <pc:picChg chg="mod">
          <ac:chgData name="Petra Božena Škrabo" userId="b8df96bb-861e-47de-abc0-5120b8cb7585" providerId="ADAL" clId="{B8BD8A45-37ED-4E16-89B3-6BC33BD6449D}" dt="2021-01-17T15:29:47.568" v="2317" actId="207"/>
          <ac:picMkLst>
            <pc:docMk/>
            <pc:sldMk cId="746640267" sldId="290"/>
            <ac:picMk id="15" creationId="{DFFEB326-2AA5-4A5A-8035-EF852034D28D}"/>
          </ac:picMkLst>
        </pc:picChg>
        <pc:picChg chg="mod">
          <ac:chgData name="Petra Božena Škrabo" userId="b8df96bb-861e-47de-abc0-5120b8cb7585" providerId="ADAL" clId="{B8BD8A45-37ED-4E16-89B3-6BC33BD6449D}" dt="2021-01-17T15:30:29.305" v="2321" actId="207"/>
          <ac:picMkLst>
            <pc:docMk/>
            <pc:sldMk cId="746640267" sldId="290"/>
            <ac:picMk id="22" creationId="{D0AD3798-9D0D-4D00-814A-F97644F96F49}"/>
          </ac:picMkLst>
        </pc:picChg>
        <pc:cxnChg chg="del mod">
          <ac:chgData name="Petra Božena Škrabo" userId="b8df96bb-861e-47de-abc0-5120b8cb7585" providerId="ADAL" clId="{B8BD8A45-37ED-4E16-89B3-6BC33BD6449D}" dt="2021-01-17T15:31:00.836" v="2326" actId="478"/>
          <ac:cxnSpMkLst>
            <pc:docMk/>
            <pc:sldMk cId="746640267" sldId="290"/>
            <ac:cxnSpMk id="37" creationId="{6C6B70D2-471F-4AFB-B32B-512E76748825}"/>
          </ac:cxnSpMkLst>
        </pc:cxnChg>
      </pc:sldChg>
      <pc:sldChg chg="addSp delSp modSp del mod">
        <pc:chgData name="Petra Božena Škrabo" userId="b8df96bb-861e-47de-abc0-5120b8cb7585" providerId="ADAL" clId="{B8BD8A45-37ED-4E16-89B3-6BC33BD6449D}" dt="2021-01-17T15:03:43.822" v="1977" actId="47"/>
        <pc:sldMkLst>
          <pc:docMk/>
          <pc:sldMk cId="1095966999" sldId="291"/>
        </pc:sldMkLst>
        <pc:spChg chg="mod">
          <ac:chgData name="Petra Božena Škrabo" userId="b8df96bb-861e-47de-abc0-5120b8cb7585" providerId="ADAL" clId="{B8BD8A45-37ED-4E16-89B3-6BC33BD6449D}" dt="2021-01-17T14:57:39.398" v="1854" actId="14100"/>
          <ac:spMkLst>
            <pc:docMk/>
            <pc:sldMk cId="1095966999" sldId="291"/>
            <ac:spMk id="5" creationId="{5C38BA7A-E5E6-41FC-A339-4613D6CD56C8}"/>
          </ac:spMkLst>
        </pc:spChg>
        <pc:spChg chg="add del mod">
          <ac:chgData name="Petra Božena Škrabo" userId="b8df96bb-861e-47de-abc0-5120b8cb7585" providerId="ADAL" clId="{B8BD8A45-37ED-4E16-89B3-6BC33BD6449D}" dt="2021-01-17T14:58:41.089" v="1880"/>
          <ac:spMkLst>
            <pc:docMk/>
            <pc:sldMk cId="1095966999" sldId="291"/>
            <ac:spMk id="24" creationId="{9714EE77-1913-49AA-A3C1-C789997510C4}"/>
          </ac:spMkLst>
        </pc:spChg>
        <pc:grpChg chg="del">
          <ac:chgData name="Petra Božena Škrabo" userId="b8df96bb-861e-47de-abc0-5120b8cb7585" providerId="ADAL" clId="{B8BD8A45-37ED-4E16-89B3-6BC33BD6449D}" dt="2021-01-17T15:02:13.829" v="1938" actId="21"/>
          <ac:grpSpMkLst>
            <pc:docMk/>
            <pc:sldMk cId="1095966999" sldId="291"/>
            <ac:grpSpMk id="9" creationId="{542F844D-A9E8-4D36-A46F-D6B3FFD0E1F9}"/>
          </ac:grpSpMkLst>
        </pc:grpChg>
        <pc:cxnChg chg="mod">
          <ac:chgData name="Petra Božena Škrabo" userId="b8df96bb-861e-47de-abc0-5120b8cb7585" providerId="ADAL" clId="{B8BD8A45-37ED-4E16-89B3-6BC33BD6449D}" dt="2021-01-17T14:57:42.608" v="1855" actId="1076"/>
          <ac:cxnSpMkLst>
            <pc:docMk/>
            <pc:sldMk cId="1095966999" sldId="291"/>
            <ac:cxnSpMk id="6" creationId="{54BF1E3F-6852-431A-9B95-DA72A6BBDADC}"/>
          </ac:cxnSpMkLst>
        </pc:cxnChg>
      </pc:sldChg>
      <pc:sldChg chg="modSp mod">
        <pc:chgData name="Petra Božena Škrabo" userId="b8df96bb-861e-47de-abc0-5120b8cb7585" providerId="ADAL" clId="{B8BD8A45-37ED-4E16-89B3-6BC33BD6449D}" dt="2021-01-17T15:28:53.389" v="2310" actId="113"/>
        <pc:sldMkLst>
          <pc:docMk/>
          <pc:sldMk cId="4041266504" sldId="293"/>
        </pc:sldMkLst>
        <pc:spChg chg="mod">
          <ac:chgData name="Petra Božena Škrabo" userId="b8df96bb-861e-47de-abc0-5120b8cb7585" providerId="ADAL" clId="{B8BD8A45-37ED-4E16-89B3-6BC33BD6449D}" dt="2021-01-17T15:28:40.422" v="2308" actId="207"/>
          <ac:spMkLst>
            <pc:docMk/>
            <pc:sldMk cId="4041266504" sldId="293"/>
            <ac:spMk id="5" creationId="{296C8083-C136-46BD-9AC9-1DBFB4FB7F3B}"/>
          </ac:spMkLst>
        </pc:spChg>
        <pc:spChg chg="mod">
          <ac:chgData name="Petra Božena Škrabo" userId="b8df96bb-861e-47de-abc0-5120b8cb7585" providerId="ADAL" clId="{B8BD8A45-37ED-4E16-89B3-6BC33BD6449D}" dt="2021-01-17T15:28:53.389" v="2310" actId="113"/>
          <ac:spMkLst>
            <pc:docMk/>
            <pc:sldMk cId="4041266504" sldId="293"/>
            <ac:spMk id="6" creationId="{53F8DCB8-1721-41D3-A9E2-581695B978C7}"/>
          </ac:spMkLst>
        </pc:spChg>
      </pc:sldChg>
      <pc:sldChg chg="del">
        <pc:chgData name="Petra Božena Škrabo" userId="b8df96bb-861e-47de-abc0-5120b8cb7585" providerId="ADAL" clId="{B8BD8A45-37ED-4E16-89B3-6BC33BD6449D}" dt="2021-01-17T14:19:57.282" v="1021" actId="47"/>
        <pc:sldMkLst>
          <pc:docMk/>
          <pc:sldMk cId="1090933914" sldId="295"/>
        </pc:sldMkLst>
      </pc:sldChg>
      <pc:sldChg chg="addSp delSp modSp mod">
        <pc:chgData name="Petra Božena Škrabo" userId="b8df96bb-861e-47de-abc0-5120b8cb7585" providerId="ADAL" clId="{B8BD8A45-37ED-4E16-89B3-6BC33BD6449D}" dt="2021-01-17T18:35:18.380" v="4384" actId="1036"/>
        <pc:sldMkLst>
          <pc:docMk/>
          <pc:sldMk cId="2824834872" sldId="296"/>
        </pc:sldMkLst>
        <pc:spChg chg="mod">
          <ac:chgData name="Petra Božena Škrabo" userId="b8df96bb-861e-47de-abc0-5120b8cb7585" providerId="ADAL" clId="{B8BD8A45-37ED-4E16-89B3-6BC33BD6449D}" dt="2021-01-17T15:34:32.480" v="2351"/>
          <ac:spMkLst>
            <pc:docMk/>
            <pc:sldMk cId="2824834872" sldId="296"/>
            <ac:spMk id="2" creationId="{C1E6856F-DB4C-4998-A628-15A6E3081385}"/>
          </ac:spMkLst>
        </pc:spChg>
        <pc:spChg chg="del">
          <ac:chgData name="Petra Božena Škrabo" userId="b8df96bb-861e-47de-abc0-5120b8cb7585" providerId="ADAL" clId="{B8BD8A45-37ED-4E16-89B3-6BC33BD6449D}" dt="2021-01-17T13:47:54.316" v="68" actId="931"/>
          <ac:spMkLst>
            <pc:docMk/>
            <pc:sldMk cId="2824834872" sldId="296"/>
            <ac:spMk id="3" creationId="{11C6FD07-FB4C-4CCD-891A-621B9EBE6965}"/>
          </ac:spMkLst>
        </pc:spChg>
        <pc:spChg chg="mod ord">
          <ac:chgData name="Petra Božena Škrabo" userId="b8df96bb-861e-47de-abc0-5120b8cb7585" providerId="ADAL" clId="{B8BD8A45-37ED-4E16-89B3-6BC33BD6449D}" dt="2021-01-17T18:35:05.696" v="4379" actId="12"/>
          <ac:spMkLst>
            <pc:docMk/>
            <pc:sldMk cId="2824834872" sldId="296"/>
            <ac:spMk id="4" creationId="{9B57C1A1-0329-4E31-8DC1-26E58C9BEA72}"/>
          </ac:spMkLst>
        </pc:spChg>
        <pc:spChg chg="mod topLvl">
          <ac:chgData name="Petra Božena Škrabo" userId="b8df96bb-861e-47de-abc0-5120b8cb7585" providerId="ADAL" clId="{B8BD8A45-37ED-4E16-89B3-6BC33BD6449D}" dt="2021-01-17T18:34:36.100" v="4359" actId="1076"/>
          <ac:spMkLst>
            <pc:docMk/>
            <pc:sldMk cId="2824834872" sldId="296"/>
            <ac:spMk id="6" creationId="{48A2B5F7-B65B-43C0-B322-EAA01854D4AE}"/>
          </ac:spMkLst>
        </pc:spChg>
        <pc:spChg chg="mod">
          <ac:chgData name="Petra Božena Škrabo" userId="b8df96bb-861e-47de-abc0-5120b8cb7585" providerId="ADAL" clId="{B8BD8A45-37ED-4E16-89B3-6BC33BD6449D}" dt="2021-01-17T14:16:04.426" v="854" actId="1582"/>
          <ac:spMkLst>
            <pc:docMk/>
            <pc:sldMk cId="2824834872" sldId="296"/>
            <ac:spMk id="7" creationId="{32F5BAF8-6C54-4F91-A662-50E337FDA670}"/>
          </ac:spMkLst>
        </pc:spChg>
        <pc:spChg chg="mod">
          <ac:chgData name="Petra Božena Škrabo" userId="b8df96bb-861e-47de-abc0-5120b8cb7585" providerId="ADAL" clId="{B8BD8A45-37ED-4E16-89B3-6BC33BD6449D}" dt="2021-01-17T18:35:18.380" v="4384" actId="1036"/>
          <ac:spMkLst>
            <pc:docMk/>
            <pc:sldMk cId="2824834872" sldId="296"/>
            <ac:spMk id="8" creationId="{C6AF900A-A551-4651-A6E1-56F111500D75}"/>
          </ac:spMkLst>
        </pc:spChg>
        <pc:spChg chg="add mod">
          <ac:chgData name="Petra Božena Škrabo" userId="b8df96bb-861e-47de-abc0-5120b8cb7585" providerId="ADAL" clId="{B8BD8A45-37ED-4E16-89B3-6BC33BD6449D}" dt="2021-01-17T18:34:05.864" v="4349" actId="1076"/>
          <ac:spMkLst>
            <pc:docMk/>
            <pc:sldMk cId="2824834872" sldId="296"/>
            <ac:spMk id="10" creationId="{3D000B87-6FDC-4F59-9425-A599FCCDEECD}"/>
          </ac:spMkLst>
        </pc:spChg>
        <pc:spChg chg="add del mod">
          <ac:chgData name="Petra Božena Škrabo" userId="b8df96bb-861e-47de-abc0-5120b8cb7585" providerId="ADAL" clId="{B8BD8A45-37ED-4E16-89B3-6BC33BD6449D}" dt="2021-01-17T13:49:33.218" v="79" actId="931"/>
          <ac:spMkLst>
            <pc:docMk/>
            <pc:sldMk cId="2824834872" sldId="296"/>
            <ac:spMk id="15" creationId="{B9C3A05E-C3EF-4502-A0AF-F97D59C27661}"/>
          </ac:spMkLst>
        </pc:spChg>
        <pc:spChg chg="add mod ord topLvl">
          <ac:chgData name="Petra Božena Škrabo" userId="b8df96bb-861e-47de-abc0-5120b8cb7585" providerId="ADAL" clId="{B8BD8A45-37ED-4E16-89B3-6BC33BD6449D}" dt="2021-01-17T18:34:43.901" v="4376" actId="1036"/>
          <ac:spMkLst>
            <pc:docMk/>
            <pc:sldMk cId="2824834872" sldId="296"/>
            <ac:spMk id="18" creationId="{3214FCF8-E369-415A-B6F5-4D8416F73E80}"/>
          </ac:spMkLst>
        </pc:spChg>
        <pc:spChg chg="add mod">
          <ac:chgData name="Petra Božena Škrabo" userId="b8df96bb-861e-47de-abc0-5120b8cb7585" providerId="ADAL" clId="{B8BD8A45-37ED-4E16-89B3-6BC33BD6449D}" dt="2021-01-17T18:26:09.987" v="4009" actId="114"/>
          <ac:spMkLst>
            <pc:docMk/>
            <pc:sldMk cId="2824834872" sldId="296"/>
            <ac:spMk id="19" creationId="{871EF095-06B0-419A-AA6B-F50F412159A2}"/>
          </ac:spMkLst>
        </pc:spChg>
        <pc:spChg chg="add mod">
          <ac:chgData name="Petra Božena Škrabo" userId="b8df96bb-861e-47de-abc0-5120b8cb7585" providerId="ADAL" clId="{B8BD8A45-37ED-4E16-89B3-6BC33BD6449D}" dt="2021-01-17T18:27:12.804" v="4027" actId="1076"/>
          <ac:spMkLst>
            <pc:docMk/>
            <pc:sldMk cId="2824834872" sldId="296"/>
            <ac:spMk id="20" creationId="{7B959737-7480-487C-9959-8830581AF8B8}"/>
          </ac:spMkLst>
        </pc:spChg>
        <pc:spChg chg="add mod">
          <ac:chgData name="Petra Božena Škrabo" userId="b8df96bb-861e-47de-abc0-5120b8cb7585" providerId="ADAL" clId="{B8BD8A45-37ED-4E16-89B3-6BC33BD6449D}" dt="2021-01-17T18:26:18.198" v="4013" actId="20577"/>
          <ac:spMkLst>
            <pc:docMk/>
            <pc:sldMk cId="2824834872" sldId="296"/>
            <ac:spMk id="21" creationId="{30F18155-CE8F-40F8-8354-2334927CF564}"/>
          </ac:spMkLst>
        </pc:spChg>
        <pc:spChg chg="add mod">
          <ac:chgData name="Petra Božena Škrabo" userId="b8df96bb-861e-47de-abc0-5120b8cb7585" providerId="ADAL" clId="{B8BD8A45-37ED-4E16-89B3-6BC33BD6449D}" dt="2021-01-17T18:34:25.461" v="4357" actId="404"/>
          <ac:spMkLst>
            <pc:docMk/>
            <pc:sldMk cId="2824834872" sldId="296"/>
            <ac:spMk id="22" creationId="{189BBA68-D664-46CC-8B2B-617F6FB0C536}"/>
          </ac:spMkLst>
        </pc:spChg>
        <pc:spChg chg="add del mod">
          <ac:chgData name="Petra Božena Škrabo" userId="b8df96bb-861e-47de-abc0-5120b8cb7585" providerId="ADAL" clId="{B8BD8A45-37ED-4E16-89B3-6BC33BD6449D}" dt="2021-01-17T14:10:08.895" v="690"/>
          <ac:spMkLst>
            <pc:docMk/>
            <pc:sldMk cId="2824834872" sldId="296"/>
            <ac:spMk id="23" creationId="{18612983-E1AE-4A84-9FBB-F0F457F1DDA5}"/>
          </ac:spMkLst>
        </pc:spChg>
        <pc:spChg chg="add mod">
          <ac:chgData name="Petra Božena Škrabo" userId="b8df96bb-861e-47de-abc0-5120b8cb7585" providerId="ADAL" clId="{B8BD8A45-37ED-4E16-89B3-6BC33BD6449D}" dt="2021-01-17T18:27:31.639" v="4032" actId="1076"/>
          <ac:spMkLst>
            <pc:docMk/>
            <pc:sldMk cId="2824834872" sldId="296"/>
            <ac:spMk id="23" creationId="{9E0E87CE-2E5A-430D-B55B-66E548BC0F25}"/>
          </ac:spMkLst>
        </pc:spChg>
        <pc:spChg chg="add mod ord">
          <ac:chgData name="Petra Božena Škrabo" userId="b8df96bb-861e-47de-abc0-5120b8cb7585" providerId="ADAL" clId="{B8BD8A45-37ED-4E16-89B3-6BC33BD6449D}" dt="2021-01-17T18:21:15.913" v="3885" actId="14100"/>
          <ac:spMkLst>
            <pc:docMk/>
            <pc:sldMk cId="2824834872" sldId="296"/>
            <ac:spMk id="27" creationId="{F217FB43-CAFF-454B-9070-FBE96131417A}"/>
          </ac:spMkLst>
        </pc:spChg>
        <pc:spChg chg="add mod">
          <ac:chgData name="Petra Božena Škrabo" userId="b8df96bb-861e-47de-abc0-5120b8cb7585" providerId="ADAL" clId="{B8BD8A45-37ED-4E16-89B3-6BC33BD6449D}" dt="2021-01-17T18:32:24.776" v="4302" actId="1076"/>
          <ac:spMkLst>
            <pc:docMk/>
            <pc:sldMk cId="2824834872" sldId="296"/>
            <ac:spMk id="28" creationId="{3E9FDE77-D873-415D-B4BC-FCC5C805AF00}"/>
          </ac:spMkLst>
        </pc:spChg>
        <pc:grpChg chg="mod topLvl">
          <ac:chgData name="Petra Božena Škrabo" userId="b8df96bb-861e-47de-abc0-5120b8cb7585" providerId="ADAL" clId="{B8BD8A45-37ED-4E16-89B3-6BC33BD6449D}" dt="2021-01-17T14:15:50.211" v="853" actId="165"/>
          <ac:grpSpMkLst>
            <pc:docMk/>
            <pc:sldMk cId="2824834872" sldId="296"/>
            <ac:grpSpMk id="9" creationId="{C70A5C20-9BDD-4870-848E-13ED23B70EA6}"/>
          </ac:grpSpMkLst>
        </pc:grpChg>
        <pc:grpChg chg="del mod">
          <ac:chgData name="Petra Božena Škrabo" userId="b8df96bb-861e-47de-abc0-5120b8cb7585" providerId="ADAL" clId="{B8BD8A45-37ED-4E16-89B3-6BC33BD6449D}" dt="2021-01-17T14:09:32.930" v="627" actId="165"/>
          <ac:grpSpMkLst>
            <pc:docMk/>
            <pc:sldMk cId="2824834872" sldId="296"/>
            <ac:grpSpMk id="10" creationId="{DF3836B9-FDFF-476B-AE96-112E12201794}"/>
          </ac:grpSpMkLst>
        </pc:grpChg>
        <pc:grpChg chg="add mod">
          <ac:chgData name="Petra Božena Škrabo" userId="b8df96bb-861e-47de-abc0-5120b8cb7585" providerId="ADAL" clId="{B8BD8A45-37ED-4E16-89B3-6BC33BD6449D}" dt="2021-01-17T18:23:37.963" v="3971" actId="1076"/>
          <ac:grpSpMkLst>
            <pc:docMk/>
            <pc:sldMk cId="2824834872" sldId="296"/>
            <ac:grpSpMk id="24" creationId="{220E431D-280D-4396-A176-534E386492CF}"/>
          </ac:grpSpMkLst>
        </pc:grpChg>
        <pc:grpChg chg="add mod topLvl">
          <ac:chgData name="Petra Božena Škrabo" userId="b8df96bb-861e-47de-abc0-5120b8cb7585" providerId="ADAL" clId="{B8BD8A45-37ED-4E16-89B3-6BC33BD6449D}" dt="2021-01-17T14:15:50.211" v="853" actId="165"/>
          <ac:grpSpMkLst>
            <pc:docMk/>
            <pc:sldMk cId="2824834872" sldId="296"/>
            <ac:grpSpMk id="25" creationId="{6B13C686-A87E-4862-815D-4315B111AED6}"/>
          </ac:grpSpMkLst>
        </pc:grpChg>
        <pc:grpChg chg="add del mod">
          <ac:chgData name="Petra Božena Škrabo" userId="b8df96bb-861e-47de-abc0-5120b8cb7585" providerId="ADAL" clId="{B8BD8A45-37ED-4E16-89B3-6BC33BD6449D}" dt="2021-01-17T18:26:00.253" v="4007" actId="1076"/>
          <ac:grpSpMkLst>
            <pc:docMk/>
            <pc:sldMk cId="2824834872" sldId="296"/>
            <ac:grpSpMk id="26" creationId="{3DA01978-4A84-475B-AB99-5C3B6D957A44}"/>
          </ac:grpSpMkLst>
        </pc:grpChg>
        <pc:picChg chg="add mod">
          <ac:chgData name="Petra Božena Škrabo" userId="b8df96bb-861e-47de-abc0-5120b8cb7585" providerId="ADAL" clId="{B8BD8A45-37ED-4E16-89B3-6BC33BD6449D}" dt="2021-01-17T18:27:28.665" v="4031" actId="1076"/>
          <ac:picMkLst>
            <pc:docMk/>
            <pc:sldMk cId="2824834872" sldId="296"/>
            <ac:picMk id="5" creationId="{2C2E30D9-8DC5-4319-A266-3A60E4140877}"/>
          </ac:picMkLst>
        </pc:picChg>
        <pc:picChg chg="add del mod">
          <ac:chgData name="Petra Božena Škrabo" userId="b8df96bb-861e-47de-abc0-5120b8cb7585" providerId="ADAL" clId="{B8BD8A45-37ED-4E16-89B3-6BC33BD6449D}" dt="2021-01-17T13:49:21.924" v="78" actId="478"/>
          <ac:picMkLst>
            <pc:docMk/>
            <pc:sldMk cId="2824834872" sldId="296"/>
            <ac:picMk id="11" creationId="{EC648A7B-69A5-40DC-A48C-DA25DC359170}"/>
          </ac:picMkLst>
        </pc:picChg>
        <pc:picChg chg="add mod">
          <ac:chgData name="Petra Božena Škrabo" userId="b8df96bb-861e-47de-abc0-5120b8cb7585" providerId="ADAL" clId="{B8BD8A45-37ED-4E16-89B3-6BC33BD6449D}" dt="2021-01-17T14:07:58.514" v="548" actId="164"/>
          <ac:picMkLst>
            <pc:docMk/>
            <pc:sldMk cId="2824834872" sldId="296"/>
            <ac:picMk id="13" creationId="{1CFFAB01-91F9-43E8-A266-5396976B9CC1}"/>
          </ac:picMkLst>
        </pc:picChg>
        <pc:picChg chg="add mod">
          <ac:chgData name="Petra Božena Škrabo" userId="b8df96bb-861e-47de-abc0-5120b8cb7585" providerId="ADAL" clId="{B8BD8A45-37ED-4E16-89B3-6BC33BD6449D}" dt="2021-01-17T18:24:11.309" v="3983" actId="1076"/>
          <ac:picMkLst>
            <pc:docMk/>
            <pc:sldMk cId="2824834872" sldId="296"/>
            <ac:picMk id="17" creationId="{96EA2876-590D-4E0F-BBA0-1FEDA9DCC48A}"/>
          </ac:picMkLst>
        </pc:picChg>
      </pc:sldChg>
      <pc:sldChg chg="addSp delSp modSp mod delDesignElem">
        <pc:chgData name="Petra Božena Škrabo" userId="b8df96bb-861e-47de-abc0-5120b8cb7585" providerId="ADAL" clId="{B8BD8A45-37ED-4E16-89B3-6BC33BD6449D}" dt="2021-01-17T15:44:10.289" v="2608" actId="1076"/>
        <pc:sldMkLst>
          <pc:docMk/>
          <pc:sldMk cId="3722370965" sldId="297"/>
        </pc:sldMkLst>
        <pc:spChg chg="del">
          <ac:chgData name="Petra Božena Škrabo" userId="b8df96bb-861e-47de-abc0-5120b8cb7585" providerId="ADAL" clId="{B8BD8A45-37ED-4E16-89B3-6BC33BD6449D}" dt="2021-01-17T15:23:14.429" v="2231" actId="478"/>
          <ac:spMkLst>
            <pc:docMk/>
            <pc:sldMk cId="3722370965" sldId="297"/>
            <ac:spMk id="2" creationId="{BE11ACA4-B028-4B05-9AA4-5B2ACB2F8452}"/>
          </ac:spMkLst>
        </pc:spChg>
        <pc:spChg chg="mod">
          <ac:chgData name="Petra Božena Škrabo" userId="b8df96bb-861e-47de-abc0-5120b8cb7585" providerId="ADAL" clId="{B8BD8A45-37ED-4E16-89B3-6BC33BD6449D}" dt="2021-01-17T15:24:58.605" v="2281" actId="207"/>
          <ac:spMkLst>
            <pc:docMk/>
            <pc:sldMk cId="3722370965" sldId="297"/>
            <ac:spMk id="15" creationId="{D28EA1E5-CEFF-4811-A3E1-380ED1020315}"/>
          </ac:spMkLst>
        </pc:spChg>
        <pc:spChg chg="mod">
          <ac:chgData name="Petra Božena Škrabo" userId="b8df96bb-861e-47de-abc0-5120b8cb7585" providerId="ADAL" clId="{B8BD8A45-37ED-4E16-89B3-6BC33BD6449D}" dt="2021-01-17T15:24:34.209" v="2255" actId="207"/>
          <ac:spMkLst>
            <pc:docMk/>
            <pc:sldMk cId="3722370965" sldId="297"/>
            <ac:spMk id="16" creationId="{40D23E23-2381-491A-ADB5-CA36A40D1DF4}"/>
          </ac:spMkLst>
        </pc:spChg>
        <pc:spChg chg="add mod">
          <ac:chgData name="Petra Božena Škrabo" userId="b8df96bb-861e-47de-abc0-5120b8cb7585" providerId="ADAL" clId="{B8BD8A45-37ED-4E16-89B3-6BC33BD6449D}" dt="2021-01-17T15:23:31.345" v="2233"/>
          <ac:spMkLst>
            <pc:docMk/>
            <pc:sldMk cId="3722370965" sldId="297"/>
            <ac:spMk id="17" creationId="{474B2859-C737-4978-B365-A55DBC61C284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3722370965" sldId="297"/>
            <ac:spMk id="18" creationId="{42A5316D-ED2F-4F89-B4B4-8D9240B1A348}"/>
          </ac:spMkLst>
        </pc:spChg>
        <pc:spChg chg="mod">
          <ac:chgData name="Petra Božena Škrabo" userId="b8df96bb-861e-47de-abc0-5120b8cb7585" providerId="ADAL" clId="{B8BD8A45-37ED-4E16-89B3-6BC33BD6449D}" dt="2021-01-17T15:25:17.471" v="2286" actId="2085"/>
          <ac:spMkLst>
            <pc:docMk/>
            <pc:sldMk cId="3722370965" sldId="297"/>
            <ac:spMk id="25" creationId="{A9F54CB6-59A3-4B5D-BBD8-A972EB68B414}"/>
          </ac:spMkLst>
        </pc:spChg>
        <pc:spChg chg="mod">
          <ac:chgData name="Petra Božena Škrabo" userId="b8df96bb-861e-47de-abc0-5120b8cb7585" providerId="ADAL" clId="{B8BD8A45-37ED-4E16-89B3-6BC33BD6449D}" dt="2021-01-17T15:25:17.471" v="2286" actId="2085"/>
          <ac:spMkLst>
            <pc:docMk/>
            <pc:sldMk cId="3722370965" sldId="297"/>
            <ac:spMk id="26" creationId="{CE687973-A03A-4887-8573-77D58A7FF7FB}"/>
          </ac:spMkLst>
        </pc:spChg>
        <pc:spChg chg="mod">
          <ac:chgData name="Petra Božena Škrabo" userId="b8df96bb-861e-47de-abc0-5120b8cb7585" providerId="ADAL" clId="{B8BD8A45-37ED-4E16-89B3-6BC33BD6449D}" dt="2021-01-17T15:44:07.828" v="2607" actId="1076"/>
          <ac:spMkLst>
            <pc:docMk/>
            <pc:sldMk cId="3722370965" sldId="297"/>
            <ac:spMk id="27" creationId="{83BBA06E-05EB-42D4-BD82-C25B02EBCA5F}"/>
          </ac:spMkLst>
        </pc:spChg>
        <pc:spChg chg="mod ord">
          <ac:chgData name="Petra Božena Škrabo" userId="b8df96bb-861e-47de-abc0-5120b8cb7585" providerId="ADAL" clId="{B8BD8A45-37ED-4E16-89B3-6BC33BD6449D}" dt="2021-01-17T15:25:59.580" v="2297" actId="167"/>
          <ac:spMkLst>
            <pc:docMk/>
            <pc:sldMk cId="3722370965" sldId="297"/>
            <ac:spMk id="30" creationId="{6CC5DD57-1495-4723-90B9-5118BE15F547}"/>
          </ac:spMkLst>
        </pc:spChg>
        <pc:spChg chg="mod ord">
          <ac:chgData name="Petra Božena Škrabo" userId="b8df96bb-861e-47de-abc0-5120b8cb7585" providerId="ADAL" clId="{B8BD8A45-37ED-4E16-89B3-6BC33BD6449D}" dt="2021-01-17T15:25:54.193" v="2295" actId="167"/>
          <ac:spMkLst>
            <pc:docMk/>
            <pc:sldMk cId="3722370965" sldId="297"/>
            <ac:spMk id="31" creationId="{155D4E1A-9EE4-4911-8FC0-0BE18E07E147}"/>
          </ac:spMkLst>
        </pc:spChg>
        <pc:spChg chg="mod ord">
          <ac:chgData name="Petra Božena Škrabo" userId="b8df96bb-861e-47de-abc0-5120b8cb7585" providerId="ADAL" clId="{B8BD8A45-37ED-4E16-89B3-6BC33BD6449D}" dt="2021-01-17T15:25:49.586" v="2294" actId="167"/>
          <ac:spMkLst>
            <pc:docMk/>
            <pc:sldMk cId="3722370965" sldId="297"/>
            <ac:spMk id="32" creationId="{2A59EB67-D43B-4B31-83A6-811CAAD48B12}"/>
          </ac:spMkLst>
        </pc:spChg>
        <pc:spChg chg="mod">
          <ac:chgData name="Petra Božena Škrabo" userId="b8df96bb-861e-47de-abc0-5120b8cb7585" providerId="ADAL" clId="{B8BD8A45-37ED-4E16-89B3-6BC33BD6449D}" dt="2021-01-17T15:25:08.477" v="2283" actId="2085"/>
          <ac:spMkLst>
            <pc:docMk/>
            <pc:sldMk cId="3722370965" sldId="297"/>
            <ac:spMk id="41" creationId="{7A783B8E-E5D3-4F87-AFD1-829161052D7E}"/>
          </ac:spMkLst>
        </pc:spChg>
        <pc:spChg chg="mod">
          <ac:chgData name="Petra Božena Škrabo" userId="b8df96bb-861e-47de-abc0-5120b8cb7585" providerId="ADAL" clId="{B8BD8A45-37ED-4E16-89B3-6BC33BD6449D}" dt="2021-01-17T15:44:10.289" v="2608" actId="1076"/>
          <ac:spMkLst>
            <pc:docMk/>
            <pc:sldMk cId="3722370965" sldId="297"/>
            <ac:spMk id="44" creationId="{76233157-8E0E-4533-9B54-7834437555D7}"/>
          </ac:spMkLst>
        </pc:spChg>
        <pc:grpChg chg="mod ord">
          <ac:chgData name="Petra Božena Škrabo" userId="b8df96bb-861e-47de-abc0-5120b8cb7585" providerId="ADAL" clId="{B8BD8A45-37ED-4E16-89B3-6BC33BD6449D}" dt="2021-01-17T15:24:34.209" v="2255" actId="207"/>
          <ac:grpSpMkLst>
            <pc:docMk/>
            <pc:sldMk cId="3722370965" sldId="297"/>
            <ac:grpSpMk id="14" creationId="{F2030B7D-3102-4F90-8C9F-10113782E250}"/>
          </ac:grpSpMkLst>
        </pc:grpChg>
      </pc:sldChg>
      <pc:sldChg chg="addSp delSp modSp del mod setBg delDesignElem">
        <pc:chgData name="Petra Božena Škrabo" userId="b8df96bb-861e-47de-abc0-5120b8cb7585" providerId="ADAL" clId="{B8BD8A45-37ED-4E16-89B3-6BC33BD6449D}" dt="2021-01-17T15:43:38.371" v="2600" actId="47"/>
        <pc:sldMkLst>
          <pc:docMk/>
          <pc:sldMk cId="2281566956" sldId="298"/>
        </pc:sldMkLst>
        <pc:spChg chg="del mod">
          <ac:chgData name="Petra Božena Škrabo" userId="b8df96bb-861e-47de-abc0-5120b8cb7585" providerId="ADAL" clId="{B8BD8A45-37ED-4E16-89B3-6BC33BD6449D}" dt="2021-01-17T15:43:05.867" v="2571" actId="21"/>
          <ac:spMkLst>
            <pc:docMk/>
            <pc:sldMk cId="2281566956" sldId="298"/>
            <ac:spMk id="10" creationId="{05676FB4-49AA-4C5B-A298-0C452AE7B979}"/>
          </ac:spMkLst>
        </pc:spChg>
        <pc:spChg chg="add del">
          <ac:chgData name="Petra Božena Škrabo" userId="b8df96bb-861e-47de-abc0-5120b8cb7585" providerId="ADAL" clId="{B8BD8A45-37ED-4E16-89B3-6BC33BD6449D}" dt="2021-01-17T15:34:32.480" v="2351"/>
          <ac:spMkLst>
            <pc:docMk/>
            <pc:sldMk cId="2281566956" sldId="298"/>
            <ac:spMk id="11" creationId="{B670DBD5-770C-4383-9F54-5B86E86BD5BB}"/>
          </ac:spMkLst>
        </pc:spChg>
        <pc:picChg chg="add del mod">
          <ac:chgData name="Petra Božena Škrabo" userId="b8df96bb-861e-47de-abc0-5120b8cb7585" providerId="ADAL" clId="{B8BD8A45-37ED-4E16-89B3-6BC33BD6449D}" dt="2021-01-17T15:16:47.889" v="2147" actId="478"/>
          <ac:picMkLst>
            <pc:docMk/>
            <pc:sldMk cId="2281566956" sldId="298"/>
            <ac:picMk id="3" creationId="{69B4C44A-A60F-43E6-B755-42686116C1F2}"/>
          </ac:picMkLst>
        </pc:picChg>
      </pc:sldChg>
      <pc:sldChg chg="addSp delSp modSp new del mod">
        <pc:chgData name="Petra Božena Škrabo" userId="b8df96bb-861e-47de-abc0-5120b8cb7585" providerId="ADAL" clId="{B8BD8A45-37ED-4E16-89B3-6BC33BD6449D}" dt="2021-01-17T14:56:42.759" v="1852" actId="47"/>
        <pc:sldMkLst>
          <pc:docMk/>
          <pc:sldMk cId="124025815" sldId="299"/>
        </pc:sldMkLst>
        <pc:spChg chg="del">
          <ac:chgData name="Petra Božena Škrabo" userId="b8df96bb-861e-47de-abc0-5120b8cb7585" providerId="ADAL" clId="{B8BD8A45-37ED-4E16-89B3-6BC33BD6449D}" dt="2021-01-17T14:47:53.809" v="1640" actId="478"/>
          <ac:spMkLst>
            <pc:docMk/>
            <pc:sldMk cId="124025815" sldId="299"/>
            <ac:spMk id="2" creationId="{C5724815-B2FA-4BB8-95E9-8E0E5D456D34}"/>
          </ac:spMkLst>
        </pc:spChg>
        <pc:spChg chg="del">
          <ac:chgData name="Petra Božena Škrabo" userId="b8df96bb-861e-47de-abc0-5120b8cb7585" providerId="ADAL" clId="{B8BD8A45-37ED-4E16-89B3-6BC33BD6449D}" dt="2021-01-17T14:47:53.809" v="1640" actId="478"/>
          <ac:spMkLst>
            <pc:docMk/>
            <pc:sldMk cId="124025815" sldId="299"/>
            <ac:spMk id="3" creationId="{56DB7804-7274-4983-9A67-995DC716E918}"/>
          </ac:spMkLst>
        </pc:spChg>
        <pc:spChg chg="add mod ord">
          <ac:chgData name="Petra Božena Škrabo" userId="b8df96bb-861e-47de-abc0-5120b8cb7585" providerId="ADAL" clId="{B8BD8A45-37ED-4E16-89B3-6BC33BD6449D}" dt="2021-01-17T14:53:13.325" v="1775" actId="167"/>
          <ac:spMkLst>
            <pc:docMk/>
            <pc:sldMk cId="124025815" sldId="299"/>
            <ac:spMk id="6" creationId="{F542C47D-86EA-41E0-9492-34A328E21550}"/>
          </ac:spMkLst>
        </pc:spChg>
        <pc:spChg chg="add mod">
          <ac:chgData name="Petra Božena Škrabo" userId="b8df96bb-861e-47de-abc0-5120b8cb7585" providerId="ADAL" clId="{B8BD8A45-37ED-4E16-89B3-6BC33BD6449D}" dt="2021-01-17T14:53:26.380" v="1780" actId="1076"/>
          <ac:spMkLst>
            <pc:docMk/>
            <pc:sldMk cId="124025815" sldId="299"/>
            <ac:spMk id="9" creationId="{6D53C18A-3B56-4B8D-97CE-E6BEAC0DD84C}"/>
          </ac:spMkLst>
        </pc:spChg>
        <pc:picChg chg="add del">
          <ac:chgData name="Petra Božena Škrabo" userId="b8df96bb-861e-47de-abc0-5120b8cb7585" providerId="ADAL" clId="{B8BD8A45-37ED-4E16-89B3-6BC33BD6449D}" dt="2021-01-17T14:48:00.547" v="1642" actId="22"/>
          <ac:picMkLst>
            <pc:docMk/>
            <pc:sldMk cId="124025815" sldId="299"/>
            <ac:picMk id="5" creationId="{D354684F-6765-4C37-BC65-5FA4D632AD1B}"/>
          </ac:picMkLst>
        </pc:picChg>
        <pc:picChg chg="add mod ord">
          <ac:chgData name="Petra Božena Škrabo" userId="b8df96bb-861e-47de-abc0-5120b8cb7585" providerId="ADAL" clId="{B8BD8A45-37ED-4E16-89B3-6BC33BD6449D}" dt="2021-01-17T14:53:05.653" v="1773" actId="167"/>
          <ac:picMkLst>
            <pc:docMk/>
            <pc:sldMk cId="124025815" sldId="299"/>
            <ac:picMk id="8" creationId="{3F697402-B240-4111-8646-36B8C7E3C0FD}"/>
          </ac:picMkLst>
        </pc:picChg>
      </pc:sldChg>
      <pc:sldChg chg="addSp delSp modSp new del mod setBg">
        <pc:chgData name="Petra Božena Škrabo" userId="b8df96bb-861e-47de-abc0-5120b8cb7585" providerId="ADAL" clId="{B8BD8A45-37ED-4E16-89B3-6BC33BD6449D}" dt="2021-01-17T14:47:37.619" v="1638" actId="47"/>
        <pc:sldMkLst>
          <pc:docMk/>
          <pc:sldMk cId="2026092314" sldId="299"/>
        </pc:sldMkLst>
        <pc:spChg chg="mod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2" creationId="{66A265A2-1D89-4D0C-A53D-D0A71B8AC1DD}"/>
          </ac:spMkLst>
        </pc:spChg>
        <pc:spChg chg="del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3" creationId="{3136761D-1477-4193-98C7-9A2140E8B8A5}"/>
          </ac:spMkLst>
        </pc:spChg>
        <pc:spChg chg="add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8" creationId="{F4AC6C68-F125-48AD-A5B4-89AD5E7972D1}"/>
          </ac:spMkLst>
        </pc:spChg>
        <pc:spChg chg="add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10" creationId="{04C0E5DA-5624-49BC-AC1E-30229AA5B937}"/>
          </ac:spMkLst>
        </pc:spChg>
        <pc:spChg chg="add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12" creationId="{25E157ED-E992-43F3-9A84-96C30A5C4A61}"/>
          </ac:spMkLst>
        </pc:spChg>
        <pc:spChg chg="add">
          <ac:chgData name="Petra Božena Škrabo" userId="b8df96bb-861e-47de-abc0-5120b8cb7585" providerId="ADAL" clId="{B8BD8A45-37ED-4E16-89B3-6BC33BD6449D}" dt="2021-01-17T14:47:32.538" v="1637" actId="26606"/>
          <ac:spMkLst>
            <pc:docMk/>
            <pc:sldMk cId="2026092314" sldId="299"/>
            <ac:spMk id="14" creationId="{AEFD253A-9BCA-430B-979A-AA2F8445D761}"/>
          </ac:spMkLst>
        </pc:spChg>
      </pc:sldChg>
      <pc:sldChg chg="addSp delSp modSp new mod">
        <pc:chgData name="Petra Božena Škrabo" userId="b8df96bb-861e-47de-abc0-5120b8cb7585" providerId="ADAL" clId="{B8BD8A45-37ED-4E16-89B3-6BC33BD6449D}" dt="2021-01-17T18:37:03.355" v="4412" actId="207"/>
        <pc:sldMkLst>
          <pc:docMk/>
          <pc:sldMk cId="2557022505" sldId="300"/>
        </pc:sldMkLst>
        <pc:spChg chg="del">
          <ac:chgData name="Petra Božena Škrabo" userId="b8df96bb-861e-47de-abc0-5120b8cb7585" providerId="ADAL" clId="{B8BD8A45-37ED-4E16-89B3-6BC33BD6449D}" dt="2021-01-17T14:55:03.195" v="1782" actId="478"/>
          <ac:spMkLst>
            <pc:docMk/>
            <pc:sldMk cId="2557022505" sldId="300"/>
            <ac:spMk id="2" creationId="{C428CA47-36AD-4203-9F92-6211DCC31C91}"/>
          </ac:spMkLst>
        </pc:spChg>
        <pc:spChg chg="del">
          <ac:chgData name="Petra Božena Škrabo" userId="b8df96bb-861e-47de-abc0-5120b8cb7585" providerId="ADAL" clId="{B8BD8A45-37ED-4E16-89B3-6BC33BD6449D}" dt="2021-01-17T14:55:06.042" v="1783" actId="478"/>
          <ac:spMkLst>
            <pc:docMk/>
            <pc:sldMk cId="2557022505" sldId="300"/>
            <ac:spMk id="3" creationId="{2FE2E02E-8DF3-4C43-B1F8-AD636CF79E86}"/>
          </ac:spMkLst>
        </pc:spChg>
        <pc:spChg chg="add mod">
          <ac:chgData name="Petra Božena Škrabo" userId="b8df96bb-861e-47de-abc0-5120b8cb7585" providerId="ADAL" clId="{B8BD8A45-37ED-4E16-89B3-6BC33BD6449D}" dt="2021-01-17T15:32:30.107" v="2337" actId="207"/>
          <ac:spMkLst>
            <pc:docMk/>
            <pc:sldMk cId="2557022505" sldId="300"/>
            <ac:spMk id="4" creationId="{A189F811-61DE-4D7E-946B-516C8549F87E}"/>
          </ac:spMkLst>
        </pc:spChg>
        <pc:spChg chg="add mod">
          <ac:chgData name="Petra Božena Škrabo" userId="b8df96bb-861e-47de-abc0-5120b8cb7585" providerId="ADAL" clId="{B8BD8A45-37ED-4E16-89B3-6BC33BD6449D}" dt="2021-01-17T18:37:03.355" v="4412" actId="207"/>
          <ac:spMkLst>
            <pc:docMk/>
            <pc:sldMk cId="2557022505" sldId="300"/>
            <ac:spMk id="6" creationId="{C33B6439-0AE6-46DC-8736-1705A4514FE4}"/>
          </ac:spMkLst>
        </pc:spChg>
        <pc:picChg chg="add mod">
          <ac:chgData name="Petra Božena Škrabo" userId="b8df96bb-861e-47de-abc0-5120b8cb7585" providerId="ADAL" clId="{B8BD8A45-37ED-4E16-89B3-6BC33BD6449D}" dt="2021-01-17T15:32:40.709" v="2338" actId="1076"/>
          <ac:picMkLst>
            <pc:docMk/>
            <pc:sldMk cId="2557022505" sldId="300"/>
            <ac:picMk id="5" creationId="{617121BF-2542-4A4C-8FC7-8148A47C6EE0}"/>
          </ac:picMkLst>
        </pc:picChg>
      </pc:sldChg>
      <pc:sldChg chg="addSp delSp modSp new mod">
        <pc:chgData name="Petra Božena Škrabo" userId="b8df96bb-861e-47de-abc0-5120b8cb7585" providerId="ADAL" clId="{B8BD8A45-37ED-4E16-89B3-6BC33BD6449D}" dt="2021-01-17T18:39:44.371" v="4434" actId="1076"/>
        <pc:sldMkLst>
          <pc:docMk/>
          <pc:sldMk cId="3169448809" sldId="301"/>
        </pc:sldMkLst>
        <pc:spChg chg="del">
          <ac:chgData name="Petra Božena Škrabo" userId="b8df96bb-861e-47de-abc0-5120b8cb7585" providerId="ADAL" clId="{B8BD8A45-37ED-4E16-89B3-6BC33BD6449D}" dt="2021-01-17T15:35:05.856" v="2356" actId="478"/>
          <ac:spMkLst>
            <pc:docMk/>
            <pc:sldMk cId="3169448809" sldId="301"/>
            <ac:spMk id="2" creationId="{990DF806-EE4B-410D-982B-2D7D2BD0C51C}"/>
          </ac:spMkLst>
        </pc:spChg>
        <pc:spChg chg="del">
          <ac:chgData name="Petra Božena Škrabo" userId="b8df96bb-861e-47de-abc0-5120b8cb7585" providerId="ADAL" clId="{B8BD8A45-37ED-4E16-89B3-6BC33BD6449D}" dt="2021-01-17T15:35:08.913" v="2357" actId="478"/>
          <ac:spMkLst>
            <pc:docMk/>
            <pc:sldMk cId="3169448809" sldId="301"/>
            <ac:spMk id="3" creationId="{E1E26148-B8FF-421E-AE0E-6689736689AA}"/>
          </ac:spMkLst>
        </pc:spChg>
        <pc:spChg chg="add mod">
          <ac:chgData name="Petra Božena Škrabo" userId="b8df96bb-861e-47de-abc0-5120b8cb7585" providerId="ADAL" clId="{B8BD8A45-37ED-4E16-89B3-6BC33BD6449D}" dt="2021-01-17T18:39:44.371" v="4434" actId="1076"/>
          <ac:spMkLst>
            <pc:docMk/>
            <pc:sldMk cId="3169448809" sldId="301"/>
            <ac:spMk id="5" creationId="{DDFDD5A3-BEB8-493F-AC73-897FCC68CA16}"/>
          </ac:spMkLst>
        </pc:spChg>
        <pc:spChg chg="add mod">
          <ac:chgData name="Petra Božena Škrabo" userId="b8df96bb-861e-47de-abc0-5120b8cb7585" providerId="ADAL" clId="{B8BD8A45-37ED-4E16-89B3-6BC33BD6449D}" dt="2021-01-17T18:39:39.995" v="4433" actId="1076"/>
          <ac:spMkLst>
            <pc:docMk/>
            <pc:sldMk cId="3169448809" sldId="301"/>
            <ac:spMk id="6" creationId="{14BC0525-6F58-4872-A62C-3DEE14A45E94}"/>
          </ac:spMkLst>
        </pc:spChg>
        <pc:spChg chg="add mod">
          <ac:chgData name="Petra Božena Škrabo" userId="b8df96bb-861e-47de-abc0-5120b8cb7585" providerId="ADAL" clId="{B8BD8A45-37ED-4E16-89B3-6BC33BD6449D}" dt="2021-01-17T18:39:21.009" v="4425" actId="1076"/>
          <ac:spMkLst>
            <pc:docMk/>
            <pc:sldMk cId="3169448809" sldId="301"/>
            <ac:spMk id="7" creationId="{8521E324-EBF0-4C83-A01A-B93A0FD77AF9}"/>
          </ac:spMkLst>
        </pc:spChg>
        <pc:spChg chg="add mod">
          <ac:chgData name="Petra Božena Škrabo" userId="b8df96bb-861e-47de-abc0-5120b8cb7585" providerId="ADAL" clId="{B8BD8A45-37ED-4E16-89B3-6BC33BD6449D}" dt="2021-01-17T18:37:59.645" v="4413" actId="20577"/>
          <ac:spMkLst>
            <pc:docMk/>
            <pc:sldMk cId="3169448809" sldId="301"/>
            <ac:spMk id="8" creationId="{1A6CEB03-FBF4-4748-ADD6-6B75EB7A5680}"/>
          </ac:spMkLst>
        </pc:spChg>
        <pc:spChg chg="add mod ord">
          <ac:chgData name="Petra Božena Škrabo" userId="b8df96bb-861e-47de-abc0-5120b8cb7585" providerId="ADAL" clId="{B8BD8A45-37ED-4E16-89B3-6BC33BD6449D}" dt="2021-01-17T17:32:09.082" v="2725" actId="1035"/>
          <ac:spMkLst>
            <pc:docMk/>
            <pc:sldMk cId="3169448809" sldId="301"/>
            <ac:spMk id="9" creationId="{6A2255D3-4733-4BB3-B89E-518E9DB21723}"/>
          </ac:spMkLst>
        </pc:spChg>
        <pc:spChg chg="add mod ord">
          <ac:chgData name="Petra Božena Škrabo" userId="b8df96bb-861e-47de-abc0-5120b8cb7585" providerId="ADAL" clId="{B8BD8A45-37ED-4E16-89B3-6BC33BD6449D}" dt="2021-01-17T17:32:09.082" v="2725" actId="1035"/>
          <ac:spMkLst>
            <pc:docMk/>
            <pc:sldMk cId="3169448809" sldId="301"/>
            <ac:spMk id="10" creationId="{51CAEE2A-9934-4ADE-BD22-E20FB20F42E4}"/>
          </ac:spMkLst>
        </pc:spChg>
        <pc:spChg chg="add mod ord">
          <ac:chgData name="Petra Božena Škrabo" userId="b8df96bb-861e-47de-abc0-5120b8cb7585" providerId="ADAL" clId="{B8BD8A45-37ED-4E16-89B3-6BC33BD6449D}" dt="2021-01-17T18:39:31.327" v="4431" actId="1076"/>
          <ac:spMkLst>
            <pc:docMk/>
            <pc:sldMk cId="3169448809" sldId="301"/>
            <ac:spMk id="11" creationId="{28A3541C-782C-403E-8C8C-3C7B0DEF16DF}"/>
          </ac:spMkLst>
        </pc:spChg>
        <pc:spChg chg="add mod ord">
          <ac:chgData name="Petra Božena Škrabo" userId="b8df96bb-861e-47de-abc0-5120b8cb7585" providerId="ADAL" clId="{B8BD8A45-37ED-4E16-89B3-6BC33BD6449D}" dt="2021-01-17T17:32:09.082" v="2725" actId="1035"/>
          <ac:spMkLst>
            <pc:docMk/>
            <pc:sldMk cId="3169448809" sldId="301"/>
            <ac:spMk id="12" creationId="{688FB866-4AC9-4FB8-9010-723BF0889827}"/>
          </ac:spMkLst>
        </pc:spChg>
        <pc:picChg chg="add del mod">
          <ac:chgData name="Petra Božena Škrabo" userId="b8df96bb-861e-47de-abc0-5120b8cb7585" providerId="ADAL" clId="{B8BD8A45-37ED-4E16-89B3-6BC33BD6449D}" dt="2021-01-17T15:38:45.707" v="2508" actId="478"/>
          <ac:picMkLst>
            <pc:docMk/>
            <pc:sldMk cId="3169448809" sldId="301"/>
            <ac:picMk id="4" creationId="{B21348B5-1754-4B4F-B84D-2BC0550A9718}"/>
          </ac:picMkLst>
        </pc:picChg>
      </pc:sldChg>
      <pc:sldChg chg="addSp delSp modSp new mod setBg">
        <pc:chgData name="Petra Božena Škrabo" userId="b8df96bb-861e-47de-abc0-5120b8cb7585" providerId="ADAL" clId="{B8BD8A45-37ED-4E16-89B3-6BC33BD6449D}" dt="2021-01-17T15:53:34.402" v="2623" actId="20577"/>
        <pc:sldMkLst>
          <pc:docMk/>
          <pc:sldMk cId="2624325721" sldId="302"/>
        </pc:sldMkLst>
        <pc:spChg chg="mod">
          <ac:chgData name="Petra Božena Škrabo" userId="b8df96bb-861e-47de-abc0-5120b8cb7585" providerId="ADAL" clId="{B8BD8A45-37ED-4E16-89B3-6BC33BD6449D}" dt="2021-01-17T15:43:11.411" v="2593" actId="1036"/>
          <ac:spMkLst>
            <pc:docMk/>
            <pc:sldMk cId="2624325721" sldId="302"/>
            <ac:spMk id="2" creationId="{64BA7743-6FCC-41CA-B060-0FE2E507913B}"/>
          </ac:spMkLst>
        </pc:spChg>
        <pc:spChg chg="del">
          <ac:chgData name="Petra Božena Škrabo" userId="b8df96bb-861e-47de-abc0-5120b8cb7585" providerId="ADAL" clId="{B8BD8A45-37ED-4E16-89B3-6BC33BD6449D}" dt="2021-01-17T15:42:24.618" v="2561" actId="26606"/>
          <ac:spMkLst>
            <pc:docMk/>
            <pc:sldMk cId="2624325721" sldId="302"/>
            <ac:spMk id="3" creationId="{956DF5F0-7AEA-4EFE-81C6-66C09B44F508}"/>
          </ac:spMkLst>
        </pc:spChg>
        <pc:spChg chg="add">
          <ac:chgData name="Petra Božena Škrabo" userId="b8df96bb-861e-47de-abc0-5120b8cb7585" providerId="ADAL" clId="{B8BD8A45-37ED-4E16-89B3-6BC33BD6449D}" dt="2021-01-17T15:42:24.618" v="2561" actId="26606"/>
          <ac:spMkLst>
            <pc:docMk/>
            <pc:sldMk cId="2624325721" sldId="302"/>
            <ac:spMk id="8" creationId="{2A8AA5BC-4F7A-4226-8F99-6D824B226A97}"/>
          </ac:spMkLst>
        </pc:spChg>
        <pc:spChg chg="add mod">
          <ac:chgData name="Petra Božena Škrabo" userId="b8df96bb-861e-47de-abc0-5120b8cb7585" providerId="ADAL" clId="{B8BD8A45-37ED-4E16-89B3-6BC33BD6449D}" dt="2021-01-17T15:43:31.341" v="2599" actId="1076"/>
          <ac:spMkLst>
            <pc:docMk/>
            <pc:sldMk cId="2624325721" sldId="302"/>
            <ac:spMk id="9" creationId="{40284C4D-9977-4BB3-9FB0-7EF7EF2CBAB5}"/>
          </ac:spMkLst>
        </pc:spChg>
        <pc:spChg chg="add mod">
          <ac:chgData name="Petra Božena Škrabo" userId="b8df96bb-861e-47de-abc0-5120b8cb7585" providerId="ADAL" clId="{B8BD8A45-37ED-4E16-89B3-6BC33BD6449D}" dt="2021-01-17T15:53:34.402" v="2623" actId="20577"/>
          <ac:spMkLst>
            <pc:docMk/>
            <pc:sldMk cId="2624325721" sldId="302"/>
            <ac:spMk id="11" creationId="{BA1D5569-DBF8-49D2-8EF7-2F27481D0347}"/>
          </ac:spMkLst>
        </pc:spChg>
        <pc:spChg chg="add">
          <ac:chgData name="Petra Božena Škrabo" userId="b8df96bb-861e-47de-abc0-5120b8cb7585" providerId="ADAL" clId="{B8BD8A45-37ED-4E16-89B3-6BC33BD6449D}" dt="2021-01-17T15:42:24.618" v="2561" actId="26606"/>
          <ac:spMkLst>
            <pc:docMk/>
            <pc:sldMk cId="2624325721" sldId="302"/>
            <ac:spMk id="12" creationId="{5BC87C3E-1040-4EE4-9BDB-9537F7A1B335}"/>
          </ac:spMkLst>
        </pc:spChg>
        <pc:cxnChg chg="add">
          <ac:chgData name="Petra Božena Škrabo" userId="b8df96bb-861e-47de-abc0-5120b8cb7585" providerId="ADAL" clId="{B8BD8A45-37ED-4E16-89B3-6BC33BD6449D}" dt="2021-01-17T15:42:24.618" v="2561" actId="26606"/>
          <ac:cxnSpMkLst>
            <pc:docMk/>
            <pc:sldMk cId="2624325721" sldId="302"/>
            <ac:cxnSpMk id="10" creationId="{911DBBF1-3229-4BD9-B3D1-B4CA571E7431}"/>
          </ac:cxnSpMkLst>
        </pc:cxnChg>
        <pc:cxnChg chg="add">
          <ac:chgData name="Petra Božena Škrabo" userId="b8df96bb-861e-47de-abc0-5120b8cb7585" providerId="ADAL" clId="{B8BD8A45-37ED-4E16-89B3-6BC33BD6449D}" dt="2021-01-17T15:42:24.618" v="2561" actId="26606"/>
          <ac:cxnSpMkLst>
            <pc:docMk/>
            <pc:sldMk cId="2624325721" sldId="302"/>
            <ac:cxnSpMk id="14" creationId="{42CDBECE-872A-4C73-9DC1-BB4E805E2CF5}"/>
          </ac:cxnSpMkLst>
        </pc:cxnChg>
        <pc:cxnChg chg="add">
          <ac:chgData name="Petra Božena Škrabo" userId="b8df96bb-861e-47de-abc0-5120b8cb7585" providerId="ADAL" clId="{B8BD8A45-37ED-4E16-89B3-6BC33BD6449D}" dt="2021-01-17T15:42:24.618" v="2561" actId="26606"/>
          <ac:cxnSpMkLst>
            <pc:docMk/>
            <pc:sldMk cId="2624325721" sldId="302"/>
            <ac:cxnSpMk id="16" creationId="{F5CD5A0B-CDD7-427C-AA42-2EECFDFA1811}"/>
          </ac:cxnSpMkLst>
        </pc:cxnChg>
      </pc:sldChg>
      <pc:sldChg chg="addSp delSp modSp new mod setBg">
        <pc:chgData name="Petra Božena Škrabo" userId="b8df96bb-861e-47de-abc0-5120b8cb7585" providerId="ADAL" clId="{B8BD8A45-37ED-4E16-89B3-6BC33BD6449D}" dt="2021-01-17T18:10:54.418" v="3668" actId="166"/>
        <pc:sldMkLst>
          <pc:docMk/>
          <pc:sldMk cId="3141702208" sldId="303"/>
        </pc:sldMkLst>
        <pc:spChg chg="del">
          <ac:chgData name="Petra Božena Škrabo" userId="b8df96bb-861e-47de-abc0-5120b8cb7585" providerId="ADAL" clId="{B8BD8A45-37ED-4E16-89B3-6BC33BD6449D}" dt="2021-01-17T17:57:20.510" v="3249" actId="478"/>
          <ac:spMkLst>
            <pc:docMk/>
            <pc:sldMk cId="3141702208" sldId="303"/>
            <ac:spMk id="2" creationId="{96481A54-FDEC-4557-BD8B-19D98C0B1E0B}"/>
          </ac:spMkLst>
        </pc:spChg>
        <pc:spChg chg="del">
          <ac:chgData name="Petra Božena Škrabo" userId="b8df96bb-861e-47de-abc0-5120b8cb7585" providerId="ADAL" clId="{B8BD8A45-37ED-4E16-89B3-6BC33BD6449D}" dt="2021-01-17T17:57:20.510" v="3249" actId="478"/>
          <ac:spMkLst>
            <pc:docMk/>
            <pc:sldMk cId="3141702208" sldId="303"/>
            <ac:spMk id="3" creationId="{13FAF807-862E-43AB-B85E-E1B39D100A7D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" creationId="{20FA8EAB-3AE5-412F-A402-72AE2A55ECED}"/>
          </ac:spMkLst>
        </pc:spChg>
        <pc:spChg chg="add del mod">
          <ac:chgData name="Petra Božena Škrabo" userId="b8df96bb-861e-47de-abc0-5120b8cb7585" providerId="ADAL" clId="{B8BD8A45-37ED-4E16-89B3-6BC33BD6449D}" dt="2021-01-17T18:01:09.935" v="3485" actId="21"/>
          <ac:spMkLst>
            <pc:docMk/>
            <pc:sldMk cId="3141702208" sldId="303"/>
            <ac:spMk id="8" creationId="{3A98ADE6-0249-4FFA-8BA1-4B805A0EA880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10" creationId="{85D2E9EF-4600-4AF6-B3F3-57F8E477A071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12" creationId="{7034AC5B-910C-4F23-BE8A-4FF09CE0655F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14" creationId="{8375F04A-79FA-4BDE-B90A-0DF25999BB80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16" creationId="{38C0B4B5-10BC-4A2B-BFC0-778BE408054C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18" creationId="{5BFB88A2-2F67-4D6A-AB04-EA32094966B7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20" creationId="{6C1AFA0C-8165-4FE3-B8AD-6F902F3C53F8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23" creationId="{F2566858-E250-4B2A-B347-EF58F76C5285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24" creationId="{67BD1E80-A2D8-403F-BD12-8C6C8B99573A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0" creationId="{20C842BB-787B-4F1A-9898-E1FEC8EAA62E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2" creationId="{EBF8C6F9-8385-46B8-9907-A62E03322C65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4" creationId="{90EB6DF5-2A6F-4DA0-A737-7EFC59C571EE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5" creationId="{AD649A9C-247D-4C9B-A155-2C02CF5AF34B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8" creationId="{F8FF4CD5-7390-4FAB-9B81-90995630F6F9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39" creationId="{A628ECBF-6CAE-4089-BE43-AED1358B5EAA}"/>
          </ac:spMkLst>
        </pc:spChg>
        <pc:spChg chg="add del mod">
          <ac:chgData name="Petra Božena Škrabo" userId="b8df96bb-861e-47de-abc0-5120b8cb7585" providerId="ADAL" clId="{B8BD8A45-37ED-4E16-89B3-6BC33BD6449D}" dt="2021-01-17T18:01:09.935" v="3485" actId="21"/>
          <ac:spMkLst>
            <pc:docMk/>
            <pc:sldMk cId="3141702208" sldId="303"/>
            <ac:spMk id="41" creationId="{F50B1E47-A1DA-408F-AA9A-33CBA5789E2E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43" creationId="{AD8B8495-D1D5-477E-BE64-E250C03F7C6E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44" creationId="{E10C355E-4741-42DA-8FE9-AA2E4F194293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46" creationId="{339D4003-54B8-4820-868E-9FA50FD4BBAA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47" creationId="{A37B8AD5-1EA2-46B6-9344-9FE4EA15D7FA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49" creationId="{6855CE2E-7E20-4CBB-B031-732E39888CE2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0" creationId="{3D664126-47AC-4C06-8DD3-9E4B5F23CD24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3" creationId="{9BDFB6E0-5430-4AD7-95A6-5CBF9F4E9B9E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4" creationId="{A95C4945-3A7C-4F48-86EA-FDD2CF1D4928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8" creationId="{892481F9-BBA1-492F-8FAF-7B78F8ADC91C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59" creationId="{23A46E83-193F-4D30-A593-F22450C3B6A9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62" creationId="{F6947B87-2A46-4598-A3D5-FD66440EA3F1}"/>
          </ac:spMkLst>
        </pc:spChg>
        <pc:spChg chg="mod">
          <ac:chgData name="Petra Božena Škrabo" userId="b8df96bb-861e-47de-abc0-5120b8cb7585" providerId="ADAL" clId="{B8BD8A45-37ED-4E16-89B3-6BC33BD6449D}" dt="2021-01-17T17:57:31.374" v="3251"/>
          <ac:spMkLst>
            <pc:docMk/>
            <pc:sldMk cId="3141702208" sldId="303"/>
            <ac:spMk id="63" creationId="{D5789D69-CFE3-4BAE-A90E-B207651E9AFD}"/>
          </ac:spMkLst>
        </pc:spChg>
        <pc:spChg chg="add del mod">
          <ac:chgData name="Petra Božena Škrabo" userId="b8df96bb-861e-47de-abc0-5120b8cb7585" providerId="ADAL" clId="{B8BD8A45-37ED-4E16-89B3-6BC33BD6449D}" dt="2021-01-17T18:01:09.935" v="3485" actId="21"/>
          <ac:spMkLst>
            <pc:docMk/>
            <pc:sldMk cId="3141702208" sldId="303"/>
            <ac:spMk id="64" creationId="{82080AA7-8619-4A59-B2B6-EA8EA982C893}"/>
          </ac:spMkLst>
        </pc:spChg>
        <pc:spChg chg="add del mod">
          <ac:chgData name="Petra Božena Škrabo" userId="b8df96bb-861e-47de-abc0-5120b8cb7585" providerId="ADAL" clId="{B8BD8A45-37ED-4E16-89B3-6BC33BD6449D}" dt="2021-01-17T18:01:09.935" v="3485" actId="21"/>
          <ac:spMkLst>
            <pc:docMk/>
            <pc:sldMk cId="3141702208" sldId="303"/>
            <ac:spMk id="65" creationId="{F23764E1-83DA-4F7A-915C-06B9EE375B99}"/>
          </ac:spMkLst>
        </pc:spChg>
        <pc:spChg chg="add mod">
          <ac:chgData name="Petra Božena Škrabo" userId="b8df96bb-861e-47de-abc0-5120b8cb7585" providerId="ADAL" clId="{B8BD8A45-37ED-4E16-89B3-6BC33BD6449D}" dt="2021-01-17T18:08:56.151" v="3635" actId="207"/>
          <ac:spMkLst>
            <pc:docMk/>
            <pc:sldMk cId="3141702208" sldId="303"/>
            <ac:spMk id="66" creationId="{569FDD2A-474F-4CF4-85A5-B47481975300}"/>
          </ac:spMkLst>
        </pc:spChg>
        <pc:spChg chg="add mod topLvl">
          <ac:chgData name="Petra Božena Škrabo" userId="b8df96bb-861e-47de-abc0-5120b8cb7585" providerId="ADAL" clId="{B8BD8A45-37ED-4E16-89B3-6BC33BD6449D}" dt="2021-01-17T18:09:28.192" v="3646" actId="207"/>
          <ac:spMkLst>
            <pc:docMk/>
            <pc:sldMk cId="3141702208" sldId="303"/>
            <ac:spMk id="67" creationId="{615D8582-ED79-4786-A2DE-D7A6AB639EAC}"/>
          </ac:spMkLst>
        </pc:spChg>
        <pc:spChg chg="add mod ord">
          <ac:chgData name="Petra Božena Škrabo" userId="b8df96bb-861e-47de-abc0-5120b8cb7585" providerId="ADAL" clId="{B8BD8A45-37ED-4E16-89B3-6BC33BD6449D}" dt="2021-01-17T18:10:54.418" v="3668" actId="166"/>
          <ac:spMkLst>
            <pc:docMk/>
            <pc:sldMk cId="3141702208" sldId="303"/>
            <ac:spMk id="71" creationId="{D3E873FC-A690-4D2F-9B33-1D34C80CA0BE}"/>
          </ac:spMkLst>
        </pc:spChg>
        <pc:spChg chg="add del mod ord">
          <ac:chgData name="Petra Božena Škrabo" userId="b8df96bb-861e-47de-abc0-5120b8cb7585" providerId="ADAL" clId="{B8BD8A45-37ED-4E16-89B3-6BC33BD6449D}" dt="2021-01-17T18:07:58.057" v="3624" actId="478"/>
          <ac:spMkLst>
            <pc:docMk/>
            <pc:sldMk cId="3141702208" sldId="303"/>
            <ac:spMk id="72" creationId="{99CAEF16-F516-4B53-ACD4-FE8225F7EB01}"/>
          </ac:spMkLst>
        </pc:spChg>
        <pc:spChg chg="add mod ord">
          <ac:chgData name="Petra Božena Škrabo" userId="b8df96bb-861e-47de-abc0-5120b8cb7585" providerId="ADAL" clId="{B8BD8A45-37ED-4E16-89B3-6BC33BD6449D}" dt="2021-01-17T18:10:09.233" v="3661" actId="167"/>
          <ac:spMkLst>
            <pc:docMk/>
            <pc:sldMk cId="3141702208" sldId="303"/>
            <ac:spMk id="73" creationId="{80C782B4-13CE-4CA2-8285-7BF1F4E10343}"/>
          </ac:spMkLst>
        </pc:spChg>
        <pc:spChg chg="add mod">
          <ac:chgData name="Petra Božena Škrabo" userId="b8df96bb-861e-47de-abc0-5120b8cb7585" providerId="ADAL" clId="{B8BD8A45-37ED-4E16-89B3-6BC33BD6449D}" dt="2021-01-17T18:10:51.176" v="3667" actId="1076"/>
          <ac:spMkLst>
            <pc:docMk/>
            <pc:sldMk cId="3141702208" sldId="303"/>
            <ac:spMk id="74" creationId="{F5DFE25C-CB7E-4A2E-AA21-27382082B306}"/>
          </ac:spMkLst>
        </pc:s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4" creationId="{BB6D6361-045A-4539-867B-5532F2185D18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9" creationId="{2F547EBB-67B2-4A10-8CA7-D73006F267D3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13" creationId="{C2DF4EF9-BD3E-4A62-88CB-563C943657B6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17" creationId="{D297D943-79C5-453E-8C08-982C1819996A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21" creationId="{1D1275F7-F92A-45C0-A325-FECECB4BA7A3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22" creationId="{458D6E67-2D76-4962-81AB-F28F1A920C77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26" creationId="{25B7A309-992A-41E4-8DD5-02EAB8DB7D05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27" creationId="{BCC750B1-71CE-42F8-BE4B-E50AF250811B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28" creationId="{797A41AE-EFE0-43F9-AFD1-DF9D311F861F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29" creationId="{96CE6BCA-8658-47BA-960B-6A064422EF30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33" creationId="{4E99EFD3-695D-440D-BB87-137EA691E550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37" creationId="{5A941C25-05DC-4D43-93E0-541DA0567B7D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42" creationId="{3CA716D4-8233-461D-A73F-D9DA58C65DEB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45" creationId="{2E19EF71-7812-4D5F-B50E-B60D8C5B5A51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48" creationId="{7199DB8C-9123-4AF1-87D7-19031CF27B9C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51" creationId="{A47122F8-5786-42DD-976B-837BD2B78B1E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52" creationId="{A5010522-E38D-4665-9846-95169061B249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56" creationId="{D82C156B-48D0-4BDE-9E4F-8104A2382AE6}"/>
          </ac:grpSpMkLst>
        </pc:grpChg>
        <pc:grpChg chg="mod">
          <ac:chgData name="Petra Božena Škrabo" userId="b8df96bb-861e-47de-abc0-5120b8cb7585" providerId="ADAL" clId="{B8BD8A45-37ED-4E16-89B3-6BC33BD6449D}" dt="2021-01-17T17:57:31.374" v="3251"/>
          <ac:grpSpMkLst>
            <pc:docMk/>
            <pc:sldMk cId="3141702208" sldId="303"/>
            <ac:grpSpMk id="57" creationId="{53AF74B1-EBF5-475B-9ED7-2F8EE141E929}"/>
          </ac:grpSpMkLst>
        </pc:grpChg>
        <pc:grpChg chg="add del mod">
          <ac:chgData name="Petra Božena Škrabo" userId="b8df96bb-861e-47de-abc0-5120b8cb7585" providerId="ADAL" clId="{B8BD8A45-37ED-4E16-89B3-6BC33BD6449D}" dt="2021-01-17T18:01:09.935" v="3485" actId="21"/>
          <ac:grpSpMkLst>
            <pc:docMk/>
            <pc:sldMk cId="3141702208" sldId="303"/>
            <ac:grpSpMk id="61" creationId="{9D45616A-F0A2-4192-8D8F-E56B3925518B}"/>
          </ac:grpSpMkLst>
        </pc:grpChg>
        <pc:grpChg chg="add del mod">
          <ac:chgData name="Petra Božena Škrabo" userId="b8df96bb-861e-47de-abc0-5120b8cb7585" providerId="ADAL" clId="{B8BD8A45-37ED-4E16-89B3-6BC33BD6449D}" dt="2021-01-17T18:02:28.439" v="3537" actId="165"/>
          <ac:grpSpMkLst>
            <pc:docMk/>
            <pc:sldMk cId="3141702208" sldId="303"/>
            <ac:grpSpMk id="69" creationId="{7BDF83AD-964C-43AE-9BA9-5273D43051DD}"/>
          </ac:grpSpMkLst>
        </pc:grpChg>
        <pc:grpChg chg="add mod ord">
          <ac:chgData name="Petra Božena Škrabo" userId="b8df96bb-861e-47de-abc0-5120b8cb7585" providerId="ADAL" clId="{B8BD8A45-37ED-4E16-89B3-6BC33BD6449D}" dt="2021-01-17T18:10:13.437" v="3662" actId="167"/>
          <ac:grpSpMkLst>
            <pc:docMk/>
            <pc:sldMk cId="3141702208" sldId="303"/>
            <ac:grpSpMk id="70" creationId="{132EA51D-134C-4AFF-8434-EAE430B4E72C}"/>
          </ac:grpSpMkLst>
        </pc:grpChg>
        <pc:picChg chg="add del mod">
          <ac:chgData name="Petra Božena Škrabo" userId="b8df96bb-861e-47de-abc0-5120b8cb7585" providerId="ADAL" clId="{B8BD8A45-37ED-4E16-89B3-6BC33BD6449D}" dt="2021-01-17T18:01:09.935" v="3485" actId="21"/>
          <ac:picMkLst>
            <pc:docMk/>
            <pc:sldMk cId="3141702208" sldId="303"/>
            <ac:picMk id="7" creationId="{60F8DEB0-8B10-4B15-B416-A37D111FB04C}"/>
          </ac:picMkLst>
        </pc:picChg>
        <pc:picChg chg="mod">
          <ac:chgData name="Petra Božena Škrabo" userId="b8df96bb-861e-47de-abc0-5120b8cb7585" providerId="ADAL" clId="{B8BD8A45-37ED-4E16-89B3-6BC33BD6449D}" dt="2021-01-17T17:57:31.374" v="3251"/>
          <ac:picMkLst>
            <pc:docMk/>
            <pc:sldMk cId="3141702208" sldId="303"/>
            <ac:picMk id="11" creationId="{19682A2A-1495-4E91-BE87-09278126CBCF}"/>
          </ac:picMkLst>
        </pc:picChg>
        <pc:picChg chg="mod">
          <ac:chgData name="Petra Božena Škrabo" userId="b8df96bb-861e-47de-abc0-5120b8cb7585" providerId="ADAL" clId="{B8BD8A45-37ED-4E16-89B3-6BC33BD6449D}" dt="2021-01-17T17:57:31.374" v="3251"/>
          <ac:picMkLst>
            <pc:docMk/>
            <pc:sldMk cId="3141702208" sldId="303"/>
            <ac:picMk id="15" creationId="{EC4A727B-5F80-412A-9DF2-DADED9BE30EC}"/>
          </ac:picMkLst>
        </pc:picChg>
        <pc:picChg chg="mod">
          <ac:chgData name="Petra Božena Škrabo" userId="b8df96bb-861e-47de-abc0-5120b8cb7585" providerId="ADAL" clId="{B8BD8A45-37ED-4E16-89B3-6BC33BD6449D}" dt="2021-01-17T17:57:31.374" v="3251"/>
          <ac:picMkLst>
            <pc:docMk/>
            <pc:sldMk cId="3141702208" sldId="303"/>
            <ac:picMk id="19" creationId="{30DC5932-3A12-43FB-A034-0801410609AC}"/>
          </ac:picMkLst>
        </pc:picChg>
        <pc:picChg chg="mod">
          <ac:chgData name="Petra Božena Škrabo" userId="b8df96bb-861e-47de-abc0-5120b8cb7585" providerId="ADAL" clId="{B8BD8A45-37ED-4E16-89B3-6BC33BD6449D}" dt="2021-01-17T17:57:31.374" v="3251"/>
          <ac:picMkLst>
            <pc:docMk/>
            <pc:sldMk cId="3141702208" sldId="303"/>
            <ac:picMk id="31" creationId="{F5AABE23-D586-4A4C-A2EC-5489CB2F9E64}"/>
          </ac:picMkLst>
        </pc:pic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6" creationId="{7637E7EC-0CF8-43FA-AB38-526A2ECB8413}"/>
          </ac:cxnSpMkLst>
        </pc:cxn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25" creationId="{364A2061-3198-4952-9CEE-0A5A06745E5A}"/>
          </ac:cxnSpMkLst>
        </pc:cxn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36" creationId="{447C3E6D-5C3B-479F-BAE5-FF1C6B3F5377}"/>
          </ac:cxnSpMkLst>
        </pc:cxn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40" creationId="{7A4E7421-7B2E-4F70-88C5-89C03A9F6AB6}"/>
          </ac:cxnSpMkLst>
        </pc:cxn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55" creationId="{8AA0D089-DFF3-401F-840E-B2E6A92F1B49}"/>
          </ac:cxnSpMkLst>
        </pc:cxnChg>
        <pc:cxnChg chg="mod">
          <ac:chgData name="Petra Božena Škrabo" userId="b8df96bb-861e-47de-abc0-5120b8cb7585" providerId="ADAL" clId="{B8BD8A45-37ED-4E16-89B3-6BC33BD6449D}" dt="2021-01-17T17:57:31.374" v="3251"/>
          <ac:cxnSpMkLst>
            <pc:docMk/>
            <pc:sldMk cId="3141702208" sldId="303"/>
            <ac:cxnSpMk id="60" creationId="{751DA709-9EA5-405D-AD39-468F69FAD3F0}"/>
          </ac:cxnSpMkLst>
        </pc:cxnChg>
        <pc:cxnChg chg="add mod topLvl">
          <ac:chgData name="Petra Božena Škrabo" userId="b8df96bb-861e-47de-abc0-5120b8cb7585" providerId="ADAL" clId="{B8BD8A45-37ED-4E16-89B3-6BC33BD6449D}" dt="2021-01-17T18:09:28.192" v="3646" actId="207"/>
          <ac:cxnSpMkLst>
            <pc:docMk/>
            <pc:sldMk cId="3141702208" sldId="303"/>
            <ac:cxnSpMk id="68" creationId="{080C1506-8CE5-44A0-89EC-FB0FCF4E0928}"/>
          </ac:cxnSpMkLst>
        </pc:cxnChg>
      </pc:sldChg>
    </pc:docChg>
  </pc:docChgLst>
  <pc:docChgLst>
    <pc:chgData name="Dominik Mikulčić" userId="S::dommiku.math@pmf.hr::d498ebc0-efe7-46dc-9855-5e1949385af8" providerId="AD" clId="Web-{E93C48F7-9E6F-D8D6-3C94-7E082BA67BE7}"/>
    <pc:docChg chg="modSld">
      <pc:chgData name="Dominik Mikulčić" userId="S::dommiku.math@pmf.hr::d498ebc0-efe7-46dc-9855-5e1949385af8" providerId="AD" clId="Web-{E93C48F7-9E6F-D8D6-3C94-7E082BA67BE7}" dt="2021-01-17T17:32:03.522" v="6" actId="20577"/>
      <pc:docMkLst>
        <pc:docMk/>
      </pc:docMkLst>
      <pc:sldChg chg="modSp">
        <pc:chgData name="Dominik Mikulčić" userId="S::dommiku.math@pmf.hr::d498ebc0-efe7-46dc-9855-5e1949385af8" providerId="AD" clId="Web-{E93C48F7-9E6F-D8D6-3C94-7E082BA67BE7}" dt="2021-01-17T17:30:33.848" v="1" actId="20577"/>
        <pc:sldMkLst>
          <pc:docMk/>
          <pc:sldMk cId="2150980151" sldId="283"/>
        </pc:sldMkLst>
        <pc:spChg chg="mod">
          <ac:chgData name="Dominik Mikulčić" userId="S::dommiku.math@pmf.hr::d498ebc0-efe7-46dc-9855-5e1949385af8" providerId="AD" clId="Web-{E93C48F7-9E6F-D8D6-3C94-7E082BA67BE7}" dt="2021-01-17T17:30:33.848" v="1" actId="20577"/>
          <ac:spMkLst>
            <pc:docMk/>
            <pc:sldMk cId="2150980151" sldId="283"/>
            <ac:spMk id="35" creationId="{8B75586F-7B68-4454-BB8E-A8B11E9CDFAA}"/>
          </ac:spMkLst>
        </pc:spChg>
      </pc:sldChg>
      <pc:sldChg chg="modSp">
        <pc:chgData name="Dominik Mikulčić" userId="S::dommiku.math@pmf.hr::d498ebc0-efe7-46dc-9855-5e1949385af8" providerId="AD" clId="Web-{E93C48F7-9E6F-D8D6-3C94-7E082BA67BE7}" dt="2021-01-17T17:32:03.522" v="6" actId="20577"/>
        <pc:sldMkLst>
          <pc:docMk/>
          <pc:sldMk cId="1029277264" sldId="284"/>
        </pc:sldMkLst>
        <pc:spChg chg="mod">
          <ac:chgData name="Dominik Mikulčić" userId="S::dommiku.math@pmf.hr::d498ebc0-efe7-46dc-9855-5e1949385af8" providerId="AD" clId="Web-{E93C48F7-9E6F-D8D6-3C94-7E082BA67BE7}" dt="2021-01-17T17:32:03.522" v="6" actId="20577"/>
          <ac:spMkLst>
            <pc:docMk/>
            <pc:sldMk cId="1029277264" sldId="284"/>
            <ac:spMk id="28" creationId="{8BEF18C9-7747-40C8-B146-4D6E7E50E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8F48-9522-41D9-B4C6-80AE1A4FEEB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FFA4-DEAC-4693-AF32-3D005E0B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D3E659-3C6E-46A2-8973-42A16B8F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702910C-9AE0-494C-A0EC-59E58356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3070072-2BD2-40F0-A827-2DA6CC88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0062931-6559-41EC-9998-9FF87FB4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799A60-E1E8-4C1F-A0AD-8A18AAE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5A7B6D-661E-469C-BDB9-970DD59F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423D6F8-5531-4183-995E-6DDEE2AE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860F3A5-A06C-4B93-BC60-8B14148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FC51E83-05D7-40B6-9703-6A016882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3B211F0-E87D-4022-9524-75123B3C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3453ACC-EC0C-42D2-95A5-3680FFB1E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E6B07F5-F46F-4643-93C6-8CB66CAB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711D406-A5BE-484D-8BD3-E771BFB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8B9EC54-6E4A-44A7-8746-76C9E805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C0A2E4F-7321-4C6A-8599-AF5635C7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FC42DE-DB2E-4B05-9413-6446559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3F0C1B-B5AA-466A-AE66-29064856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A45DB46-3FFF-4E59-A41C-5190EA58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9189722-1B0B-40EF-8608-437EF42F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0D8BAE-EE75-424A-8908-13BE1B4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93C5ED-FE27-4067-A489-DF514B1E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CDF4A63-526B-4E78-AB3D-6FEE013F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B277596-3A2F-4152-B2CF-D9B67BD0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0C973BC-8643-45F8-8D26-B049D435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AFAE89-7839-4355-B5C5-FBBF3E7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2C3462-3837-4065-8A79-0948BBC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6B6BCB-AFBE-4295-8D04-E0619DE9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586E846-8F07-450D-9240-148DB24B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1827C15-4455-4A9F-837F-051730B1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F61F44E-4D39-4B7F-8D50-C9FB504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AA2B60D-9562-41F1-9129-33FE6144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B80C15-D806-4837-943F-B63829D9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2ACEA9A-3E17-4D5B-B14D-DC81C5D0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447D5FD-EB87-4F26-8A33-2B77495E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F3EE00F-B6E0-4DC1-9A85-8E23768F7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DB39C2-7B2B-404A-AFF3-065A8843F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7DD64D27-E655-4F2B-B992-DA8A2ADE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1349A8E-8F78-455E-9A23-63E82F4F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D4BB1A0-AE03-4EA4-B955-87BEAB08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2B04AA-2B3D-4CEB-BAE1-661A7F64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FB47E6FA-DE3A-46E0-A111-AA7AED63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F6ED899-759F-43F5-BEA4-693E361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76807A2-5821-47CF-AEB8-9A4C79BD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BD8E4A69-5942-4FAD-BD00-5B1CA9C7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75817D9-893E-4AB5-AF30-81A9FD1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1245B25-640A-4BF2-ACD0-3A9704D3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DECA20-C7B2-41DB-83CF-8E0A3D49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1B6C154-B070-427F-87F1-F7E4FDA0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A9DE341-F413-4497-BB9B-5D4CC955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C08226C-D317-4BB2-BD98-FCC14D48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FAF44B3A-F8FC-4E95-A58D-99AC7744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497F288-7D8A-49C3-A23D-512745E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A192DD-FCB3-4E6A-8DEA-CE059288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97CF4D0E-40B2-4708-9BFF-3D0E4C7D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321F13B-E397-4EE2-8E6C-294B8A6E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8876AA5-0746-4DE1-BB34-6B25E523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DBD9E60-EF91-4A85-AA32-EAADCB7D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5786457-F152-4542-9FD0-D4EB58A5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392C526-567D-4DCA-9E89-9DCA6101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C1AE992-2D7E-405C-9E4A-E26A6BB4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4CBE2B5-3968-4BCF-BAE4-622811CE4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BF8-7362-4ACA-B527-3D970F57A68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D16D6E6-0965-46A2-9ACF-CED75C44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7EDE874-16CE-422E-9FB7-DFCE1604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FD58-CC8D-4E05-A56A-F4894DEE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kmik195/FraudPianis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4BA7743-6FCC-41CA-B060-0FE2E507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991438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latin typeface="Lucida Handwriting" panose="03010101010101010101" pitchFamily="66" charset="0"/>
              </a:rPr>
              <a:t>Fraud Pianist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40284C4D-9977-4BB3-9FB0-7EF7EF2CBAB5}"/>
              </a:ext>
            </a:extLst>
          </p:cNvPr>
          <p:cNvSpPr txBox="1"/>
          <p:nvPr/>
        </p:nvSpPr>
        <p:spPr>
          <a:xfrm>
            <a:off x="3047277" y="4304726"/>
            <a:ext cx="609426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Dominik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Mikulčić</a:t>
            </a:r>
            <a:endParaRPr lang="hr-HR" sz="2400" b="1" dirty="0" err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Petra Škrabo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Margarita Tolja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BA1D5569-DBF8-49D2-8EF7-2F27481D0347}"/>
              </a:ext>
            </a:extLst>
          </p:cNvPr>
          <p:cNvSpPr txBox="1"/>
          <p:nvPr/>
        </p:nvSpPr>
        <p:spPr>
          <a:xfrm>
            <a:off x="3959243" y="3298341"/>
            <a:ext cx="427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Projekt za kolegij Računarski praktikum 3</a:t>
            </a:r>
          </a:p>
          <a:p>
            <a:pPr algn="ctr"/>
            <a:r>
              <a:rPr lang="hr-HR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Siječanj 2021.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432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7EEEA5C-178F-43DF-961C-70B13E864176}"/>
              </a:ext>
            </a:extLst>
          </p:cNvPr>
          <p:cNvSpPr txBox="1"/>
          <p:nvPr/>
        </p:nvSpPr>
        <p:spPr>
          <a:xfrm>
            <a:off x="2857948" y="0"/>
            <a:ext cx="6476103" cy="4771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7D42A67-7D6C-4D3B-B6FF-98B35083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189113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hr-HR" b="1" i="1" dirty="0"/>
              <a:t>How to</a:t>
            </a:r>
            <a:endParaRPr lang="en-US" b="1" i="1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6D4B58D1-BE71-482F-8899-484E9CBB97F5}"/>
              </a:ext>
            </a:extLst>
          </p:cNvPr>
          <p:cNvSpPr txBox="1"/>
          <p:nvPr/>
        </p:nvSpPr>
        <p:spPr>
          <a:xfrm rot="16200000">
            <a:off x="-807137" y="1551598"/>
            <a:ext cx="6857998" cy="375480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hr-HR" sz="3200" dirty="0"/>
              <a:t>                                          </a:t>
            </a:r>
            <a:r>
              <a:rPr lang="hr-HR" sz="4800" dirty="0"/>
              <a:t>Glavni izbornik</a:t>
            </a:r>
            <a:endParaRPr lang="en-US" sz="32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BDBB2-E0FD-4806-8EB1-BF3438D5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47" y="1320814"/>
            <a:ext cx="7860863" cy="1162613"/>
          </a:xfrm>
        </p:spPr>
        <p:txBody>
          <a:bodyPr anchor="t">
            <a:normAutofit/>
          </a:bodyPr>
          <a:lstStyle/>
          <a:p>
            <a:r>
              <a:rPr lang="hr-HR" sz="2400" dirty="0"/>
              <a:t>Ovdje će korisnik naći sve o </a:t>
            </a:r>
            <a:r>
              <a:rPr lang="hr-HR" sz="2400" b="1" dirty="0"/>
              <a:t>pravilima</a:t>
            </a:r>
            <a:r>
              <a:rPr lang="hr-HR" sz="2400" dirty="0"/>
              <a:t> igre, </a:t>
            </a:r>
            <a:r>
              <a:rPr lang="hr-HR" sz="2400" b="1" dirty="0"/>
              <a:t>sustavu bodovanja</a:t>
            </a:r>
            <a:r>
              <a:rPr lang="hr-HR" sz="2400" dirty="0"/>
              <a:t> i </a:t>
            </a:r>
            <a:r>
              <a:rPr lang="hr-HR" sz="2400" b="1" dirty="0"/>
              <a:t>mogućnostima</a:t>
            </a:r>
            <a:r>
              <a:rPr lang="hr-HR" sz="2400" dirty="0"/>
              <a:t> koje nude </a:t>
            </a:r>
            <a:r>
              <a:rPr lang="hr-HR" sz="2400" i="1" dirty="0" err="1"/>
              <a:t>Practice</a:t>
            </a:r>
            <a:r>
              <a:rPr lang="hr-HR" sz="2400" dirty="0"/>
              <a:t> i </a:t>
            </a:r>
            <a:r>
              <a:rPr lang="hr-HR" sz="2400" i="1" dirty="0" err="1"/>
              <a:t>Settings</a:t>
            </a:r>
            <a:r>
              <a:rPr lang="hr-HR" sz="2400" dirty="0"/>
              <a:t> opcije.</a:t>
            </a:r>
          </a:p>
          <a:p>
            <a:endParaRPr lang="hr-HR" sz="2400" dirty="0"/>
          </a:p>
        </p:txBody>
      </p:sp>
      <p:sp>
        <p:nvSpPr>
          <p:cNvPr id="25" name="Naslov 1">
            <a:extLst>
              <a:ext uri="{FF2B5EF4-FFF2-40B4-BE49-F238E27FC236}">
                <a16:creationId xmlns:a16="http://schemas.microsoft.com/office/drawing/2014/main" id="{888BF975-5D61-4630-83AC-E3CF62A2957E}"/>
              </a:ext>
            </a:extLst>
          </p:cNvPr>
          <p:cNvSpPr txBox="1">
            <a:spLocks/>
          </p:cNvSpPr>
          <p:nvPr/>
        </p:nvSpPr>
        <p:spPr>
          <a:xfrm>
            <a:off x="2255727" y="2357351"/>
            <a:ext cx="7569706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b="1" i="1" dirty="0"/>
              <a:t>Postavke</a:t>
            </a:r>
            <a:endParaRPr lang="en-US" b="1" i="1" dirty="0"/>
          </a:p>
        </p:txBody>
      </p:sp>
      <p:sp>
        <p:nvSpPr>
          <p:cNvPr id="26" name="Rezervirano mjesto sadržaja 2">
            <a:extLst>
              <a:ext uri="{FF2B5EF4-FFF2-40B4-BE49-F238E27FC236}">
                <a16:creationId xmlns:a16="http://schemas.microsoft.com/office/drawing/2014/main" id="{BF9E9D2A-8880-49C9-BAC3-5DC388725495}"/>
              </a:ext>
            </a:extLst>
          </p:cNvPr>
          <p:cNvSpPr txBox="1">
            <a:spLocks/>
          </p:cNvSpPr>
          <p:nvPr/>
        </p:nvSpPr>
        <p:spPr>
          <a:xfrm>
            <a:off x="2312625" y="3541714"/>
            <a:ext cx="7860863" cy="28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Korisnik u postavkama može </a:t>
            </a:r>
            <a:r>
              <a:rPr lang="hr-HR" sz="2400" b="1" dirty="0"/>
              <a:t>samostalno odrediti</a:t>
            </a:r>
            <a:r>
              <a:rPr lang="hr-HR" sz="2400" dirty="0"/>
              <a:t> koju tipku na tipkovnici želi postaviti za određenu klavirsku tipku.</a:t>
            </a:r>
          </a:p>
          <a:p>
            <a:r>
              <a:rPr lang="hr-HR" sz="2400" dirty="0"/>
              <a:t>To može napraviti pritiskom na gumb koji se nalazi na klavirskoj tipki te odabirom nove željene komande.</a:t>
            </a:r>
          </a:p>
          <a:p>
            <a:r>
              <a:rPr lang="hr-HR" sz="2400" dirty="0"/>
              <a:t>Pritiskom će čuti odgovarajući ton napisan poviše gumba.</a:t>
            </a:r>
          </a:p>
          <a:p>
            <a:r>
              <a:rPr lang="hr-HR" sz="2400" dirty="0"/>
              <a:t>Jedna tipka može biti pridružena samo jednoj klavirskoj tipki!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29301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a 10">
            <a:extLst>
              <a:ext uri="{FF2B5EF4-FFF2-40B4-BE49-F238E27FC236}">
                <a16:creationId xmlns:a16="http://schemas.microsoft.com/office/drawing/2014/main" id="{0C9FD9CE-8B58-4970-A11A-6689E079AEFC}"/>
              </a:ext>
            </a:extLst>
          </p:cNvPr>
          <p:cNvSpPr/>
          <p:nvPr/>
        </p:nvSpPr>
        <p:spPr>
          <a:xfrm>
            <a:off x="6504710" y="1402773"/>
            <a:ext cx="5213550" cy="4998027"/>
          </a:xfrm>
          <a:prstGeom prst="ellipse">
            <a:avLst/>
          </a:prstGeom>
          <a:pattFill prst="pct20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 b="1" dirty="0">
              <a:solidFill>
                <a:schemeClr val="bg1"/>
              </a:solidFill>
            </a:endParaRPr>
          </a:p>
        </p:txBody>
      </p:sp>
      <p:sp>
        <p:nvSpPr>
          <p:cNvPr id="5" name="Dijagram toka: Poveznik 4">
            <a:extLst>
              <a:ext uri="{FF2B5EF4-FFF2-40B4-BE49-F238E27FC236}">
                <a16:creationId xmlns:a16="http://schemas.microsoft.com/office/drawing/2014/main" id="{296C8083-C136-46BD-9AC9-1DBFB4FB7F3B}"/>
              </a:ext>
            </a:extLst>
          </p:cNvPr>
          <p:cNvSpPr/>
          <p:nvPr/>
        </p:nvSpPr>
        <p:spPr>
          <a:xfrm>
            <a:off x="3015095" y="301336"/>
            <a:ext cx="6161810" cy="6099464"/>
          </a:xfrm>
          <a:prstGeom prst="flowChartConnector">
            <a:avLst/>
          </a:prstGeom>
          <a:solidFill>
            <a:srgbClr val="483D8B"/>
          </a:solidFill>
          <a:ln>
            <a:solidFill>
              <a:srgbClr val="D9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a 4">
            <a:extLst>
              <a:ext uri="{FF2B5EF4-FFF2-40B4-BE49-F238E27FC236}">
                <a16:creationId xmlns:a16="http://schemas.microsoft.com/office/drawing/2014/main" id="{53F8DCB8-1721-41D3-A9E2-581695B978C7}"/>
              </a:ext>
            </a:extLst>
          </p:cNvPr>
          <p:cNvSpPr txBox="1"/>
          <p:nvPr/>
        </p:nvSpPr>
        <p:spPr>
          <a:xfrm>
            <a:off x="4335605" y="2302242"/>
            <a:ext cx="3520787" cy="19138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16942" tIns="20320" rIns="116942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r-HR" sz="4000" b="1" kern="1200" dirty="0">
                <a:solidFill>
                  <a:schemeClr val="bg1"/>
                </a:solidFill>
              </a:rPr>
              <a:t>Implementacija</a:t>
            </a:r>
            <a:endParaRPr lang="en-US" sz="4000" b="1" kern="1200" dirty="0">
              <a:solidFill>
                <a:schemeClr val="bg1"/>
              </a:solidFill>
            </a:endParaRPr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42E5FD25-F823-45EB-AAA1-B4C1F8C1BDA3}"/>
              </a:ext>
            </a:extLst>
          </p:cNvPr>
          <p:cNvSpPr/>
          <p:nvPr/>
        </p:nvSpPr>
        <p:spPr>
          <a:xfrm>
            <a:off x="7326874" y="4848420"/>
            <a:ext cx="1567740" cy="15523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7EEEA5C-178F-43DF-961C-70B13E864176}"/>
              </a:ext>
            </a:extLst>
          </p:cNvPr>
          <p:cNvSpPr txBox="1"/>
          <p:nvPr/>
        </p:nvSpPr>
        <p:spPr>
          <a:xfrm>
            <a:off x="2457908" y="-640"/>
            <a:ext cx="6476103" cy="4771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6D4B58D1-BE71-482F-8899-484E9CBB97F5}"/>
              </a:ext>
            </a:extLst>
          </p:cNvPr>
          <p:cNvSpPr txBox="1"/>
          <p:nvPr/>
        </p:nvSpPr>
        <p:spPr>
          <a:xfrm rot="16200000">
            <a:off x="-654815" y="872140"/>
            <a:ext cx="7617038" cy="5109277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hr-HR" sz="3200" b="1" dirty="0">
                <a:solidFill>
                  <a:schemeClr val="bg1"/>
                </a:solidFill>
              </a:rPr>
              <a:t>                                       Organizacija projektnog koda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TekstniOkvir 56">
            <a:extLst>
              <a:ext uri="{FF2B5EF4-FFF2-40B4-BE49-F238E27FC236}">
                <a16:creationId xmlns:a16="http://schemas.microsoft.com/office/drawing/2014/main" id="{36B4C244-16E2-4EE7-96B1-B3A901EFACB9}"/>
              </a:ext>
            </a:extLst>
          </p:cNvPr>
          <p:cNvSpPr txBox="1"/>
          <p:nvPr/>
        </p:nvSpPr>
        <p:spPr>
          <a:xfrm>
            <a:off x="9456087" y="-10385"/>
            <a:ext cx="2421199" cy="6876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1" name="Grupa 80">
            <a:extLst>
              <a:ext uri="{FF2B5EF4-FFF2-40B4-BE49-F238E27FC236}">
                <a16:creationId xmlns:a16="http://schemas.microsoft.com/office/drawing/2014/main" id="{CF6C818C-520A-426F-ADBB-8B66E7C3E79B}"/>
              </a:ext>
            </a:extLst>
          </p:cNvPr>
          <p:cNvGrpSpPr/>
          <p:nvPr/>
        </p:nvGrpSpPr>
        <p:grpSpPr>
          <a:xfrm>
            <a:off x="4776700" y="507772"/>
            <a:ext cx="4793165" cy="2761297"/>
            <a:chOff x="6502515" y="1019250"/>
            <a:chExt cx="4793165" cy="2761297"/>
          </a:xfrm>
        </p:grpSpPr>
        <p:sp>
          <p:nvSpPr>
            <p:cNvPr id="90" name="Pravokutnik: zaobljeni gornji kutovi 89">
              <a:extLst>
                <a:ext uri="{FF2B5EF4-FFF2-40B4-BE49-F238E27FC236}">
                  <a16:creationId xmlns:a16="http://schemas.microsoft.com/office/drawing/2014/main" id="{A2F9355F-CEE0-4C02-98E7-B1849E6B8A93}"/>
                </a:ext>
              </a:extLst>
            </p:cNvPr>
            <p:cNvSpPr/>
            <p:nvPr/>
          </p:nvSpPr>
          <p:spPr>
            <a:xfrm>
              <a:off x="6502515" y="1019250"/>
              <a:ext cx="4774540" cy="276129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Ravni poveznik 90">
              <a:extLst>
                <a:ext uri="{FF2B5EF4-FFF2-40B4-BE49-F238E27FC236}">
                  <a16:creationId xmlns:a16="http://schemas.microsoft.com/office/drawing/2014/main" id="{90148699-0537-4177-81C5-A8401F2FBC0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140" y="1812863"/>
              <a:ext cx="47745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Slika 91" descr="Slika na kojoj se prikazuje tekst&#10;&#10;Opis je automatski generiran">
            <a:extLst>
              <a:ext uri="{FF2B5EF4-FFF2-40B4-BE49-F238E27FC236}">
                <a16:creationId xmlns:a16="http://schemas.microsoft.com/office/drawing/2014/main" id="{3FCCA177-118C-477A-AAB0-626D0D8F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65" y="693111"/>
            <a:ext cx="421583" cy="432264"/>
          </a:xfrm>
          <a:prstGeom prst="rect">
            <a:avLst/>
          </a:prstGeom>
        </p:spPr>
      </p:pic>
      <p:sp>
        <p:nvSpPr>
          <p:cNvPr id="93" name="TekstniOkvir 92">
            <a:extLst>
              <a:ext uri="{FF2B5EF4-FFF2-40B4-BE49-F238E27FC236}">
                <a16:creationId xmlns:a16="http://schemas.microsoft.com/office/drawing/2014/main" id="{D1F2DAC9-FB88-4672-B680-1D3EC249D417}"/>
              </a:ext>
            </a:extLst>
          </p:cNvPr>
          <p:cNvSpPr txBox="1"/>
          <p:nvPr/>
        </p:nvSpPr>
        <p:spPr>
          <a:xfrm>
            <a:off x="5003035" y="658917"/>
            <a:ext cx="477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/>
              <a:t>FraudPianist</a:t>
            </a:r>
            <a:endParaRPr lang="hr-HR" b="1" dirty="0"/>
          </a:p>
          <a:p>
            <a:pPr algn="ctr"/>
            <a:r>
              <a:rPr lang="hr-HR" sz="1400" dirty="0"/>
              <a:t>Glavna </a:t>
            </a:r>
            <a:r>
              <a:rPr lang="hr-HR" sz="1400" i="1" dirty="0"/>
              <a:t>Windows </a:t>
            </a:r>
            <a:r>
              <a:rPr lang="hr-HR" sz="1400" dirty="0"/>
              <a:t>forma aplikacije. </a:t>
            </a:r>
            <a:endParaRPr lang="en-US" sz="1400" dirty="0"/>
          </a:p>
        </p:txBody>
      </p:sp>
      <p:grpSp>
        <p:nvGrpSpPr>
          <p:cNvPr id="94" name="Grupa 93">
            <a:extLst>
              <a:ext uri="{FF2B5EF4-FFF2-40B4-BE49-F238E27FC236}">
                <a16:creationId xmlns:a16="http://schemas.microsoft.com/office/drawing/2014/main" id="{C80C0642-8A9B-417D-BB60-3D99160EA6E4}"/>
              </a:ext>
            </a:extLst>
          </p:cNvPr>
          <p:cNvGrpSpPr/>
          <p:nvPr/>
        </p:nvGrpSpPr>
        <p:grpSpPr>
          <a:xfrm>
            <a:off x="4766861" y="1458487"/>
            <a:ext cx="1252756" cy="937438"/>
            <a:chOff x="7274448" y="1694922"/>
            <a:chExt cx="1252756" cy="937438"/>
          </a:xfrm>
        </p:grpSpPr>
        <p:sp>
          <p:nvSpPr>
            <p:cNvPr id="95" name="Pravokutnik 94">
              <a:extLst>
                <a:ext uri="{FF2B5EF4-FFF2-40B4-BE49-F238E27FC236}">
                  <a16:creationId xmlns:a16="http://schemas.microsoft.com/office/drawing/2014/main" id="{94DC3B35-2B3E-4DE4-949E-08204FC7B5F8}"/>
                </a:ext>
              </a:extLst>
            </p:cNvPr>
            <p:cNvSpPr/>
            <p:nvPr/>
          </p:nvSpPr>
          <p:spPr>
            <a:xfrm>
              <a:off x="7710866" y="1694922"/>
              <a:ext cx="758397" cy="785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fika 95" descr="User with solid fill">
              <a:extLst>
                <a:ext uri="{FF2B5EF4-FFF2-40B4-BE49-F238E27FC236}">
                  <a16:creationId xmlns:a16="http://schemas.microsoft.com/office/drawing/2014/main" id="{86EE167F-7FB0-42EE-B5B7-C21C3EB6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4448" y="1717960"/>
              <a:ext cx="914400" cy="914400"/>
            </a:xfrm>
            <a:prstGeom prst="rect">
              <a:avLst/>
            </a:prstGeom>
          </p:spPr>
        </p:pic>
        <p:sp>
          <p:nvSpPr>
            <p:cNvPr id="97" name="TekstniOkvir 96">
              <a:extLst>
                <a:ext uri="{FF2B5EF4-FFF2-40B4-BE49-F238E27FC236}">
                  <a16:creationId xmlns:a16="http://schemas.microsoft.com/office/drawing/2014/main" id="{C99C0905-1B64-45F3-8C28-E6352AE5E0B8}"/>
                </a:ext>
              </a:extLst>
            </p:cNvPr>
            <p:cNvSpPr txBox="1"/>
            <p:nvPr/>
          </p:nvSpPr>
          <p:spPr>
            <a:xfrm>
              <a:off x="7816753" y="183359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/>
                <a:t>Piano</a:t>
              </a:r>
              <a:endParaRPr lang="en-US" dirty="0"/>
            </a:p>
          </p:txBody>
        </p: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0228D041-F223-4151-9540-E21ECB9AF079}"/>
              </a:ext>
            </a:extLst>
          </p:cNvPr>
          <p:cNvGrpSpPr/>
          <p:nvPr/>
        </p:nvGrpSpPr>
        <p:grpSpPr>
          <a:xfrm>
            <a:off x="5904671" y="1449969"/>
            <a:ext cx="1550984" cy="945954"/>
            <a:chOff x="9055471" y="1797036"/>
            <a:chExt cx="1550984" cy="987724"/>
          </a:xfrm>
        </p:grpSpPr>
        <p:sp>
          <p:nvSpPr>
            <p:cNvPr id="99" name="Pravokutnik 98">
              <a:extLst>
                <a:ext uri="{FF2B5EF4-FFF2-40B4-BE49-F238E27FC236}">
                  <a16:creationId xmlns:a16="http://schemas.microsoft.com/office/drawing/2014/main" id="{91B0E039-649D-412E-B98E-B255132C1B1B}"/>
                </a:ext>
              </a:extLst>
            </p:cNvPr>
            <p:cNvSpPr/>
            <p:nvPr/>
          </p:nvSpPr>
          <p:spPr>
            <a:xfrm>
              <a:off x="9512672" y="1797036"/>
              <a:ext cx="869574" cy="8257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Grafika 99" descr="User with solid fill">
              <a:extLst>
                <a:ext uri="{FF2B5EF4-FFF2-40B4-BE49-F238E27FC236}">
                  <a16:creationId xmlns:a16="http://schemas.microsoft.com/office/drawing/2014/main" id="{7F353E15-200F-4C57-9945-B02846A07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55471" y="1870360"/>
              <a:ext cx="914400" cy="914400"/>
            </a:xfrm>
            <a:prstGeom prst="rect">
              <a:avLst/>
            </a:prstGeom>
          </p:spPr>
        </p:pic>
        <p:sp>
          <p:nvSpPr>
            <p:cNvPr id="101" name="TekstniOkvir 100">
              <a:extLst>
                <a:ext uri="{FF2B5EF4-FFF2-40B4-BE49-F238E27FC236}">
                  <a16:creationId xmlns:a16="http://schemas.microsoft.com/office/drawing/2014/main" id="{FA68B0C6-15AE-4C36-A06D-F6626AA0B13F}"/>
                </a:ext>
              </a:extLst>
            </p:cNvPr>
            <p:cNvSpPr txBox="1"/>
            <p:nvPr/>
          </p:nvSpPr>
          <p:spPr>
            <a:xfrm>
              <a:off x="9458489" y="1838106"/>
              <a:ext cx="1147966" cy="61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600" dirty="0" err="1"/>
                <a:t>Main</a:t>
              </a:r>
              <a:endParaRPr lang="hr-HR" sz="1600" dirty="0"/>
            </a:p>
            <a:p>
              <a:pPr algn="ctr"/>
              <a:r>
                <a:rPr lang="hr-HR" sz="1600" dirty="0" err="1"/>
                <a:t>Menu</a:t>
              </a:r>
              <a:endParaRPr lang="en-US" sz="1600" dirty="0"/>
            </a:p>
          </p:txBody>
        </p:sp>
      </p:grpSp>
      <p:grpSp>
        <p:nvGrpSpPr>
          <p:cNvPr id="102" name="Grupa 101">
            <a:extLst>
              <a:ext uri="{FF2B5EF4-FFF2-40B4-BE49-F238E27FC236}">
                <a16:creationId xmlns:a16="http://schemas.microsoft.com/office/drawing/2014/main" id="{0B1C6E7A-ECDA-4B5B-80B4-B964205E169C}"/>
              </a:ext>
            </a:extLst>
          </p:cNvPr>
          <p:cNvGrpSpPr/>
          <p:nvPr/>
        </p:nvGrpSpPr>
        <p:grpSpPr>
          <a:xfrm>
            <a:off x="5233699" y="2341515"/>
            <a:ext cx="1611158" cy="1043848"/>
            <a:chOff x="9432293" y="1694820"/>
            <a:chExt cx="1611158" cy="1089940"/>
          </a:xfrm>
        </p:grpSpPr>
        <p:sp>
          <p:nvSpPr>
            <p:cNvPr id="103" name="Pravokutnik 102">
              <a:extLst>
                <a:ext uri="{FF2B5EF4-FFF2-40B4-BE49-F238E27FC236}">
                  <a16:creationId xmlns:a16="http://schemas.microsoft.com/office/drawing/2014/main" id="{025C3447-CB84-4D05-9D05-10D66CF63A40}"/>
                </a:ext>
              </a:extLst>
            </p:cNvPr>
            <p:cNvSpPr/>
            <p:nvPr/>
          </p:nvSpPr>
          <p:spPr>
            <a:xfrm>
              <a:off x="9889493" y="1694820"/>
              <a:ext cx="886899" cy="9279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Grafika 103" descr="User with solid fill">
              <a:extLst>
                <a:ext uri="{FF2B5EF4-FFF2-40B4-BE49-F238E27FC236}">
                  <a16:creationId xmlns:a16="http://schemas.microsoft.com/office/drawing/2014/main" id="{B1BA46DA-222A-4AEE-9D85-F020758B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2293" y="1870360"/>
              <a:ext cx="914400" cy="914400"/>
            </a:xfrm>
            <a:prstGeom prst="rect">
              <a:avLst/>
            </a:prstGeom>
          </p:spPr>
        </p:pic>
        <p:sp>
          <p:nvSpPr>
            <p:cNvPr id="105" name="TekstniOkvir 104">
              <a:extLst>
                <a:ext uri="{FF2B5EF4-FFF2-40B4-BE49-F238E27FC236}">
                  <a16:creationId xmlns:a16="http://schemas.microsoft.com/office/drawing/2014/main" id="{B90A5108-99CA-4C12-BD30-71A638BEC7D1}"/>
                </a:ext>
              </a:extLst>
            </p:cNvPr>
            <p:cNvSpPr txBox="1"/>
            <p:nvPr/>
          </p:nvSpPr>
          <p:spPr>
            <a:xfrm>
              <a:off x="9670586" y="1821119"/>
              <a:ext cx="137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600" dirty="0" err="1"/>
                <a:t>SongList</a:t>
              </a:r>
              <a:endParaRPr lang="en-US" sz="1600" dirty="0"/>
            </a:p>
          </p:txBody>
        </p:sp>
      </p:grpSp>
      <p:grpSp>
        <p:nvGrpSpPr>
          <p:cNvPr id="106" name="Grupa 105">
            <a:extLst>
              <a:ext uri="{FF2B5EF4-FFF2-40B4-BE49-F238E27FC236}">
                <a16:creationId xmlns:a16="http://schemas.microsoft.com/office/drawing/2014/main" id="{860F106E-13D9-4B04-BE59-E269EFA13461}"/>
              </a:ext>
            </a:extLst>
          </p:cNvPr>
          <p:cNvGrpSpPr/>
          <p:nvPr/>
        </p:nvGrpSpPr>
        <p:grpSpPr>
          <a:xfrm>
            <a:off x="8055257" y="4527692"/>
            <a:ext cx="1740775" cy="1362523"/>
            <a:chOff x="7510440" y="3422945"/>
            <a:chExt cx="1740775" cy="1362523"/>
          </a:xfrm>
        </p:grpSpPr>
        <p:grpSp>
          <p:nvGrpSpPr>
            <p:cNvPr id="107" name="Grupa 106">
              <a:extLst>
                <a:ext uri="{FF2B5EF4-FFF2-40B4-BE49-F238E27FC236}">
                  <a16:creationId xmlns:a16="http://schemas.microsoft.com/office/drawing/2014/main" id="{DC5E86F9-69E9-4C96-A70A-01D97BC40B72}"/>
                </a:ext>
              </a:extLst>
            </p:cNvPr>
            <p:cNvGrpSpPr/>
            <p:nvPr/>
          </p:nvGrpSpPr>
          <p:grpSpPr>
            <a:xfrm>
              <a:off x="7510440" y="3461421"/>
              <a:ext cx="1740775" cy="1324047"/>
              <a:chOff x="5112327" y="1472630"/>
              <a:chExt cx="2411816" cy="1506682"/>
            </a:xfrm>
          </p:grpSpPr>
          <p:sp>
            <p:nvSpPr>
              <p:cNvPr id="109" name="Pravokutnik: zaobljeni gornji kutovi 108">
                <a:extLst>
                  <a:ext uri="{FF2B5EF4-FFF2-40B4-BE49-F238E27FC236}">
                    <a16:creationId xmlns:a16="http://schemas.microsoft.com/office/drawing/2014/main" id="{98BEAD98-303E-433F-B56E-433F5CB8EB24}"/>
                  </a:ext>
                </a:extLst>
              </p:cNvPr>
              <p:cNvSpPr/>
              <p:nvPr/>
            </p:nvSpPr>
            <p:spPr>
              <a:xfrm>
                <a:off x="5112327" y="1472630"/>
                <a:ext cx="2400300" cy="1506682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Ravni poveznik 109">
                <a:extLst>
                  <a:ext uri="{FF2B5EF4-FFF2-40B4-BE49-F238E27FC236}">
                    <a16:creationId xmlns:a16="http://schemas.microsoft.com/office/drawing/2014/main" id="{2892BA0E-1749-4DE2-86F2-5F1E0BFFC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843" y="2042296"/>
                <a:ext cx="24003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kstniOkvir 107">
              <a:extLst>
                <a:ext uri="{FF2B5EF4-FFF2-40B4-BE49-F238E27FC236}">
                  <a16:creationId xmlns:a16="http://schemas.microsoft.com/office/drawing/2014/main" id="{1AC5C942-AF63-4EAA-95D6-70CCACE50EC3}"/>
                </a:ext>
              </a:extLst>
            </p:cNvPr>
            <p:cNvSpPr txBox="1"/>
            <p:nvPr/>
          </p:nvSpPr>
          <p:spPr>
            <a:xfrm>
              <a:off x="7923687" y="3422945"/>
              <a:ext cx="828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err="1"/>
                <a:t>HowTo</a:t>
              </a:r>
              <a:endParaRPr lang="en-US" dirty="0"/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A181E2E0-13C9-4A90-983D-C80B513C1C5F}"/>
              </a:ext>
            </a:extLst>
          </p:cNvPr>
          <p:cNvGrpSpPr/>
          <p:nvPr/>
        </p:nvGrpSpPr>
        <p:grpSpPr>
          <a:xfrm>
            <a:off x="4303301" y="3918691"/>
            <a:ext cx="3673008" cy="2032417"/>
            <a:chOff x="3360972" y="4368679"/>
            <a:chExt cx="3870002" cy="2075411"/>
          </a:xfrm>
        </p:grpSpPr>
        <p:grpSp>
          <p:nvGrpSpPr>
            <p:cNvPr id="112" name="Grupa 111">
              <a:extLst>
                <a:ext uri="{FF2B5EF4-FFF2-40B4-BE49-F238E27FC236}">
                  <a16:creationId xmlns:a16="http://schemas.microsoft.com/office/drawing/2014/main" id="{FC8EE30E-AFA6-4B47-9193-790D708E6E46}"/>
                </a:ext>
              </a:extLst>
            </p:cNvPr>
            <p:cNvGrpSpPr/>
            <p:nvPr/>
          </p:nvGrpSpPr>
          <p:grpSpPr>
            <a:xfrm>
              <a:off x="3360972" y="4368679"/>
              <a:ext cx="3870002" cy="2000943"/>
              <a:chOff x="5428795" y="5339117"/>
              <a:chExt cx="1732463" cy="1349162"/>
            </a:xfrm>
          </p:grpSpPr>
          <p:grpSp>
            <p:nvGrpSpPr>
              <p:cNvPr id="122" name="Grupa 121">
                <a:extLst>
                  <a:ext uri="{FF2B5EF4-FFF2-40B4-BE49-F238E27FC236}">
                    <a16:creationId xmlns:a16="http://schemas.microsoft.com/office/drawing/2014/main" id="{B2B27B66-C143-46D6-A590-B4EB3BB65977}"/>
                  </a:ext>
                </a:extLst>
              </p:cNvPr>
              <p:cNvGrpSpPr/>
              <p:nvPr/>
            </p:nvGrpSpPr>
            <p:grpSpPr>
              <a:xfrm>
                <a:off x="5428795" y="5364232"/>
                <a:ext cx="1732463" cy="1324047"/>
                <a:chOff x="5112327" y="1371600"/>
                <a:chExt cx="2400300" cy="1506682"/>
              </a:xfrm>
            </p:grpSpPr>
            <p:sp>
              <p:nvSpPr>
                <p:cNvPr id="124" name="Pravokutnik: zaobljeni gornji kutovi 123">
                  <a:extLst>
                    <a:ext uri="{FF2B5EF4-FFF2-40B4-BE49-F238E27FC236}">
                      <a16:creationId xmlns:a16="http://schemas.microsoft.com/office/drawing/2014/main" id="{DB3C498C-887F-4AE6-A462-50B27485C9AC}"/>
                    </a:ext>
                  </a:extLst>
                </p:cNvPr>
                <p:cNvSpPr/>
                <p:nvPr/>
              </p:nvSpPr>
              <p:spPr>
                <a:xfrm>
                  <a:off x="5112327" y="1371600"/>
                  <a:ext cx="2400300" cy="150668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Ravni poveznik 124">
                  <a:extLst>
                    <a:ext uri="{FF2B5EF4-FFF2-40B4-BE49-F238E27FC236}">
                      <a16:creationId xmlns:a16="http://schemas.microsoft.com/office/drawing/2014/main" id="{C7213D6A-0FFC-4DC4-A46E-C84D8218E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2327" y="1771651"/>
                  <a:ext cx="24003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TekstniOkvir 122">
                <a:extLst>
                  <a:ext uri="{FF2B5EF4-FFF2-40B4-BE49-F238E27FC236}">
                    <a16:creationId xmlns:a16="http://schemas.microsoft.com/office/drawing/2014/main" id="{3B07959E-A22C-4186-85F7-464A9E81E65F}"/>
                  </a:ext>
                </a:extLst>
              </p:cNvPr>
              <p:cNvSpPr txBox="1"/>
              <p:nvPr/>
            </p:nvSpPr>
            <p:spPr>
              <a:xfrm>
                <a:off x="5790191" y="5339117"/>
                <a:ext cx="1044569" cy="251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r-HR" dirty="0" err="1"/>
                  <a:t>KeySelection</a:t>
                </a:r>
                <a:endParaRPr lang="en-US" dirty="0"/>
              </a:p>
            </p:txBody>
          </p:sp>
        </p:grpSp>
        <p:grpSp>
          <p:nvGrpSpPr>
            <p:cNvPr id="113" name="Grupa 112">
              <a:extLst>
                <a:ext uri="{FF2B5EF4-FFF2-40B4-BE49-F238E27FC236}">
                  <a16:creationId xmlns:a16="http://schemas.microsoft.com/office/drawing/2014/main" id="{3E4A71CC-79D7-4C94-B327-03168235CBD3}"/>
                </a:ext>
              </a:extLst>
            </p:cNvPr>
            <p:cNvGrpSpPr/>
            <p:nvPr/>
          </p:nvGrpSpPr>
          <p:grpSpPr>
            <a:xfrm>
              <a:off x="5623013" y="5154453"/>
              <a:ext cx="1373905" cy="1047360"/>
              <a:chOff x="5418404" y="3525041"/>
              <a:chExt cx="1732463" cy="1324047"/>
            </a:xfrm>
          </p:grpSpPr>
          <p:grpSp>
            <p:nvGrpSpPr>
              <p:cNvPr id="118" name="Grupa 117">
                <a:extLst>
                  <a:ext uri="{FF2B5EF4-FFF2-40B4-BE49-F238E27FC236}">
                    <a16:creationId xmlns:a16="http://schemas.microsoft.com/office/drawing/2014/main" id="{EFC6207E-7189-4DFA-BB60-1A5271806862}"/>
                  </a:ext>
                </a:extLst>
              </p:cNvPr>
              <p:cNvGrpSpPr/>
              <p:nvPr/>
            </p:nvGrpSpPr>
            <p:grpSpPr>
              <a:xfrm>
                <a:off x="5418404" y="3525041"/>
                <a:ext cx="1732463" cy="1324047"/>
                <a:chOff x="5112327" y="1371600"/>
                <a:chExt cx="2400300" cy="1506682"/>
              </a:xfrm>
            </p:grpSpPr>
            <p:sp>
              <p:nvSpPr>
                <p:cNvPr id="120" name="Pravokutnik: zaobljeni gornji kutovi 119">
                  <a:extLst>
                    <a:ext uri="{FF2B5EF4-FFF2-40B4-BE49-F238E27FC236}">
                      <a16:creationId xmlns:a16="http://schemas.microsoft.com/office/drawing/2014/main" id="{75AE4492-3938-4D76-B9AC-631175AFC373}"/>
                    </a:ext>
                  </a:extLst>
                </p:cNvPr>
                <p:cNvSpPr/>
                <p:nvPr/>
              </p:nvSpPr>
              <p:spPr>
                <a:xfrm>
                  <a:off x="5112327" y="1371600"/>
                  <a:ext cx="2400300" cy="150668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Ravni poveznik 120">
                  <a:extLst>
                    <a:ext uri="{FF2B5EF4-FFF2-40B4-BE49-F238E27FC236}">
                      <a16:creationId xmlns:a16="http://schemas.microsoft.com/office/drawing/2014/main" id="{E895E572-77F9-4399-9C3C-F532E609E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2327" y="1876287"/>
                  <a:ext cx="24003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kstniOkvir 118">
                <a:extLst>
                  <a:ext uri="{FF2B5EF4-FFF2-40B4-BE49-F238E27FC236}">
                    <a16:creationId xmlns:a16="http://schemas.microsoft.com/office/drawing/2014/main" id="{1E108AEA-1D17-4DB7-AD50-47FDD6FFFD55}"/>
                  </a:ext>
                </a:extLst>
              </p:cNvPr>
              <p:cNvSpPr txBox="1"/>
              <p:nvPr/>
            </p:nvSpPr>
            <p:spPr>
              <a:xfrm>
                <a:off x="5670201" y="3526696"/>
                <a:ext cx="100957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err="1"/>
                  <a:t>KeyPress</a:t>
                </a:r>
                <a:endParaRPr lang="en-US" dirty="0"/>
              </a:p>
            </p:txBody>
          </p:sp>
        </p:grpSp>
        <p:grpSp>
          <p:nvGrpSpPr>
            <p:cNvPr id="114" name="Grupa 113">
              <a:extLst>
                <a:ext uri="{FF2B5EF4-FFF2-40B4-BE49-F238E27FC236}">
                  <a16:creationId xmlns:a16="http://schemas.microsoft.com/office/drawing/2014/main" id="{BB01A37D-070A-4704-8F21-2F294EF7F707}"/>
                </a:ext>
              </a:extLst>
            </p:cNvPr>
            <p:cNvGrpSpPr/>
            <p:nvPr/>
          </p:nvGrpSpPr>
          <p:grpSpPr>
            <a:xfrm>
              <a:off x="3587414" y="5110594"/>
              <a:ext cx="1630562" cy="1333496"/>
              <a:chOff x="7243275" y="1298864"/>
              <a:chExt cx="1630562" cy="1333496"/>
            </a:xfrm>
          </p:grpSpPr>
          <p:sp>
            <p:nvSpPr>
              <p:cNvPr id="115" name="Pravokutnik 114">
                <a:extLst>
                  <a:ext uri="{FF2B5EF4-FFF2-40B4-BE49-F238E27FC236}">
                    <a16:creationId xmlns:a16="http://schemas.microsoft.com/office/drawing/2014/main" id="{017855A6-8DB1-4AF6-87AF-2C3F6D37158C}"/>
                  </a:ext>
                </a:extLst>
              </p:cNvPr>
              <p:cNvSpPr/>
              <p:nvPr/>
            </p:nvSpPr>
            <p:spPr>
              <a:xfrm>
                <a:off x="7700475" y="1298864"/>
                <a:ext cx="1173362" cy="11714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6" name="Grafika 115" descr="User with solid fill">
                <a:extLst>
                  <a:ext uri="{FF2B5EF4-FFF2-40B4-BE49-F238E27FC236}">
                    <a16:creationId xmlns:a16="http://schemas.microsoft.com/office/drawing/2014/main" id="{7C7291EA-05F5-4C81-A96F-51E05BFB6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43275" y="17179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7" name="TekstniOkvir 116">
                <a:extLst>
                  <a:ext uri="{FF2B5EF4-FFF2-40B4-BE49-F238E27FC236}">
                    <a16:creationId xmlns:a16="http://schemas.microsoft.com/office/drawing/2014/main" id="{FA726079-B1A6-44BE-A6B1-33BF9E0D9141}"/>
                  </a:ext>
                </a:extLst>
              </p:cNvPr>
              <p:cNvSpPr txBox="1"/>
              <p:nvPr/>
            </p:nvSpPr>
            <p:spPr>
              <a:xfrm>
                <a:off x="7937530" y="1685395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/>
                  <a:t>Piano</a:t>
                </a:r>
                <a:endParaRPr lang="en-US" dirty="0"/>
              </a:p>
            </p:txBody>
          </p:sp>
        </p:grpSp>
      </p:grpSp>
      <p:sp>
        <p:nvSpPr>
          <p:cNvPr id="126" name="Pravokutnik 125">
            <a:extLst>
              <a:ext uri="{FF2B5EF4-FFF2-40B4-BE49-F238E27FC236}">
                <a16:creationId xmlns:a16="http://schemas.microsoft.com/office/drawing/2014/main" id="{6CDB3C24-0B11-4B41-9425-152A95B59AF1}"/>
              </a:ext>
            </a:extLst>
          </p:cNvPr>
          <p:cNvSpPr/>
          <p:nvPr/>
        </p:nvSpPr>
        <p:spPr>
          <a:xfrm>
            <a:off x="4139086" y="334804"/>
            <a:ext cx="5776203" cy="6188391"/>
          </a:xfrm>
          <a:prstGeom prst="rect">
            <a:avLst/>
          </a:prstGeom>
          <a:noFill/>
          <a:ln w="76200">
            <a:solidFill>
              <a:srgbClr val="483D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upa 126">
            <a:extLst>
              <a:ext uri="{FF2B5EF4-FFF2-40B4-BE49-F238E27FC236}">
                <a16:creationId xmlns:a16="http://schemas.microsoft.com/office/drawing/2014/main" id="{B347360D-80B7-456C-ABB5-394CD6DE752A}"/>
              </a:ext>
            </a:extLst>
          </p:cNvPr>
          <p:cNvGrpSpPr/>
          <p:nvPr/>
        </p:nvGrpSpPr>
        <p:grpSpPr>
          <a:xfrm>
            <a:off x="4956212" y="6005682"/>
            <a:ext cx="1278410" cy="468333"/>
            <a:chOff x="6256334" y="5397997"/>
            <a:chExt cx="1278410" cy="468333"/>
          </a:xfrm>
        </p:grpSpPr>
        <p:sp>
          <p:nvSpPr>
            <p:cNvPr id="128" name="TekstniOkvir 127">
              <a:extLst>
                <a:ext uri="{FF2B5EF4-FFF2-40B4-BE49-F238E27FC236}">
                  <a16:creationId xmlns:a16="http://schemas.microsoft.com/office/drawing/2014/main" id="{C4433F0C-9B47-4734-85A9-9FC743522C60}"/>
                </a:ext>
              </a:extLst>
            </p:cNvPr>
            <p:cNvSpPr txBox="1"/>
            <p:nvPr/>
          </p:nvSpPr>
          <p:spPr>
            <a:xfrm>
              <a:off x="6703379" y="5464456"/>
              <a:ext cx="831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Game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kstniOkvir 128">
                  <a:extLst>
                    <a:ext uri="{FF2B5EF4-FFF2-40B4-BE49-F238E27FC236}">
                      <a16:creationId xmlns:a16="http://schemas.microsoft.com/office/drawing/2014/main" id="{333836DD-912C-4B75-A011-168B61990DC8}"/>
                    </a:ext>
                  </a:extLst>
                </p:cNvPr>
                <p:cNvSpPr txBox="1"/>
                <p:nvPr/>
              </p:nvSpPr>
              <p:spPr>
                <a:xfrm>
                  <a:off x="6256334" y="5397997"/>
                  <a:ext cx="547588" cy="468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8" name="TekstniOkvir 67">
                  <a:extLst>
                    <a:ext uri="{FF2B5EF4-FFF2-40B4-BE49-F238E27FC236}">
                      <a16:creationId xmlns:a16="http://schemas.microsoft.com/office/drawing/2014/main" id="{F2470514-2A1D-4D35-9485-966D5DA3C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34" y="5397997"/>
                  <a:ext cx="547588" cy="468333"/>
                </a:xfrm>
                <a:prstGeom prst="rect">
                  <a:avLst/>
                </a:prstGeom>
                <a:blipFill>
                  <a:blip r:embed="rId5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upa 129">
            <a:extLst>
              <a:ext uri="{FF2B5EF4-FFF2-40B4-BE49-F238E27FC236}">
                <a16:creationId xmlns:a16="http://schemas.microsoft.com/office/drawing/2014/main" id="{B03F571C-5F92-41CE-B27D-5AEE75058C91}"/>
              </a:ext>
            </a:extLst>
          </p:cNvPr>
          <p:cNvGrpSpPr/>
          <p:nvPr/>
        </p:nvGrpSpPr>
        <p:grpSpPr>
          <a:xfrm>
            <a:off x="6439850" y="6004157"/>
            <a:ext cx="1284538" cy="468333"/>
            <a:chOff x="7841592" y="5403846"/>
            <a:chExt cx="1284538" cy="468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kstniOkvir 130">
                  <a:extLst>
                    <a:ext uri="{FF2B5EF4-FFF2-40B4-BE49-F238E27FC236}">
                      <a16:creationId xmlns:a16="http://schemas.microsoft.com/office/drawing/2014/main" id="{57EA8A24-649F-4D1D-8D99-5D3C41139892}"/>
                    </a:ext>
                  </a:extLst>
                </p:cNvPr>
                <p:cNvSpPr txBox="1"/>
                <p:nvPr/>
              </p:nvSpPr>
              <p:spPr>
                <a:xfrm>
                  <a:off x="7841592" y="5403846"/>
                  <a:ext cx="547588" cy="468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9" name="TekstniOkvir 68">
                  <a:extLst>
                    <a:ext uri="{FF2B5EF4-FFF2-40B4-BE49-F238E27FC236}">
                      <a16:creationId xmlns:a16="http://schemas.microsoft.com/office/drawing/2014/main" id="{6EF845CF-27B6-4FDB-9B9C-5F005093F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592" y="5403846"/>
                  <a:ext cx="547588" cy="4683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TekstniOkvir 131">
              <a:extLst>
                <a:ext uri="{FF2B5EF4-FFF2-40B4-BE49-F238E27FC236}">
                  <a16:creationId xmlns:a16="http://schemas.microsoft.com/office/drawing/2014/main" id="{97FB2129-E7F7-4751-8655-214C6629C7E4}"/>
                </a:ext>
              </a:extLst>
            </p:cNvPr>
            <p:cNvSpPr txBox="1"/>
            <p:nvPr/>
          </p:nvSpPr>
          <p:spPr>
            <a:xfrm>
              <a:off x="8294765" y="5464961"/>
              <a:ext cx="831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Tile</a:t>
              </a:r>
              <a:endParaRPr lang="en-US" dirty="0"/>
            </a:p>
          </p:txBody>
        </p:sp>
      </p:grp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9FE7932E-C38C-4ABA-83A1-59F155C480D1}"/>
              </a:ext>
            </a:extLst>
          </p:cNvPr>
          <p:cNvGrpSpPr/>
          <p:nvPr/>
        </p:nvGrpSpPr>
        <p:grpSpPr>
          <a:xfrm>
            <a:off x="7894654" y="6004157"/>
            <a:ext cx="1255281" cy="468333"/>
            <a:chOff x="9877177" y="5403845"/>
            <a:chExt cx="1255281" cy="468333"/>
          </a:xfrm>
        </p:grpSpPr>
        <p:sp>
          <p:nvSpPr>
            <p:cNvPr id="134" name="TekstniOkvir 133">
              <a:extLst>
                <a:ext uri="{FF2B5EF4-FFF2-40B4-BE49-F238E27FC236}">
                  <a16:creationId xmlns:a16="http://schemas.microsoft.com/office/drawing/2014/main" id="{F4AB9D00-3EC2-4251-BC06-E003ABE1A661}"/>
                </a:ext>
              </a:extLst>
            </p:cNvPr>
            <p:cNvSpPr txBox="1"/>
            <p:nvPr/>
          </p:nvSpPr>
          <p:spPr>
            <a:xfrm>
              <a:off x="10301093" y="5446695"/>
              <a:ext cx="831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 err="1"/>
                <a:t>Level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kstniOkvir 134">
                  <a:extLst>
                    <a:ext uri="{FF2B5EF4-FFF2-40B4-BE49-F238E27FC236}">
                      <a16:creationId xmlns:a16="http://schemas.microsoft.com/office/drawing/2014/main" id="{80688EE1-9356-4A54-B440-7A406157A328}"/>
                    </a:ext>
                  </a:extLst>
                </p:cNvPr>
                <p:cNvSpPr txBox="1"/>
                <p:nvPr/>
              </p:nvSpPr>
              <p:spPr>
                <a:xfrm>
                  <a:off x="9877177" y="5403845"/>
                  <a:ext cx="547588" cy="468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2" name="TekstniOkvir 71">
                  <a:extLst>
                    <a:ext uri="{FF2B5EF4-FFF2-40B4-BE49-F238E27FC236}">
                      <a16:creationId xmlns:a16="http://schemas.microsoft.com/office/drawing/2014/main" id="{B5161736-66C8-4332-8E8D-26AB7EC1E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7177" y="5403845"/>
                  <a:ext cx="547588" cy="468333"/>
                </a:xfrm>
                <a:prstGeom prst="rect">
                  <a:avLst/>
                </a:prstGeom>
                <a:blipFill>
                  <a:blip r:embed="rId7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upa 135">
            <a:extLst>
              <a:ext uri="{FF2B5EF4-FFF2-40B4-BE49-F238E27FC236}">
                <a16:creationId xmlns:a16="http://schemas.microsoft.com/office/drawing/2014/main" id="{956A88EE-C76A-42FF-B353-7A81E3A931CE}"/>
              </a:ext>
            </a:extLst>
          </p:cNvPr>
          <p:cNvGrpSpPr/>
          <p:nvPr/>
        </p:nvGrpSpPr>
        <p:grpSpPr>
          <a:xfrm>
            <a:off x="8273360" y="1481647"/>
            <a:ext cx="921371" cy="711098"/>
            <a:chOff x="5428795" y="5364232"/>
            <a:chExt cx="1732463" cy="1324047"/>
          </a:xfrm>
        </p:grpSpPr>
        <p:grpSp>
          <p:nvGrpSpPr>
            <p:cNvPr id="137" name="Grupa 136">
              <a:extLst>
                <a:ext uri="{FF2B5EF4-FFF2-40B4-BE49-F238E27FC236}">
                  <a16:creationId xmlns:a16="http://schemas.microsoft.com/office/drawing/2014/main" id="{542AEDEC-E8FE-42D8-9AC6-09C2D9A550A7}"/>
                </a:ext>
              </a:extLst>
            </p:cNvPr>
            <p:cNvGrpSpPr/>
            <p:nvPr/>
          </p:nvGrpSpPr>
          <p:grpSpPr>
            <a:xfrm>
              <a:off x="5428795" y="5364232"/>
              <a:ext cx="1732463" cy="1324047"/>
              <a:chOff x="5112327" y="1371600"/>
              <a:chExt cx="2400300" cy="1506682"/>
            </a:xfrm>
          </p:grpSpPr>
          <p:sp>
            <p:nvSpPr>
              <p:cNvPr id="139" name="Pravokutnik: zaobljeni gornji kutovi 138">
                <a:extLst>
                  <a:ext uri="{FF2B5EF4-FFF2-40B4-BE49-F238E27FC236}">
                    <a16:creationId xmlns:a16="http://schemas.microsoft.com/office/drawing/2014/main" id="{F3D5B993-5C47-44B2-9995-7664B5104A08}"/>
                  </a:ext>
                </a:extLst>
              </p:cNvPr>
              <p:cNvSpPr/>
              <p:nvPr/>
            </p:nvSpPr>
            <p:spPr>
              <a:xfrm>
                <a:off x="5112327" y="1371600"/>
                <a:ext cx="2400300" cy="1506682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Ravni poveznik 139">
                <a:extLst>
                  <a:ext uri="{FF2B5EF4-FFF2-40B4-BE49-F238E27FC236}">
                    <a16:creationId xmlns:a16="http://schemas.microsoft.com/office/drawing/2014/main" id="{186B50D7-2A35-4FDE-8B85-4B0B01E2F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2327" y="1991363"/>
                <a:ext cx="24003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kstniOkvir 137">
              <a:extLst>
                <a:ext uri="{FF2B5EF4-FFF2-40B4-BE49-F238E27FC236}">
                  <a16:creationId xmlns:a16="http://schemas.microsoft.com/office/drawing/2014/main" id="{6C775E19-D995-41EE-B706-3F5C3B27BB7D}"/>
                </a:ext>
              </a:extLst>
            </p:cNvPr>
            <p:cNvSpPr txBox="1"/>
            <p:nvPr/>
          </p:nvSpPr>
          <p:spPr>
            <a:xfrm>
              <a:off x="5735691" y="5427977"/>
              <a:ext cx="1153568" cy="283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100" dirty="0" err="1"/>
                <a:t>KeySelection</a:t>
              </a:r>
              <a:endParaRPr lang="en-US" sz="1100" dirty="0"/>
            </a:p>
          </p:txBody>
        </p:sp>
      </p:grp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9AF176B2-3151-4060-AF2C-F841A9AA3E92}"/>
              </a:ext>
            </a:extLst>
          </p:cNvPr>
          <p:cNvGrpSpPr/>
          <p:nvPr/>
        </p:nvGrpSpPr>
        <p:grpSpPr>
          <a:xfrm>
            <a:off x="8259375" y="2438316"/>
            <a:ext cx="921373" cy="767059"/>
            <a:chOff x="7510438" y="3372641"/>
            <a:chExt cx="1732465" cy="1324047"/>
          </a:xfrm>
        </p:grpSpPr>
        <p:grpSp>
          <p:nvGrpSpPr>
            <p:cNvPr id="142" name="Grupa 141">
              <a:extLst>
                <a:ext uri="{FF2B5EF4-FFF2-40B4-BE49-F238E27FC236}">
                  <a16:creationId xmlns:a16="http://schemas.microsoft.com/office/drawing/2014/main" id="{F327B9B6-FFB4-4892-96CE-E58FFC7E25C4}"/>
                </a:ext>
              </a:extLst>
            </p:cNvPr>
            <p:cNvGrpSpPr/>
            <p:nvPr/>
          </p:nvGrpSpPr>
          <p:grpSpPr>
            <a:xfrm>
              <a:off x="7510438" y="3372641"/>
              <a:ext cx="1732465" cy="1324047"/>
              <a:chOff x="5112324" y="1371600"/>
              <a:chExt cx="2400303" cy="1506682"/>
            </a:xfrm>
          </p:grpSpPr>
          <p:sp>
            <p:nvSpPr>
              <p:cNvPr id="144" name="Pravokutnik: zaobljeni gornji kutovi 143">
                <a:extLst>
                  <a:ext uri="{FF2B5EF4-FFF2-40B4-BE49-F238E27FC236}">
                    <a16:creationId xmlns:a16="http://schemas.microsoft.com/office/drawing/2014/main" id="{084F4381-C618-4F40-8ABE-31FD589F7C78}"/>
                  </a:ext>
                </a:extLst>
              </p:cNvPr>
              <p:cNvSpPr/>
              <p:nvPr/>
            </p:nvSpPr>
            <p:spPr>
              <a:xfrm>
                <a:off x="5112324" y="1371600"/>
                <a:ext cx="2400300" cy="1506682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Ravni poveznik 144">
                <a:extLst>
                  <a:ext uri="{FF2B5EF4-FFF2-40B4-BE49-F238E27FC236}">
                    <a16:creationId xmlns:a16="http://schemas.microsoft.com/office/drawing/2014/main" id="{721C801D-FE10-491C-8C67-26D2620F0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2327" y="1911592"/>
                <a:ext cx="24003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kstniOkvir 142">
              <a:extLst>
                <a:ext uri="{FF2B5EF4-FFF2-40B4-BE49-F238E27FC236}">
                  <a16:creationId xmlns:a16="http://schemas.microsoft.com/office/drawing/2014/main" id="{C3545BEC-D0E4-408D-996D-908CABBED8ED}"/>
                </a:ext>
              </a:extLst>
            </p:cNvPr>
            <p:cNvSpPr txBox="1"/>
            <p:nvPr/>
          </p:nvSpPr>
          <p:spPr>
            <a:xfrm>
              <a:off x="7840223" y="3387432"/>
              <a:ext cx="978309" cy="48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050" dirty="0" err="1"/>
                <a:t>HowTo</a:t>
              </a:r>
              <a:endParaRPr lang="en-US" sz="1050" dirty="0"/>
            </a:p>
          </p:txBody>
        </p:sp>
      </p:grpSp>
      <p:grpSp>
        <p:nvGrpSpPr>
          <p:cNvPr id="146" name="Grupa 145">
            <a:extLst>
              <a:ext uri="{FF2B5EF4-FFF2-40B4-BE49-F238E27FC236}">
                <a16:creationId xmlns:a16="http://schemas.microsoft.com/office/drawing/2014/main" id="{ABBA061C-EE76-4326-8567-2010796C1472}"/>
              </a:ext>
            </a:extLst>
          </p:cNvPr>
          <p:cNvGrpSpPr/>
          <p:nvPr/>
        </p:nvGrpSpPr>
        <p:grpSpPr>
          <a:xfrm>
            <a:off x="7123097" y="2457359"/>
            <a:ext cx="746536" cy="680386"/>
            <a:chOff x="6126309" y="5397997"/>
            <a:chExt cx="831365" cy="680386"/>
          </a:xfrm>
        </p:grpSpPr>
        <p:sp>
          <p:nvSpPr>
            <p:cNvPr id="147" name="TekstniOkvir 146">
              <a:extLst>
                <a:ext uri="{FF2B5EF4-FFF2-40B4-BE49-F238E27FC236}">
                  <a16:creationId xmlns:a16="http://schemas.microsoft.com/office/drawing/2014/main" id="{2FDC4EC7-34E4-4D17-94FB-5043F8E2CFCF}"/>
                </a:ext>
              </a:extLst>
            </p:cNvPr>
            <p:cNvSpPr txBox="1"/>
            <p:nvPr/>
          </p:nvSpPr>
          <p:spPr>
            <a:xfrm>
              <a:off x="6126309" y="5709051"/>
              <a:ext cx="831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Game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kstniOkvir 147">
                  <a:extLst>
                    <a:ext uri="{FF2B5EF4-FFF2-40B4-BE49-F238E27FC236}">
                      <a16:creationId xmlns:a16="http://schemas.microsoft.com/office/drawing/2014/main" id="{27898AAF-5240-482F-A6BD-2016D43F0DFD}"/>
                    </a:ext>
                  </a:extLst>
                </p:cNvPr>
                <p:cNvSpPr txBox="1"/>
                <p:nvPr/>
              </p:nvSpPr>
              <p:spPr>
                <a:xfrm>
                  <a:off x="6256334" y="5397997"/>
                  <a:ext cx="547588" cy="468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8" name="TekstniOkvir 67">
                  <a:extLst>
                    <a:ext uri="{FF2B5EF4-FFF2-40B4-BE49-F238E27FC236}">
                      <a16:creationId xmlns:a16="http://schemas.microsoft.com/office/drawing/2014/main" id="{F2470514-2A1D-4D35-9485-966D5DA3C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34" y="5397997"/>
                  <a:ext cx="547588" cy="468333"/>
                </a:xfrm>
                <a:prstGeom prst="rect">
                  <a:avLst/>
                </a:prstGeom>
                <a:blipFill>
                  <a:blip r:embed="rId5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TekstniOkvir 148">
            <a:extLst>
              <a:ext uri="{FF2B5EF4-FFF2-40B4-BE49-F238E27FC236}">
                <a16:creationId xmlns:a16="http://schemas.microsoft.com/office/drawing/2014/main" id="{467E4B51-487D-4001-9382-9AB82FAC9B41}"/>
              </a:ext>
            </a:extLst>
          </p:cNvPr>
          <p:cNvSpPr txBox="1"/>
          <p:nvPr/>
        </p:nvSpPr>
        <p:spPr>
          <a:xfrm>
            <a:off x="4346586" y="4197345"/>
            <a:ext cx="36024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Forma</a:t>
            </a:r>
            <a:r>
              <a:rPr lang="hr-HR" sz="1100" dirty="0"/>
              <a:t> </a:t>
            </a:r>
            <a:r>
              <a:rPr lang="en-US" sz="1100" dirty="0"/>
              <a:t>za </a:t>
            </a:r>
            <a:r>
              <a:rPr lang="en-US" sz="1100" dirty="0" err="1"/>
              <a:t>izmjenu</a:t>
            </a:r>
            <a:r>
              <a:rPr lang="en-US" sz="1100" dirty="0"/>
              <a:t> </a:t>
            </a:r>
            <a:r>
              <a:rPr lang="en-US" sz="1100" dirty="0" err="1"/>
              <a:t>zadanih</a:t>
            </a:r>
            <a:r>
              <a:rPr lang="en-US" sz="1100" dirty="0"/>
              <a:t> </a:t>
            </a:r>
            <a:r>
              <a:rPr lang="en-US" sz="1100" dirty="0" err="1"/>
              <a:t>komandi</a:t>
            </a:r>
            <a:r>
              <a:rPr lang="en-US" sz="1100" dirty="0"/>
              <a:t> za </a:t>
            </a:r>
            <a:r>
              <a:rPr lang="en-US" sz="1100" dirty="0" err="1"/>
              <a:t>svaku</a:t>
            </a:r>
            <a:r>
              <a:rPr lang="en-US" sz="1100" dirty="0"/>
              <a:t> </a:t>
            </a:r>
            <a:r>
              <a:rPr lang="en-US" sz="1100" dirty="0" err="1"/>
              <a:t>klavirsku</a:t>
            </a:r>
            <a:r>
              <a:rPr lang="en-US" sz="1100" dirty="0"/>
              <a:t> </a:t>
            </a:r>
            <a:r>
              <a:rPr lang="en-US" sz="1100" dirty="0" err="1"/>
              <a:t>tipku</a:t>
            </a:r>
            <a:r>
              <a:rPr lang="en-US" sz="1100" dirty="0"/>
              <a:t>.</a:t>
            </a:r>
          </a:p>
        </p:txBody>
      </p:sp>
      <p:sp>
        <p:nvSpPr>
          <p:cNvPr id="150" name="TekstniOkvir 149">
            <a:extLst>
              <a:ext uri="{FF2B5EF4-FFF2-40B4-BE49-F238E27FC236}">
                <a16:creationId xmlns:a16="http://schemas.microsoft.com/office/drawing/2014/main" id="{FF0CC238-3ACA-4769-AFB3-964841884692}"/>
              </a:ext>
            </a:extLst>
          </p:cNvPr>
          <p:cNvSpPr txBox="1"/>
          <p:nvPr/>
        </p:nvSpPr>
        <p:spPr>
          <a:xfrm>
            <a:off x="8010614" y="4789782"/>
            <a:ext cx="19196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Forma s pravilima za igru.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741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a 69">
            <a:extLst>
              <a:ext uri="{FF2B5EF4-FFF2-40B4-BE49-F238E27FC236}">
                <a16:creationId xmlns:a16="http://schemas.microsoft.com/office/drawing/2014/main" id="{132EA51D-134C-4AFF-8434-EAE430B4E72C}"/>
              </a:ext>
            </a:extLst>
          </p:cNvPr>
          <p:cNvGrpSpPr/>
          <p:nvPr/>
        </p:nvGrpSpPr>
        <p:grpSpPr>
          <a:xfrm>
            <a:off x="761629" y="296008"/>
            <a:ext cx="10567342" cy="6166935"/>
            <a:chOff x="761629" y="296008"/>
            <a:chExt cx="10567342" cy="6166935"/>
          </a:xfrm>
          <a:solidFill>
            <a:srgbClr val="483D8B"/>
          </a:solidFill>
        </p:grpSpPr>
        <p:sp>
          <p:nvSpPr>
            <p:cNvPr id="67" name="Pravokutnik: zaobljeni gornji kutovi 66">
              <a:extLst>
                <a:ext uri="{FF2B5EF4-FFF2-40B4-BE49-F238E27FC236}">
                  <a16:creationId xmlns:a16="http://schemas.microsoft.com/office/drawing/2014/main" id="{615D8582-ED79-4786-A2DE-D7A6AB639EAC}"/>
                </a:ext>
              </a:extLst>
            </p:cNvPr>
            <p:cNvSpPr/>
            <p:nvPr/>
          </p:nvSpPr>
          <p:spPr>
            <a:xfrm>
              <a:off x="761629" y="296008"/>
              <a:ext cx="10567342" cy="6166935"/>
            </a:xfrm>
            <a:prstGeom prst="round2SameRect">
              <a:avLst/>
            </a:prstGeom>
            <a:grpFill/>
            <a:ln w="28575">
              <a:solidFill>
                <a:srgbClr val="483D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Ravni poveznik 67">
              <a:extLst>
                <a:ext uri="{FF2B5EF4-FFF2-40B4-BE49-F238E27FC236}">
                  <a16:creationId xmlns:a16="http://schemas.microsoft.com/office/drawing/2014/main" id="{080C1506-8CE5-44A0-89EC-FB0FCF4E09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29" y="1651136"/>
              <a:ext cx="10567342" cy="0"/>
            </a:xfrm>
            <a:prstGeom prst="line">
              <a:avLst/>
            </a:prstGeom>
            <a:grpFill/>
            <a:ln w="28575">
              <a:solidFill>
                <a:srgbClr val="483D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ravokutnik 72">
            <a:extLst>
              <a:ext uri="{FF2B5EF4-FFF2-40B4-BE49-F238E27FC236}">
                <a16:creationId xmlns:a16="http://schemas.microsoft.com/office/drawing/2014/main" id="{80C782B4-13CE-4CA2-8285-7BF1F4E10343}"/>
              </a:ext>
            </a:extLst>
          </p:cNvPr>
          <p:cNvSpPr/>
          <p:nvPr/>
        </p:nvSpPr>
        <p:spPr>
          <a:xfrm>
            <a:off x="863029" y="1651137"/>
            <a:ext cx="10369544" cy="4728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zervirano mjesto sadržaja 2">
            <a:extLst>
              <a:ext uri="{FF2B5EF4-FFF2-40B4-BE49-F238E27FC236}">
                <a16:creationId xmlns:a16="http://schemas.microsoft.com/office/drawing/2014/main" id="{569FDD2A-474F-4CF4-85A5-B4748197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47" y="2445780"/>
            <a:ext cx="9090705" cy="3222520"/>
          </a:xfrm>
        </p:spPr>
        <p:txBody>
          <a:bodyPr>
            <a:normAutofit/>
          </a:bodyPr>
          <a:lstStyle/>
          <a:p>
            <a:r>
              <a:rPr lang="hr-HR" dirty="0"/>
              <a:t>Kako bismo izbjegli otvaranje mnogo novih formi u aplikaciji definirali smo pomoćne </a:t>
            </a:r>
            <a:r>
              <a:rPr lang="hr-HR" b="1" dirty="0"/>
              <a:t>korisničke kontrole</a:t>
            </a:r>
            <a:r>
              <a:rPr lang="hr-HR" dirty="0"/>
              <a:t>.</a:t>
            </a:r>
          </a:p>
          <a:p>
            <a:r>
              <a:rPr lang="hr-HR" dirty="0"/>
              <a:t>U glavnu </a:t>
            </a:r>
            <a:r>
              <a:rPr lang="hr-HR" i="1" dirty="0"/>
              <a:t>Windows </a:t>
            </a:r>
            <a:r>
              <a:rPr lang="hr-HR" dirty="0"/>
              <a:t>formu </a:t>
            </a:r>
            <a:r>
              <a:rPr lang="hr-HR" b="1" i="1" dirty="0" err="1"/>
              <a:t>Fraud</a:t>
            </a:r>
            <a:r>
              <a:rPr lang="hr-HR" b="1" i="1" dirty="0"/>
              <a:t> </a:t>
            </a:r>
            <a:r>
              <a:rPr lang="hr-HR" b="1" i="1" dirty="0" err="1"/>
              <a:t>Pianist</a:t>
            </a:r>
            <a:r>
              <a:rPr lang="hr-HR" dirty="0"/>
              <a:t> po potrebi dodajemo odnosno skrivamo  odgovarajuće elemente.</a:t>
            </a:r>
          </a:p>
          <a:p>
            <a:r>
              <a:rPr lang="hr-HR" dirty="0"/>
              <a:t>Opcije koje se rijetko biraju, poput </a:t>
            </a:r>
            <a:r>
              <a:rPr lang="hr-HR" i="1" dirty="0" err="1"/>
              <a:t>Help</a:t>
            </a:r>
            <a:r>
              <a:rPr lang="hr-HR" dirty="0"/>
              <a:t> ili </a:t>
            </a:r>
            <a:r>
              <a:rPr lang="hr-HR" i="1" dirty="0" err="1"/>
              <a:t>Settings</a:t>
            </a:r>
            <a:r>
              <a:rPr lang="hr-HR" i="1" dirty="0"/>
              <a:t>,</a:t>
            </a:r>
            <a:r>
              <a:rPr lang="hr-HR" dirty="0"/>
              <a:t> odvojili smo u zasebne forme.</a:t>
            </a:r>
          </a:p>
          <a:p>
            <a:pPr lvl="1"/>
            <a:endParaRPr lang="en-US" b="1" dirty="0"/>
          </a:p>
        </p:txBody>
      </p:sp>
      <p:sp>
        <p:nvSpPr>
          <p:cNvPr id="74" name="Pravokutnik 73">
            <a:extLst>
              <a:ext uri="{FF2B5EF4-FFF2-40B4-BE49-F238E27FC236}">
                <a16:creationId xmlns:a16="http://schemas.microsoft.com/office/drawing/2014/main" id="{F5DFE25C-CB7E-4A2E-AA21-27382082B306}"/>
              </a:ext>
            </a:extLst>
          </p:cNvPr>
          <p:cNvSpPr/>
          <p:nvPr/>
        </p:nvSpPr>
        <p:spPr>
          <a:xfrm>
            <a:off x="2951018" y="289064"/>
            <a:ext cx="3377046" cy="1245716"/>
          </a:xfrm>
          <a:prstGeom prst="rect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kstniOkvir 70">
            <a:extLst>
              <a:ext uri="{FF2B5EF4-FFF2-40B4-BE49-F238E27FC236}">
                <a16:creationId xmlns:a16="http://schemas.microsoft.com/office/drawing/2014/main" id="{D3E873FC-A690-4D2F-9B33-1D34C80CA0BE}"/>
              </a:ext>
            </a:extLst>
          </p:cNvPr>
          <p:cNvSpPr txBox="1"/>
          <p:nvPr/>
        </p:nvSpPr>
        <p:spPr>
          <a:xfrm>
            <a:off x="4140080" y="798393"/>
            <a:ext cx="391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400" b="1" i="1" dirty="0">
                <a:solidFill>
                  <a:schemeClr val="bg1"/>
                </a:solidFill>
              </a:rPr>
              <a:t>Windows</a:t>
            </a:r>
            <a:r>
              <a:rPr lang="hr-HR" sz="4400" b="1" dirty="0">
                <a:solidFill>
                  <a:schemeClr val="bg1"/>
                </a:solidFill>
              </a:rPr>
              <a:t> forme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0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a 28">
            <a:extLst>
              <a:ext uri="{FF2B5EF4-FFF2-40B4-BE49-F238E27FC236}">
                <a16:creationId xmlns:a16="http://schemas.microsoft.com/office/drawing/2014/main" id="{2D66CCE6-9503-4702-A9C1-757ACB4905F0}"/>
              </a:ext>
            </a:extLst>
          </p:cNvPr>
          <p:cNvGrpSpPr/>
          <p:nvPr/>
        </p:nvGrpSpPr>
        <p:grpSpPr>
          <a:xfrm>
            <a:off x="7242928" y="853571"/>
            <a:ext cx="5673436" cy="6004549"/>
            <a:chOff x="7242928" y="853571"/>
            <a:chExt cx="5673436" cy="6004549"/>
          </a:xfrm>
        </p:grpSpPr>
        <p:pic>
          <p:nvPicPr>
            <p:cNvPr id="15" name="Grafika 14" descr="User with solid fill">
              <a:extLst>
                <a:ext uri="{FF2B5EF4-FFF2-40B4-BE49-F238E27FC236}">
                  <a16:creationId xmlns:a16="http://schemas.microsoft.com/office/drawing/2014/main" id="{DFFEB326-2AA5-4A5A-8035-EF852034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2928" y="853571"/>
              <a:ext cx="5673436" cy="5673436"/>
            </a:xfrm>
            <a:prstGeom prst="rect">
              <a:avLst/>
            </a:prstGeom>
          </p:spPr>
        </p:pic>
        <p:sp>
          <p:nvSpPr>
            <p:cNvPr id="26" name="Pravokutnik 25">
              <a:extLst>
                <a:ext uri="{FF2B5EF4-FFF2-40B4-BE49-F238E27FC236}">
                  <a16:creationId xmlns:a16="http://schemas.microsoft.com/office/drawing/2014/main" id="{97B12E04-C863-4768-AC20-4CF8CCA65741}"/>
                </a:ext>
              </a:extLst>
            </p:cNvPr>
            <p:cNvSpPr/>
            <p:nvPr/>
          </p:nvSpPr>
          <p:spPr>
            <a:xfrm>
              <a:off x="8189237" y="5566033"/>
              <a:ext cx="3780000" cy="129208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Pravokutnik 34">
            <a:extLst>
              <a:ext uri="{FF2B5EF4-FFF2-40B4-BE49-F238E27FC236}">
                <a16:creationId xmlns:a16="http://schemas.microsoft.com/office/drawing/2014/main" id="{E3A8B981-D2F1-413E-BA39-802C3261A1C2}"/>
              </a:ext>
            </a:extLst>
          </p:cNvPr>
          <p:cNvSpPr/>
          <p:nvPr/>
        </p:nvSpPr>
        <p:spPr>
          <a:xfrm>
            <a:off x="0" y="0"/>
            <a:ext cx="12192000" cy="769640"/>
          </a:xfrm>
          <a:prstGeom prst="rect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avokutnik 22">
            <a:extLst>
              <a:ext uri="{FF2B5EF4-FFF2-40B4-BE49-F238E27FC236}">
                <a16:creationId xmlns:a16="http://schemas.microsoft.com/office/drawing/2014/main" id="{26AD5E03-E2FB-4D9B-8DA8-F9DEBFFC87F5}"/>
              </a:ext>
            </a:extLst>
          </p:cNvPr>
          <p:cNvSpPr/>
          <p:nvPr/>
        </p:nvSpPr>
        <p:spPr>
          <a:xfrm>
            <a:off x="168964" y="5565913"/>
            <a:ext cx="3801600" cy="1292087"/>
          </a:xfrm>
          <a:prstGeom prst="rect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a 21" descr="User with solid fill">
            <a:extLst>
              <a:ext uri="{FF2B5EF4-FFF2-40B4-BE49-F238E27FC236}">
                <a16:creationId xmlns:a16="http://schemas.microsoft.com/office/drawing/2014/main" id="{D0AD3798-9D0D-4D00-814A-F97644F9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79720" y="907647"/>
            <a:ext cx="5699696" cy="5699696"/>
          </a:xfrm>
          <a:prstGeom prst="rect">
            <a:avLst/>
          </a:prstGeom>
        </p:spPr>
      </p:pic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5BC83BEF-C143-4FBB-885B-FC479A06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5"/>
            <a:ext cx="10515600" cy="643082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dirty="0">
                <a:solidFill>
                  <a:schemeClr val="bg1"/>
                </a:solidFill>
              </a:rPr>
              <a:t>Korisničke kontrole uglavnom koristimo za </a:t>
            </a:r>
            <a:r>
              <a:rPr lang="hr-HR" b="1" dirty="0">
                <a:solidFill>
                  <a:schemeClr val="bg1"/>
                </a:solidFill>
              </a:rPr>
              <a:t>grupiranje</a:t>
            </a:r>
            <a:r>
              <a:rPr lang="hr-HR" dirty="0">
                <a:solidFill>
                  <a:schemeClr val="bg1"/>
                </a:solidFill>
              </a:rPr>
              <a:t> postojećih kontrola.</a:t>
            </a:r>
            <a:endParaRPr lang="hr-HR" b="1" dirty="0">
              <a:solidFill>
                <a:schemeClr val="bg1"/>
              </a:solidFill>
            </a:endParaRPr>
          </a:p>
          <a:p>
            <a:pPr lvl="1"/>
            <a:endParaRPr lang="hr-HR" b="1" dirty="0">
              <a:solidFill>
                <a:schemeClr val="bg1"/>
              </a:solidFill>
            </a:endParaRPr>
          </a:p>
          <a:p>
            <a:pPr lvl="2"/>
            <a:endParaRPr lang="hr-HR" dirty="0">
              <a:solidFill>
                <a:schemeClr val="bg1"/>
              </a:solidFill>
            </a:endParaRPr>
          </a:p>
          <a:p>
            <a:pPr lvl="1"/>
            <a:endParaRPr lang="hr-HR" b="1" dirty="0">
              <a:solidFill>
                <a:schemeClr val="bg1"/>
              </a:solidFill>
            </a:endParaRPr>
          </a:p>
          <a:p>
            <a:pPr lvl="1"/>
            <a:endParaRPr lang="hr-HR" b="1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D4692BCF-B45A-44E9-BB2F-63BF3F805322}"/>
              </a:ext>
            </a:extLst>
          </p:cNvPr>
          <p:cNvSpPr txBox="1"/>
          <p:nvPr/>
        </p:nvSpPr>
        <p:spPr>
          <a:xfrm>
            <a:off x="1151447" y="893739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err="1"/>
              <a:t>MainMenu</a:t>
            </a:r>
            <a:endParaRPr lang="en-US" sz="2800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758D5C1D-4651-4457-B3A2-C9EB39B96A2B}"/>
              </a:ext>
            </a:extLst>
          </p:cNvPr>
          <p:cNvSpPr txBox="1"/>
          <p:nvPr/>
        </p:nvSpPr>
        <p:spPr>
          <a:xfrm>
            <a:off x="5330006" y="894996"/>
            <a:ext cx="141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err="1"/>
              <a:t>SongList</a:t>
            </a:r>
            <a:endParaRPr lang="en-US" sz="3200" dirty="0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9D347B82-842D-4075-B04F-28259DED4981}"/>
              </a:ext>
            </a:extLst>
          </p:cNvPr>
          <p:cNvSpPr txBox="1"/>
          <p:nvPr/>
        </p:nvSpPr>
        <p:spPr>
          <a:xfrm>
            <a:off x="9566114" y="897377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/>
              <a:t>Piano</a:t>
            </a:r>
            <a:endParaRPr lang="en-US" dirty="0"/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10675DD1-DA83-4404-9F36-DDB25D2703B9}"/>
              </a:ext>
            </a:extLst>
          </p:cNvPr>
          <p:cNvSpPr txBox="1"/>
          <p:nvPr/>
        </p:nvSpPr>
        <p:spPr>
          <a:xfrm>
            <a:off x="-633082" y="4787428"/>
            <a:ext cx="46027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Inicijalno se upisuje u glavnu formu na </a:t>
            </a:r>
            <a:r>
              <a:rPr lang="hr-HR" b="1" dirty="0">
                <a:solidFill>
                  <a:schemeClr val="bg1"/>
                </a:solidFill>
              </a:rPr>
              <a:t>počeku</a:t>
            </a:r>
            <a:r>
              <a:rPr lang="hr-HR" dirty="0">
                <a:solidFill>
                  <a:schemeClr val="bg1"/>
                </a:solidFill>
              </a:rPr>
              <a:t> igre.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Inače se prikazuje kad se korisnik poželi </a:t>
            </a:r>
            <a:r>
              <a:rPr lang="hr-HR" b="1" dirty="0">
                <a:solidFill>
                  <a:schemeClr val="bg1"/>
                </a:solidFill>
              </a:rPr>
              <a:t>vratiti na glavni izbornik </a:t>
            </a:r>
            <a:r>
              <a:rPr lang="hr-HR" dirty="0">
                <a:solidFill>
                  <a:schemeClr val="bg1"/>
                </a:solidFill>
              </a:rPr>
              <a:t>iz igre, s ekrana za odabir pjesama ili iz </a:t>
            </a:r>
            <a:r>
              <a:rPr lang="hr-HR" i="1" dirty="0" err="1">
                <a:solidFill>
                  <a:schemeClr val="bg1"/>
                </a:solidFill>
              </a:rPr>
              <a:t>Practice</a:t>
            </a:r>
            <a:r>
              <a:rPr lang="hr-HR" dirty="0">
                <a:solidFill>
                  <a:schemeClr val="bg1"/>
                </a:solidFill>
              </a:rPr>
              <a:t> načina rada.</a:t>
            </a: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EDE931B5-D2E8-42E7-AC2D-E9CA27AB8FC1}"/>
              </a:ext>
            </a:extLst>
          </p:cNvPr>
          <p:cNvGrpSpPr/>
          <p:nvPr/>
        </p:nvGrpSpPr>
        <p:grpSpPr>
          <a:xfrm>
            <a:off x="3199956" y="893739"/>
            <a:ext cx="5699696" cy="5974772"/>
            <a:chOff x="3199956" y="893739"/>
            <a:chExt cx="5699696" cy="5974772"/>
          </a:xfrm>
        </p:grpSpPr>
        <p:pic>
          <p:nvPicPr>
            <p:cNvPr id="14" name="Grafika 13" descr="User with solid fill">
              <a:extLst>
                <a:ext uri="{FF2B5EF4-FFF2-40B4-BE49-F238E27FC236}">
                  <a16:creationId xmlns:a16="http://schemas.microsoft.com/office/drawing/2014/main" id="{8C7D8D1D-98B9-4998-A5B6-75883542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9956" y="893739"/>
              <a:ext cx="5699696" cy="5673436"/>
            </a:xfrm>
            <a:prstGeom prst="rect">
              <a:avLst/>
            </a:prstGeom>
          </p:spPr>
        </p:pic>
        <p:sp>
          <p:nvSpPr>
            <p:cNvPr id="25" name="Pravokutnik 24">
              <a:extLst>
                <a:ext uri="{FF2B5EF4-FFF2-40B4-BE49-F238E27FC236}">
                  <a16:creationId xmlns:a16="http://schemas.microsoft.com/office/drawing/2014/main" id="{F2BA788C-3AD6-4D31-B74E-0EEA0DD1D739}"/>
                </a:ext>
              </a:extLst>
            </p:cNvPr>
            <p:cNvSpPr/>
            <p:nvPr/>
          </p:nvSpPr>
          <p:spPr>
            <a:xfrm>
              <a:off x="4148640" y="5576424"/>
              <a:ext cx="3801600" cy="1292087"/>
            </a:xfrm>
            <a:prstGeom prst="rect">
              <a:avLst/>
            </a:prstGeom>
            <a:solidFill>
              <a:srgbClr val="DA7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AF951EE6-33FA-4647-962A-67F7F46876B9}"/>
              </a:ext>
            </a:extLst>
          </p:cNvPr>
          <p:cNvSpPr txBox="1"/>
          <p:nvPr/>
        </p:nvSpPr>
        <p:spPr>
          <a:xfrm>
            <a:off x="4388083" y="4793218"/>
            <a:ext cx="33227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Kontrola se upisuje u glavnu formu klikom na gumb </a:t>
            </a:r>
            <a:r>
              <a:rPr lang="hr-HR" i="1" dirty="0">
                <a:solidFill>
                  <a:schemeClr val="bg1"/>
                </a:solidFill>
              </a:rPr>
              <a:t>New game </a:t>
            </a:r>
            <a:r>
              <a:rPr lang="hr-HR" dirty="0">
                <a:solidFill>
                  <a:schemeClr val="bg1"/>
                </a:solidFill>
              </a:rPr>
              <a:t>glavnog izbornika.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27F044E7-5473-4D75-8A8C-87ED1C740083}"/>
              </a:ext>
            </a:extLst>
          </p:cNvPr>
          <p:cNvSpPr txBox="1"/>
          <p:nvPr/>
        </p:nvSpPr>
        <p:spPr>
          <a:xfrm rot="5400000">
            <a:off x="-562369" y="1220354"/>
            <a:ext cx="1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>
                    <a:lumMod val="85000"/>
                  </a:schemeClr>
                </a:solidFill>
              </a:rPr>
              <a:t>UserControls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75641207-2CD0-4B04-AD6B-EAF75918391B}"/>
              </a:ext>
            </a:extLst>
          </p:cNvPr>
          <p:cNvSpPr txBox="1"/>
          <p:nvPr/>
        </p:nvSpPr>
        <p:spPr>
          <a:xfrm>
            <a:off x="8266510" y="4787428"/>
            <a:ext cx="3625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Kontrola se upisuje u glavnu formu prilikom pokretanja željene razine igre ili u </a:t>
            </a:r>
            <a:r>
              <a:rPr lang="hr-HR" i="1" dirty="0" err="1">
                <a:solidFill>
                  <a:schemeClr val="bg1"/>
                </a:solidFill>
              </a:rPr>
              <a:t>Practice</a:t>
            </a:r>
            <a:r>
              <a:rPr lang="hr-HR" i="1" dirty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načinu.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Forma </a:t>
            </a:r>
            <a:r>
              <a:rPr lang="hr-HR" i="1" dirty="0" err="1">
                <a:solidFill>
                  <a:schemeClr val="bg1"/>
                </a:solidFill>
              </a:rPr>
              <a:t>KeySelection</a:t>
            </a:r>
            <a:r>
              <a:rPr lang="hr-HR" dirty="0">
                <a:solidFill>
                  <a:schemeClr val="bg1"/>
                </a:solidFill>
              </a:rPr>
              <a:t> također koristi ovu kontrolu s njoj prilagođenim funkcionalnostima.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22DD77AA-9C4E-4C75-872C-B065E8047ED6}"/>
              </a:ext>
            </a:extLst>
          </p:cNvPr>
          <p:cNvSpPr txBox="1"/>
          <p:nvPr/>
        </p:nvSpPr>
        <p:spPr>
          <a:xfrm>
            <a:off x="5117993" y="2446529"/>
            <a:ext cx="18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i="1" dirty="0">
                <a:solidFill>
                  <a:schemeClr val="bg1"/>
                </a:solidFill>
              </a:rPr>
              <a:t>5 </a:t>
            </a:r>
            <a:r>
              <a:rPr lang="hr-HR" b="1" i="1" dirty="0" err="1">
                <a:solidFill>
                  <a:schemeClr val="bg1"/>
                </a:solidFill>
              </a:rPr>
              <a:t>buttona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42E26E87-FA20-4F33-A092-B1DCFAEFEF70}"/>
              </a:ext>
            </a:extLst>
          </p:cNvPr>
          <p:cNvSpPr txBox="1"/>
          <p:nvPr/>
        </p:nvSpPr>
        <p:spPr>
          <a:xfrm>
            <a:off x="1151083" y="2308030"/>
            <a:ext cx="183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i="1" dirty="0" err="1">
                <a:solidFill>
                  <a:schemeClr val="bg1"/>
                </a:solidFill>
              </a:rPr>
              <a:t>labela</a:t>
            </a:r>
            <a:endParaRPr lang="hr-HR" b="1" i="1" dirty="0">
              <a:solidFill>
                <a:schemeClr val="bg1"/>
              </a:solidFill>
            </a:endParaRPr>
          </a:p>
          <a:p>
            <a:pPr algn="ctr"/>
            <a:r>
              <a:rPr lang="hr-HR" b="1" dirty="0">
                <a:solidFill>
                  <a:schemeClr val="bg1"/>
                </a:solidFill>
              </a:rPr>
              <a:t>4</a:t>
            </a:r>
            <a:r>
              <a:rPr lang="hr-HR" b="1" i="1" dirty="0">
                <a:solidFill>
                  <a:schemeClr val="bg1"/>
                </a:solidFill>
              </a:rPr>
              <a:t> </a:t>
            </a:r>
            <a:r>
              <a:rPr lang="hr-HR" b="1" i="1" dirty="0" err="1">
                <a:solidFill>
                  <a:schemeClr val="bg1"/>
                </a:solidFill>
              </a:rPr>
              <a:t>buttona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126CA4FF-2E9C-4885-9889-FA7AD46F090D}"/>
              </a:ext>
            </a:extLst>
          </p:cNvPr>
          <p:cNvSpPr txBox="1"/>
          <p:nvPr/>
        </p:nvSpPr>
        <p:spPr>
          <a:xfrm>
            <a:off x="9160965" y="2308029"/>
            <a:ext cx="183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i="1" dirty="0">
                <a:solidFill>
                  <a:schemeClr val="bg1"/>
                </a:solidFill>
              </a:rPr>
              <a:t>12 + 7</a:t>
            </a:r>
          </a:p>
          <a:p>
            <a:pPr algn="ctr"/>
            <a:r>
              <a:rPr lang="hr-HR" b="1" i="1" dirty="0" err="1">
                <a:solidFill>
                  <a:schemeClr val="bg1"/>
                </a:solidFill>
              </a:rPr>
              <a:t>buttona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4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a 12">
            <a:extLst>
              <a:ext uri="{FF2B5EF4-FFF2-40B4-BE49-F238E27FC236}">
                <a16:creationId xmlns:a16="http://schemas.microsoft.com/office/drawing/2014/main" id="{EDF73447-62C1-43C7-B634-E5D0F418F264}"/>
              </a:ext>
            </a:extLst>
          </p:cNvPr>
          <p:cNvSpPr/>
          <p:nvPr/>
        </p:nvSpPr>
        <p:spPr>
          <a:xfrm>
            <a:off x="8718840" y="3614680"/>
            <a:ext cx="3165135" cy="3132769"/>
          </a:xfrm>
          <a:prstGeom prst="ellipse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CC89E715-3295-49D3-9CE8-59A60E4F9E4C}"/>
              </a:ext>
            </a:extLst>
          </p:cNvPr>
          <p:cNvSpPr txBox="1"/>
          <p:nvPr/>
        </p:nvSpPr>
        <p:spPr>
          <a:xfrm rot="5400000">
            <a:off x="-562369" y="461813"/>
            <a:ext cx="1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>
                    <a:lumMod val="85000"/>
                  </a:schemeClr>
                </a:solidFill>
              </a:rPr>
              <a:t>Classes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kstniOkvir 47">
                <a:extLst>
                  <a:ext uri="{FF2B5EF4-FFF2-40B4-BE49-F238E27FC236}">
                    <a16:creationId xmlns:a16="http://schemas.microsoft.com/office/drawing/2014/main" id="{5DD29859-A613-4D87-8BA1-C8F0FEB1CB2B}"/>
                  </a:ext>
                </a:extLst>
              </p:cNvPr>
              <p:cNvSpPr txBox="1"/>
              <p:nvPr/>
            </p:nvSpPr>
            <p:spPr>
              <a:xfrm>
                <a:off x="473879" y="1956898"/>
                <a:ext cx="2514170" cy="1602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/>
                        <m:t>Klasa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smtClean="0"/>
                        <m:t>predstavlja</m:t>
                      </m:r>
                      <m:r>
                        <m:rPr>
                          <m:nor/>
                        </m:rPr>
                        <a:rPr lang="en-US" sz="2000" smtClean="0"/>
                        <m:t> </m:t>
                      </m:r>
                      <m:r>
                        <m:rPr>
                          <m:nor/>
                        </m:rPr>
                        <a:rPr lang="en-US" sz="2000" b="1" smtClean="0"/>
                        <m:t>enumeraciju</m:t>
                      </m:r>
                      <m:r>
                        <m:rPr>
                          <m:nor/>
                        </m:rPr>
                        <a:rPr lang="en-US" sz="2000" smtClean="0"/>
                        <m:t> </m:t>
                      </m:r>
                      <m:r>
                        <m:rPr>
                          <m:nor/>
                        </m:rPr>
                        <a:rPr lang="en-US" sz="2000" smtClean="0"/>
                        <m:t>s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informacijama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specifi</m:t>
                      </m:r>
                      <m:r>
                        <m:rPr>
                          <m:nor/>
                        </m:rPr>
                        <a:rPr lang="hr-HR" sz="2000" b="0" i="0" smtClean="0"/>
                        <m:t>č</m:t>
                      </m:r>
                      <m:r>
                        <m:rPr>
                          <m:nor/>
                        </m:rPr>
                        <a:rPr lang="hr-HR" sz="2000" b="0" i="0" smtClean="0"/>
                        <m:t>nim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za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svaku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pojedinu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razinu</m:t>
                      </m:r>
                      <m:r>
                        <m:rPr>
                          <m:nor/>
                        </m:rPr>
                        <a:rPr lang="hr-HR" sz="2000" b="0" i="0" smtClean="0"/>
                        <m:t> </m:t>
                      </m:r>
                      <m:r>
                        <m:rPr>
                          <m:nor/>
                        </m:rPr>
                        <a:rPr lang="hr-HR" sz="2000" b="0" i="0" smtClean="0"/>
                        <m:t>igre</m:t>
                      </m:r>
                      <m:r>
                        <m:rPr>
                          <m:nor/>
                        </m:rPr>
                        <a:rPr lang="en-US" sz="2000" smtClean="0"/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E0F8E9"/>
                  </a:solidFill>
                </a:endParaRPr>
              </a:p>
            </p:txBody>
          </p:sp>
        </mc:Choice>
        <mc:Fallback>
          <p:sp>
            <p:nvSpPr>
              <p:cNvPr id="48" name="TekstniOkvir 47">
                <a:extLst>
                  <a:ext uri="{FF2B5EF4-FFF2-40B4-BE49-F238E27FC236}">
                    <a16:creationId xmlns:a16="http://schemas.microsoft.com/office/drawing/2014/main" id="{5DD29859-A613-4D87-8BA1-C8F0FEB1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9" y="1956898"/>
                <a:ext cx="2514170" cy="1602746"/>
              </a:xfrm>
              <a:prstGeom prst="rect">
                <a:avLst/>
              </a:prstGeom>
              <a:blipFill>
                <a:blip r:embed="rId2"/>
                <a:stretch>
                  <a:fillRect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a 48">
            <a:extLst>
              <a:ext uri="{FF2B5EF4-FFF2-40B4-BE49-F238E27FC236}">
                <a16:creationId xmlns:a16="http://schemas.microsoft.com/office/drawing/2014/main" id="{1AA8CEEF-DFEC-48BA-9A08-85ACCD2BBD36}"/>
              </a:ext>
            </a:extLst>
          </p:cNvPr>
          <p:cNvGrpSpPr/>
          <p:nvPr/>
        </p:nvGrpSpPr>
        <p:grpSpPr>
          <a:xfrm>
            <a:off x="4698886" y="1122644"/>
            <a:ext cx="1943859" cy="1020566"/>
            <a:chOff x="6256334" y="5397997"/>
            <a:chExt cx="1278410" cy="1020566"/>
          </a:xfrm>
        </p:grpSpPr>
        <p:sp>
          <p:nvSpPr>
            <p:cNvPr id="50" name="TekstniOkvir 49">
              <a:extLst>
                <a:ext uri="{FF2B5EF4-FFF2-40B4-BE49-F238E27FC236}">
                  <a16:creationId xmlns:a16="http://schemas.microsoft.com/office/drawing/2014/main" id="{7DEB562B-4743-4232-AE62-3B4E19C39E67}"/>
                </a:ext>
              </a:extLst>
            </p:cNvPr>
            <p:cNvSpPr txBox="1"/>
            <p:nvPr/>
          </p:nvSpPr>
          <p:spPr>
            <a:xfrm>
              <a:off x="6703379" y="5464456"/>
              <a:ext cx="83136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2800" dirty="0"/>
                <a:t>Game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kstniOkvir 50">
                  <a:extLst>
                    <a:ext uri="{FF2B5EF4-FFF2-40B4-BE49-F238E27FC236}">
                      <a16:creationId xmlns:a16="http://schemas.microsoft.com/office/drawing/2014/main" id="{4222D68E-1180-4279-AAD5-F3B3D3F64E63}"/>
                    </a:ext>
                  </a:extLst>
                </p:cNvPr>
                <p:cNvSpPr txBox="1"/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51" name="TekstniOkvir 50">
                  <a:extLst>
                    <a:ext uri="{FF2B5EF4-FFF2-40B4-BE49-F238E27FC236}">
                      <a16:creationId xmlns:a16="http://schemas.microsoft.com/office/drawing/2014/main" id="{4222D68E-1180-4279-AAD5-F3B3D3F6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1D0F7847-3314-4799-AB26-B77777A51F42}"/>
              </a:ext>
            </a:extLst>
          </p:cNvPr>
          <p:cNvSpPr txBox="1"/>
          <p:nvPr/>
        </p:nvSpPr>
        <p:spPr>
          <a:xfrm>
            <a:off x="8799261" y="1945903"/>
            <a:ext cx="272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Klasa</a:t>
            </a:r>
            <a:r>
              <a:rPr lang="hr-HR" sz="2000" dirty="0"/>
              <a:t> </a:t>
            </a:r>
            <a:r>
              <a:rPr lang="en-US" sz="2000" dirty="0" err="1"/>
              <a:t>predstavlja</a:t>
            </a:r>
            <a:r>
              <a:rPr lang="en-US" sz="2000" dirty="0"/>
              <a:t> </a:t>
            </a:r>
            <a:r>
              <a:rPr lang="en-US" sz="2000" dirty="0" err="1"/>
              <a:t>padajuću</a:t>
            </a:r>
            <a:r>
              <a:rPr lang="en-US" sz="2000" dirty="0"/>
              <a:t> </a:t>
            </a:r>
            <a:r>
              <a:rPr lang="en-US" sz="2000" b="1" dirty="0" err="1"/>
              <a:t>pločicu</a:t>
            </a:r>
            <a:r>
              <a:rPr lang="en-US" sz="2000" dirty="0"/>
              <a:t>.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BEFF081A-B934-4075-BD27-7D714C291543}"/>
              </a:ext>
            </a:extLst>
          </p:cNvPr>
          <p:cNvSpPr txBox="1"/>
          <p:nvPr/>
        </p:nvSpPr>
        <p:spPr>
          <a:xfrm>
            <a:off x="4127425" y="1970448"/>
            <a:ext cx="3086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Klasa</a:t>
            </a:r>
            <a:r>
              <a:rPr lang="hr-HR" sz="2000" dirty="0"/>
              <a:t> </a:t>
            </a:r>
            <a:r>
              <a:rPr lang="en-US" sz="2000" dirty="0" err="1"/>
              <a:t>predstavlja</a:t>
            </a:r>
            <a:r>
              <a:rPr lang="en-US" sz="2000" dirty="0"/>
              <a:t> </a:t>
            </a:r>
            <a:r>
              <a:rPr lang="en-US" sz="2000" dirty="0" err="1"/>
              <a:t>samu</a:t>
            </a:r>
            <a:r>
              <a:rPr lang="en-US" sz="2000" dirty="0"/>
              <a:t> </a:t>
            </a:r>
            <a:r>
              <a:rPr lang="en-US" sz="2000" b="1" dirty="0" err="1"/>
              <a:t>igru</a:t>
            </a:r>
            <a:r>
              <a:rPr lang="en-US" sz="2000" dirty="0"/>
              <a:t>.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69AD530-4D86-4CAB-A59F-C9BB0459336F}"/>
              </a:ext>
            </a:extLst>
          </p:cNvPr>
          <p:cNvGrpSpPr/>
          <p:nvPr/>
        </p:nvGrpSpPr>
        <p:grpSpPr>
          <a:xfrm>
            <a:off x="9773164" y="4425607"/>
            <a:ext cx="1464241" cy="468333"/>
            <a:chOff x="9877177" y="5403845"/>
            <a:chExt cx="1464241" cy="468333"/>
          </a:xfrm>
        </p:grpSpPr>
        <p:sp>
          <p:nvSpPr>
            <p:cNvPr id="18" name="TekstniOkvir 17">
              <a:extLst>
                <a:ext uri="{FF2B5EF4-FFF2-40B4-BE49-F238E27FC236}">
                  <a16:creationId xmlns:a16="http://schemas.microsoft.com/office/drawing/2014/main" id="{41D935F8-3D6A-46E6-8094-A2FBA20A70E7}"/>
                </a:ext>
              </a:extLst>
            </p:cNvPr>
            <p:cNvSpPr txBox="1"/>
            <p:nvPr/>
          </p:nvSpPr>
          <p:spPr>
            <a:xfrm>
              <a:off x="10301093" y="5484122"/>
              <a:ext cx="10403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1400" dirty="0">
                  <a:solidFill>
                    <a:schemeClr val="bg1"/>
                  </a:solidFill>
                </a:rPr>
                <a:t>Program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kstniOkvir 18">
                  <a:extLst>
                    <a:ext uri="{FF2B5EF4-FFF2-40B4-BE49-F238E27FC236}">
                      <a16:creationId xmlns:a16="http://schemas.microsoft.com/office/drawing/2014/main" id="{6A839BD6-1BDF-4B6B-825E-AAE7A7BE8433}"/>
                    </a:ext>
                  </a:extLst>
                </p:cNvPr>
                <p:cNvSpPr txBox="1"/>
                <p:nvPr/>
              </p:nvSpPr>
              <p:spPr>
                <a:xfrm>
                  <a:off x="9877177" y="5403845"/>
                  <a:ext cx="547588" cy="468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TekstniOkvir 56">
                  <a:extLst>
                    <a:ext uri="{FF2B5EF4-FFF2-40B4-BE49-F238E27FC236}">
                      <a16:creationId xmlns:a16="http://schemas.microsoft.com/office/drawing/2014/main" id="{CC2DEFE3-1B61-4FC4-A419-B05FC1A64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7177" y="5403845"/>
                  <a:ext cx="547588" cy="4683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EB1EA033-022A-4061-8A32-5B3E1B0E63D5}"/>
              </a:ext>
            </a:extLst>
          </p:cNvPr>
          <p:cNvGrpSpPr/>
          <p:nvPr/>
        </p:nvGrpSpPr>
        <p:grpSpPr>
          <a:xfrm>
            <a:off x="683111" y="1122644"/>
            <a:ext cx="1943859" cy="656462"/>
            <a:chOff x="6256334" y="5397997"/>
            <a:chExt cx="1278410" cy="656462"/>
          </a:xfrm>
        </p:grpSpPr>
        <p:sp>
          <p:nvSpPr>
            <p:cNvPr id="21" name="TekstniOkvir 20">
              <a:extLst>
                <a:ext uri="{FF2B5EF4-FFF2-40B4-BE49-F238E27FC236}">
                  <a16:creationId xmlns:a16="http://schemas.microsoft.com/office/drawing/2014/main" id="{55F87E3D-B7F4-401B-9A2A-44C8CDDD9DBC}"/>
                </a:ext>
              </a:extLst>
            </p:cNvPr>
            <p:cNvSpPr txBox="1"/>
            <p:nvPr/>
          </p:nvSpPr>
          <p:spPr>
            <a:xfrm>
              <a:off x="6703379" y="5464456"/>
              <a:ext cx="8313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2800" dirty="0" err="1"/>
                <a:t>Level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kstniOkvir 21">
                  <a:extLst>
                    <a:ext uri="{FF2B5EF4-FFF2-40B4-BE49-F238E27FC236}">
                      <a16:creationId xmlns:a16="http://schemas.microsoft.com/office/drawing/2014/main" id="{14A00EE1-4D12-475D-9DC5-F653CE6ED043}"/>
                    </a:ext>
                  </a:extLst>
                </p:cNvPr>
                <p:cNvSpPr txBox="1"/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2" name="TekstniOkvir 21">
                  <a:extLst>
                    <a:ext uri="{FF2B5EF4-FFF2-40B4-BE49-F238E27FC236}">
                      <a16:creationId xmlns:a16="http://schemas.microsoft.com/office/drawing/2014/main" id="{14A00EE1-4D12-475D-9DC5-F653CE6ED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kstniOkvir 4">
            <a:extLst>
              <a:ext uri="{FF2B5EF4-FFF2-40B4-BE49-F238E27FC236}">
                <a16:creationId xmlns:a16="http://schemas.microsoft.com/office/drawing/2014/main" id="{A5953B8D-2991-4A71-BF62-53C27AF961AB}"/>
              </a:ext>
            </a:extLst>
          </p:cNvPr>
          <p:cNvSpPr txBox="1"/>
          <p:nvPr/>
        </p:nvSpPr>
        <p:spPr>
          <a:xfrm>
            <a:off x="3480665" y="2597907"/>
            <a:ext cx="43803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i="1" dirty="0"/>
              <a:t>…</a:t>
            </a:r>
            <a:r>
              <a:rPr lang="hr-HR" sz="1400" i="1" dirty="0"/>
              <a:t> </a:t>
            </a:r>
          </a:p>
          <a:p>
            <a:pPr algn="ctr"/>
            <a:endParaRPr lang="hr-HR" sz="1200" i="1" dirty="0"/>
          </a:p>
          <a:p>
            <a:pPr algn="ctr"/>
            <a:r>
              <a:rPr lang="en-US" sz="1400" i="1" dirty="0" err="1"/>
              <a:t>Čita</a:t>
            </a:r>
            <a:r>
              <a:rPr lang="en-US" sz="1400" i="1" dirty="0"/>
              <a:t> </a:t>
            </a:r>
            <a:r>
              <a:rPr lang="hr-HR" sz="1400" i="1" dirty="0"/>
              <a:t>note </a:t>
            </a:r>
            <a:r>
              <a:rPr lang="en-US" sz="1400" i="1" dirty="0" err="1"/>
              <a:t>iz</a:t>
            </a:r>
            <a:r>
              <a:rPr lang="en-US" sz="1400" i="1" dirty="0"/>
              <a:t> </a:t>
            </a:r>
            <a:r>
              <a:rPr lang="en-US" sz="1400" i="1" dirty="0" err="1"/>
              <a:t>stringa</a:t>
            </a:r>
            <a:r>
              <a:rPr lang="hr-HR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</a:t>
            </a:r>
            <a:r>
              <a:rPr lang="en-US" sz="1400" i="1" dirty="0" err="1"/>
              <a:t>pretvara</a:t>
            </a:r>
            <a:r>
              <a:rPr lang="en-US" sz="1400" i="1" dirty="0"/>
              <a:t> </a:t>
            </a:r>
            <a:r>
              <a:rPr lang="hr-HR" sz="1400" i="1" dirty="0"/>
              <a:t>ih</a:t>
            </a:r>
            <a:r>
              <a:rPr lang="en-US" sz="1400" i="1" dirty="0"/>
              <a:t> u </a:t>
            </a:r>
            <a:r>
              <a:rPr lang="en-US" sz="1400" i="1" dirty="0" err="1"/>
              <a:t>pločicu</a:t>
            </a:r>
            <a:r>
              <a:rPr lang="en-US" sz="1400" i="1" dirty="0"/>
              <a:t>.</a:t>
            </a:r>
            <a:endParaRPr lang="hr-HR" sz="1400" i="1" dirty="0"/>
          </a:p>
          <a:p>
            <a:pPr algn="ctr"/>
            <a:r>
              <a:rPr lang="en-US" sz="1400" i="1" dirty="0" err="1"/>
              <a:t>Iscrtava</a:t>
            </a:r>
            <a:r>
              <a:rPr lang="en-US" sz="1400" i="1" dirty="0"/>
              <a:t> </a:t>
            </a:r>
            <a:r>
              <a:rPr lang="en-US" sz="1400" i="1" dirty="0" err="1"/>
              <a:t>sve</a:t>
            </a:r>
            <a:r>
              <a:rPr lang="en-US" sz="1400" i="1" dirty="0"/>
              <a:t> '</a:t>
            </a:r>
            <a:r>
              <a:rPr lang="en-US" sz="1400" i="1" dirty="0" err="1"/>
              <a:t>žive</a:t>
            </a:r>
            <a:r>
              <a:rPr lang="en-US" sz="1400" i="1" dirty="0"/>
              <a:t>' </a:t>
            </a:r>
            <a:r>
              <a:rPr lang="en-US" sz="1400" i="1" dirty="0" err="1"/>
              <a:t>pločice</a:t>
            </a:r>
            <a:r>
              <a:rPr lang="en-US" sz="1400" i="1" dirty="0"/>
              <a:t> </a:t>
            </a:r>
            <a:r>
              <a:rPr lang="en-US" sz="1400" i="1" dirty="0" err="1"/>
              <a:t>na</a:t>
            </a:r>
            <a:r>
              <a:rPr lang="en-US" sz="1400" i="1" dirty="0"/>
              <a:t> </a:t>
            </a:r>
            <a:r>
              <a:rPr lang="en-US" sz="1400" i="1" dirty="0" err="1"/>
              <a:t>igraču</a:t>
            </a:r>
            <a:r>
              <a:rPr lang="en-US" sz="1400" i="1" dirty="0"/>
              <a:t> </a:t>
            </a:r>
            <a:r>
              <a:rPr lang="en-US" sz="1400" i="1" dirty="0" err="1"/>
              <a:t>plohu</a:t>
            </a:r>
            <a:r>
              <a:rPr lang="en-US" sz="1400" i="1" dirty="0"/>
              <a:t>.</a:t>
            </a:r>
            <a:endParaRPr lang="hr-HR" sz="1400" i="1" dirty="0"/>
          </a:p>
          <a:p>
            <a:pPr algn="ctr"/>
            <a:r>
              <a:rPr lang="en-US" sz="1400" i="1" dirty="0" err="1"/>
              <a:t>Iscrtava</a:t>
            </a:r>
            <a:r>
              <a:rPr lang="en-US" sz="1400" i="1" dirty="0"/>
              <a:t> </a:t>
            </a:r>
            <a:r>
              <a:rPr lang="en-US" sz="1400" i="1" dirty="0" err="1"/>
              <a:t>pravokutnik</a:t>
            </a:r>
            <a:r>
              <a:rPr lang="en-US" sz="1400" i="1" dirty="0"/>
              <a:t> </a:t>
            </a:r>
            <a:r>
              <a:rPr lang="en-US" sz="1400" i="1" dirty="0" err="1"/>
              <a:t>iznad</a:t>
            </a:r>
            <a:r>
              <a:rPr lang="en-US" sz="1400" i="1" dirty="0"/>
              <a:t> </a:t>
            </a:r>
            <a:r>
              <a:rPr lang="en-US" sz="1400" i="1" dirty="0" err="1"/>
              <a:t>točno</a:t>
            </a:r>
            <a:r>
              <a:rPr lang="en-US" sz="1400" i="1" dirty="0"/>
              <a:t> </a:t>
            </a:r>
            <a:r>
              <a:rPr lang="en-US" sz="1400" i="1" dirty="0" err="1"/>
              <a:t>odvirane</a:t>
            </a:r>
            <a:r>
              <a:rPr lang="en-US" sz="1400" i="1" dirty="0"/>
              <a:t> </a:t>
            </a:r>
            <a:r>
              <a:rPr lang="en-US" sz="1400" i="1" dirty="0" err="1"/>
              <a:t>klavirske</a:t>
            </a:r>
            <a:r>
              <a:rPr lang="en-US" sz="1400" i="1" dirty="0"/>
              <a:t> </a:t>
            </a:r>
            <a:r>
              <a:rPr lang="en-US" sz="1400" i="1" dirty="0" err="1"/>
              <a:t>tipke</a:t>
            </a:r>
            <a:r>
              <a:rPr lang="en-US" sz="1400" i="1" dirty="0"/>
              <a:t>.</a:t>
            </a:r>
            <a:endParaRPr lang="hr-HR" sz="1400" i="1" dirty="0"/>
          </a:p>
          <a:p>
            <a:pPr algn="ctr"/>
            <a:r>
              <a:rPr lang="en-US" sz="1400" i="1" dirty="0" err="1"/>
              <a:t>Ažurira</a:t>
            </a:r>
            <a:r>
              <a:rPr lang="en-US" sz="1400" i="1" dirty="0"/>
              <a:t> </a:t>
            </a:r>
            <a:r>
              <a:rPr lang="en-US" sz="1400" i="1" dirty="0" err="1"/>
              <a:t>poziciju</a:t>
            </a:r>
            <a:r>
              <a:rPr lang="en-US" sz="1400" i="1" dirty="0"/>
              <a:t> </a:t>
            </a:r>
            <a:r>
              <a:rPr lang="en-US" sz="1400" i="1" dirty="0" err="1"/>
              <a:t>svih</a:t>
            </a:r>
            <a:r>
              <a:rPr lang="en-US" sz="1400" i="1" dirty="0"/>
              <a:t> </a:t>
            </a:r>
            <a:r>
              <a:rPr lang="en-US" sz="1400" i="1" dirty="0" err="1"/>
              <a:t>pločica</a:t>
            </a:r>
            <a:r>
              <a:rPr lang="en-US" sz="1400" i="1" dirty="0"/>
              <a:t>.</a:t>
            </a:r>
            <a:endParaRPr lang="hr-HR" sz="1400" i="1" dirty="0"/>
          </a:p>
          <a:p>
            <a:pPr algn="ctr"/>
            <a:r>
              <a:rPr lang="en-US" sz="1400" i="1" dirty="0" err="1"/>
              <a:t>Provjerava</a:t>
            </a:r>
            <a:r>
              <a:rPr lang="en-US" sz="1400" i="1" dirty="0"/>
              <a:t> je li </a:t>
            </a:r>
            <a:r>
              <a:rPr lang="en-US" sz="1400" i="1" dirty="0" err="1"/>
              <a:t>pjesma</a:t>
            </a:r>
            <a:r>
              <a:rPr lang="en-US" sz="1400" i="1" dirty="0"/>
              <a:t> </a:t>
            </a:r>
            <a:r>
              <a:rPr lang="en-US" sz="1400" i="1" dirty="0" err="1"/>
              <a:t>završila</a:t>
            </a:r>
            <a:r>
              <a:rPr lang="en-US" sz="1400" i="1" dirty="0"/>
              <a:t>.</a:t>
            </a:r>
            <a:endParaRPr lang="hr-HR" sz="1400" i="1" dirty="0"/>
          </a:p>
          <a:p>
            <a:pPr algn="ctr"/>
            <a:r>
              <a:rPr lang="en-US" sz="1400" i="1" dirty="0" err="1"/>
              <a:t>Resetira</a:t>
            </a:r>
            <a:r>
              <a:rPr lang="en-US" sz="1400" i="1" dirty="0"/>
              <a:t> </a:t>
            </a:r>
            <a:r>
              <a:rPr lang="en-US" sz="1400" i="1" dirty="0" err="1"/>
              <a:t>igru</a:t>
            </a:r>
            <a:r>
              <a:rPr lang="hr-HR" sz="1400" i="1" dirty="0"/>
              <a:t>.</a:t>
            </a:r>
          </a:p>
          <a:p>
            <a:pPr algn="ctr"/>
            <a:r>
              <a:rPr lang="hr-HR" sz="3200" b="1" i="1" dirty="0"/>
              <a:t>…</a:t>
            </a:r>
            <a:endParaRPr lang="hr-HR" sz="1400" b="1" i="1" dirty="0"/>
          </a:p>
          <a:p>
            <a:endParaRPr lang="en-US" sz="1400" dirty="0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310AA79A-288D-4830-B26D-0233B3A63D5B}"/>
              </a:ext>
            </a:extLst>
          </p:cNvPr>
          <p:cNvSpPr txBox="1"/>
          <p:nvPr/>
        </p:nvSpPr>
        <p:spPr>
          <a:xfrm>
            <a:off x="8964944" y="4733574"/>
            <a:ext cx="2711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The main entry point for the application.</a:t>
            </a:r>
            <a:endParaRPr lang="hr-H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ctr"/>
            <a:endParaRPr lang="hr-H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ctr"/>
            <a:r>
              <a:rPr lang="hr-HR" dirty="0">
                <a:solidFill>
                  <a:schemeClr val="bg1"/>
                </a:solidFill>
              </a:rPr>
              <a:t>Pokreće formu </a:t>
            </a:r>
            <a:r>
              <a:rPr lang="hr-HR" i="1" dirty="0" err="1">
                <a:solidFill>
                  <a:schemeClr val="bg1"/>
                </a:solidFill>
              </a:rPr>
              <a:t>FormGame</a:t>
            </a:r>
            <a:r>
              <a:rPr lang="hr-H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15CDD160-7C91-46DE-8689-59A03F7015D1}"/>
              </a:ext>
            </a:extLst>
          </p:cNvPr>
          <p:cNvGrpSpPr/>
          <p:nvPr/>
        </p:nvGrpSpPr>
        <p:grpSpPr>
          <a:xfrm>
            <a:off x="9401139" y="1122482"/>
            <a:ext cx="1943859" cy="656462"/>
            <a:chOff x="6256334" y="5397997"/>
            <a:chExt cx="1278410" cy="656462"/>
          </a:xfrm>
        </p:grpSpPr>
        <p:sp>
          <p:nvSpPr>
            <p:cNvPr id="27" name="TekstniOkvir 26">
              <a:extLst>
                <a:ext uri="{FF2B5EF4-FFF2-40B4-BE49-F238E27FC236}">
                  <a16:creationId xmlns:a16="http://schemas.microsoft.com/office/drawing/2014/main" id="{CA1E8B98-314E-4026-B21B-E254E48ABEDC}"/>
                </a:ext>
              </a:extLst>
            </p:cNvPr>
            <p:cNvSpPr txBox="1"/>
            <p:nvPr/>
          </p:nvSpPr>
          <p:spPr>
            <a:xfrm>
              <a:off x="6703379" y="5464456"/>
              <a:ext cx="8313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2800" dirty="0"/>
                <a:t>Tile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kstniOkvir 27">
                  <a:extLst>
                    <a:ext uri="{FF2B5EF4-FFF2-40B4-BE49-F238E27FC236}">
                      <a16:creationId xmlns:a16="http://schemas.microsoft.com/office/drawing/2014/main" id="{7C70058C-502D-4498-9EE5-C818464BE04A}"/>
                    </a:ext>
                  </a:extLst>
                </p:cNvPr>
                <p:cNvSpPr txBox="1"/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hr-HR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8" name="TekstniOkvir 27">
                  <a:extLst>
                    <a:ext uri="{FF2B5EF4-FFF2-40B4-BE49-F238E27FC236}">
                      <a16:creationId xmlns:a16="http://schemas.microsoft.com/office/drawing/2014/main" id="{7C70058C-502D-4498-9EE5-C818464BE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34" y="5397997"/>
                  <a:ext cx="547588" cy="6564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0DFEC898-5C17-46EF-9C0A-A053534BE8D1}"/>
              </a:ext>
            </a:extLst>
          </p:cNvPr>
          <p:cNvCxnSpPr>
            <a:cxnSpLocks/>
          </p:cNvCxnSpPr>
          <p:nvPr/>
        </p:nvCxnSpPr>
        <p:spPr>
          <a:xfrm>
            <a:off x="3299381" y="1175222"/>
            <a:ext cx="0" cy="4018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avni poveznik 36">
            <a:extLst>
              <a:ext uri="{FF2B5EF4-FFF2-40B4-BE49-F238E27FC236}">
                <a16:creationId xmlns:a16="http://schemas.microsoft.com/office/drawing/2014/main" id="{67615A9F-F39C-46BF-BF9C-36072FDC1B57}"/>
              </a:ext>
            </a:extLst>
          </p:cNvPr>
          <p:cNvCxnSpPr>
            <a:cxnSpLocks/>
          </p:cNvCxnSpPr>
          <p:nvPr/>
        </p:nvCxnSpPr>
        <p:spPr>
          <a:xfrm>
            <a:off x="8289903" y="1175222"/>
            <a:ext cx="0" cy="4018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7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avokutnik 26">
            <a:extLst>
              <a:ext uri="{FF2B5EF4-FFF2-40B4-BE49-F238E27FC236}">
                <a16:creationId xmlns:a16="http://schemas.microsoft.com/office/drawing/2014/main" id="{F217FB43-CAFF-454B-9070-FBE96131417A}"/>
              </a:ext>
            </a:extLst>
          </p:cNvPr>
          <p:cNvSpPr/>
          <p:nvPr/>
        </p:nvSpPr>
        <p:spPr>
          <a:xfrm>
            <a:off x="0" y="0"/>
            <a:ext cx="12192000" cy="1970026"/>
          </a:xfrm>
          <a:prstGeom prst="rect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E6856F-DB4C-4998-A628-15A6E308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Resources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3DA01978-4A84-475B-AB99-5C3B6D957A44}"/>
              </a:ext>
            </a:extLst>
          </p:cNvPr>
          <p:cNvGrpSpPr/>
          <p:nvPr/>
        </p:nvGrpSpPr>
        <p:grpSpPr>
          <a:xfrm>
            <a:off x="6511572" y="3064206"/>
            <a:ext cx="2830717" cy="2692132"/>
            <a:chOff x="8231311" y="2822923"/>
            <a:chExt cx="3578967" cy="3052092"/>
          </a:xfrm>
        </p:grpSpPr>
        <p:sp>
          <p:nvSpPr>
            <p:cNvPr id="18" name="TekstniOkvir 17">
              <a:extLst>
                <a:ext uri="{FF2B5EF4-FFF2-40B4-BE49-F238E27FC236}">
                  <a16:creationId xmlns:a16="http://schemas.microsoft.com/office/drawing/2014/main" id="{3214FCF8-E369-415A-B6F5-4D8416F73E80}"/>
                </a:ext>
              </a:extLst>
            </p:cNvPr>
            <p:cNvSpPr txBox="1"/>
            <p:nvPr/>
          </p:nvSpPr>
          <p:spPr>
            <a:xfrm>
              <a:off x="10790530" y="3881517"/>
              <a:ext cx="761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dirty="0">
                  <a:solidFill>
                    <a:schemeClr val="bg1">
                      <a:lumMod val="95000"/>
                    </a:schemeClr>
                  </a:solidFill>
                </a:rPr>
                <a:t>a b c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5" name="Grupa 24">
              <a:extLst>
                <a:ext uri="{FF2B5EF4-FFF2-40B4-BE49-F238E27FC236}">
                  <a16:creationId xmlns:a16="http://schemas.microsoft.com/office/drawing/2014/main" id="{6B13C686-A87E-4862-815D-4315B111AED6}"/>
                </a:ext>
              </a:extLst>
            </p:cNvPr>
            <p:cNvGrpSpPr/>
            <p:nvPr/>
          </p:nvGrpSpPr>
          <p:grpSpPr>
            <a:xfrm>
              <a:off x="8231311" y="2822923"/>
              <a:ext cx="3578967" cy="3052092"/>
              <a:chOff x="8061141" y="2822923"/>
              <a:chExt cx="3578967" cy="3052092"/>
            </a:xfrm>
          </p:grpSpPr>
          <p:sp>
            <p:nvSpPr>
              <p:cNvPr id="6" name="TekstniOkvir 5">
                <a:extLst>
                  <a:ext uri="{FF2B5EF4-FFF2-40B4-BE49-F238E27FC236}">
                    <a16:creationId xmlns:a16="http://schemas.microsoft.com/office/drawing/2014/main" id="{48A2B5F7-B65B-43C0-B322-EAA01854D4AE}"/>
                  </a:ext>
                </a:extLst>
              </p:cNvPr>
              <p:cNvSpPr txBox="1"/>
              <p:nvPr/>
            </p:nvSpPr>
            <p:spPr>
              <a:xfrm>
                <a:off x="8246361" y="4422671"/>
                <a:ext cx="3257948" cy="1291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400" i="1" dirty="0"/>
                  <a:t>La </a:t>
                </a:r>
                <a:r>
                  <a:rPr lang="hr-HR" sz="1400" i="1" dirty="0" err="1"/>
                  <a:t>Bamba</a:t>
                </a:r>
                <a:endParaRPr lang="hr-HR" sz="700" i="1" dirty="0"/>
              </a:p>
              <a:p>
                <a:r>
                  <a:rPr lang="pt-BR" sz="900" dirty="0"/>
                  <a:t>C2C2C2C2 C2H1 G1      C2C2C2C2 C2H1 G1 G1G1 G1 A1F_1A1C2H1A1H1G1       C2C2C2C2 C2H1 G1 G1G1 G1 A1F_1A1C2H1A1H1G1       C2C2 C2C2 H1G1 G1G1 G1 A1 F_1A1 C2 H1 H1 G1 E1 D1   G1   E1   F_1 F_1     G1    E1   F_1 F_1      H1     G1   A1 A1    H1   G1   A1 A1 D2C2 H1A1G1G1G1</a:t>
                </a:r>
                <a:endParaRPr lang="en-US" sz="900" dirty="0"/>
              </a:p>
            </p:txBody>
          </p:sp>
          <p:grpSp>
            <p:nvGrpSpPr>
              <p:cNvPr id="9" name="Grupa 8">
                <a:extLst>
                  <a:ext uri="{FF2B5EF4-FFF2-40B4-BE49-F238E27FC236}">
                    <a16:creationId xmlns:a16="http://schemas.microsoft.com/office/drawing/2014/main" id="{C70A5C20-9BDD-4870-848E-13ED23B70EA6}"/>
                  </a:ext>
                </a:extLst>
              </p:cNvPr>
              <p:cNvGrpSpPr/>
              <p:nvPr/>
            </p:nvGrpSpPr>
            <p:grpSpPr>
              <a:xfrm>
                <a:off x="8061141" y="2822923"/>
                <a:ext cx="3578967" cy="3052092"/>
                <a:chOff x="7190510" y="1690688"/>
                <a:chExt cx="4465309" cy="2704549"/>
              </a:xfrm>
            </p:grpSpPr>
            <p:sp>
              <p:nvSpPr>
                <p:cNvPr id="7" name="Pravokutnik 6">
                  <a:extLst>
                    <a:ext uri="{FF2B5EF4-FFF2-40B4-BE49-F238E27FC236}">
                      <a16:creationId xmlns:a16="http://schemas.microsoft.com/office/drawing/2014/main" id="{32F5BAF8-6C54-4F91-A662-50E337FDA670}"/>
                    </a:ext>
                  </a:extLst>
                </p:cNvPr>
                <p:cNvSpPr/>
                <p:nvPr/>
              </p:nvSpPr>
              <p:spPr>
                <a:xfrm>
                  <a:off x="7190510" y="1690688"/>
                  <a:ext cx="4416135" cy="2704549"/>
                </a:xfrm>
                <a:prstGeom prst="rect">
                  <a:avLst/>
                </a:prstGeom>
                <a:noFill/>
                <a:ln w="76200">
                  <a:solidFill>
                    <a:schemeClr val="bg1">
                      <a:lumMod val="9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Naslov 3">
                  <a:extLst>
                    <a:ext uri="{FF2B5EF4-FFF2-40B4-BE49-F238E27FC236}">
                      <a16:creationId xmlns:a16="http://schemas.microsoft.com/office/drawing/2014/main" id="{C6AF900A-A551-4651-A6E1-56F111500D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39684" y="1709251"/>
                  <a:ext cx="4416135" cy="1329163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hr-HR" sz="1600" dirty="0">
                      <a:latin typeface="+mn-lt"/>
                    </a:rPr>
                    <a:t>Pjesme su pohranjene u obliku </a:t>
                  </a:r>
                  <a:r>
                    <a:rPr lang="hr-HR" sz="1600" i="1" dirty="0" err="1">
                      <a:latin typeface="+mn-lt"/>
                    </a:rPr>
                    <a:t>stringova</a:t>
                  </a:r>
                  <a:r>
                    <a:rPr lang="hr-HR" sz="1600" dirty="0">
                      <a:latin typeface="+mn-lt"/>
                    </a:rPr>
                    <a:t> nota gdje ‘_’ označava povisilicu, a ‘ ‘ pauzu.</a:t>
                  </a:r>
                  <a:endParaRPr lang="en-US" sz="1600" dirty="0">
                    <a:latin typeface="+mn-lt"/>
                  </a:endParaRPr>
                </a:p>
              </p:txBody>
            </p:sp>
          </p:grpSp>
        </p:grpSp>
      </p:grpSp>
      <p:pic>
        <p:nvPicPr>
          <p:cNvPr id="17" name="Rezervirano mjesto sadržaja 16" descr="Paper outline">
            <a:extLst>
              <a:ext uri="{FF2B5EF4-FFF2-40B4-BE49-F238E27FC236}">
                <a16:creationId xmlns:a16="http://schemas.microsoft.com/office/drawing/2014/main" id="{96EA2876-590D-4E0F-BBA0-1FEDA9DCC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852" y="2726325"/>
            <a:ext cx="3723108" cy="3309350"/>
          </a:xfrm>
        </p:spPr>
      </p:pic>
      <p:sp>
        <p:nvSpPr>
          <p:cNvPr id="19" name="TekstniOkvir 18">
            <a:extLst>
              <a:ext uri="{FF2B5EF4-FFF2-40B4-BE49-F238E27FC236}">
                <a16:creationId xmlns:a16="http://schemas.microsoft.com/office/drawing/2014/main" id="{871EF095-06B0-419A-AA6B-F50F412159A2}"/>
              </a:ext>
            </a:extLst>
          </p:cNvPr>
          <p:cNvSpPr txBox="1"/>
          <p:nvPr/>
        </p:nvSpPr>
        <p:spPr>
          <a:xfrm>
            <a:off x="1286854" y="2256036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i="1" dirty="0" err="1"/>
              <a:t>Images</a:t>
            </a:r>
            <a:endParaRPr lang="en-US" sz="2200" b="1" i="1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7B959737-7480-487C-9959-8830581AF8B8}"/>
              </a:ext>
            </a:extLst>
          </p:cNvPr>
          <p:cNvSpPr txBox="1"/>
          <p:nvPr/>
        </p:nvSpPr>
        <p:spPr>
          <a:xfrm>
            <a:off x="4647124" y="2256033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i="1" dirty="0" err="1"/>
              <a:t>Files</a:t>
            </a:r>
            <a:endParaRPr lang="en-US" sz="2200" b="1" i="1" dirty="0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30F18155-CE8F-40F8-8354-2334927CF564}"/>
              </a:ext>
            </a:extLst>
          </p:cNvPr>
          <p:cNvSpPr txBox="1"/>
          <p:nvPr/>
        </p:nvSpPr>
        <p:spPr>
          <a:xfrm>
            <a:off x="7420670" y="2256035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i="1" dirty="0" err="1"/>
              <a:t>Strings</a:t>
            </a:r>
            <a:endParaRPr lang="en-US" sz="2200" b="1" i="1" dirty="0"/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220E431D-280D-4396-A176-534E386492CF}"/>
              </a:ext>
            </a:extLst>
          </p:cNvPr>
          <p:cNvGrpSpPr/>
          <p:nvPr/>
        </p:nvGrpSpPr>
        <p:grpSpPr>
          <a:xfrm>
            <a:off x="14106" y="2471480"/>
            <a:ext cx="3559108" cy="3759638"/>
            <a:chOff x="320594" y="1958850"/>
            <a:chExt cx="3141051" cy="3141051"/>
          </a:xfrm>
        </p:grpSpPr>
        <p:pic>
          <p:nvPicPr>
            <p:cNvPr id="13" name="Grafika 12" descr="Images outline">
              <a:extLst>
                <a:ext uri="{FF2B5EF4-FFF2-40B4-BE49-F238E27FC236}">
                  <a16:creationId xmlns:a16="http://schemas.microsoft.com/office/drawing/2014/main" id="{1CFFAB01-91F9-43E8-A266-5396976B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594" y="1958850"/>
              <a:ext cx="3141051" cy="3141051"/>
            </a:xfrm>
            <a:prstGeom prst="rect">
              <a:avLst/>
            </a:prstGeom>
          </p:spPr>
        </p:pic>
        <p:sp>
          <p:nvSpPr>
            <p:cNvPr id="22" name="TekstniOkvir 21">
              <a:extLst>
                <a:ext uri="{FF2B5EF4-FFF2-40B4-BE49-F238E27FC236}">
                  <a16:creationId xmlns:a16="http://schemas.microsoft.com/office/drawing/2014/main" id="{189BBA68-D664-46CC-8B2B-617F6FB0C536}"/>
                </a:ext>
              </a:extLst>
            </p:cNvPr>
            <p:cNvSpPr txBox="1"/>
            <p:nvPr/>
          </p:nvSpPr>
          <p:spPr>
            <a:xfrm>
              <a:off x="627853" y="3275155"/>
              <a:ext cx="2057325" cy="13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600" dirty="0"/>
                <a:t>Ikona aplikacije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600" dirty="0"/>
                <a:t>Ikona glavnog izbornika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r-HR" sz="1600" dirty="0"/>
                <a:t>Slike u </a:t>
              </a:r>
              <a:r>
                <a:rPr lang="hr-HR" sz="1600" i="1" dirty="0"/>
                <a:t>How to</a:t>
              </a:r>
              <a:r>
                <a:rPr lang="hr-HR" sz="1600" dirty="0"/>
                <a:t> i </a:t>
              </a:r>
              <a:r>
                <a:rPr lang="hr-HR" sz="1600" dirty="0" err="1"/>
                <a:t>Practice</a:t>
              </a:r>
              <a:r>
                <a:rPr lang="hr-HR" sz="1600" dirty="0"/>
                <a:t> prikazu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r-HR" sz="1600" dirty="0"/>
            </a:p>
          </p:txBody>
        </p:sp>
      </p:grp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9B57C1A1-0329-4E31-8DC1-26E58C9BEA72}"/>
              </a:ext>
            </a:extLst>
          </p:cNvPr>
          <p:cNvSpPr txBox="1">
            <a:spLocks/>
          </p:cNvSpPr>
          <p:nvPr/>
        </p:nvSpPr>
        <p:spPr>
          <a:xfrm>
            <a:off x="4065492" y="3333114"/>
            <a:ext cx="1870510" cy="179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i="1" dirty="0"/>
              <a:t>Levels.txt</a:t>
            </a:r>
          </a:p>
          <a:p>
            <a:pPr marL="0" indent="0">
              <a:buNone/>
            </a:pPr>
            <a:endParaRPr lang="hr-HR" sz="100" b="1" dirty="0"/>
          </a:p>
          <a:p>
            <a:r>
              <a:rPr lang="hr-HR" sz="1600" dirty="0"/>
              <a:t>Datoteka čuva razine koje je korisnik dosad otključao.</a:t>
            </a:r>
            <a:endParaRPr lang="en-US" sz="1600" dirty="0"/>
          </a:p>
        </p:txBody>
      </p:sp>
      <p:pic>
        <p:nvPicPr>
          <p:cNvPr id="5" name="Grafika 4" descr="Volume with solid fill">
            <a:extLst>
              <a:ext uri="{FF2B5EF4-FFF2-40B4-BE49-F238E27FC236}">
                <a16:creationId xmlns:a16="http://schemas.microsoft.com/office/drawing/2014/main" id="{2C2E30D9-8DC5-4319-A266-3A60E414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6698" y="3289635"/>
            <a:ext cx="2182730" cy="2182730"/>
          </a:xfrm>
          <a:prstGeom prst="rect">
            <a:avLst/>
          </a:prstGeom>
        </p:spPr>
      </p:pic>
      <p:sp>
        <p:nvSpPr>
          <p:cNvPr id="23" name="TekstniOkvir 22">
            <a:extLst>
              <a:ext uri="{FF2B5EF4-FFF2-40B4-BE49-F238E27FC236}">
                <a16:creationId xmlns:a16="http://schemas.microsoft.com/office/drawing/2014/main" id="{9E0E87CE-2E5A-430D-B55B-66E548BC0F25}"/>
              </a:ext>
            </a:extLst>
          </p:cNvPr>
          <p:cNvSpPr txBox="1"/>
          <p:nvPr/>
        </p:nvSpPr>
        <p:spPr>
          <a:xfrm>
            <a:off x="10541885" y="2256033"/>
            <a:ext cx="872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i="1" dirty="0"/>
              <a:t>Audio</a:t>
            </a:r>
            <a:endParaRPr lang="en-US" sz="2200" b="1" i="1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3D000B87-6FDC-4F59-9425-A599FCCDEECD}"/>
              </a:ext>
            </a:extLst>
          </p:cNvPr>
          <p:cNvSpPr txBox="1"/>
          <p:nvPr/>
        </p:nvSpPr>
        <p:spPr>
          <a:xfrm>
            <a:off x="9927142" y="3385069"/>
            <a:ext cx="1848945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dirty="0"/>
              <a:t>Zvuk svih nota u rasponu koji se koristi u igri.</a:t>
            </a:r>
          </a:p>
          <a:p>
            <a:endParaRPr lang="hr-HR" sz="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dirty="0"/>
              <a:t>Datoteke su formatirane kao </a:t>
            </a:r>
            <a:r>
              <a:rPr lang="hr-HR" sz="1600" i="1" dirty="0" err="1"/>
              <a:t>Waveform</a:t>
            </a:r>
            <a:r>
              <a:rPr lang="hr-HR" sz="1600" i="1" dirty="0"/>
              <a:t> Audio File (.</a:t>
            </a:r>
            <a:r>
              <a:rPr lang="hr-HR" sz="1600" i="1" dirty="0" err="1"/>
              <a:t>wav</a:t>
            </a:r>
            <a:r>
              <a:rPr lang="hr-HR" sz="1600" i="1" dirty="0"/>
              <a:t>).</a:t>
            </a:r>
            <a:endParaRPr lang="en-US" sz="1600" i="1" dirty="0"/>
          </a:p>
        </p:txBody>
      </p:sp>
      <p:sp>
        <p:nvSpPr>
          <p:cNvPr id="28" name="Pravokutnik 27">
            <a:extLst>
              <a:ext uri="{FF2B5EF4-FFF2-40B4-BE49-F238E27FC236}">
                <a16:creationId xmlns:a16="http://schemas.microsoft.com/office/drawing/2014/main" id="{3E9FDE77-D873-415D-B4BC-FCC5C805AF00}"/>
              </a:ext>
            </a:extLst>
          </p:cNvPr>
          <p:cNvSpPr/>
          <p:nvPr/>
        </p:nvSpPr>
        <p:spPr>
          <a:xfrm>
            <a:off x="9864796" y="3064206"/>
            <a:ext cx="2031105" cy="2692132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jagram toka: Poveznik 3">
            <a:extLst>
              <a:ext uri="{FF2B5EF4-FFF2-40B4-BE49-F238E27FC236}">
                <a16:creationId xmlns:a16="http://schemas.microsoft.com/office/drawing/2014/main" id="{A189F811-61DE-4D7E-946B-516C8549F87E}"/>
              </a:ext>
            </a:extLst>
          </p:cNvPr>
          <p:cNvSpPr/>
          <p:nvPr/>
        </p:nvSpPr>
        <p:spPr>
          <a:xfrm>
            <a:off x="3015095" y="725543"/>
            <a:ext cx="6161810" cy="6099464"/>
          </a:xfrm>
          <a:prstGeom prst="flowChartConnector">
            <a:avLst/>
          </a:prstGeom>
          <a:solidFill>
            <a:srgbClr val="483D8B"/>
          </a:solidFill>
          <a:ln>
            <a:solidFill>
              <a:srgbClr val="D9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17121BF-2542-4A4C-8FC7-8148A47C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94" y="-71806"/>
            <a:ext cx="7001612" cy="7001612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C33B6439-0AE6-46DC-8736-1705A4514FE4}"/>
              </a:ext>
            </a:extLst>
          </p:cNvPr>
          <p:cNvSpPr txBox="1"/>
          <p:nvPr/>
        </p:nvSpPr>
        <p:spPr>
          <a:xfrm>
            <a:off x="4403424" y="2507530"/>
            <a:ext cx="3385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Aplikacija je razvijana u </a:t>
            </a:r>
            <a:r>
              <a:rPr lang="hr-HR" b="1" dirty="0">
                <a:solidFill>
                  <a:schemeClr val="bg1"/>
                </a:solidFill>
              </a:rPr>
              <a:t>C# </a:t>
            </a:r>
            <a:r>
              <a:rPr lang="hr-HR" dirty="0">
                <a:solidFill>
                  <a:schemeClr val="bg1"/>
                </a:solidFill>
              </a:rPr>
              <a:t>programskom jeziku u </a:t>
            </a:r>
            <a:r>
              <a:rPr lang="hr-HR" b="1" dirty="0" err="1">
                <a:solidFill>
                  <a:schemeClr val="bg1"/>
                </a:solidFill>
              </a:rPr>
              <a:t>Visual</a:t>
            </a:r>
            <a:r>
              <a:rPr lang="hr-HR" b="1" dirty="0">
                <a:solidFill>
                  <a:schemeClr val="bg1"/>
                </a:solidFill>
              </a:rPr>
              <a:t> Studio 2019</a:t>
            </a:r>
            <a:r>
              <a:rPr lang="hr-HR" dirty="0">
                <a:solidFill>
                  <a:schemeClr val="bg1"/>
                </a:solidFill>
              </a:rPr>
              <a:t> okruženju.</a:t>
            </a:r>
          </a:p>
          <a:p>
            <a:pPr algn="ctr"/>
            <a:endParaRPr lang="hr-HR" dirty="0">
              <a:solidFill>
                <a:schemeClr val="bg1"/>
              </a:solidFill>
            </a:endParaRPr>
          </a:p>
          <a:p>
            <a:pPr algn="ctr"/>
            <a:r>
              <a:rPr lang="hr-HR" dirty="0">
                <a:solidFill>
                  <a:schemeClr val="bg1"/>
                </a:solidFill>
              </a:rPr>
              <a:t>Projekt je dostupan </a:t>
            </a:r>
            <a:r>
              <a:rPr lang="hr-HR" dirty="0">
                <a:solidFill>
                  <a:srgbClr val="FF33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ovdje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51CAEE2A-9934-4ADE-BD22-E20FB20F42E4}"/>
              </a:ext>
            </a:extLst>
          </p:cNvPr>
          <p:cNvSpPr/>
          <p:nvPr/>
        </p:nvSpPr>
        <p:spPr>
          <a:xfrm>
            <a:off x="3308809" y="3851283"/>
            <a:ext cx="2846895" cy="2752626"/>
          </a:xfrm>
          <a:prstGeom prst="rect">
            <a:avLst/>
          </a:prstGeom>
          <a:solidFill>
            <a:srgbClr val="993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28A3541C-782C-403E-8C8C-3C7B0DEF16DF}"/>
              </a:ext>
            </a:extLst>
          </p:cNvPr>
          <p:cNvSpPr/>
          <p:nvPr/>
        </p:nvSpPr>
        <p:spPr>
          <a:xfrm>
            <a:off x="6251543" y="979257"/>
            <a:ext cx="2846895" cy="2752626"/>
          </a:xfrm>
          <a:prstGeom prst="rect">
            <a:avLst/>
          </a:prstGeom>
          <a:solidFill>
            <a:srgbClr val="DA7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88FB866-4AC9-4FB8-9010-723BF0889827}"/>
              </a:ext>
            </a:extLst>
          </p:cNvPr>
          <p:cNvSpPr/>
          <p:nvPr/>
        </p:nvSpPr>
        <p:spPr>
          <a:xfrm>
            <a:off x="6251543" y="3851283"/>
            <a:ext cx="2846895" cy="2752626"/>
          </a:xfrm>
          <a:prstGeom prst="rect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6A2255D3-4733-4BB3-B89E-518E9DB21723}"/>
              </a:ext>
            </a:extLst>
          </p:cNvPr>
          <p:cNvSpPr/>
          <p:nvPr/>
        </p:nvSpPr>
        <p:spPr>
          <a:xfrm>
            <a:off x="3308809" y="979257"/>
            <a:ext cx="2846895" cy="275262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DFDD5A3-BEB8-493F-AC73-897FCC68CA16}"/>
              </a:ext>
            </a:extLst>
          </p:cNvPr>
          <p:cNvSpPr txBox="1"/>
          <p:nvPr/>
        </p:nvSpPr>
        <p:spPr>
          <a:xfrm>
            <a:off x="3919076" y="1878516"/>
            <a:ext cx="1626359" cy="954107"/>
          </a:xfrm>
          <a:prstGeom prst="rect">
            <a:avLst/>
          </a:prstGeom>
          <a:solidFill>
            <a:srgbClr val="008080"/>
          </a:solidFill>
        </p:spPr>
        <p:txBody>
          <a:bodyPr wrap="square">
            <a:spAutoFit/>
          </a:bodyPr>
          <a:lstStyle/>
          <a:p>
            <a:pPr lvl="0" algn="ctr"/>
            <a:r>
              <a:rPr lang="hr-HR" sz="2800" b="1" dirty="0">
                <a:solidFill>
                  <a:schemeClr val="bg1"/>
                </a:solidFill>
              </a:rPr>
              <a:t>Opis</a:t>
            </a:r>
          </a:p>
          <a:p>
            <a:pPr lvl="0" algn="ctr"/>
            <a:r>
              <a:rPr lang="hr-HR" sz="2800" b="1" dirty="0">
                <a:solidFill>
                  <a:schemeClr val="bg1"/>
                </a:solidFill>
              </a:rPr>
              <a:t>aplikacije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14BC0525-6F58-4872-A62C-3DEE14A45E94}"/>
              </a:ext>
            </a:extLst>
          </p:cNvPr>
          <p:cNvSpPr txBox="1"/>
          <p:nvPr/>
        </p:nvSpPr>
        <p:spPr>
          <a:xfrm>
            <a:off x="6441966" y="2093960"/>
            <a:ext cx="2466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hr-HR" sz="2800" b="1" dirty="0">
                <a:solidFill>
                  <a:schemeClr val="bg1"/>
                </a:solidFill>
              </a:rPr>
              <a:t>Funkcionalnost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521E324-EBF0-4C83-A01A-B93A0FD77AF9}"/>
              </a:ext>
            </a:extLst>
          </p:cNvPr>
          <p:cNvSpPr txBox="1"/>
          <p:nvPr/>
        </p:nvSpPr>
        <p:spPr>
          <a:xfrm>
            <a:off x="6357124" y="4965986"/>
            <a:ext cx="263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hr-HR" sz="2800" b="1" dirty="0">
                <a:solidFill>
                  <a:schemeClr val="bg1"/>
                </a:solidFill>
              </a:rPr>
              <a:t>Implementacija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1A6CEB03-FBF4-4748-ADD6-6B75EB7A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808" y="208644"/>
            <a:ext cx="5789629" cy="68815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Sadržaj: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11ACA4-B028-4B05-9AA4-5B2ACB2F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78907"/>
            <a:ext cx="2743200" cy="2743200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algn="ctr"/>
            <a:endParaRPr lang="en-US" sz="2600" dirty="0">
              <a:solidFill>
                <a:srgbClr val="FFFFFF"/>
              </a:solidFill>
            </a:endParaRP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1A65114-A984-4A27-A88A-DD3FC8425DBA}"/>
              </a:ext>
            </a:extLst>
          </p:cNvPr>
          <p:cNvGrpSpPr/>
          <p:nvPr/>
        </p:nvGrpSpPr>
        <p:grpSpPr>
          <a:xfrm>
            <a:off x="694510" y="2103421"/>
            <a:ext cx="2743200" cy="2494172"/>
            <a:chOff x="2117" y="1127063"/>
            <a:chExt cx="2124935" cy="1958142"/>
          </a:xfrm>
        </p:grpSpPr>
        <p:sp>
          <p:nvSpPr>
            <p:cNvPr id="50" name="Elipsa 49">
              <a:extLst>
                <a:ext uri="{FF2B5EF4-FFF2-40B4-BE49-F238E27FC236}">
                  <a16:creationId xmlns:a16="http://schemas.microsoft.com/office/drawing/2014/main" id="{62069F70-5B77-4A71-BCF3-093B2E33E8A4}"/>
                </a:ext>
              </a:extLst>
            </p:cNvPr>
            <p:cNvSpPr/>
            <p:nvPr/>
          </p:nvSpPr>
          <p:spPr>
            <a:xfrm>
              <a:off x="90656" y="1127063"/>
              <a:ext cx="1957208" cy="1958142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1" name="Elipsa 4">
              <a:extLst>
                <a:ext uri="{FF2B5EF4-FFF2-40B4-BE49-F238E27FC236}">
                  <a16:creationId xmlns:a16="http://schemas.microsoft.com/office/drawing/2014/main" id="{1DA81A8B-49CC-472B-9D28-E32EC63D4EC8}"/>
                </a:ext>
              </a:extLst>
            </p:cNvPr>
            <p:cNvSpPr txBox="1"/>
            <p:nvPr/>
          </p:nvSpPr>
          <p:spPr>
            <a:xfrm>
              <a:off x="2117" y="1372989"/>
              <a:ext cx="2124935" cy="1502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16942" tIns="20320" rIns="116942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000" b="1" kern="1200" dirty="0">
                  <a:solidFill>
                    <a:schemeClr val="bg1"/>
                  </a:solidFill>
                </a:rPr>
                <a:t>Opis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4000" b="1" kern="1200" dirty="0">
                  <a:solidFill>
                    <a:schemeClr val="bg1"/>
                  </a:solidFill>
                </a:rPr>
                <a:t>aplikacije</a:t>
              </a:r>
            </a:p>
          </p:txBody>
        </p:sp>
      </p:grpSp>
      <p:sp>
        <p:nvSpPr>
          <p:cNvPr id="52" name="Rezervirano mjesto sadržaja 2">
            <a:extLst>
              <a:ext uri="{FF2B5EF4-FFF2-40B4-BE49-F238E27FC236}">
                <a16:creationId xmlns:a16="http://schemas.microsoft.com/office/drawing/2014/main" id="{98136824-B7E4-4AB4-A063-CBE9BECD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716437"/>
            <a:ext cx="6829232" cy="5637229"/>
          </a:xfrm>
        </p:spPr>
        <p:txBody>
          <a:bodyPr anchor="ctr">
            <a:normAutofit/>
          </a:bodyPr>
          <a:lstStyle/>
          <a:p>
            <a:r>
              <a:rPr lang="en-US" sz="2000" b="0" i="0" dirty="0" err="1">
                <a:effectLst/>
              </a:rPr>
              <a:t>Osnovni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cilj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igre</a:t>
            </a:r>
            <a:r>
              <a:rPr lang="en-US" sz="2000" b="0" i="0" dirty="0">
                <a:effectLst/>
              </a:rPr>
              <a:t> je </a:t>
            </a:r>
            <a:r>
              <a:rPr lang="en-US" sz="2000" b="0" i="0" dirty="0" err="1">
                <a:effectLst/>
              </a:rPr>
              <a:t>što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točnije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1" dirty="0" err="1">
                <a:effectLst/>
              </a:rPr>
              <a:t>odsvirati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određenu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melodiju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na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1" dirty="0" err="1">
                <a:effectLst/>
              </a:rPr>
              <a:t>klaviru</a:t>
            </a:r>
            <a:r>
              <a:rPr lang="hr-HR" sz="2000" b="0" i="1" dirty="0">
                <a:effectLst/>
              </a:rPr>
              <a:t>.</a:t>
            </a:r>
            <a:endParaRPr lang="hr-HR" sz="2000" b="0" i="0" dirty="0">
              <a:effectLst/>
            </a:endParaRPr>
          </a:p>
          <a:p>
            <a:r>
              <a:rPr lang="hr-HR" sz="2000" dirty="0"/>
              <a:t>Točno odsviranom </a:t>
            </a:r>
            <a:r>
              <a:rPr lang="hr-HR" sz="2000" i="1" dirty="0"/>
              <a:t>notom</a:t>
            </a:r>
            <a:r>
              <a:rPr lang="hr-HR" sz="2000" dirty="0"/>
              <a:t> smatra se pritisak odgovarajuće tipke na tipkovnici.</a:t>
            </a:r>
          </a:p>
          <a:p>
            <a:r>
              <a:rPr lang="hr-HR" sz="2000" dirty="0"/>
              <a:t>Pravokutna </a:t>
            </a:r>
            <a:r>
              <a:rPr lang="hr-HR" sz="2000" i="1" dirty="0"/>
              <a:t>pločica</a:t>
            </a:r>
            <a:r>
              <a:rPr lang="hr-HR" sz="2000" dirty="0"/>
              <a:t> u razini odgovarajuće klavirske tipke predstavlja </a:t>
            </a:r>
            <a:r>
              <a:rPr lang="hr-HR" sz="2000" i="1" dirty="0"/>
              <a:t>notu </a:t>
            </a:r>
            <a:r>
              <a:rPr lang="hr-HR" sz="2000" dirty="0"/>
              <a:t>koja treba biti odsvirana dok </a:t>
            </a:r>
            <a:r>
              <a:rPr lang="hr-HR" sz="2000" i="1" dirty="0"/>
              <a:t>pločica </a:t>
            </a:r>
            <a:r>
              <a:rPr lang="hr-HR" sz="2000" dirty="0"/>
              <a:t>ne padne prenisko</a:t>
            </a:r>
            <a:r>
              <a:rPr lang="hr-HR" sz="2000" i="1" dirty="0"/>
              <a:t>.</a:t>
            </a:r>
          </a:p>
          <a:p>
            <a:r>
              <a:rPr lang="hr-HR" sz="2000" dirty="0"/>
              <a:t>Igrač za vrijeme igre skuplja </a:t>
            </a:r>
            <a:r>
              <a:rPr lang="hr-HR" sz="2000" i="1" dirty="0"/>
              <a:t>bodove, </a:t>
            </a:r>
            <a:r>
              <a:rPr lang="hr-HR" sz="2000" dirty="0"/>
              <a:t>a dovoljan broj bodova omogućuje mu prelazak na novu razinu.</a:t>
            </a:r>
          </a:p>
          <a:p>
            <a:pPr marL="0" indent="0">
              <a:buNone/>
            </a:pPr>
            <a:endParaRPr lang="hr-HR" sz="2000" i="1" dirty="0"/>
          </a:p>
          <a:p>
            <a:r>
              <a:rPr lang="hr-HR" sz="2000" i="1" dirty="0"/>
              <a:t>Detalje</a:t>
            </a:r>
            <a:r>
              <a:rPr lang="hr-HR" sz="2000" dirty="0"/>
              <a:t> igre korisnik može pronaći na </a:t>
            </a:r>
            <a:r>
              <a:rPr lang="hr-HR" sz="2000" i="1" dirty="0"/>
              <a:t>How to </a:t>
            </a:r>
            <a:r>
              <a:rPr lang="hr-HR" sz="2000" dirty="0"/>
              <a:t>ekranu.</a:t>
            </a:r>
          </a:p>
          <a:p>
            <a:r>
              <a:rPr lang="hr-HR" sz="2000" b="0" i="0" dirty="0">
                <a:effectLst/>
              </a:rPr>
              <a:t>Korisnik u postavkama </a:t>
            </a:r>
            <a:r>
              <a:rPr lang="hr-HR" sz="2000" dirty="0"/>
              <a:t>može samostalno uskladiti tipke i tonove.</a:t>
            </a:r>
          </a:p>
          <a:p>
            <a:r>
              <a:rPr lang="hr-HR" sz="2000" dirty="0"/>
              <a:t>Korisniku je omogućeno </a:t>
            </a:r>
            <a:r>
              <a:rPr lang="hr-HR" sz="2000" i="1" dirty="0"/>
              <a:t>vježbanje</a:t>
            </a:r>
            <a:r>
              <a:rPr lang="hr-HR" sz="2000" dirty="0"/>
              <a:t> sviranja s </a:t>
            </a:r>
            <a:r>
              <a:rPr lang="hr-HR" sz="2000" i="1" dirty="0" err="1"/>
              <a:t>defaultnim</a:t>
            </a:r>
            <a:r>
              <a:rPr lang="hr-HR" sz="2000" dirty="0"/>
              <a:t> ili samostalno postavljenim tipkama.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1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a 29">
            <a:extLst>
              <a:ext uri="{FF2B5EF4-FFF2-40B4-BE49-F238E27FC236}">
                <a16:creationId xmlns:a16="http://schemas.microsoft.com/office/drawing/2014/main" id="{6CC5DD57-1495-4723-90B9-5118BE15F547}"/>
              </a:ext>
            </a:extLst>
          </p:cNvPr>
          <p:cNvSpPr/>
          <p:nvPr/>
        </p:nvSpPr>
        <p:spPr>
          <a:xfrm>
            <a:off x="9379303" y="2620532"/>
            <a:ext cx="1710864" cy="16998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155D4E1A-9EE4-4911-8FC0-0BE18E07E147}"/>
              </a:ext>
            </a:extLst>
          </p:cNvPr>
          <p:cNvSpPr txBox="1"/>
          <p:nvPr/>
        </p:nvSpPr>
        <p:spPr>
          <a:xfrm>
            <a:off x="9569107" y="2945691"/>
            <a:ext cx="133027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660066"/>
              </a:buClr>
            </a:pPr>
            <a:r>
              <a:rPr lang="hr-HR" sz="2000" dirty="0"/>
              <a:t>Odabir otključanih </a:t>
            </a:r>
            <a:r>
              <a:rPr lang="hr-HR" sz="2000" i="1" dirty="0" err="1"/>
              <a:t>levela</a:t>
            </a:r>
            <a:r>
              <a:rPr lang="hr-HR" sz="2000" i="1" dirty="0"/>
              <a:t>.</a:t>
            </a:r>
          </a:p>
          <a:p>
            <a:pPr marL="285750" indent="-285750">
              <a:buClr>
                <a:srgbClr val="66006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2A59EB67-D43B-4B31-83A6-811CAAD48B12}"/>
              </a:ext>
            </a:extLst>
          </p:cNvPr>
          <p:cNvSpPr txBox="1"/>
          <p:nvPr/>
        </p:nvSpPr>
        <p:spPr>
          <a:xfrm>
            <a:off x="9371547" y="2540569"/>
            <a:ext cx="1720844" cy="15562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hr-HR" dirty="0"/>
              <a:t>            Izbornik razina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7671AE8E-8A1E-405A-A55C-3259CF605241}"/>
              </a:ext>
            </a:extLst>
          </p:cNvPr>
          <p:cNvGrpSpPr/>
          <p:nvPr/>
        </p:nvGrpSpPr>
        <p:grpSpPr>
          <a:xfrm>
            <a:off x="4488820" y="1978907"/>
            <a:ext cx="2753959" cy="3207299"/>
            <a:chOff x="4645113" y="1826163"/>
            <a:chExt cx="2753959" cy="3207299"/>
          </a:xfrm>
        </p:grpSpPr>
        <p:sp>
          <p:nvSpPr>
            <p:cNvPr id="26" name="TekstniOkvir 25">
              <a:extLst>
                <a:ext uri="{FF2B5EF4-FFF2-40B4-BE49-F238E27FC236}">
                  <a16:creationId xmlns:a16="http://schemas.microsoft.com/office/drawing/2014/main" id="{CE687973-A03A-4887-8573-77D58A7FF7FB}"/>
                </a:ext>
              </a:extLst>
            </p:cNvPr>
            <p:cNvSpPr txBox="1"/>
            <p:nvPr/>
          </p:nvSpPr>
          <p:spPr>
            <a:xfrm>
              <a:off x="4655872" y="1826163"/>
              <a:ext cx="2743200" cy="23290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hr-HR" sz="3200" dirty="0"/>
                <a:t>        </a:t>
              </a:r>
              <a:r>
                <a:rPr lang="hr-HR" sz="3200" b="1" dirty="0"/>
                <a:t>Glavni izbornik</a:t>
              </a:r>
              <a:endParaRPr lang="en-US" sz="3200" b="1" dirty="0"/>
            </a:p>
          </p:txBody>
        </p: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E9C26825-4861-48D9-9D5E-CD988EC72EC6}"/>
                </a:ext>
              </a:extLst>
            </p:cNvPr>
            <p:cNvGrpSpPr/>
            <p:nvPr/>
          </p:nvGrpSpPr>
          <p:grpSpPr>
            <a:xfrm>
              <a:off x="4645113" y="1927992"/>
              <a:ext cx="2743200" cy="3105470"/>
              <a:chOff x="7593346" y="2953851"/>
              <a:chExt cx="2743200" cy="3105470"/>
            </a:xfrm>
          </p:grpSpPr>
          <p:sp>
            <p:nvSpPr>
              <p:cNvPr id="25" name="Elipsa 24">
                <a:extLst>
                  <a:ext uri="{FF2B5EF4-FFF2-40B4-BE49-F238E27FC236}">
                    <a16:creationId xmlns:a16="http://schemas.microsoft.com/office/drawing/2014/main" id="{A9F54CB6-59A3-4B5D-BBD8-A972EB68B414}"/>
                  </a:ext>
                </a:extLst>
              </p:cNvPr>
              <p:cNvSpPr/>
              <p:nvPr/>
            </p:nvSpPr>
            <p:spPr>
              <a:xfrm>
                <a:off x="7593346" y="2953851"/>
                <a:ext cx="2743200" cy="2743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kstniOkvir 26">
                <a:extLst>
                  <a:ext uri="{FF2B5EF4-FFF2-40B4-BE49-F238E27FC236}">
                    <a16:creationId xmlns:a16="http://schemas.microsoft.com/office/drawing/2014/main" id="{83BBA06E-05EB-42D4-BD82-C25B02EBCA5F}"/>
                  </a:ext>
                </a:extLst>
              </p:cNvPr>
              <p:cNvSpPr txBox="1"/>
              <p:nvPr/>
            </p:nvSpPr>
            <p:spPr>
              <a:xfrm>
                <a:off x="8049310" y="3258554"/>
                <a:ext cx="1936378" cy="2800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DA70D6"/>
                  </a:buClr>
                  <a:buFont typeface="Arial" panose="020B0604020202020204" pitchFamily="34" charset="0"/>
                  <a:buChar char="•"/>
                </a:pPr>
                <a:r>
                  <a:rPr lang="hr-HR" sz="2800" dirty="0"/>
                  <a:t>Nova igra</a:t>
                </a:r>
              </a:p>
              <a:p>
                <a:pPr marL="285750" indent="-285750">
                  <a:buClr>
                    <a:srgbClr val="DA70D6"/>
                  </a:buClr>
                  <a:buFont typeface="Arial" panose="020B0604020202020204" pitchFamily="34" charset="0"/>
                  <a:buChar char="•"/>
                </a:pPr>
                <a:r>
                  <a:rPr lang="hr-HR" sz="2800" dirty="0"/>
                  <a:t>Vježba</a:t>
                </a:r>
              </a:p>
              <a:p>
                <a:pPr marL="285750" indent="-285750">
                  <a:buClr>
                    <a:srgbClr val="DA70D6"/>
                  </a:buClr>
                  <a:buFont typeface="Arial" panose="020B0604020202020204" pitchFamily="34" charset="0"/>
                  <a:buChar char="•"/>
                </a:pPr>
                <a:r>
                  <a:rPr lang="hr-HR" sz="2800" i="1" dirty="0"/>
                  <a:t>How to</a:t>
                </a:r>
              </a:p>
              <a:p>
                <a:pPr marL="285750" indent="-285750">
                  <a:buClr>
                    <a:srgbClr val="DA70D6"/>
                  </a:buClr>
                  <a:buFont typeface="Arial" panose="020B0604020202020204" pitchFamily="34" charset="0"/>
                  <a:buChar char="•"/>
                </a:pPr>
                <a:r>
                  <a:rPr lang="hr-HR" sz="2800" dirty="0"/>
                  <a:t>Postavke</a:t>
                </a:r>
              </a:p>
              <a:p>
                <a:pPr marL="285750" indent="-285750">
                  <a:buClr>
                    <a:srgbClr val="DA70D6"/>
                  </a:buClr>
                  <a:buFont typeface="Arial" panose="020B0604020202020204" pitchFamily="34" charset="0"/>
                  <a:buChar char="•"/>
                </a:pPr>
                <a:r>
                  <a:rPr lang="hr-HR" sz="2800" dirty="0"/>
                  <a:t>Izlaz</a:t>
                </a:r>
              </a:p>
              <a:p>
                <a:pPr marL="285750" indent="-285750">
                  <a:buClr>
                    <a:srgbClr val="660066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p:grpSp>
      </p:grpSp>
      <p:sp>
        <p:nvSpPr>
          <p:cNvPr id="41" name="Strelica: ulijevo 40">
            <a:extLst>
              <a:ext uri="{FF2B5EF4-FFF2-40B4-BE49-F238E27FC236}">
                <a16:creationId xmlns:a16="http://schemas.microsoft.com/office/drawing/2014/main" id="{7A783B8E-E5D3-4F87-AFD1-829161052D7E}"/>
              </a:ext>
            </a:extLst>
          </p:cNvPr>
          <p:cNvSpPr/>
          <p:nvPr/>
        </p:nvSpPr>
        <p:spPr>
          <a:xfrm>
            <a:off x="7414566" y="3118849"/>
            <a:ext cx="1710865" cy="666974"/>
          </a:xfrm>
          <a:prstGeom prst="leftArrow">
            <a:avLst/>
          </a:prstGeom>
          <a:solidFill>
            <a:srgbClr val="DA7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elica: ulijevo 43">
            <a:extLst>
              <a:ext uri="{FF2B5EF4-FFF2-40B4-BE49-F238E27FC236}">
                <a16:creationId xmlns:a16="http://schemas.microsoft.com/office/drawing/2014/main" id="{76233157-8E0E-4533-9B54-7834437555D7}"/>
              </a:ext>
            </a:extLst>
          </p:cNvPr>
          <p:cNvSpPr/>
          <p:nvPr/>
        </p:nvSpPr>
        <p:spPr>
          <a:xfrm rot="10800000">
            <a:off x="6814546" y="2602877"/>
            <a:ext cx="2324059" cy="147153"/>
          </a:xfrm>
          <a:prstGeom prst="leftArrow">
            <a:avLst/>
          </a:prstGeom>
          <a:solidFill>
            <a:srgbClr val="DA7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474B2859-C737-4978-B365-A55DBC61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78907"/>
            <a:ext cx="2743200" cy="2743200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algn="ctr"/>
            <a:endParaRPr lang="en-US" sz="2600" dirty="0">
              <a:solidFill>
                <a:srgbClr val="FFFFFF"/>
              </a:solidFill>
            </a:endParaRP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2030B7D-3102-4F90-8C9F-10113782E250}"/>
              </a:ext>
            </a:extLst>
          </p:cNvPr>
          <p:cNvGrpSpPr/>
          <p:nvPr/>
        </p:nvGrpSpPr>
        <p:grpSpPr>
          <a:xfrm>
            <a:off x="637963" y="2080736"/>
            <a:ext cx="2877810" cy="2545052"/>
            <a:chOff x="1575640" y="1088593"/>
            <a:chExt cx="2334632" cy="2098141"/>
          </a:xfrm>
        </p:grpSpPr>
        <p:sp>
          <p:nvSpPr>
            <p:cNvPr id="15" name="Elipsa 14">
              <a:extLst>
                <a:ext uri="{FF2B5EF4-FFF2-40B4-BE49-F238E27FC236}">
                  <a16:creationId xmlns:a16="http://schemas.microsoft.com/office/drawing/2014/main" id="{D28EA1E5-CEFF-4811-A3E1-380ED1020315}"/>
                </a:ext>
              </a:extLst>
            </p:cNvPr>
            <p:cNvSpPr/>
            <p:nvPr/>
          </p:nvSpPr>
          <p:spPr>
            <a:xfrm>
              <a:off x="1702066" y="1088593"/>
              <a:ext cx="2070177" cy="2098141"/>
            </a:xfrm>
            <a:prstGeom prst="ellipse">
              <a:avLst/>
            </a:prstGeom>
            <a:solidFill>
              <a:srgbClr val="DA70D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Elipsa 4">
              <a:extLst>
                <a:ext uri="{FF2B5EF4-FFF2-40B4-BE49-F238E27FC236}">
                  <a16:creationId xmlns:a16="http://schemas.microsoft.com/office/drawing/2014/main" id="{40D23E23-2381-491A-ADB5-CA36A40D1DF4}"/>
                </a:ext>
              </a:extLst>
            </p:cNvPr>
            <p:cNvSpPr txBox="1"/>
            <p:nvPr/>
          </p:nvSpPr>
          <p:spPr>
            <a:xfrm>
              <a:off x="1575640" y="1422165"/>
              <a:ext cx="2334632" cy="1502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16942" tIns="20320" rIns="116942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200" b="1" kern="1200" dirty="0">
                  <a:solidFill>
                    <a:schemeClr val="bg1"/>
                  </a:solidFill>
                </a:rPr>
                <a:t>Funkcionalnost</a:t>
              </a:r>
              <a:endParaRPr lang="en-US" sz="32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7EEEA5C-178F-43DF-961C-70B13E864176}"/>
              </a:ext>
            </a:extLst>
          </p:cNvPr>
          <p:cNvSpPr txBox="1"/>
          <p:nvPr/>
        </p:nvSpPr>
        <p:spPr>
          <a:xfrm>
            <a:off x="2525436" y="0"/>
            <a:ext cx="6476103" cy="4771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7D42A67-7D6C-4D3B-B6FF-98B35083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189113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hr-HR" b="1" i="1" dirty="0"/>
              <a:t>Nova igra     Odabir razine</a:t>
            </a:r>
            <a:endParaRPr lang="en-US" b="1" i="1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6D4B58D1-BE71-482F-8899-484E9CBB97F5}"/>
              </a:ext>
            </a:extLst>
          </p:cNvPr>
          <p:cNvSpPr txBox="1"/>
          <p:nvPr/>
        </p:nvSpPr>
        <p:spPr>
          <a:xfrm rot="16200000">
            <a:off x="-807137" y="1551598"/>
            <a:ext cx="6857998" cy="375480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hr-HR" sz="3200" dirty="0"/>
              <a:t>                                          </a:t>
            </a:r>
            <a:r>
              <a:rPr lang="hr-HR" sz="4800" dirty="0"/>
              <a:t>Glavni izbornik</a:t>
            </a:r>
            <a:endParaRPr lang="en-US" sz="3200" dirty="0"/>
          </a:p>
        </p:txBody>
      </p:sp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F5ED3CA6-2285-46CB-A6E9-20F8C15C1820}"/>
              </a:ext>
            </a:extLst>
          </p:cNvPr>
          <p:cNvCxnSpPr>
            <a:cxnSpLocks/>
          </p:cNvCxnSpPr>
          <p:nvPr/>
        </p:nvCxnSpPr>
        <p:spPr>
          <a:xfrm>
            <a:off x="5496791" y="841664"/>
            <a:ext cx="353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BDBB2-E0FD-4806-8EB1-BF3438D5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996" y="2042193"/>
            <a:ext cx="7860863" cy="3106627"/>
          </a:xfrm>
        </p:spPr>
        <p:txBody>
          <a:bodyPr anchor="t">
            <a:normAutofit/>
          </a:bodyPr>
          <a:lstStyle/>
          <a:p>
            <a:r>
              <a:rPr lang="hr-HR" sz="2400" dirty="0"/>
              <a:t>Prva opcija glavnog izbornika je pokretanje </a:t>
            </a:r>
            <a:r>
              <a:rPr lang="hr-HR" sz="2400" b="1" dirty="0"/>
              <a:t>nove igre</a:t>
            </a:r>
            <a:r>
              <a:rPr lang="hr-HR" sz="2400" dirty="0"/>
              <a:t>.</a:t>
            </a:r>
          </a:p>
          <a:p>
            <a:r>
              <a:rPr lang="hr-HR" sz="2400" dirty="0"/>
              <a:t>Ova opcija korisnika </a:t>
            </a:r>
            <a:r>
              <a:rPr lang="hr-HR" sz="2400" i="1" dirty="0"/>
              <a:t>vodi </a:t>
            </a:r>
            <a:r>
              <a:rPr lang="hr-HR" sz="2400" dirty="0"/>
              <a:t>na </a:t>
            </a:r>
            <a:r>
              <a:rPr lang="hr-HR" sz="2400" b="1" dirty="0"/>
              <a:t>izbornik razina</a:t>
            </a:r>
            <a:r>
              <a:rPr lang="hr-HR" sz="2400" dirty="0"/>
              <a:t>.</a:t>
            </a:r>
          </a:p>
          <a:p>
            <a:pPr lvl="1"/>
            <a:r>
              <a:rPr lang="hr-HR" sz="2000" dirty="0"/>
              <a:t>Pritiskom na gumb       korisnik se može vratiti na glavni izbornik.</a:t>
            </a:r>
          </a:p>
          <a:p>
            <a:pPr lvl="1"/>
            <a:r>
              <a:rPr lang="hr-HR" sz="2000" dirty="0"/>
              <a:t>Ukoliko korisnik prvi put pokreće igru, otključana mu je samo prva razina.</a:t>
            </a:r>
          </a:p>
          <a:p>
            <a:pPr lvl="1"/>
            <a:r>
              <a:rPr lang="hr-HR" sz="2000" dirty="0"/>
              <a:t>U slučaju da je korisnik već igrao igru, može birati između dosad otključanih razina.</a:t>
            </a:r>
            <a:endParaRPr lang="hr-HR" sz="2000" b="1" dirty="0"/>
          </a:p>
          <a:p>
            <a:r>
              <a:rPr lang="hr-HR" sz="2400" dirty="0"/>
              <a:t>Odabirom željene razine </a:t>
            </a:r>
            <a:r>
              <a:rPr lang="hr-HR" sz="2400" b="1" dirty="0"/>
              <a:t>pokreće</a:t>
            </a:r>
            <a:r>
              <a:rPr lang="hr-HR" sz="2400" dirty="0"/>
              <a:t> se igra.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D6E0A00A-4C1F-4DA6-82FA-C1A50885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21" y="2819060"/>
            <a:ext cx="408714" cy="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>
            <a:extLst>
              <a:ext uri="{FF2B5EF4-FFF2-40B4-BE49-F238E27FC236}">
                <a16:creationId xmlns:a16="http://schemas.microsoft.com/office/drawing/2014/main" id="{1AD2D6A6-D866-425B-9229-7A8711594E02}"/>
              </a:ext>
            </a:extLst>
          </p:cNvPr>
          <p:cNvSpPr/>
          <p:nvPr/>
        </p:nvSpPr>
        <p:spPr>
          <a:xfrm>
            <a:off x="519550" y="1304920"/>
            <a:ext cx="7585209" cy="5088207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68339319-6DC8-4462-90AB-13868DC0B95B}"/>
              </a:ext>
            </a:extLst>
          </p:cNvPr>
          <p:cNvCxnSpPr>
            <a:cxnSpLocks/>
          </p:cNvCxnSpPr>
          <p:nvPr/>
        </p:nvCxnSpPr>
        <p:spPr>
          <a:xfrm>
            <a:off x="6376964" y="1304920"/>
            <a:ext cx="0" cy="5088207"/>
          </a:xfrm>
          <a:prstGeom prst="line">
            <a:avLst/>
          </a:prstGeom>
          <a:ln w="31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slov 1">
            <a:extLst>
              <a:ext uri="{FF2B5EF4-FFF2-40B4-BE49-F238E27FC236}">
                <a16:creationId xmlns:a16="http://schemas.microsoft.com/office/drawing/2014/main" id="{5B95DD6F-C6FC-46B0-B7A1-1411AFA1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"/>
            <a:ext cx="10515600" cy="1325563"/>
          </a:xfrm>
        </p:spPr>
        <p:txBody>
          <a:bodyPr/>
          <a:lstStyle/>
          <a:p>
            <a:pPr algn="ctr"/>
            <a:r>
              <a:rPr lang="hr-HR" b="1" dirty="0"/>
              <a:t>Igra</a:t>
            </a:r>
            <a:endParaRPr lang="en-US" b="1" dirty="0"/>
          </a:p>
        </p:txBody>
      </p:sp>
      <p:cxnSp>
        <p:nvCxnSpPr>
          <p:cNvPr id="4" name="Ravni poveznik 3">
            <a:extLst>
              <a:ext uri="{FF2B5EF4-FFF2-40B4-BE49-F238E27FC236}">
                <a16:creationId xmlns:a16="http://schemas.microsoft.com/office/drawing/2014/main" id="{A8C7D060-F1BB-4DBA-B454-D0AD401016C3}"/>
              </a:ext>
            </a:extLst>
          </p:cNvPr>
          <p:cNvCxnSpPr>
            <a:cxnSpLocks/>
          </p:cNvCxnSpPr>
          <p:nvPr/>
        </p:nvCxnSpPr>
        <p:spPr>
          <a:xfrm flipH="1">
            <a:off x="519551" y="4346527"/>
            <a:ext cx="5855459" cy="0"/>
          </a:xfrm>
          <a:prstGeom prst="line">
            <a:avLst/>
          </a:prstGeom>
          <a:ln w="31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2C7DFFB7-F184-41A8-A5E1-901652205B28}"/>
              </a:ext>
            </a:extLst>
          </p:cNvPr>
          <p:cNvSpPr txBox="1"/>
          <p:nvPr/>
        </p:nvSpPr>
        <p:spPr>
          <a:xfrm>
            <a:off x="415640" y="925197"/>
            <a:ext cx="3636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Ekran za igru podijeljen je na 3 dijela.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FF50700E-9412-4C9D-9148-D971E42E5778}"/>
              </a:ext>
            </a:extLst>
          </p:cNvPr>
          <p:cNvSpPr txBox="1"/>
          <p:nvPr/>
        </p:nvSpPr>
        <p:spPr>
          <a:xfrm>
            <a:off x="519552" y="4352521"/>
            <a:ext cx="5855459" cy="2031325"/>
          </a:xfrm>
          <a:prstGeom prst="rect">
            <a:avLst/>
          </a:prstGeom>
          <a:pattFill prst="dkVert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hr-HR" sz="1600" b="1" dirty="0"/>
          </a:p>
          <a:p>
            <a:r>
              <a:rPr lang="hr-HR" b="1" dirty="0"/>
              <a:t>Klavir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i="1" dirty="0"/>
              <a:t>Klavir</a:t>
            </a:r>
            <a:r>
              <a:rPr lang="hr-HR" sz="1600" dirty="0"/>
              <a:t> se sastoji od </a:t>
            </a:r>
            <a:r>
              <a:rPr lang="en-US" sz="1600" dirty="0" err="1"/>
              <a:t>tipk</a:t>
            </a:r>
            <a:r>
              <a:rPr lang="hr-HR" sz="1600" dirty="0"/>
              <a:t>i za </a:t>
            </a:r>
            <a:r>
              <a:rPr lang="en-US" sz="1600" dirty="0" err="1"/>
              <a:t>jedn</a:t>
            </a:r>
            <a:r>
              <a:rPr lang="hr-HR" sz="1600" dirty="0"/>
              <a:t>u </a:t>
            </a:r>
            <a:r>
              <a:rPr lang="en-US" sz="1600" dirty="0"/>
              <a:t>pro</a:t>
            </a:r>
            <a:r>
              <a:rPr lang="hr-HR" sz="1600" dirty="0"/>
              <a:t>š</a:t>
            </a:r>
            <a:r>
              <a:rPr lang="en-US" sz="1600" dirty="0" err="1"/>
              <a:t>iren</a:t>
            </a:r>
            <a:r>
              <a:rPr lang="hr-HR" sz="1600" dirty="0"/>
              <a:t>u</a:t>
            </a:r>
            <a:r>
              <a:rPr lang="en-US" sz="1600" dirty="0"/>
              <a:t> </a:t>
            </a:r>
            <a:r>
              <a:rPr lang="en-US" sz="1600" dirty="0" err="1"/>
              <a:t>oktav</a:t>
            </a:r>
            <a:r>
              <a:rPr lang="hr-HR" sz="1600" dirty="0"/>
              <a:t>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 </a:t>
            </a:r>
            <a:r>
              <a:rPr lang="en-US" sz="1600" dirty="0" err="1"/>
              <a:t>bijelih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9 </a:t>
            </a:r>
            <a:r>
              <a:rPr lang="en-US" sz="1600" dirty="0" err="1"/>
              <a:t>crnih</a:t>
            </a:r>
            <a:r>
              <a:rPr lang="en-US" sz="1600" dirty="0"/>
              <a:t> </a:t>
            </a:r>
            <a:r>
              <a:rPr lang="en-US" sz="1600" dirty="0" err="1"/>
              <a:t>tipki</a:t>
            </a:r>
            <a:r>
              <a:rPr lang="hr-HR" sz="1600" dirty="0"/>
              <a:t> za raspon </a:t>
            </a:r>
            <a:r>
              <a:rPr lang="en-US" sz="1600" i="1" dirty="0"/>
              <a:t>g</a:t>
            </a:r>
            <a:r>
              <a:rPr lang="hr-HR" sz="1600" i="1" dirty="0"/>
              <a:t>#</a:t>
            </a:r>
            <a:r>
              <a:rPr lang="en-US" sz="1600" i="1" dirty="0"/>
              <a:t> </a:t>
            </a:r>
            <a:r>
              <a:rPr lang="hr-HR" sz="1600" i="1" dirty="0"/>
              <a:t>-</a:t>
            </a:r>
            <a:r>
              <a:rPr lang="en-US" sz="1600" i="1" dirty="0"/>
              <a:t> e2</a:t>
            </a:r>
            <a:r>
              <a:rPr lang="en-US" sz="1600" dirty="0"/>
              <a:t>.</a:t>
            </a:r>
            <a:endParaRPr lang="hr-H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Svakoj</a:t>
            </a:r>
            <a:r>
              <a:rPr lang="en-US" sz="1600" dirty="0"/>
              <a:t> </a:t>
            </a:r>
            <a:r>
              <a:rPr lang="en-US" sz="1600" dirty="0" err="1"/>
              <a:t>klavirskoj</a:t>
            </a:r>
            <a:r>
              <a:rPr lang="en-US" sz="1600" dirty="0"/>
              <a:t> </a:t>
            </a:r>
            <a:r>
              <a:rPr lang="en-US" sz="1600" dirty="0" err="1"/>
              <a:t>tipki</a:t>
            </a:r>
            <a:r>
              <a:rPr lang="en-US" sz="1600" dirty="0"/>
              <a:t> </a:t>
            </a:r>
            <a:r>
              <a:rPr lang="en-US" sz="1600" dirty="0" err="1"/>
              <a:t>odgovara</a:t>
            </a:r>
            <a:r>
              <a:rPr lang="en-US" sz="1600" dirty="0"/>
              <a:t> </a:t>
            </a:r>
            <a:r>
              <a:rPr lang="en-US" sz="1600" dirty="0" err="1"/>
              <a:t>odre</a:t>
            </a:r>
            <a:r>
              <a:rPr lang="hr-HR" sz="1600" dirty="0"/>
              <a:t>đ</a:t>
            </a:r>
            <a:r>
              <a:rPr lang="en-US" sz="1600" dirty="0" err="1"/>
              <a:t>ena</a:t>
            </a:r>
            <a:r>
              <a:rPr lang="en-US" sz="1600" dirty="0"/>
              <a:t> </a:t>
            </a:r>
            <a:r>
              <a:rPr lang="en-US" sz="1600" dirty="0" err="1"/>
              <a:t>tipka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tipkovnici</a:t>
            </a:r>
            <a:r>
              <a:rPr lang="hr-HR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dirty="0"/>
              <a:t>P</a:t>
            </a:r>
            <a:r>
              <a:rPr lang="sv-SE" sz="1600" dirty="0"/>
              <a:t>ritiskom </a:t>
            </a:r>
            <a:r>
              <a:rPr lang="hr-HR" sz="1600" dirty="0"/>
              <a:t>tipke</a:t>
            </a:r>
            <a:r>
              <a:rPr lang="sv-SE" sz="1600" dirty="0"/>
              <a:t> </a:t>
            </a:r>
            <a:r>
              <a:rPr lang="hr-HR" sz="1600" dirty="0"/>
              <a:t>klavir </a:t>
            </a:r>
            <a:r>
              <a:rPr lang="hr-HR" sz="1600" i="1" dirty="0"/>
              <a:t>proizvodi </a:t>
            </a:r>
            <a:r>
              <a:rPr lang="sv-SE" sz="1600" dirty="0"/>
              <a:t>odgovaraju</a:t>
            </a:r>
            <a:r>
              <a:rPr lang="hr-HR" sz="1600" dirty="0"/>
              <a:t>ć</a:t>
            </a:r>
            <a:r>
              <a:rPr lang="sv-SE" sz="1600" dirty="0"/>
              <a:t>i ton.</a:t>
            </a:r>
            <a:endParaRPr lang="hr-H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7C667BF4-D2A4-4E3B-8801-9FE5F72C280F}"/>
              </a:ext>
            </a:extLst>
          </p:cNvPr>
          <p:cNvSpPr txBox="1"/>
          <p:nvPr/>
        </p:nvSpPr>
        <p:spPr>
          <a:xfrm>
            <a:off x="529938" y="1310567"/>
            <a:ext cx="5845066" cy="2354491"/>
          </a:xfrm>
          <a:prstGeom prst="rect">
            <a:avLst/>
          </a:prstGeom>
          <a:solidFill>
            <a:srgbClr val="D2FFFF"/>
          </a:solidFill>
        </p:spPr>
        <p:txBody>
          <a:bodyPr wrap="square" rtlCol="0">
            <a:spAutoFit/>
          </a:bodyPr>
          <a:lstStyle/>
          <a:p>
            <a:endParaRPr lang="hr-HR" b="1" dirty="0"/>
          </a:p>
          <a:p>
            <a:endParaRPr lang="hr-HR" sz="600" b="1" dirty="0"/>
          </a:p>
          <a:p>
            <a:r>
              <a:rPr lang="hr-HR" b="1" dirty="0"/>
              <a:t>Pločice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dirty="0"/>
              <a:t>Vertikalno okrenute p</a:t>
            </a:r>
            <a:r>
              <a:rPr lang="en-US" sz="1600" dirty="0" err="1"/>
              <a:t>ravokutn</a:t>
            </a:r>
            <a:r>
              <a:rPr lang="hr-HR" sz="1600" dirty="0"/>
              <a:t>e </a:t>
            </a:r>
            <a:r>
              <a:rPr lang="en-US" sz="1600" dirty="0" err="1"/>
              <a:t>plo</a:t>
            </a:r>
            <a:r>
              <a:rPr lang="hr-HR" sz="1600" dirty="0"/>
              <a:t>č</a:t>
            </a:r>
            <a:r>
              <a:rPr lang="en-US" sz="1600" dirty="0" err="1"/>
              <a:t>ic</a:t>
            </a:r>
            <a:r>
              <a:rPr lang="hr-HR" sz="1600" dirty="0"/>
              <a:t>e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okomito</a:t>
            </a:r>
            <a:r>
              <a:rPr lang="en-US" sz="1600" dirty="0"/>
              <a:t> </a:t>
            </a:r>
            <a:r>
              <a:rPr lang="en-US" sz="1600" dirty="0" err="1"/>
              <a:t>padaju</a:t>
            </a:r>
            <a:r>
              <a:rPr lang="en-US" sz="1600" dirty="0"/>
              <a:t> od </a:t>
            </a:r>
            <a:r>
              <a:rPr lang="en-US" sz="1600" dirty="0" err="1"/>
              <a:t>vrha</a:t>
            </a:r>
            <a:r>
              <a:rPr lang="en-US" sz="1600" dirty="0"/>
              <a:t> </a:t>
            </a:r>
            <a:r>
              <a:rPr lang="en-US" sz="1600" dirty="0" err="1"/>
              <a:t>ekrana</a:t>
            </a:r>
            <a:r>
              <a:rPr lang="en-US" sz="1600" dirty="0"/>
              <a:t> </a:t>
            </a:r>
            <a:r>
              <a:rPr lang="en-US" sz="1600" dirty="0" err="1"/>
              <a:t>prema</a:t>
            </a:r>
            <a:r>
              <a:rPr lang="en-US" sz="1600" dirty="0"/>
              <a:t> </a:t>
            </a:r>
            <a:r>
              <a:rPr lang="en-US" sz="1600" dirty="0" err="1"/>
              <a:t>pripadaju</a:t>
            </a:r>
            <a:r>
              <a:rPr lang="hr-HR" sz="1600" dirty="0"/>
              <a:t>ć</a:t>
            </a:r>
            <a:r>
              <a:rPr lang="en-US" sz="1600" dirty="0" err="1"/>
              <a:t>im</a:t>
            </a:r>
            <a:r>
              <a:rPr lang="en-US" sz="1600" dirty="0"/>
              <a:t> </a:t>
            </a:r>
            <a:r>
              <a:rPr lang="en-US" sz="1600" dirty="0" err="1"/>
              <a:t>klavirskim</a:t>
            </a:r>
            <a:r>
              <a:rPr lang="en-US" sz="1600" dirty="0"/>
              <a:t> </a:t>
            </a:r>
            <a:r>
              <a:rPr lang="en-US" sz="1600" dirty="0" err="1"/>
              <a:t>tipkama</a:t>
            </a:r>
            <a:r>
              <a:rPr lang="hr-HR" sz="1600" dirty="0"/>
              <a:t> predstavljaju </a:t>
            </a:r>
            <a:r>
              <a:rPr lang="hr-HR" sz="1600" i="1" dirty="0"/>
              <a:t>note</a:t>
            </a:r>
            <a:r>
              <a:rPr lang="en-US" sz="1600" dirty="0"/>
              <a:t>.</a:t>
            </a:r>
            <a:endParaRPr lang="hr-H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600" dirty="0"/>
              <a:t>Crnim tipkama pridružene su manje pločice, a bijelim veće.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1" dirty="0"/>
          </a:p>
          <a:p>
            <a:endParaRPr lang="hr-HR" b="1" dirty="0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C566A474-8186-47DF-A9D1-775EC852A211}"/>
              </a:ext>
            </a:extLst>
          </p:cNvPr>
          <p:cNvSpPr txBox="1"/>
          <p:nvPr/>
        </p:nvSpPr>
        <p:spPr>
          <a:xfrm>
            <a:off x="529932" y="3460095"/>
            <a:ext cx="584506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1600" b="1" dirty="0"/>
              <a:t>Kontrolna linija </a:t>
            </a:r>
            <a:r>
              <a:rPr lang="hr-HR" sz="1600" dirty="0"/>
              <a:t>je h</a:t>
            </a:r>
            <a:r>
              <a:rPr lang="en-US" sz="1600" dirty="0" err="1"/>
              <a:t>orizontalna</a:t>
            </a:r>
            <a:r>
              <a:rPr lang="en-US" sz="1600" dirty="0"/>
              <a:t> </a:t>
            </a:r>
            <a:r>
              <a:rPr lang="en-US" sz="1600" dirty="0" err="1"/>
              <a:t>linija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se </a:t>
            </a:r>
            <a:r>
              <a:rPr lang="en-US" sz="1600" dirty="0" err="1"/>
              <a:t>nalazi</a:t>
            </a:r>
            <a:r>
              <a:rPr lang="en-US" sz="1600" dirty="0"/>
              <a:t> </a:t>
            </a:r>
            <a:r>
              <a:rPr lang="en-US" sz="1600" dirty="0" err="1"/>
              <a:t>malo</a:t>
            </a:r>
            <a:r>
              <a:rPr lang="en-US" sz="1600" dirty="0"/>
              <a:t> </a:t>
            </a:r>
            <a:r>
              <a:rPr lang="en-US" sz="1600" dirty="0" err="1"/>
              <a:t>iznad</a:t>
            </a:r>
            <a:r>
              <a:rPr lang="en-US" sz="1600" dirty="0"/>
              <a:t> </a:t>
            </a:r>
            <a:r>
              <a:rPr lang="en-US" sz="1600" dirty="0" err="1"/>
              <a:t>gornjeg</a:t>
            </a:r>
            <a:r>
              <a:rPr lang="en-US" sz="1600" dirty="0"/>
              <a:t> </a:t>
            </a:r>
            <a:r>
              <a:rPr lang="en-US" sz="1600" dirty="0" err="1"/>
              <a:t>ruba</a:t>
            </a:r>
            <a:r>
              <a:rPr lang="en-US" sz="1600" dirty="0"/>
              <a:t> </a:t>
            </a:r>
            <a:r>
              <a:rPr lang="en-US" sz="1600" dirty="0" err="1"/>
              <a:t>klavijature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ozna</a:t>
            </a:r>
            <a:r>
              <a:rPr lang="hr-HR" sz="1600" dirty="0"/>
              <a:t>č</a:t>
            </a:r>
            <a:r>
              <a:rPr lang="en-US" sz="1600" dirty="0"/>
              <a:t>ava </a:t>
            </a:r>
            <a:r>
              <a:rPr lang="en-US" sz="1600" dirty="0" err="1"/>
              <a:t>idealno</a:t>
            </a:r>
            <a:r>
              <a:rPr lang="en-US" sz="1600" dirty="0"/>
              <a:t> </a:t>
            </a:r>
            <a:r>
              <a:rPr lang="en-US" sz="1600" dirty="0" err="1"/>
              <a:t>vrijeme</a:t>
            </a:r>
            <a:r>
              <a:rPr lang="en-US" sz="1600" dirty="0"/>
              <a:t> za </a:t>
            </a:r>
            <a:r>
              <a:rPr lang="en-US" sz="1600" dirty="0" err="1"/>
              <a:t>odsvirati</a:t>
            </a:r>
            <a:r>
              <a:rPr lang="en-US" sz="1600" dirty="0"/>
              <a:t> </a:t>
            </a:r>
            <a:r>
              <a:rPr lang="en-US" sz="1600" i="1" dirty="0" err="1"/>
              <a:t>notu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3B0A2889-4EC2-46A9-9D48-91D420611293}"/>
              </a:ext>
            </a:extLst>
          </p:cNvPr>
          <p:cNvSpPr txBox="1"/>
          <p:nvPr/>
        </p:nvSpPr>
        <p:spPr>
          <a:xfrm>
            <a:off x="6556047" y="2049550"/>
            <a:ext cx="13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Ostvareni </a:t>
            </a:r>
          </a:p>
          <a:p>
            <a:pPr algn="ctr"/>
            <a:r>
              <a:rPr lang="hr-HR" b="1" dirty="0"/>
              <a:t>bodovi</a:t>
            </a:r>
            <a:endParaRPr lang="en-US" b="1" dirty="0"/>
          </a:p>
        </p:txBody>
      </p: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1005B13E-D64D-4221-BDFC-9624DC9BAE10}"/>
              </a:ext>
            </a:extLst>
          </p:cNvPr>
          <p:cNvCxnSpPr>
            <a:cxnSpLocks/>
          </p:cNvCxnSpPr>
          <p:nvPr/>
        </p:nvCxnSpPr>
        <p:spPr>
          <a:xfrm>
            <a:off x="519549" y="3749820"/>
            <a:ext cx="58554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B164BE34-4209-4386-8DF7-D82170839F40}"/>
              </a:ext>
            </a:extLst>
          </p:cNvPr>
          <p:cNvSpPr txBox="1"/>
          <p:nvPr/>
        </p:nvSpPr>
        <p:spPr>
          <a:xfrm>
            <a:off x="6771901" y="2898889"/>
            <a:ext cx="96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>
                <a:solidFill>
                  <a:schemeClr val="bg1">
                    <a:lumMod val="65000"/>
                  </a:schemeClr>
                </a:solidFill>
              </a:rPr>
              <a:t>Postotak</a:t>
            </a:r>
          </a:p>
          <a:p>
            <a:pPr algn="ctr"/>
            <a:r>
              <a:rPr lang="hr-HR" sz="1200" dirty="0">
                <a:solidFill>
                  <a:schemeClr val="bg1">
                    <a:lumMod val="65000"/>
                  </a:schemeClr>
                </a:solidFill>
              </a:rPr>
              <a:t>uspješnosti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79B38899-53F0-43E9-A147-D439DCA9F142}"/>
              </a:ext>
            </a:extLst>
          </p:cNvPr>
          <p:cNvSpPr txBox="1"/>
          <p:nvPr/>
        </p:nvSpPr>
        <p:spPr>
          <a:xfrm>
            <a:off x="6374998" y="4288428"/>
            <a:ext cx="179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>
                <a:solidFill>
                  <a:schemeClr val="bg1">
                    <a:lumMod val="85000"/>
                  </a:schemeClr>
                </a:solidFill>
              </a:rPr>
              <a:t>Poruka o uspješnom otključavanju sljedećeg </a:t>
            </a:r>
            <a:r>
              <a:rPr lang="hr-HR" sz="1200" dirty="0" err="1">
                <a:solidFill>
                  <a:schemeClr val="bg1">
                    <a:lumMod val="85000"/>
                  </a:schemeClr>
                </a:solidFill>
              </a:rPr>
              <a:t>levela</a:t>
            </a:r>
            <a:r>
              <a:rPr lang="hr-HR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77A44264-1E68-46C8-A503-FBE824C9A35A}"/>
              </a:ext>
            </a:extLst>
          </p:cNvPr>
          <p:cNvSpPr txBox="1"/>
          <p:nvPr/>
        </p:nvSpPr>
        <p:spPr>
          <a:xfrm>
            <a:off x="6379572" y="3596062"/>
            <a:ext cx="179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>
                <a:solidFill>
                  <a:schemeClr val="bg1">
                    <a:lumMod val="65000"/>
                  </a:schemeClr>
                </a:solidFill>
              </a:rPr>
              <a:t>Poruka o uspješnom/neuspješnom  prelasku </a:t>
            </a:r>
            <a:r>
              <a:rPr lang="hr-HR" sz="1200" dirty="0" err="1">
                <a:solidFill>
                  <a:schemeClr val="bg1">
                    <a:lumMod val="65000"/>
                  </a:schemeClr>
                </a:solidFill>
              </a:rPr>
              <a:t>levela</a:t>
            </a:r>
            <a:r>
              <a:rPr lang="hr-H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Pravokutnik: zaobljeni kutovi 34">
            <a:extLst>
              <a:ext uri="{FF2B5EF4-FFF2-40B4-BE49-F238E27FC236}">
                <a16:creationId xmlns:a16="http://schemas.microsoft.com/office/drawing/2014/main" id="{8B75586F-7B68-4454-BB8E-A8B11E9CDFAA}"/>
              </a:ext>
            </a:extLst>
          </p:cNvPr>
          <p:cNvSpPr/>
          <p:nvPr/>
        </p:nvSpPr>
        <p:spPr>
          <a:xfrm>
            <a:off x="8440883" y="1294529"/>
            <a:ext cx="3300841" cy="5098598"/>
          </a:xfrm>
          <a:prstGeom prst="roundRect">
            <a:avLst/>
          </a:prstGeom>
          <a:solidFill>
            <a:srgbClr val="008080"/>
          </a:solidFill>
          <a:ln>
            <a:solidFill>
              <a:srgbClr val="004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odsvirao</a:t>
            </a:r>
            <a:r>
              <a:rPr lang="en-US" dirty="0"/>
              <a:t> </a:t>
            </a:r>
            <a:r>
              <a:rPr lang="en-US" i="1" dirty="0" err="1"/>
              <a:t>notu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time </a:t>
            </a:r>
            <a:r>
              <a:rPr lang="en-US" dirty="0" err="1"/>
              <a:t>napravio</a:t>
            </a:r>
            <a:r>
              <a:rPr lang="en-US" dirty="0"/>
              <a:t> da </a:t>
            </a:r>
            <a:r>
              <a:rPr lang="en-US" dirty="0" err="1"/>
              <a:t>pripadna</a:t>
            </a:r>
            <a:r>
              <a:rPr lang="en-US" dirty="0"/>
              <a:t> </a:t>
            </a:r>
            <a:r>
              <a:rPr lang="en-US" dirty="0" err="1"/>
              <a:t>pločica</a:t>
            </a:r>
            <a:r>
              <a:rPr lang="en-US" dirty="0"/>
              <a:t> </a:t>
            </a:r>
            <a:r>
              <a:rPr lang="en-US" dirty="0" err="1"/>
              <a:t>nestane</a:t>
            </a:r>
            <a:r>
              <a:rPr lang="en-US" dirty="0"/>
              <a:t>, </a:t>
            </a:r>
            <a:r>
              <a:rPr lang="en-US" b="1" dirty="0" err="1"/>
              <a:t>igrač</a:t>
            </a:r>
            <a:r>
              <a:rPr lang="en-US" b="1" dirty="0"/>
              <a:t> </a:t>
            </a:r>
            <a:r>
              <a:rPr lang="en-US" b="1" dirty="0" err="1"/>
              <a:t>treba</a:t>
            </a:r>
            <a:r>
              <a:rPr lang="en-US" b="1" dirty="0"/>
              <a:t> </a:t>
            </a:r>
            <a:r>
              <a:rPr lang="en-US" b="1" dirty="0" err="1"/>
              <a:t>pritisnuti</a:t>
            </a:r>
            <a:r>
              <a:rPr lang="en-US" b="1" dirty="0"/>
              <a:t> </a:t>
            </a:r>
            <a:r>
              <a:rPr lang="en-US" b="1" dirty="0" err="1"/>
              <a:t>odgovarajuću</a:t>
            </a:r>
            <a:r>
              <a:rPr lang="en-US" b="1" dirty="0"/>
              <a:t> </a:t>
            </a:r>
            <a:r>
              <a:rPr lang="en-US" b="1" dirty="0" err="1"/>
              <a:t>tipku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tipkovnici</a:t>
            </a:r>
            <a:r>
              <a:rPr lang="en-US" dirty="0"/>
              <a:t>. </a:t>
            </a:r>
            <a:endParaRPr lang="en-US" sz="300" dirty="0"/>
          </a:p>
          <a:p>
            <a:r>
              <a:rPr lang="en-US" dirty="0"/>
              <a:t>To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učiniti</a:t>
            </a:r>
            <a:r>
              <a:rPr lang="en-US" dirty="0"/>
              <a:t> </a:t>
            </a:r>
            <a:r>
              <a:rPr lang="en-US" b="1" dirty="0" err="1"/>
              <a:t>prije</a:t>
            </a:r>
            <a:r>
              <a:rPr lang="en-US" b="1" dirty="0"/>
              <a:t> </a:t>
            </a:r>
            <a:r>
              <a:rPr lang="en-US" b="1" dirty="0" err="1"/>
              <a:t>nego</a:t>
            </a:r>
            <a:r>
              <a:rPr lang="en-US" b="1" dirty="0"/>
              <a:t> </a:t>
            </a:r>
            <a:r>
              <a:rPr lang="en-US" b="1" dirty="0" err="1"/>
              <a:t>što</a:t>
            </a:r>
            <a:r>
              <a:rPr lang="en-US" b="1" dirty="0"/>
              <a:t> </a:t>
            </a:r>
            <a:r>
              <a:rPr lang="en-US" b="1" dirty="0" err="1"/>
              <a:t>pločica</a:t>
            </a:r>
            <a:r>
              <a:rPr lang="en-US" b="1" dirty="0"/>
              <a:t> </a:t>
            </a:r>
            <a:r>
              <a:rPr lang="en-US" b="1" dirty="0" err="1"/>
              <a:t>padne</a:t>
            </a:r>
            <a:r>
              <a:rPr lang="en-US" b="1" dirty="0"/>
              <a:t> </a:t>
            </a:r>
            <a:r>
              <a:rPr lang="en-US" b="1" dirty="0" err="1"/>
              <a:t>prenisko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cijelom</a:t>
            </a:r>
            <a:r>
              <a:rPr lang="en-US" dirty="0"/>
              <a:t> </a:t>
            </a:r>
            <a:r>
              <a:rPr lang="en-US" dirty="0" err="1"/>
              <a:t>duljinom</a:t>
            </a:r>
            <a:r>
              <a:rPr lang="en-US" dirty="0"/>
              <a:t> </a:t>
            </a:r>
            <a:r>
              <a:rPr lang="en-US" dirty="0" err="1"/>
              <a:t>prijeđe</a:t>
            </a:r>
            <a:r>
              <a:rPr lang="en-US" dirty="0"/>
              <a:t> </a:t>
            </a:r>
            <a:r>
              <a:rPr lang="en-US" dirty="0" err="1"/>
              <a:t>kontrolnu</a:t>
            </a:r>
            <a:r>
              <a:rPr lang="en-US" dirty="0"/>
              <a:t> </a:t>
            </a:r>
            <a:r>
              <a:rPr lang="en-US" dirty="0" err="1"/>
              <a:t>liniju</a:t>
            </a:r>
            <a:r>
              <a:rPr lang="en-US" dirty="0"/>
              <a:t>.</a:t>
            </a:r>
            <a:endParaRPr lang="hr-HR" dirty="0"/>
          </a:p>
          <a:p>
            <a:endParaRPr lang="en-US" dirty="0"/>
          </a:p>
          <a:p>
            <a:r>
              <a:rPr lang="en-US" b="1" dirty="0"/>
              <a:t>U </a:t>
            </a:r>
            <a:r>
              <a:rPr lang="en-US" b="1" dirty="0" err="1"/>
              <a:t>svakom</a:t>
            </a:r>
            <a:r>
              <a:rPr lang="en-US" b="1" dirty="0"/>
              <a:t> </a:t>
            </a:r>
            <a:r>
              <a:rPr lang="en-US" b="1" dirty="0" err="1"/>
              <a:t>trenutku</a:t>
            </a:r>
            <a:r>
              <a:rPr lang="en-US" b="1" dirty="0"/>
              <a:t> </a:t>
            </a:r>
            <a:r>
              <a:rPr lang="en-US" b="1" dirty="0" err="1"/>
              <a:t>potrebno</a:t>
            </a:r>
            <a:r>
              <a:rPr lang="en-US" b="1" dirty="0"/>
              <a:t> je </a:t>
            </a:r>
            <a:r>
              <a:rPr lang="en-US" b="1" dirty="0" err="1"/>
              <a:t>odsvirati</a:t>
            </a:r>
            <a:r>
              <a:rPr lang="en-US" b="1" dirty="0"/>
              <a:t> </a:t>
            </a:r>
            <a:r>
              <a:rPr lang="en-US" b="1" dirty="0" err="1"/>
              <a:t>notu</a:t>
            </a:r>
            <a:r>
              <a:rPr lang="en-US" b="1" dirty="0"/>
              <a:t> </a:t>
            </a:r>
            <a:r>
              <a:rPr lang="en-US" b="1" dirty="0" err="1"/>
              <a:t>čija</a:t>
            </a:r>
            <a:r>
              <a:rPr lang="en-US" b="1" dirty="0"/>
              <a:t> </a:t>
            </a:r>
            <a:r>
              <a:rPr lang="en-US" b="1" dirty="0" err="1"/>
              <a:t>pločica</a:t>
            </a:r>
            <a:r>
              <a:rPr lang="en-US" b="1" dirty="0"/>
              <a:t> se </a:t>
            </a:r>
            <a:r>
              <a:rPr lang="en-US" b="1" dirty="0" err="1"/>
              <a:t>nalazi</a:t>
            </a:r>
            <a:r>
              <a:rPr lang="en-US" b="1" dirty="0"/>
              <a:t> </a:t>
            </a:r>
            <a:r>
              <a:rPr lang="en-US" b="1" dirty="0" err="1"/>
              <a:t>najniže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zaslonu</a:t>
            </a:r>
            <a:r>
              <a:rPr lang="en-US" b="1" dirty="0"/>
              <a:t>.</a:t>
            </a:r>
          </a:p>
        </p:txBody>
      </p:sp>
      <p:pic>
        <p:nvPicPr>
          <p:cNvPr id="19" name="Slika 18" descr="Slika na kojoj se prikazuje tekst&#10;&#10;Opis je automatski generiran">
            <a:extLst>
              <a:ext uri="{FF2B5EF4-FFF2-40B4-BE49-F238E27FC236}">
                <a16:creationId xmlns:a16="http://schemas.microsoft.com/office/drawing/2014/main" id="{130B386E-0C70-462C-B686-1EABEB683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91"/>
          <a:stretch/>
        </p:blipFill>
        <p:spPr>
          <a:xfrm>
            <a:off x="415640" y="6488668"/>
            <a:ext cx="5943948" cy="369332"/>
          </a:xfrm>
          <a:prstGeom prst="rect">
            <a:avLst/>
          </a:prstGeom>
        </p:spPr>
      </p:pic>
      <p:sp>
        <p:nvSpPr>
          <p:cNvPr id="23" name="TekstniOkvir 22">
            <a:extLst>
              <a:ext uri="{FF2B5EF4-FFF2-40B4-BE49-F238E27FC236}">
                <a16:creationId xmlns:a16="http://schemas.microsoft.com/office/drawing/2014/main" id="{E0D08537-5A20-47AA-83BE-E376146D527B}"/>
              </a:ext>
            </a:extLst>
          </p:cNvPr>
          <p:cNvSpPr txBox="1"/>
          <p:nvPr/>
        </p:nvSpPr>
        <p:spPr>
          <a:xfrm>
            <a:off x="6541160" y="1589302"/>
            <a:ext cx="139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err="1">
                <a:latin typeface="Lucida Handwriting" panose="03010101010101010101" pitchFamily="66" charset="0"/>
              </a:rPr>
              <a:t>Level</a:t>
            </a:r>
            <a:endParaRPr lang="en-US" sz="1400" dirty="0">
              <a:latin typeface="Lucida Handwriting" panose="03010101010101010101" pitchFamily="66" charset="0"/>
            </a:endParaRP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D4569AD6-A508-4BE1-BCBC-69BF5A028C1E}"/>
              </a:ext>
            </a:extLst>
          </p:cNvPr>
          <p:cNvSpPr/>
          <p:nvPr/>
        </p:nvSpPr>
        <p:spPr>
          <a:xfrm>
            <a:off x="6776958" y="5158324"/>
            <a:ext cx="987722" cy="469876"/>
          </a:xfrm>
          <a:prstGeom prst="rect">
            <a:avLst/>
          </a:prstGeom>
          <a:solidFill>
            <a:srgbClr val="DA7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i="1" dirty="0" err="1"/>
              <a:t>Try</a:t>
            </a:r>
            <a:r>
              <a:rPr lang="hr-HR" sz="1400" b="1" i="1" dirty="0"/>
              <a:t> </a:t>
            </a:r>
            <a:r>
              <a:rPr lang="hr-HR" sz="1400" b="1" i="1" dirty="0" err="1"/>
              <a:t>again</a:t>
            </a:r>
            <a:r>
              <a:rPr lang="hr-HR" sz="1400" b="1" i="1" dirty="0"/>
              <a:t> </a:t>
            </a:r>
            <a:r>
              <a:rPr lang="hr-HR" sz="1400" i="1" dirty="0"/>
              <a:t>/ </a:t>
            </a:r>
            <a:r>
              <a:rPr lang="hr-HR" sz="1400" b="1" i="1" dirty="0" err="1"/>
              <a:t>next</a:t>
            </a:r>
            <a:r>
              <a:rPr lang="hr-HR" sz="1400" b="1" i="1" dirty="0"/>
              <a:t> </a:t>
            </a:r>
            <a:r>
              <a:rPr lang="hr-HR" sz="1400" b="1" i="1" dirty="0" err="1"/>
              <a:t>level</a:t>
            </a:r>
            <a:endParaRPr lang="en-US" sz="1400" i="1" dirty="0"/>
          </a:p>
        </p:txBody>
      </p:sp>
      <p:pic>
        <p:nvPicPr>
          <p:cNvPr id="25" name="Slika 24">
            <a:extLst>
              <a:ext uri="{FF2B5EF4-FFF2-40B4-BE49-F238E27FC236}">
                <a16:creationId xmlns:a16="http://schemas.microsoft.com/office/drawing/2014/main" id="{79D072EC-7388-4677-8769-91646A6E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30" y="5803074"/>
            <a:ext cx="408714" cy="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78ED90-99E3-47FB-81A2-42234884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0"/>
            <a:ext cx="10515600" cy="1325563"/>
          </a:xfrm>
        </p:spPr>
        <p:txBody>
          <a:bodyPr/>
          <a:lstStyle/>
          <a:p>
            <a:pPr algn="ctr"/>
            <a:r>
              <a:rPr lang="hr-HR" b="1" dirty="0"/>
              <a:t>Bodovanje</a:t>
            </a:r>
            <a:endParaRPr lang="en-US" b="1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84EFBE9C-6E3B-4CF4-A9A3-7829AF3B2481}"/>
              </a:ext>
            </a:extLst>
          </p:cNvPr>
          <p:cNvSpPr/>
          <p:nvPr/>
        </p:nvSpPr>
        <p:spPr>
          <a:xfrm>
            <a:off x="436413" y="1389674"/>
            <a:ext cx="6980870" cy="4351339"/>
          </a:xfrm>
          <a:prstGeom prst="rect">
            <a:avLst/>
          </a:prstGeom>
          <a:solidFill>
            <a:srgbClr val="D2FFFF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783FADFF-A930-436B-B926-47B53AFE4B31}"/>
              </a:ext>
            </a:extLst>
          </p:cNvPr>
          <p:cNvSpPr txBox="1"/>
          <p:nvPr/>
        </p:nvSpPr>
        <p:spPr>
          <a:xfrm>
            <a:off x="436414" y="5773632"/>
            <a:ext cx="69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/>
              <a:t>Prostor padajućih pločica</a:t>
            </a:r>
            <a:endParaRPr lang="en-US" i="1" dirty="0"/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8F94F18B-F8C7-42DB-B201-487AC200F181}"/>
              </a:ext>
            </a:extLst>
          </p:cNvPr>
          <p:cNvCxnSpPr>
            <a:cxnSpLocks/>
          </p:cNvCxnSpPr>
          <p:nvPr/>
        </p:nvCxnSpPr>
        <p:spPr>
          <a:xfrm>
            <a:off x="436413" y="3545236"/>
            <a:ext cx="69808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C67E87C2-39A6-4FEF-9517-3A1C1549DB6A}"/>
              </a:ext>
            </a:extLst>
          </p:cNvPr>
          <p:cNvCxnSpPr>
            <a:cxnSpLocks/>
          </p:cNvCxnSpPr>
          <p:nvPr/>
        </p:nvCxnSpPr>
        <p:spPr>
          <a:xfrm>
            <a:off x="436413" y="4943270"/>
            <a:ext cx="698087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avokutnik: zaobljeni kutovi 13">
            <a:extLst>
              <a:ext uri="{FF2B5EF4-FFF2-40B4-BE49-F238E27FC236}">
                <a16:creationId xmlns:a16="http://schemas.microsoft.com/office/drawing/2014/main" id="{748C187D-91E2-4758-A550-2DDAB9BB00CB}"/>
              </a:ext>
            </a:extLst>
          </p:cNvPr>
          <p:cNvSpPr/>
          <p:nvPr/>
        </p:nvSpPr>
        <p:spPr>
          <a:xfrm>
            <a:off x="2306777" y="3643605"/>
            <a:ext cx="457200" cy="756000"/>
          </a:xfrm>
          <a:prstGeom prst="roundRect">
            <a:avLst/>
          </a:prstGeom>
          <a:solidFill>
            <a:srgbClr val="006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avokutnik: zaobljeni kutovi 14">
            <a:extLst>
              <a:ext uri="{FF2B5EF4-FFF2-40B4-BE49-F238E27FC236}">
                <a16:creationId xmlns:a16="http://schemas.microsoft.com/office/drawing/2014/main" id="{98DDDC69-1652-47AA-927A-B2A9751DA185}"/>
              </a:ext>
            </a:extLst>
          </p:cNvPr>
          <p:cNvSpPr/>
          <p:nvPr/>
        </p:nvSpPr>
        <p:spPr>
          <a:xfrm>
            <a:off x="1191485" y="1991494"/>
            <a:ext cx="457200" cy="756000"/>
          </a:xfrm>
          <a:prstGeom prst="roundRect">
            <a:avLst/>
          </a:prstGeom>
          <a:solidFill>
            <a:srgbClr val="006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avokutnik: zaobljeni kutovi 15">
            <a:extLst>
              <a:ext uri="{FF2B5EF4-FFF2-40B4-BE49-F238E27FC236}">
                <a16:creationId xmlns:a16="http://schemas.microsoft.com/office/drawing/2014/main" id="{31B2B80D-2618-41DD-8CD3-D7AB90339F48}"/>
              </a:ext>
            </a:extLst>
          </p:cNvPr>
          <p:cNvSpPr/>
          <p:nvPr/>
        </p:nvSpPr>
        <p:spPr>
          <a:xfrm>
            <a:off x="3505196" y="4491338"/>
            <a:ext cx="457200" cy="756000"/>
          </a:xfrm>
          <a:prstGeom prst="roundRect">
            <a:avLst/>
          </a:prstGeom>
          <a:solidFill>
            <a:srgbClr val="006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avokutnik: zaobljeni kutovi 16">
            <a:extLst>
              <a:ext uri="{FF2B5EF4-FFF2-40B4-BE49-F238E27FC236}">
                <a16:creationId xmlns:a16="http://schemas.microsoft.com/office/drawing/2014/main" id="{BAA8F313-7FD0-467F-8025-48A84FD3B1AB}"/>
              </a:ext>
            </a:extLst>
          </p:cNvPr>
          <p:cNvSpPr/>
          <p:nvPr/>
        </p:nvSpPr>
        <p:spPr>
          <a:xfrm>
            <a:off x="5520123" y="4974622"/>
            <a:ext cx="457200" cy="756000"/>
          </a:xfrm>
          <a:prstGeom prst="roundRect">
            <a:avLst/>
          </a:prstGeom>
          <a:solidFill>
            <a:srgbClr val="006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B919172F-BA45-4561-9513-550634E83944}"/>
              </a:ext>
            </a:extLst>
          </p:cNvPr>
          <p:cNvSpPr txBox="1"/>
          <p:nvPr/>
        </p:nvSpPr>
        <p:spPr>
          <a:xfrm>
            <a:off x="5568376" y="50805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BC01667F-B663-43E4-ACC9-4E95DE025211}"/>
              </a:ext>
            </a:extLst>
          </p:cNvPr>
          <p:cNvSpPr txBox="1"/>
          <p:nvPr/>
        </p:nvSpPr>
        <p:spPr>
          <a:xfrm>
            <a:off x="3453911" y="46077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D02B82A3-1B92-4A9F-99E8-C40F97DAA2D7}"/>
              </a:ext>
            </a:extLst>
          </p:cNvPr>
          <p:cNvSpPr txBox="1"/>
          <p:nvPr/>
        </p:nvSpPr>
        <p:spPr>
          <a:xfrm>
            <a:off x="2351673" y="37566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9048845-6682-46B9-AD77-768397570D3D}"/>
              </a:ext>
            </a:extLst>
          </p:cNvPr>
          <p:cNvSpPr txBox="1"/>
          <p:nvPr/>
        </p:nvSpPr>
        <p:spPr>
          <a:xfrm>
            <a:off x="1236381" y="21078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F4DD603E-7CD9-487D-A8CE-2648F4099034}"/>
              </a:ext>
            </a:extLst>
          </p:cNvPr>
          <p:cNvSpPr txBox="1"/>
          <p:nvPr/>
        </p:nvSpPr>
        <p:spPr>
          <a:xfrm>
            <a:off x="436414" y="1353526"/>
            <a:ext cx="6980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/>
              <a:t>I</a:t>
            </a:r>
            <a:r>
              <a:rPr lang="en-US" sz="1800" dirty="0" err="1"/>
              <a:t>spravno</a:t>
            </a:r>
            <a:r>
              <a:rPr lang="en-US" sz="1800" dirty="0"/>
              <a:t> </a:t>
            </a:r>
            <a:r>
              <a:rPr lang="en-US" sz="1800" dirty="0" err="1"/>
              <a:t>odsvirana</a:t>
            </a:r>
            <a:r>
              <a:rPr lang="en-US" sz="1800" dirty="0"/>
              <a:t> </a:t>
            </a:r>
            <a:r>
              <a:rPr lang="en-US" sz="1800" i="1" dirty="0"/>
              <a:t>nota</a:t>
            </a:r>
            <a:r>
              <a:rPr lang="en-US" sz="1800" dirty="0"/>
              <a:t> </a:t>
            </a:r>
            <a:r>
              <a:rPr lang="en-US" sz="1800" dirty="0" err="1"/>
              <a:t>nagra</a:t>
            </a:r>
            <a:r>
              <a:rPr lang="hr-HR" sz="1800" dirty="0"/>
              <a:t>đ</a:t>
            </a:r>
            <a:r>
              <a:rPr lang="en-US" sz="1800" dirty="0" err="1"/>
              <a:t>uje</a:t>
            </a:r>
            <a:r>
              <a:rPr lang="en-US" sz="1800" dirty="0"/>
              <a:t> se </a:t>
            </a:r>
            <a:r>
              <a:rPr lang="en-US" sz="1800" dirty="0" err="1"/>
              <a:t>ovisno</a:t>
            </a:r>
            <a:r>
              <a:rPr lang="en-US" sz="1800" dirty="0"/>
              <a:t> o </a:t>
            </a:r>
            <a:r>
              <a:rPr lang="en-US" sz="1800" b="1" dirty="0" err="1"/>
              <a:t>udaljenosti</a:t>
            </a:r>
            <a:r>
              <a:rPr lang="en-US" sz="1800" dirty="0"/>
              <a:t> </a:t>
            </a:r>
            <a:r>
              <a:rPr lang="en-US" sz="1800" dirty="0" err="1"/>
              <a:t>pripadne</a:t>
            </a:r>
            <a:r>
              <a:rPr lang="en-US" sz="1800" dirty="0"/>
              <a:t> </a:t>
            </a:r>
            <a:r>
              <a:rPr lang="en-US" sz="1800" dirty="0" err="1"/>
              <a:t>plo</a:t>
            </a:r>
            <a:r>
              <a:rPr lang="hr-HR" sz="1800" dirty="0"/>
              <a:t>č</a:t>
            </a:r>
            <a:r>
              <a:rPr lang="en-US" sz="1800" dirty="0"/>
              <a:t>ice od </a:t>
            </a:r>
            <a:r>
              <a:rPr lang="en-US" sz="1800" b="1" dirty="0" err="1"/>
              <a:t>kontrolne</a:t>
            </a:r>
            <a:r>
              <a:rPr lang="en-US" sz="1800" b="1" dirty="0"/>
              <a:t> </a:t>
            </a:r>
            <a:r>
              <a:rPr lang="en-US" sz="1800" b="1" dirty="0" err="1"/>
              <a:t>linije</a:t>
            </a:r>
            <a:r>
              <a:rPr lang="en-US" sz="1800" dirty="0"/>
              <a:t>.</a:t>
            </a:r>
            <a:endParaRPr lang="hr-HR" sz="1800" dirty="0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43DFF562-52B7-4FDB-969B-5FBDF61A9D52}"/>
              </a:ext>
            </a:extLst>
          </p:cNvPr>
          <p:cNvSpPr txBox="1"/>
          <p:nvPr/>
        </p:nvSpPr>
        <p:spPr>
          <a:xfrm>
            <a:off x="7956700" y="1392058"/>
            <a:ext cx="3574472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r-HR" sz="2400" b="1" i="1" dirty="0"/>
              <a:t>Combo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A</a:t>
            </a:r>
            <a:r>
              <a:rPr lang="en-US" dirty="0"/>
              <a:t>ko </a:t>
            </a:r>
            <a:r>
              <a:rPr lang="en-US" dirty="0" err="1"/>
              <a:t>igra</a:t>
            </a:r>
            <a:r>
              <a:rPr lang="hr-HR" dirty="0"/>
              <a:t>č</a:t>
            </a:r>
            <a:r>
              <a:rPr lang="en-US" dirty="0"/>
              <a:t> </a:t>
            </a:r>
            <a:r>
              <a:rPr lang="en-US" dirty="0" err="1"/>
              <a:t>postigne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od </a:t>
            </a:r>
            <a:r>
              <a:rPr lang="en-US" b="1" dirty="0"/>
              <a:t>10 </a:t>
            </a:r>
            <a:r>
              <a:rPr lang="en-US" b="1" dirty="0" err="1"/>
              <a:t>idealno</a:t>
            </a:r>
            <a:r>
              <a:rPr lang="en-US" b="1" dirty="0"/>
              <a:t> </a:t>
            </a:r>
            <a:r>
              <a:rPr lang="en-US" b="1" dirty="0" err="1"/>
              <a:t>odsviranih</a:t>
            </a:r>
            <a:r>
              <a:rPr lang="en-US" b="1" dirty="0"/>
              <a:t> nota</a:t>
            </a:r>
            <a:r>
              <a:rPr lang="en-US" dirty="0"/>
              <a:t>,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sljede</a:t>
            </a:r>
            <a:r>
              <a:rPr lang="hr-HR" dirty="0"/>
              <a:t>ć</a:t>
            </a:r>
            <a:r>
              <a:rPr lang="en-US" dirty="0"/>
              <a:t>e </a:t>
            </a:r>
            <a:r>
              <a:rPr lang="en-US" dirty="0" err="1"/>
              <a:t>idealno</a:t>
            </a:r>
            <a:r>
              <a:rPr lang="en-US" dirty="0"/>
              <a:t> </a:t>
            </a:r>
            <a:r>
              <a:rPr lang="en-US" dirty="0" err="1"/>
              <a:t>odsvirane</a:t>
            </a:r>
            <a:r>
              <a:rPr lang="en-US" dirty="0"/>
              <a:t> </a:t>
            </a:r>
            <a:r>
              <a:rPr lang="en-US" i="1" dirty="0"/>
              <a:t>note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se </a:t>
            </a:r>
            <a:r>
              <a:rPr lang="en-US" dirty="0" err="1"/>
              <a:t>pove</a:t>
            </a:r>
            <a:r>
              <a:rPr lang="hr-HR" dirty="0"/>
              <a:t>ć</a:t>
            </a:r>
            <a:r>
              <a:rPr lang="en-US" dirty="0"/>
              <a:t>ava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20 </a:t>
            </a:r>
            <a:r>
              <a:rPr lang="en-US" b="1" dirty="0" err="1"/>
              <a:t>bodova</a:t>
            </a:r>
            <a:r>
              <a:rPr lang="en-US" dirty="0"/>
              <a:t>. 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V</a:t>
            </a:r>
            <a:r>
              <a:rPr lang="en-US" dirty="0" err="1"/>
              <a:t>rijednost</a:t>
            </a:r>
            <a:r>
              <a:rPr lang="en-US" dirty="0"/>
              <a:t> </a:t>
            </a:r>
            <a:r>
              <a:rPr lang="en-US" i="1" dirty="0"/>
              <a:t>note</a:t>
            </a:r>
            <a:r>
              <a:rPr lang="en-US" dirty="0"/>
              <a:t> </a:t>
            </a:r>
            <a:r>
              <a:rPr lang="hr-HR" dirty="0"/>
              <a:t>se može povećavati </a:t>
            </a:r>
            <a:r>
              <a:rPr lang="en-US" dirty="0"/>
              <a:t>do </a:t>
            </a:r>
            <a:r>
              <a:rPr lang="en-US" b="1" dirty="0" err="1"/>
              <a:t>maksimalno</a:t>
            </a:r>
            <a:r>
              <a:rPr lang="en-US" b="1" dirty="0"/>
              <a:t> 50 </a:t>
            </a:r>
            <a:r>
              <a:rPr lang="en-US" b="1" dirty="0" err="1"/>
              <a:t>bodova</a:t>
            </a:r>
            <a:r>
              <a:rPr lang="hr-HR" b="1" dirty="0"/>
              <a:t>.</a:t>
            </a:r>
            <a:endParaRPr lang="hr-HR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Prekidom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i="1" dirty="0"/>
              <a:t>nota</a:t>
            </a:r>
            <a:r>
              <a:rPr lang="en-US" dirty="0"/>
              <a:t> se </a:t>
            </a:r>
            <a:r>
              <a:rPr lang="en-US" dirty="0" err="1"/>
              <a:t>vrać</a:t>
            </a:r>
            <a:r>
              <a:rPr lang="hr-HR" dirty="0" err="1"/>
              <a:t>aju</a:t>
            </a:r>
            <a:r>
              <a:rPr lang="hr-HR" dirty="0"/>
              <a:t> </a:t>
            </a:r>
            <a:r>
              <a:rPr lang="en-US" dirty="0" err="1"/>
              <a:t>na</a:t>
            </a:r>
            <a:r>
              <a:rPr lang="en-US" dirty="0"/>
              <a:t> po</a:t>
            </a:r>
            <a:r>
              <a:rPr lang="hr-HR" dirty="0"/>
              <a:t>č</a:t>
            </a:r>
            <a:r>
              <a:rPr lang="en-US" dirty="0" err="1"/>
              <a:t>etne</a:t>
            </a:r>
            <a:r>
              <a:rPr lang="hr-HR" dirty="0"/>
              <a:t>.</a:t>
            </a:r>
            <a:endParaRPr lang="en-US" b="1" dirty="0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8BEF18C9-7747-40C8-B146-4D6E7E50E723}"/>
              </a:ext>
            </a:extLst>
          </p:cNvPr>
          <p:cNvSpPr txBox="1"/>
          <p:nvPr/>
        </p:nvSpPr>
        <p:spPr>
          <a:xfrm>
            <a:off x="7956700" y="4793181"/>
            <a:ext cx="33971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r-HR" sz="2400" b="1" dirty="0"/>
              <a:t>Negativni bodovi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Krivo</a:t>
            </a:r>
            <a:r>
              <a:rPr lang="en-US" dirty="0"/>
              <a:t> </a:t>
            </a:r>
            <a:r>
              <a:rPr lang="en-US" dirty="0" err="1"/>
              <a:t>odsvirana</a:t>
            </a:r>
            <a:r>
              <a:rPr lang="en-US" dirty="0"/>
              <a:t> </a:t>
            </a:r>
            <a:r>
              <a:rPr lang="en-US" i="1" dirty="0"/>
              <a:t>nota</a:t>
            </a:r>
            <a:r>
              <a:rPr lang="en-US" dirty="0"/>
              <a:t> </a:t>
            </a:r>
            <a:r>
              <a:rPr lang="en-US" dirty="0" err="1"/>
              <a:t>nosi</a:t>
            </a:r>
            <a:r>
              <a:rPr lang="en-US" dirty="0"/>
              <a:t> </a:t>
            </a:r>
            <a:r>
              <a:rPr lang="en-US" b="1" dirty="0"/>
              <a:t>-2 </a:t>
            </a:r>
            <a:r>
              <a:rPr lang="en-US" b="1" dirty="0" err="1"/>
              <a:t>boda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30" name="Slika 29" descr="Slika na kojoj se prikazuje tekst&#10;&#10;Opis je automatski generiran">
            <a:extLst>
              <a:ext uri="{FF2B5EF4-FFF2-40B4-BE49-F238E27FC236}">
                <a16:creationId xmlns:a16="http://schemas.microsoft.com/office/drawing/2014/main" id="{3DB5BC75-7E96-46A7-B378-3312D78E6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91"/>
          <a:stretch/>
        </p:blipFill>
        <p:spPr>
          <a:xfrm>
            <a:off x="436412" y="6488668"/>
            <a:ext cx="698087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a 14">
            <a:extLst>
              <a:ext uri="{FF2B5EF4-FFF2-40B4-BE49-F238E27FC236}">
                <a16:creationId xmlns:a16="http://schemas.microsoft.com/office/drawing/2014/main" id="{F7B7DBAD-6535-4F30-A534-29F1C4F330CB}"/>
              </a:ext>
            </a:extLst>
          </p:cNvPr>
          <p:cNvSpPr/>
          <p:nvPr/>
        </p:nvSpPr>
        <p:spPr>
          <a:xfrm>
            <a:off x="7855527" y="2620646"/>
            <a:ext cx="4239491" cy="4156364"/>
          </a:xfrm>
          <a:prstGeom prst="ellipse">
            <a:avLst/>
          </a:prstGeom>
          <a:solidFill>
            <a:srgbClr val="993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err="1"/>
              <a:t>Habanera</a:t>
            </a:r>
            <a:endParaRPr lang="en-US" sz="1400" b="1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625E043-0BC8-40D9-A031-779D2D8C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dirty="0"/>
              <a:t>Razine</a:t>
            </a:r>
            <a:endParaRPr lang="en-US" b="1" dirty="0"/>
          </a:p>
        </p:txBody>
      </p:sp>
      <p:sp>
        <p:nvSpPr>
          <p:cNvPr id="6" name="Elipsa 5">
            <a:extLst>
              <a:ext uri="{FF2B5EF4-FFF2-40B4-BE49-F238E27FC236}">
                <a16:creationId xmlns:a16="http://schemas.microsoft.com/office/drawing/2014/main" id="{701B6C23-F7C3-4369-949C-30588D83F377}"/>
              </a:ext>
            </a:extLst>
          </p:cNvPr>
          <p:cNvSpPr/>
          <p:nvPr/>
        </p:nvSpPr>
        <p:spPr>
          <a:xfrm>
            <a:off x="3918660" y="5160147"/>
            <a:ext cx="1003944" cy="997842"/>
          </a:xfrm>
          <a:prstGeom prst="ellipse">
            <a:avLst/>
          </a:prstGeom>
          <a:solidFill>
            <a:srgbClr val="48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50" b="1" dirty="0" err="1">
                <a:solidFill>
                  <a:schemeClr val="bg1"/>
                </a:solidFill>
              </a:rPr>
              <a:t>Twinkle</a:t>
            </a:r>
            <a:r>
              <a:rPr lang="hr-HR" sz="1050" b="1" dirty="0">
                <a:solidFill>
                  <a:schemeClr val="bg1"/>
                </a:solidFill>
              </a:rPr>
              <a:t>, </a:t>
            </a:r>
            <a:r>
              <a:rPr lang="hr-HR" sz="1050" b="1" dirty="0" err="1">
                <a:solidFill>
                  <a:schemeClr val="bg1"/>
                </a:solidFill>
              </a:rPr>
              <a:t>twinkle</a:t>
            </a:r>
            <a:r>
              <a:rPr lang="hr-HR" sz="1050" b="1" dirty="0">
                <a:solidFill>
                  <a:schemeClr val="bg1"/>
                </a:solidFill>
              </a:rPr>
              <a:t> </a:t>
            </a:r>
            <a:r>
              <a:rPr lang="hr-HR" sz="1050" b="1" dirty="0" err="1">
                <a:solidFill>
                  <a:schemeClr val="bg1"/>
                </a:solidFill>
              </a:rPr>
              <a:t>little</a:t>
            </a:r>
            <a:r>
              <a:rPr lang="hr-HR" sz="1050" b="1" dirty="0">
                <a:solidFill>
                  <a:schemeClr val="bg1"/>
                </a:solidFill>
              </a:rPr>
              <a:t> star</a:t>
            </a:r>
          </a:p>
        </p:txBody>
      </p:sp>
      <p:pic>
        <p:nvPicPr>
          <p:cNvPr id="12" name="Slika 11" descr="Slika na kojoj se prikazuje tekst&#10;&#10;Opis je automatski generiran">
            <a:extLst>
              <a:ext uri="{FF2B5EF4-FFF2-40B4-BE49-F238E27FC236}">
                <a16:creationId xmlns:a16="http://schemas.microsoft.com/office/drawing/2014/main" id="{86C11086-4794-492B-88EA-51288335F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91"/>
          <a:stretch/>
        </p:blipFill>
        <p:spPr>
          <a:xfrm>
            <a:off x="0" y="-16234"/>
            <a:ext cx="12192000" cy="272766"/>
          </a:xfrm>
          <a:prstGeom prst="rect">
            <a:avLst/>
          </a:prstGeom>
        </p:spPr>
      </p:pic>
      <p:sp>
        <p:nvSpPr>
          <p:cNvPr id="13" name="Rezervirano mjesto sadržaja 2">
            <a:extLst>
              <a:ext uri="{FF2B5EF4-FFF2-40B4-BE49-F238E27FC236}">
                <a16:creationId xmlns:a16="http://schemas.microsoft.com/office/drawing/2014/main" id="{CFD26E11-BA03-442C-81B9-02E241F7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2" y="1837955"/>
            <a:ext cx="6328151" cy="2117322"/>
          </a:xfrm>
        </p:spPr>
        <p:txBody>
          <a:bodyPr anchor="t">
            <a:normAutofit/>
          </a:bodyPr>
          <a:lstStyle/>
          <a:p>
            <a:r>
              <a:rPr lang="hr-HR" sz="2400" dirty="0"/>
              <a:t>Igra se sastoji od </a:t>
            </a:r>
            <a:r>
              <a:rPr lang="hr-HR" sz="2400" b="1" dirty="0"/>
              <a:t>5 razina</a:t>
            </a:r>
            <a:r>
              <a:rPr lang="hr-HR" sz="2400" dirty="0"/>
              <a:t>.</a:t>
            </a:r>
          </a:p>
          <a:p>
            <a:r>
              <a:rPr lang="hr-HR" sz="2400" dirty="0"/>
              <a:t>Jednu razinu igre predstavlja jedna pjesma.</a:t>
            </a:r>
          </a:p>
          <a:p>
            <a:r>
              <a:rPr lang="hr-HR" sz="2400" dirty="0"/>
              <a:t>Ukoliko je igrač uspješno </a:t>
            </a:r>
            <a:r>
              <a:rPr lang="hr-HR" sz="2400" i="1" dirty="0"/>
              <a:t>odsvirao</a:t>
            </a:r>
            <a:r>
              <a:rPr lang="hr-HR" sz="2400" dirty="0"/>
              <a:t> barem 40% pjesme, otključava se sljedeća razina.</a:t>
            </a:r>
          </a:p>
          <a:p>
            <a:endParaRPr lang="hr-HR" sz="2400" i="1" dirty="0"/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96281B10-D1F9-42CF-8E59-C37EB0768704}"/>
              </a:ext>
            </a:extLst>
          </p:cNvPr>
          <p:cNvSpPr/>
          <p:nvPr/>
        </p:nvSpPr>
        <p:spPr>
          <a:xfrm>
            <a:off x="5270920" y="4209076"/>
            <a:ext cx="1782738" cy="1734767"/>
          </a:xfrm>
          <a:prstGeom prst="ellipse">
            <a:avLst/>
          </a:prstGeom>
          <a:solidFill>
            <a:srgbClr val="DA70D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La </a:t>
            </a:r>
            <a:r>
              <a:rPr lang="hr-HR" b="1" dirty="0" err="1">
                <a:solidFill>
                  <a:schemeClr val="tx1"/>
                </a:solidFill>
              </a:rPr>
              <a:t>Bamba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Elipsa 8">
            <a:extLst>
              <a:ext uri="{FF2B5EF4-FFF2-40B4-BE49-F238E27FC236}">
                <a16:creationId xmlns:a16="http://schemas.microsoft.com/office/drawing/2014/main" id="{6279A826-08E6-4A6C-877A-5E4D2AE39DE5}"/>
              </a:ext>
            </a:extLst>
          </p:cNvPr>
          <p:cNvSpPr/>
          <p:nvPr/>
        </p:nvSpPr>
        <p:spPr>
          <a:xfrm>
            <a:off x="9726910" y="952409"/>
            <a:ext cx="1494844" cy="1476557"/>
          </a:xfrm>
          <a:prstGeom prst="ellipse">
            <a:avLst/>
          </a:prstGeom>
          <a:solidFill>
            <a:srgbClr val="D9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err="1">
                <a:solidFill>
                  <a:schemeClr val="tx1"/>
                </a:solidFill>
              </a:rPr>
              <a:t>Seniorita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D8412DC6-419C-42C0-BAF8-BC008BAE33D7}"/>
              </a:ext>
            </a:extLst>
          </p:cNvPr>
          <p:cNvSpPr/>
          <p:nvPr/>
        </p:nvSpPr>
        <p:spPr>
          <a:xfrm>
            <a:off x="7130122" y="5538968"/>
            <a:ext cx="1240167" cy="1238042"/>
          </a:xfrm>
          <a:prstGeom prst="ellipse">
            <a:avLst/>
          </a:prstGeom>
          <a:solidFill>
            <a:srgbClr val="0080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>
                <a:solidFill>
                  <a:schemeClr val="bg1"/>
                </a:solidFill>
              </a:rPr>
              <a:t>F</a:t>
            </a:r>
            <a:r>
              <a:rPr lang="el-GR" sz="1400" b="1" dirty="0">
                <a:solidFill>
                  <a:schemeClr val="bg1"/>
                </a:solidFill>
              </a:rPr>
              <a:t>ϋ</a:t>
            </a:r>
            <a:r>
              <a:rPr lang="hr-HR" sz="1400" b="1" dirty="0">
                <a:solidFill>
                  <a:schemeClr val="bg1"/>
                </a:solidFill>
              </a:rPr>
              <a:t>r Elise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7EEEA5C-178F-43DF-961C-70B13E864176}"/>
              </a:ext>
            </a:extLst>
          </p:cNvPr>
          <p:cNvSpPr txBox="1"/>
          <p:nvPr/>
        </p:nvSpPr>
        <p:spPr>
          <a:xfrm>
            <a:off x="2857948" y="0"/>
            <a:ext cx="6476103" cy="47710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7D42A67-7D6C-4D3B-B6FF-98B35083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189113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hr-HR" b="1" i="1" dirty="0"/>
              <a:t>Vježba</a:t>
            </a:r>
            <a:endParaRPr lang="en-US" b="1" i="1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6D4B58D1-BE71-482F-8899-484E9CBB97F5}"/>
              </a:ext>
            </a:extLst>
          </p:cNvPr>
          <p:cNvSpPr txBox="1"/>
          <p:nvPr/>
        </p:nvSpPr>
        <p:spPr>
          <a:xfrm rot="16200000">
            <a:off x="-807137" y="1551598"/>
            <a:ext cx="6857998" cy="375480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hr-HR" sz="3200" dirty="0"/>
              <a:t>                                          </a:t>
            </a:r>
            <a:r>
              <a:rPr lang="hr-HR" sz="4800" dirty="0"/>
              <a:t>Glavni izbornik</a:t>
            </a:r>
            <a:endParaRPr lang="en-US" sz="32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BDBB2-E0FD-4806-8EB1-BF3438D5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47" y="1705281"/>
            <a:ext cx="7860863" cy="4109225"/>
          </a:xfrm>
        </p:spPr>
        <p:txBody>
          <a:bodyPr anchor="t">
            <a:normAutofit/>
          </a:bodyPr>
          <a:lstStyle/>
          <a:p>
            <a:r>
              <a:rPr lang="hr-HR" sz="2400" dirty="0"/>
              <a:t>Odabir</a:t>
            </a:r>
            <a:r>
              <a:rPr lang="hr-HR" sz="2400" i="1" dirty="0"/>
              <a:t> </a:t>
            </a:r>
            <a:r>
              <a:rPr lang="hr-HR" sz="2400" i="1" dirty="0" err="1"/>
              <a:t>Practice</a:t>
            </a:r>
            <a:r>
              <a:rPr lang="hr-HR" sz="2400" dirty="0"/>
              <a:t> opcije glavnog izbornika vodi na ekran predviđen za vježbanje.</a:t>
            </a:r>
          </a:p>
          <a:p>
            <a:r>
              <a:rPr lang="hr-HR" sz="2400" dirty="0"/>
              <a:t>Ovaj način rada aplikacije </a:t>
            </a:r>
            <a:r>
              <a:rPr lang="hr-HR" sz="2400" b="1" dirty="0"/>
              <a:t>nema unaprijed zadanih melodija</a:t>
            </a:r>
            <a:r>
              <a:rPr lang="hr-HR" sz="2400" dirty="0"/>
              <a:t>.</a:t>
            </a:r>
          </a:p>
          <a:p>
            <a:r>
              <a:rPr lang="hr-HR" sz="2400" dirty="0"/>
              <a:t>Na gornjoj polovici zaslona prikazane su </a:t>
            </a:r>
            <a:r>
              <a:rPr lang="hr-HR" sz="2400" i="1" dirty="0"/>
              <a:t>note </a:t>
            </a:r>
            <a:r>
              <a:rPr lang="hr-HR" sz="2400" dirty="0"/>
              <a:t>koje klavir </a:t>
            </a:r>
            <a:r>
              <a:rPr lang="hr-HR" sz="2400" i="1" dirty="0"/>
              <a:t>zna</a:t>
            </a:r>
            <a:r>
              <a:rPr lang="hr-HR" sz="2400" dirty="0"/>
              <a:t> svirati.</a:t>
            </a:r>
          </a:p>
          <a:p>
            <a:r>
              <a:rPr lang="hr-HR" sz="2400" dirty="0"/>
              <a:t>Na dnu ekrana prikazan je </a:t>
            </a:r>
            <a:r>
              <a:rPr lang="hr-HR" sz="2400" i="1" dirty="0"/>
              <a:t>klavir</a:t>
            </a:r>
            <a:r>
              <a:rPr lang="hr-HR" sz="2400" dirty="0"/>
              <a:t>.</a:t>
            </a:r>
          </a:p>
          <a:p>
            <a:r>
              <a:rPr lang="hr-HR" sz="2400" dirty="0"/>
              <a:t>Pritiskom tipke na tipkovnici </a:t>
            </a:r>
            <a:r>
              <a:rPr lang="hr-HR" sz="2400" i="1" dirty="0"/>
              <a:t>svira </a:t>
            </a:r>
            <a:r>
              <a:rPr lang="hr-HR" sz="2400" dirty="0"/>
              <a:t>se odgovarajući ton, a pritisnuta klavirska tipka se boji pripadnom bojom.</a:t>
            </a:r>
          </a:p>
          <a:p>
            <a:r>
              <a:rPr lang="hr-HR" sz="2400" dirty="0"/>
              <a:t>Korisnik se u svakom trenutku može vratiti na glavi izbornik.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995883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rveno-narančast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6786BD305A2498BC746B564C58857" ma:contentTypeVersion="10" ma:contentTypeDescription="Create a new document." ma:contentTypeScope="" ma:versionID="831e05e180203e8509ca3898db63cd52">
  <xsd:schema xmlns:xsd="http://www.w3.org/2001/XMLSchema" xmlns:xs="http://www.w3.org/2001/XMLSchema" xmlns:p="http://schemas.microsoft.com/office/2006/metadata/properties" xmlns:ns3="147b3575-ec34-4b78-87f2-e826f257f95b" xmlns:ns4="4f80b7d6-fe01-41aa-b06a-633538efb809" targetNamespace="http://schemas.microsoft.com/office/2006/metadata/properties" ma:root="true" ma:fieldsID="bc843c2df6868ee7f287c1cd15688b70" ns3:_="" ns4:_="">
    <xsd:import namespace="147b3575-ec34-4b78-87f2-e826f257f95b"/>
    <xsd:import namespace="4f80b7d6-fe01-41aa-b06a-633538efb8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b3575-ec34-4b78-87f2-e826f257f9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0b7d6-fe01-41aa-b06a-633538efb8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B87E2-CF2D-43E0-8229-EDDFE316D6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78DBF5-81DF-4951-A2EB-F656A97DAC7B}">
  <ds:schemaRefs>
    <ds:schemaRef ds:uri="147b3575-ec34-4b78-87f2-e826f257f95b"/>
    <ds:schemaRef ds:uri="4f80b7d6-fe01-41aa-b06a-633538efb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203A37-3284-4625-9A79-52772DD47AFA}">
  <ds:schemaRefs>
    <ds:schemaRef ds:uri="147b3575-ec34-4b78-87f2-e826f257f95b"/>
    <ds:schemaRef ds:uri="4f80b7d6-fe01-41aa-b06a-633538efb8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1124</Words>
  <Application>Microsoft Office PowerPoint</Application>
  <PresentationFormat>Široki zaslon</PresentationFormat>
  <Paragraphs>194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Lucida Handwriting</vt:lpstr>
      <vt:lpstr>Tema sustava Office</vt:lpstr>
      <vt:lpstr>Fraud Pianist</vt:lpstr>
      <vt:lpstr>Sadržaj:</vt:lpstr>
      <vt:lpstr>PowerPoint prezentacija</vt:lpstr>
      <vt:lpstr>PowerPoint prezentacija</vt:lpstr>
      <vt:lpstr>Nova igra     Odabir razine</vt:lpstr>
      <vt:lpstr>Igra</vt:lpstr>
      <vt:lpstr>Bodovanje</vt:lpstr>
      <vt:lpstr>Razine</vt:lpstr>
      <vt:lpstr>Vježba</vt:lpstr>
      <vt:lpstr>How to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Resources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Pianist</dc:title>
  <dc:creator>Petra Božena Škrabo</dc:creator>
  <cp:lastModifiedBy>Petra Božena Škrabo</cp:lastModifiedBy>
  <cp:revision>1</cp:revision>
  <dcterms:created xsi:type="dcterms:W3CDTF">2021-01-17T15:42:24Z</dcterms:created>
  <dcterms:modified xsi:type="dcterms:W3CDTF">2021-01-17T18:42:09Z</dcterms:modified>
</cp:coreProperties>
</file>