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3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6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8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4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9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3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de-DE" dirty="0" err="1" smtClean="0"/>
              <a:t>ProjektX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4320480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Todo</a:t>
            </a:r>
            <a:r>
              <a:rPr lang="de-DE" dirty="0" smtClean="0"/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Namensfindung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Logo/Plakat erstellen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Aufbau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de-DE" dirty="0" smtClean="0"/>
              <a:t>Stellwände, Tische, Stühle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de-DE" dirty="0" smtClean="0"/>
              <a:t>2mal PC/Monitor/etc…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de-DE" dirty="0" smtClean="0"/>
              <a:t>Strom (Hr. </a:t>
            </a:r>
            <a:r>
              <a:rPr lang="de-DE" dirty="0" err="1" smtClean="0"/>
              <a:t>Holper</a:t>
            </a:r>
            <a:r>
              <a:rPr lang="de-DE" dirty="0" smtClean="0"/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de-DE" dirty="0" smtClean="0"/>
              <a:t>Drucker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Plakat: Elemente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Schullogo</a:t>
            </a:r>
          </a:p>
          <a:p>
            <a:r>
              <a:rPr lang="de-DE" dirty="0" smtClean="0"/>
              <a:t>Name (Akronym?)</a:t>
            </a:r>
          </a:p>
          <a:p>
            <a:r>
              <a:rPr lang="de-DE" dirty="0" smtClean="0"/>
              <a:t>Eigenes Logo?</a:t>
            </a:r>
          </a:p>
          <a:p>
            <a:r>
              <a:rPr lang="de-DE" dirty="0" smtClean="0"/>
              <a:t>Kurze Erklärung</a:t>
            </a:r>
          </a:p>
          <a:p>
            <a:r>
              <a:rPr lang="de-DE" dirty="0" smtClean="0"/>
              <a:t>LK </a:t>
            </a:r>
            <a:r>
              <a:rPr lang="de-DE" dirty="0" err="1" smtClean="0"/>
              <a:t>If</a:t>
            </a:r>
            <a:endParaRPr lang="de-DE" dirty="0" smtClean="0"/>
          </a:p>
          <a:p>
            <a:r>
              <a:rPr lang="de-DE" dirty="0" smtClean="0"/>
              <a:t>Unterschriften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653136"/>
            <a:ext cx="4434409" cy="15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Akronym1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58616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E.S.Ke.M.O</a:t>
            </a:r>
            <a:r>
              <a:rPr lang="de-DE" dirty="0" smtClean="0"/>
              <a:t>.</a:t>
            </a:r>
          </a:p>
          <a:p>
            <a:r>
              <a:rPr lang="de-DE" dirty="0" smtClean="0"/>
              <a:t>E </a:t>
            </a:r>
            <a:r>
              <a:rPr lang="de-DE" dirty="0" err="1" smtClean="0"/>
              <a:t>uropa</a:t>
            </a:r>
            <a:endParaRPr lang="de-DE" dirty="0" smtClean="0"/>
          </a:p>
          <a:p>
            <a:r>
              <a:rPr lang="de-DE" dirty="0" smtClean="0"/>
              <a:t>S </a:t>
            </a:r>
            <a:r>
              <a:rPr lang="de-DE" dirty="0" err="1" smtClean="0"/>
              <a:t>chule</a:t>
            </a:r>
            <a:endParaRPr lang="de-DE" dirty="0" smtClean="0"/>
          </a:p>
          <a:p>
            <a:r>
              <a:rPr lang="de-DE" dirty="0" err="1" smtClean="0"/>
              <a:t>Ke</a:t>
            </a:r>
            <a:r>
              <a:rPr lang="de-DE" dirty="0" smtClean="0"/>
              <a:t> </a:t>
            </a:r>
            <a:r>
              <a:rPr lang="de-DE" dirty="0" err="1" smtClean="0"/>
              <a:t>rpen</a:t>
            </a:r>
            <a:endParaRPr lang="de-DE" dirty="0" smtClean="0"/>
          </a:p>
          <a:p>
            <a:r>
              <a:rPr lang="de-DE" dirty="0" smtClean="0"/>
              <a:t>M eine</a:t>
            </a:r>
          </a:p>
          <a:p>
            <a:r>
              <a:rPr lang="de-DE" dirty="0" smtClean="0"/>
              <a:t>O </a:t>
            </a:r>
            <a:r>
              <a:rPr lang="de-DE" dirty="0" err="1" smtClean="0"/>
              <a:t>rte</a:t>
            </a:r>
            <a:endParaRPr lang="de-DE" dirty="0"/>
          </a:p>
        </p:txBody>
      </p:sp>
      <p:sp>
        <p:nvSpPr>
          <p:cNvPr id="5" name="AutoShape 2" descr="data:image/jpeg;base64,/9j/4AAQSkZJRgABAQAAAQABAAD/2wCEAAkGBxMTEhQSEhMWFhQXFxoZGBgYGR0cHBkdHRoYGiAbGR0dHCggGBspHBgYIT0hJyksLy4uHx8zODMsNygtLiwBCgoKBQUFDgUFDisZExkrKysrKysrKysrKysrKysrKysrKysrKysrKysrKysrKysrKysrKysrKysrKysrKysrK//AABEIANQA7gMBIgACEQEDEQH/xAAcAAACAwEBAQEAAAAAAAAAAAAABgQFBwMCAQj/xABMEAACAQMDAQUGAQkEBQoHAAABAgMABBEFEiExBgcTQVEUIjJhcYGRFSMzQlJicqGxJJKiwUNTgrLSFhclRHODk8Lh8DRUVWOUs9H/xAAUAQEAAAAAAAAAAAAAAAAAAAAA/8QAFBEBAAAAAAAAAAAAAAAAAAAAAP/aAAwDAQACEQMRAD8A3GiiigKKKianqcNvGZbiVIkH6zsFH056n5UHW7ukiQySuqIoyzOwVQPUk8CkDXe+OwhCGHfcgth2jBCxjcVyzMPiO1iFHxAdQCCYRsJe0GJ5oxDYxiT2ZHBJnkIKrPIPdPhDghARnnJxTT2V7CWlnaR2pjSba4lZ5EUlpRn85g524yQPMDzJySC7qnbPUbi3luNPtvBtkUss86s0k3HHgQKD1OMM3u4Plg1VWmqdqFs/amjgbb73hPGfaJFJzzGmAMA/D7rYHQnrsFFBm9n3wW2xTdWt5bnA3s0JMaseCAwO4jPqo+lOuhdobW8TfazxygAE7Tyuem9fiQ8HggdDXbWtKiuoJLedd0Ui7WH8wR6EEAg+RArLNKjTs3cCOaSCS0uWwJMKtzFyceIo5liHQsOhycDhSGwUV5ikDAMpDKQCCDkEHkEEdRXqgKKKKAoqn7VdpbfT4GuLlsKOFUcs7eSoPM/yHUkCkK3XXtTPjrKumW/WJCu6Rx5FwRnH12/wnrQarRSB2M7U3SXbaXqoT2oLvhmThbhOc4HA3DBPAHAbgFeX+gKKKKAooooCiiigKKKKAooooCiiigKKKKCo7Va/HY27TyAtyFRB8UjscKi/Mnz8hk+VUuldjjLOl/qRE10vMUQ/Q23mBGP13B53nzwQBgGo+rWA1PUBE/NnYOrPg/pbkjITI/VjRgTg9Xwfk80HwCo+o6hFBGZZ5EijXqzsFA9OT5/KqDvA7aw6Xb+LIN8j5EUYOC7AdT6IOMnyyPMivy92q7VXWoS+LdSbjztQcIg9EXy+vJPmTQbtr3flYQkrbpJckeY/Np+LDd/hqs03v+haRVns3jjPV1kDlfnt2LkffPyPSsCooP2b2e7S2t8he0nSUDG4DIZc5xuUgMucHqOcH0rx2s7NQahbvb3C5B5Vh8UbeTqfIj+YyDwa/LPZfVLzS5ob5IpFRuAXVljmTgsgYjDDGDkZwcHyr9X6BrEV3bxXMJzHIu4eo8ip9GBBB+YNAod2urGD/oa5Twrq2X3CM7J4geJYySeeeV+uMYZVf6zfvG0xra9tNcjQyLbAx3CDqImDr4ijz2+I2R9PIEjQ7S5SVEkjYMjqGVh0ZSMgj5YNB1rIddiutZubnw7lrXTbJmTevWWVBlm4I91T5k4AxgZJxq99OEjZiwXAPLEAZxxyaRu6+G3fQoElIMUiyrLubbuLSSBwxyDzyOvSgX+6zS5tT8HU9SJkFuFitFJOCUxunbJO9ywHvHqwPouNgrjZ2yRIscSqkagBVUYAA6AAeVdqBL70dDea3S7th/a7JvHhP7QXBeM46hlHTzIA8zV92V16O+tYrqL4ZFyV81YcMp+YYEZ8+vnVsazLuUHOqeFj2P21/ZyvwkZbO3y27PCxig02iiigKKKKAooooCiiigKKKKAooooCuF9dpFG8sh2pGrOxPkFBJP4Cu9K/eTZTTWEscBjUkq0hkJCeGpDuGwMkELgjzBNBS9yWjS29gZLh2Mtw/jbWYkqrD3d2TwW95/8Aa55BrQiaUO66ydLJZp233F0faZieuZANgx+qBGEAXoOcYpruXwjH0Un8BQflu91ObXNWjZ1/Nl40CZ4ji3qp545JbOfMt5cClntRJuupSE2DICrjA2hQFIHoVAb71ad3F5JHdjwYnlmYL4SIM5dJYpgG/ZQ+EVLeQJPQVpug9zfhmG81O6T82Q80Zxs2IoCq0jEDA2jccYwMfvUCB2L7tLy9uFjkjeCEBXkkdcYVuQFB6uR0Hl1Pz0js/wB38Fhfve3Kww2a7oreOV/Ekd+EDkYILOA7hF5G4DHFa/bXCSIskbq6MMqykMrA+YI4I+dVFte2Nzcq0csUtxAr7dr7igYhHIAOOqhd2MjkZGSCFV290dNU0uVYQXbb4kGVKnemcABwNufeTnHDGkPuR1Cayu7jSLobSWZo/TegG8IfMFMP9FPrW1iQZ25GRyRnnH0pF70ofDbT75eHt7yNSw/1Up2OD9fdH3PrQOt9CXikQYyyMvPTkEc0m9z16PyYkD+7NaNJDOjdUZXY4OfLaRyOOoHSnms/uohH2hRIlIW6s2a6BA2OEJVGHrIPhP7pHqaCv7O6SurXF9fXERe1lCx2JnG4KAGV5I4jwgLAMCQD1561Uap3LMlmsNtKJ5jKpZ52ZI406sYkTO1iQoJOTtyBXzui7VWFoLuCS49nDXTmKCYuPDQYA3Mw2hvIgnPu81sUV0jIJFdWjIyHDAqR6gjgj50GaN2h1PTJZxeRSXtuIllEkMSxxw43bkB80CgdcngfPN52n7wY4I7b2SP2u4useDCjjOCud7YBwo+nryMEjpr3eFpEavFPdxSK6lGRMyhgQQVbwww5GRzWXdle0Wi6fqvjWssgtZbd1cujt4T71YBfc8TaQuPPk8n0DQV7N6nqC41O5W3gYe9a2nBYfsyykk/IqpIPqKd9M0+K3iSCBBHEgwqr0A/zOecnknJNK9r3nadL+geaf18K2nbH1/N1J/5cR5x7HqOPX2KbH1+HP8qBpopbHbvTx+kuVhP7M6tC392VVJ+1eT3gabkhbtHx18MNJj6+GpxQM1FQNG1q3u08S2mSVM4JQ5weuGHVTjyNT6AooooCiiigKKKKAooooCqvtTZPNZXUMX6SSCVEyce8yMo58uTVpRQZz3MK6W0huZAbmeeU7cjOIAkBCgcEKVxkeorRSM8VltloL2evo7TboJo7uaNCMLDuZGkAJOOS2fLyrUIJldVdCGVgGUg5BBGQQfMEUH5pt0fQtcCxEXCFtmyMhnKSYxGR1EoypA8yB5Gv0Bq2irdyW7yMWgj3OYSvuyOdvhs4Pkg3naR1YH9WlTvd7HQ3FrLdR2hlvEAKNEdrnBHxAA+KAo6YzgYBFOHZjUvabSCcvG5kjVmaLdsLY97buAYDdkYPI6HkUFmqgDAGB8qz/tJ2k03RYlUASXCCXwogQZB4r+IwZsfm0LYOT1A/WIp31GyE0ZjLyID1MblG+zLyPsayPU+6IQXvtcEIvLZi261kk2uN4IJV3yJMZLDcQc45J96gn9xeuNetqFzPtNy0sZZgCMRlWCIvogKNgdfXPWmDveb+wonO57q3VcDknxVPH2BqR2F0+RJLmV4JLdNlvbwxysrP4cCMAzFWYElpGGcnIAqv7VOt3qlra5HgWP8AbbpicKjAfmVY9Aer4J+HJoH+sv7Z3aHWrXF2IEjtJzcOrLuWPOSuSCVJIHI94ckYPNeJNWvtcLx2DG004OUa5ORLOB1EQwCq/cfM9Vq9se6jSY0C+yByAMs7uzMQMZPvYBPXAAHyoEK917SZc2ek6Sl7OwOHeLAGeN7yP+dOCRkkr1+IVP7L9ynuL+Ubh2QNvFtCzCJCc9WbknBxwAf3jWj9neyFnYiQWkRi8XG/Du3TOCN7HaeT0/yqhl7v7gyBhrOoADPBkB/oAp/u0Eq57HaRZW0srWNv4cSM7F0Ehwoz1k3Ek4/GqrsP3b26qLy9toWupfzhjEYWKAEDEaRD3MqAPeIJznnzPrXO7e4nheH8rXRVsZWYJIjYZWAIAXjKjz/zBj2cmqW8yWWqzJPbXm6FLiH83JHIULBCVC43BXAwCc458qB5u9RtLOMeJJDbxjoCVQfQDjJ+Qqq/5w9L5/t0HH73/vNcdM7s9KgO5bONm8zKWlyfXEhIB+gphi0e3UBVgiVR0AjUAfQAcUClrneBobx+Hc3EM0bfq+G0o+4VDg/OknTu2Oj6fOr6ZOUikkUXMLpMUKdPEjLIWV0yTt6MMjg7a2X8mQf6mP8AuL//ACvQ0+HGPCjx6bFx/Sgx1Li8u9Se70JLeOMrtlkMyFJ/NXmg/SRsMnqu7rzzgs8cXaODDs9leLgbohmJs85EbbVX05b8K99q+7lS/tult7JfJyNmFjl8yrrjAz69D+sD1Fx3f9rhfwt4ieFdQt4dxCeCj8jIB5CnB69CCOcZIQLLvMthIsF9FNYzngCdfcJ/ckHulf3jgU8VVdpuz8F9bvb3C5VhweNyHyZCRwwP/rkcUgdm9YudGlTT9UffaMdtredFX0jlyfcHpk+76leVDVKKKKAooooCiiigKKKKBA75tBaexa4hbZNbJK2f2onjKTJ8spz9vLqGrsu49jtVyM+zxHHnjYvOPSrKaIMpVgCrAgg9CDwQayzspaHTdWuIbmfdAlgGgkfjZbpKfcc+qFiM+YAPGcANVIpCOjSaORJYRzz2buTPar+cdCVOJYNxDMcgAoSc5z5Zp9VgRkHIPQ19oFEd5OnA4lmaB8cpPFLGw/vIAfsTXi470dIQZN6h5x7qyMfwVCfvTMrwXCMAY5o8lWHuuuRwVPUZHpUHVxZWlu000cKQQjf8C4UjgbRj4iSAAOckCgz7W+95nmigsIQFnYIl1chkiycZZVwCyruGSSPp6xNG0IanutopWewSbxL27+F7+46lUx8MK5HyA24zgNUqHRrntEonvc2tgCWtokC+K/BAlZ2BwOemMH06Mb/SeyOoWMQgsr6Awr8Ec1qPM5JZ43BYnJ5xQO1napEixRIERAFVVGAAPICu1KEdzrifHBYTf9nLLHnn0dGxx8z9a7p2hvV/S6VN5Z8GaCQf4nQn8KBoopbj7ZwAos8VzbliFHjQOqhicBTIAYwc8fFipGqdsLC3cxT3cKSDqhcbl4z7wHK8EHmgvKWu3zBYIXPGy8tDn0/tMSn/AAlh96nWPaiym/RXdu59FlQn8M5qD3gaZLdWLxW5Hi74XT3gB7k0bk58uFJoGWio1xfxJ8cqLgZO5gOPXk1V3HbPTk4a+tgfTxkP9DQXtFLMfeDpbHAv7f7uB/M8VfWV/FMu+GVJF/aRgw/EHFBIrPtet1stZtb5TtjvP7JOPIyYzE2OmSVC58gPma63Pb+Wd3j0mya+EbbXm3rFCD6I7cSH6ccgjIIrlqL6tdJ4cul2gAdXXxbksAyHKkBFznPz9QeDQaDUDXdHhu4JLedd0cgwR5j0ZfRgeQfWkS4tu07nIm0+L91Q5/3kb+tdLfRe0b8S6laxD9qKEOw+gaNRQTu6jWfEtns5ZQ9xZSPbv+0VRiqPjrjAxn92nisq1DuvktCb/TbmZ79WMjCZlK3GTl0YKq43fM/h8QfOyXaKK/tluIuP1ZEPxRyDG5G+Yz9wQfOguaKKKAooooCiiigKz7ve0ZJ0stzMha7jgd04bwp8o6D6nb1BHFaDS72/7PtfWUsEbbJfdeJs4xIh3Lz5ZIxnyznyoM10ftXc6LOLbVJHa1SB47YImWfwpdqE5xgmPpzjGwHkGu2p9q77VVeSyf2TS1xFcTS7FkGRvkcck+6uEAU8lx65W0bvMka0EMcDNrG/2c22OVkwcy4/1Qxu9BwCce9XG17MxTTw6Skry29qxutQLkEyzOQY4nYAbsnexHPC4JyBQKdtoPhQTX63tzpmlu6m3iRpDLMdu0Pt3DBfbuHXj0UA19mOuapbW8b2jz28UviF5NsDXKA+6HBYD4dwyueo5JGT+gDGpABAwOnHT6ele6Bd7EdqYb+AtGjQvE3hywOMNEw42kYHHHHA6EYBBAYqzzu5kWbUdZu48eC80MSkdGaJGVz8+SDn96tDoCiiigUtR16U6xa2ELAIsMk9zwCSuNkagn4ffIY456eXW3uezNlI7PJZ2zuxyzNDGWY+pJXJNLXYWLxtR1W+PI8ZbWPPkIFAfH7pbB+1PdBQy9itNbrYWv8A4MY/otV113YaTIMNZIB+4zp+OxhkfKm+igS7bup0hDuWyUnp70krj8GcirKLsJpigAWFtx6xK39Qc0xUUFI/Y/TiMGwtcf8AYR/8NKXbfu0gMEk2noLe4VCSsZZUmQA7onRTtIYEjpz0PFaRRQU3Y2+gnsrea2RY4XQFUQABD0ZcDjIYMPqKuaR+7qIW8+p2IzthuhLGPJY7hA6qo6BQQ3TzzTxQFFFFAVnutp+Sr8X68WV2wjvF/VilJAS4x5An3WPzzySK0Ko+oWUc8TwyqGjkUqynzBGD9PrQSBRSl3dXMginspn3yWUxgDE+88W1XiduODsYL/s020BRRRQFFFFAUUUUGa6jBD/yhjnSZIWiiSO4JKjxZJtwhhAPWQqu7gZ2hftYd0cA9nuZzzJPe3DufPIcqB9OM/c0vd4Ol2lnq1lqL280m9pWkEQMheVEjEICk4U5yRjGSPlUbQ9U1PS5LiWbTZXs7mZpwsTB3ty5JIIGT02gg4GRwfKg2SlLvN1p7ez2Qf8AxFzIttD8nlyN3HTC7jn1xS3b97Mt0B+TtKupyTt3PhY1bGfecblHl1Iok0TU2mg1DUVa5MLb47K1KBYjjhm3sPFYfIk56Ejigd+x3Z2OwtIrWPnYMs2Mb3PLMfqfLyGB5VdUmv3lWUYX2pbm0LHAFxbyrz6bgpX+dM2m6rBcLvgmjlX1jcMP5HigmVG1K9WGGWZ/hjRnb6KpY/yFSaTO+K7MWj3jDqVVPs8iIf5MaCZ3aWbR6bbmT9JKDPISMEtMxlOfn74H2pnqPp6ARRgDACKAPQACpFAUUUUBRRRQFFcLi8jT45EX+JgP6mq2ftZYIcPfWqn0aeMH8C1BRaZ7mv3i5/TWcEoB6nY7R5Hy5/nTtSJd9sNJF2l0t0JJlgeLbCrSlkd4358NTjBj88D3jnqKlQ9vDI22DTdQk/eMIjX+9K6/WgcaKi6bdPIm54ZITn4JDGW+v5t3XH3zUfX9Qlgj8WK3a4CnLojASbMHJjUjEjDj3MjPlk4BCwdwASSAAMknoB6mlDVu8izjbwbcteXB+GG2HiE/Vh7qgefOR6VJv9LstZt4ZGd5LY5cKjsiuemJAMHKkHjjBzVtomg21omy1gjiXjOxQC2P2m6sfmSaDN27BahI8+reP7PqbkPHDGQYwqqFEMp/0hKqoz8OfXPD12G7SrqFos+3ZICUmjPWOReGUjqPIjPOCKYKzmFvyfrzR/Db6mm8eguI/ix6bgcn1Z1oNGooooCiiigKKKKApQ71NeNpp8nhk+PORBCACTvkyMgAE5C7iOOoA86b6zXtxrFp+VdL8a6hWOD2iSQFx7rhECb+fdOSSM9cGgc+yWlRWtnbwQENGkYww6Pn3i+RwdxJb71b1mtl3haZaTTIL6N7ZiXRVWRmidjlkXahDREksOfdO4dCAtja96+nSnERnk/gt5Wx+C0EPU7EX3aCNJfegsbcS7DyDNIx25H0Ct9UHrTTq3ZCxueZrWJm498Ltk46YkXDj8aQtK7VGC+1G6On6lILloRGEtXxsij25O/aVyzMcfKrWbvVVBl9L1NV9Tb4/q1BeQ9hLZGykt4o/ZF5cAfykz/Op/aTs7HeWb2UjOI3Cjdksw2srA5bJJyo5Oao9A71NMuiEWfwpD0ScbDn03cpn5bqdQaBcuezcxkaSLUbqPJ4TEDRqP2QrQ9AOOTn5mvkumakD+b1CLHpJaZJ+pWZR+AFMlFAspZ6tnm7siPX2WTP4C4FW2lQ3K59pmhk9PDhaPH13TPn+VWFFBWx3y3MMnsk6hgzR7wu/wAN1OGBUke+PQ/IkEcFYfuyglJN5dXt0T1Ek5CfQIgUKPkK96QBb65dwLwtzbR3WPIOrmFiOMZI2k/OnagUrLu00mL4bKI/x7pP98mrq17O2cX6O0t05z7kSLz68L1qzooPKIAMAAD0HFeqKKAooooEPTX9i1qW1HEF/GbiMeQnTiUKP3lG8/MCnys972iYX0y+H/V7xVY+kcow/wA/1QPv51oVAUmd6+ivPYmaHi4tHFzCQMnMfJA8zlcnHmQtOdBFBW9m9WW7tYLlOksatj0JHK/Zsj7VZUkd1ieDHeWX6treSpGPSN8SKD88u1O9AUUUUBSPrXeIoma10+2kv7lDhxFxHH8pJSCAeD8sjGQeKmdq5p7l/wAn2bmMkA3NwP8AQxt+on/3nHT9kc8ZU1e6Jo0FpEsFtGsca+SjqfVj1ZvmeaDMjf3+pXy6dfsdOQR+K0ETAvcplgQJlJwBge6Oo356cNlt3X6SihRZIcebF2J+pLZrn3k28Cex30rmJ7a6hxIBn3HdVkV/RCucn5U6UGY613J2D4e0eW0lXlSjF1DDkEhzuyCPJhUjs52ivbK4j0/V9reKSttdpgLIcjCOMDDcgdAc4653Vo1UXbPs2t/bGEtskUiSGTGTHIvKsPl5EeYJoL2ikf8A51tMFy9q8+1kIXxCMxM3mFcZxg8EsAPQmrrWNXu0I9lsfaVOMP48ca4IB3c5O36A/LNB11/srZ3i7bm3jk4wGIw4/hcYYfY0gE3HZ6VN0j3GkSMFy/vPaMeB9Y/px14BxvaTc62+NtvYQ+viTSyEfZIwDj0zz6io+t9nNTu4JIJry0VJFKuqWrHg+YLTE56HOOCBQOscgYBlIIIBBHIIPQg+Yr1WWaJ2km0aSLTdSBa1AVLe+C7UIwCEkGTtCnK5zkBQSMe9WpA55HSg+0UUUCXrMu3XdP55ktrlPrgo+P8ADmnSkDtSf+ntH/gu/wD9Rp/oCiiigKKKKAooooFPvW04T6TeJ+zEZR/3REn/AJCPvV12av8Ax7S2n85IY3P1ZAT/ADNSNQEbIYpCMSgptJHvbgQQB58Zpc7utNuItLht5iY5k8WPcACVAlkCsAwIPugEZGMY4oGi5uUjXdI6ovqxCj8TSrrPeHaR7Y7Vhe3L58OG2YSEn1dlysa+pPlk4ODUm37DWu/xbkNeTft3REmPkiYEcY/hUUvdtezfsLDVtMiSOWAHx4YwESeHOXBAGAwxuzjyzyVAoOHZW8u7C9ZNTSNfylJ4kckbZWObAHs754B27QD5kcFsnGnUl9s7VNU0hpLcksY1uLcjhg6e8AP2X+JPlk1b9h9dF9Y291+s6e/8nXKvx6blP2xQXtU/azXVs7dpdu+QkRwx5wZZX4SMfU/gAT5VcVmHb7tWpvYIY1Yx2FxFcXs2PzcSkMoXplnIkJwOc9MkHaDp2S0VrWAiV/Enldpp5P2pHxnb6KAAoHkFFXdeIZVdVdSGVgCpHIIIyCD5jFRdZ1WK1gkuJ2CRRruY/wAgB6kkgAeZIFBn/f12hgh09rR/emuNuxf2Qjqxkb0GVAHqfkDSv3X9588UKx6gkj22SkdzgswKruKMACZQFBO4ZK8ZyCMcdb7BXeqT+0TZimuGaUCTOLa2TCRo4HHiuGDbfLY2cEkD5c9lpvBtI4pWAuInt4coVSC2B8Se6k5O15hg7cj3ZNpJIGA3DStVguYxNbypLGf1kII+h9D8jyKTNW1ObVmez099loPdub0chh5xWx6OxHV+gH1GcR0+ILcv4M72kFyu23COV8SNpWtlaXJ+EBJJGJ/Z427gR+oNG02K2gjgt1CRRqAgHp1z8ySSSepJJ86Cpk7D2DWa2LW6mBR7oPxBvNw3UPyfe/y4pT7t7yWwvJtDunLhQZbORv14j+oPpgnHkVkHQCtPrN++eyaKO21WEfnrKVWOON0bEAqSOcZwPoz+tBpFFR9PvEmijmjOUkRXU+oYAj+RqRQQNd0aG7ge3uEDxuMEeY9GU+TA8g0jd3muCz8fSr+4jWS1cLC8jqniwuCybdze8QBjA6AqPKtIrNu8PT4I9S027nijkimY2cyyIrg78tEcMCOHyc+goNDtruOQZjdXHqrAj+VdScdaVbzu20qT4rGEfwAx/wC4RUYd1WkZBNpkjpummYfg0hFBW6xqEEmvWLJNEVgt7l5CHUhBtx75B9zHXn50zR9t9NIyL+1+8yD+RbNTNN7OWduQ0FrDEwBAZI1U+9jPIGTnA/AVFPYvTdxY2FqSeuYIz/LbigD2103/AOftP/Hj/wCKuEveBpa9b+3+0gP9M1J/5G6b/wDT7P8A/Hi/4anQ6Pbp8FvCv0jUf0FAtv3o6VuCrdeI5yAsccrk4GeNqHNcrjtjey8WOlXD848S5K26/wAQVjvYdPIefpTnDAi/Cqrn0AH9KSdCvpbXV7qxnZjFdf2m0LHjOPzsak+YOW2joAT+tQfFs+0E2fEubK0U9DDE0rjnzEh25x/7FEnd5JNj23VL2b9pUZYY29QUQHj7/enuigpuz3ZW0sgfZoVViMFySzsOuC7EsR8s4q5oooCvjKCCCMg9RX2igQe7EG2mv9LOdttN4kOfKGcF1UeuDnJ9W+w+920Ps11qmnjhIrhZogOgSddwVfQLtx+NdJ08LtDE4OBc2LoRjq0UgbOfM7Tj7V20qdW1y9CHOy0t1fHk2+VgD89rCgcZHCgsegGT9qQ+5638SymvJBl764mmYEfq7ygT5gbW/vUw9vLoxabeyA4It5cH0JQgfzIr32Ks/B0+zixgrbxA/XYCf55oF6Wyv9OnzZxi509zlrcuiPbdSxhZyF8Lz2E4HQbRzUDtV2202W4s43uo3gjZriQRkybnj2rFGRGG3e9I0mOn5oH0q9715lXSL0uAQY9oBGfeZlVSBjqGZSPQgVf6XpEFuoWGGKMAY9xFXP4CgXU7ayTZFppt5KP2pFWCM/RpWBP92u2vQ3lxp9zG9vGjsmBFFMXLr1aMsY4wpYZTjOAxOeKaq8TyhFZm6KCT9AM0H5TGlTajdTQsBb+yQbFjPvbTEVhSHdxlmlYZPqzEDyrZ+6Dta06y2EzbpLUARyngzw52pJgnPTZzk5DKfmYHd1ao2k3moNGpluJZ7ncQM5jYugz1wske4DPXJrv2k0C4sG06/sYXne1hW1uIk5aWEKADhepByeAeSpxhTQahUTVdPS4hlgkGUlRkYfJgR+PNIK96jXGU07TbqeYHawkURpGfMO+WAYehx9anWuhatdjOoXq2yEcw2Q2sf4pn3MvmMLn60H3uXu2bTEic5e2llgbz+BsgD5BWUfanqs4sOybC2H5C1AQQSSvI7FRMXbhMK7chRsI9c+ZqbbdhrxwBeaxdyfKDbAD8iVyxH3FA6z3KIMu6qPViB/WknvltBPo87phjH4cyMpz8LLllI/cLc1P0/u40yJzJ7KsrkctOzTH1ziQkA58wKaTEpXYVG3GNuOMdMY6Yx5UFf2b1eO7tobiN1cOiklSDhiASpx0YE4IPIqzrMVsBpOtQLbjZZ6gHV4h8KTINwZB+qDlRjoMt5AAadQFFFFAUUUUBSZ3pxlLaO+jBMtlMk4A6sm4JImfJSjEn6U51C1qxE9vNAeksTxn/AGlK/wCdBKikDKGU5UgEH1B5Br3Sl3U6iZ9KtGOdyJ4TZ6gxEx8/ZQfvTbQFFFcri4SNS0jKijqzEAD6k8UHWq7Xtdt7OIzXUqxIOMseWPXCgcs3B4AJpV7Qd4qfoNKQX123AWPLRR5yA8kg93bny3D5kda6aB2Hczpf6nMbm7C+6mB4MBJziJcdR03ffGcGgppLe+1e4hvbfdp0VuJEikmj3TSCQKGYRMNqrgYByfM/Rt7GdkItPSQI7yyzPvlmlOZHPzPUgZJ58yT50x0UCX3xSkaTcKpw0hijB/jlQH/DmnGGMKqqOgAA+wxSZ3t6fczWcXssPjNHcxSPH5uik8D/AGiuflmo+g95sbzJa31tLY3L/Aso9xyeAFcgcn5gDPGc0HbvafMFpB5XF/bRH6Fy3Pyygp4pK7akPqWjQnHM88uPnFCSD+Jpo1PVre3XdcTRxL5GR1XP0yeaCbVR2vYiwvCOCLaYg/8AdtVM/eXp5LCF5bhl6iCGWT59Qm3+dVepdp7u/tpIrPSrjbPG8fiXLJAFDqV3hSWLgZzgdaC77sbMR6TZJgYMCsR5HxMufxLGo/ej2iFrp9x4cqrcOojiXeA+XYJlecggFmz5baqNM7CahLFHFfai8cUaKiwWX5sAKAoDSEbn4AyCOvnVd3hd3mn2ul3U1vb7ZkVWWQu7OD4iZOS3XGaDTdHsfAgihBLeHGibj1baoGT6k4zUyuNnLvjR/wBpQfxANdqDPO6Bin5TtznEOoTBfkCRwPwJ+9aHSJ2HOzVNahxj87BKPn4kRJ4+o6+eae6AooooEHvVi9/SG9NUth+JY/8Alp+pC72ZVUaWzEKq6rakknAAHiEkk9Bjzpz1DUYYF3zyxxL+1IwUfiSKCVRSPdd6mnhiluZruQfqW0LOfsThT9jX2Lt/K3K6RqWPLdCqn7gvxQO9FJ79tZx10m/+yxH+kvX5VXaj3kTRg7dG1FmxkBosL92Xfj8DQaDUDVNatrYA3FxFCD08R1XP0yeazG17ZT3wIuL+HSVzgxFSs5HI/SzBUXOM5QEjz+V92d7utIb+0A+3sxJM8svj7j88HY33BNAu93XbmwtPb4Z7lFT22V4TywaNzwVKg5Huk/cU13PexpCLn2sN8ljkJP8Ag/rTd7FFgDw0wOg2jA+nHFRZuz9o3xWsDfWJD/VaBAsO011qu6SG8g0+z3bV96N7pwOu4FisGfIfEOvIwTb23d1puQ9w0l5IP9JcztIfwyFPl5VcSdhNMbrYW32iQf0FfF7B6YP+oW33iU/1FBcabaQRJst0jRB+rGqqv4LxUuo9jYxQoI4Y0jQdFRQqj7AAVIoCiiigKrde0K3vIjDdRLIh6AjlT03Keqt8xVlRQZeO667W5hlTVpzHCZPC8RRJLGJFCOFdjtOV89vHUDPNOWn9jbKJt4gWSXzlmzLIfmXkJb8DV9RQfFUDgDA+VfaKKApX7z0B0m+B/wBQx/Dn/KmiqbthopvLOe1WTwzKu3eRuxyD0yM5xj70E3RzmCEjn82n+6KmVl+nX+r6UY4r2MXtl7sayWyZliwAq7kCgsOAPP8AizgG0/507csyR2WoyupwypbElfqCwI+9B80BiO0GpDPBt7ckfMKAM/Yn8acrvU4Yv0s0cf8AG6r/AFNZh+ULi/vJfyZa3FlLMka3V1dRhWjjUtgQpk5dhkZz+qOmNwvLLuh0xWLzJLcyE5Z55WJYnqTtKg/cGgnap3l6dEdkc3tMx+CK2BlZz6Ar7v4mqOHtlrcpzFou1D08WUI2P3t23B+WKfNI0O2tQVtoIoQevhoFz9SBk/erCgzjVeyN/q8CpqckVqiyF1ggUO2QCoaSVmIz7zcKMYPPPAkaP3SWEUnjTmW8kwAPaWDqMdPdwM8cYbI9MU/0UHOCBUAVFVVHQKAB+ArpRRQFFFFB8ZQeozXKC1RM7EVc9dqgZ+uOvWu1FAUUUUBRRRQFFFFAUUUUBRRRQFFFFAUUUUBRRRQFF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jpeg;base64,/9j/4AAQSkZJRgABAQAAAQABAAD/2wCEAAkGBxMTEhQSEhMWFhQXFxoZGBgYGR0cHBkdHRoYGiAbGR0dHCggGBspHBgYIT0hJyksLy4uHx8zODMsNygtLiwBCgoKBQUFDgUFDisZExkrKysrKysrKysrKysrKysrKysrKysrKysrKysrKysrKysrKysrKysrKysrKysrKysrK//AABEIANQA7gMBIgACEQEDEQH/xAAcAAACAwEBAQEAAAAAAAAAAAAABgQFBwMCAQj/xABMEAACAQMDAQUGAQkEBQoHAAABAgMABBEFEiExBgcTQVEUIjJhcYGRFSMzQlJicqGxJJKiwUNTgrLSFhclRHODk8Lh8DRUVWOUs9H/xAAUAQEAAAAAAAAAAAAAAAAAAAAA/8QAFBEBAAAAAAAAAAAAAAAAAAAAAP/aAAwDAQACEQMRAD8A3GiiigKKKianqcNvGZbiVIkH6zsFH056n5UHW7ukiQySuqIoyzOwVQPUk8CkDXe+OwhCGHfcgth2jBCxjcVyzMPiO1iFHxAdQCCYRsJe0GJ5oxDYxiT2ZHBJnkIKrPIPdPhDghARnnJxTT2V7CWlnaR2pjSba4lZ5EUlpRn85g524yQPMDzJySC7qnbPUbi3luNPtvBtkUss86s0k3HHgQKD1OMM3u4Plg1VWmqdqFs/amjgbb73hPGfaJFJzzGmAMA/D7rYHQnrsFFBm9n3wW2xTdWt5bnA3s0JMaseCAwO4jPqo+lOuhdobW8TfazxygAE7Tyuem9fiQ8HggdDXbWtKiuoJLedd0Ui7WH8wR6EEAg+RArLNKjTs3cCOaSCS0uWwJMKtzFyceIo5liHQsOhycDhSGwUV5ikDAMpDKQCCDkEHkEEdRXqgKKKKAoqn7VdpbfT4GuLlsKOFUcs7eSoPM/yHUkCkK3XXtTPjrKumW/WJCu6Rx5FwRnH12/wnrQarRSB2M7U3SXbaXqoT2oLvhmThbhOc4HA3DBPAHAbgFeX+gKKKKAooooCiiigKKKKAooooCiiigKKKKCo7Va/HY27TyAtyFRB8UjscKi/Mnz8hk+VUuldjjLOl/qRE10vMUQ/Q23mBGP13B53nzwQBgGo+rWA1PUBE/NnYOrPg/pbkjITI/VjRgTg9Xwfk80HwCo+o6hFBGZZ5EijXqzsFA9OT5/KqDvA7aw6Xb+LIN8j5EUYOC7AdT6IOMnyyPMivy92q7VXWoS+LdSbjztQcIg9EXy+vJPmTQbtr3flYQkrbpJckeY/Np+LDd/hqs03v+haRVns3jjPV1kDlfnt2LkffPyPSsCooP2b2e7S2t8he0nSUDG4DIZc5xuUgMucHqOcH0rx2s7NQahbvb3C5B5Vh8UbeTqfIj+YyDwa/LPZfVLzS5ob5IpFRuAXVljmTgsgYjDDGDkZwcHyr9X6BrEV3bxXMJzHIu4eo8ip9GBBB+YNAod2urGD/oa5Twrq2X3CM7J4geJYySeeeV+uMYZVf6zfvG0xra9tNcjQyLbAx3CDqImDr4ijz2+I2R9PIEjQ7S5SVEkjYMjqGVh0ZSMgj5YNB1rIddiutZubnw7lrXTbJmTevWWVBlm4I91T5k4AxgZJxq99OEjZiwXAPLEAZxxyaRu6+G3fQoElIMUiyrLubbuLSSBwxyDzyOvSgX+6zS5tT8HU9SJkFuFitFJOCUxunbJO9ywHvHqwPouNgrjZ2yRIscSqkagBVUYAA6AAeVdqBL70dDea3S7th/a7JvHhP7QXBeM46hlHTzIA8zV92V16O+tYrqL4ZFyV81YcMp+YYEZ8+vnVsazLuUHOqeFj2P21/ZyvwkZbO3y27PCxig02iiigKKKKAooooCiiigKKKKAooooCuF9dpFG8sh2pGrOxPkFBJP4Cu9K/eTZTTWEscBjUkq0hkJCeGpDuGwMkELgjzBNBS9yWjS29gZLh2Mtw/jbWYkqrD3d2TwW95/8Aa55BrQiaUO66ydLJZp233F0faZieuZANgx+qBGEAXoOcYpruXwjH0Un8BQflu91ObXNWjZ1/Nl40CZ4ji3qp545JbOfMt5cClntRJuupSE2DICrjA2hQFIHoVAb71ad3F5JHdjwYnlmYL4SIM5dJYpgG/ZQ+EVLeQJPQVpug9zfhmG81O6T82Q80Zxs2IoCq0jEDA2jccYwMfvUCB2L7tLy9uFjkjeCEBXkkdcYVuQFB6uR0Hl1Pz0js/wB38Fhfve3Kww2a7oreOV/Ekd+EDkYILOA7hF5G4DHFa/bXCSIskbq6MMqykMrA+YI4I+dVFte2Nzcq0csUtxAr7dr7igYhHIAOOqhd2MjkZGSCFV290dNU0uVYQXbb4kGVKnemcABwNufeTnHDGkPuR1Cayu7jSLobSWZo/TegG8IfMFMP9FPrW1iQZ25GRyRnnH0pF70ofDbT75eHt7yNSw/1Up2OD9fdH3PrQOt9CXikQYyyMvPTkEc0m9z16PyYkD+7NaNJDOjdUZXY4OfLaRyOOoHSnms/uohH2hRIlIW6s2a6BA2OEJVGHrIPhP7pHqaCv7O6SurXF9fXERe1lCx2JnG4KAGV5I4jwgLAMCQD1561Uap3LMlmsNtKJ5jKpZ52ZI406sYkTO1iQoJOTtyBXzui7VWFoLuCS49nDXTmKCYuPDQYA3Mw2hvIgnPu81sUV0jIJFdWjIyHDAqR6gjgj50GaN2h1PTJZxeRSXtuIllEkMSxxw43bkB80CgdcngfPN52n7wY4I7b2SP2u4useDCjjOCud7YBwo+nryMEjpr3eFpEavFPdxSK6lGRMyhgQQVbwww5GRzWXdle0Wi6fqvjWssgtZbd1cujt4T71YBfc8TaQuPPk8n0DQV7N6nqC41O5W3gYe9a2nBYfsyykk/IqpIPqKd9M0+K3iSCBBHEgwqr0A/zOecnknJNK9r3nadL+geaf18K2nbH1/N1J/5cR5x7HqOPX2KbH1+HP8qBpopbHbvTx+kuVhP7M6tC392VVJ+1eT3gabkhbtHx18MNJj6+GpxQM1FQNG1q3u08S2mSVM4JQ5weuGHVTjyNT6AooooCiiigKKKKAooooCqvtTZPNZXUMX6SSCVEyce8yMo58uTVpRQZz3MK6W0huZAbmeeU7cjOIAkBCgcEKVxkeorRSM8VltloL2evo7TboJo7uaNCMLDuZGkAJOOS2fLyrUIJldVdCGVgGUg5BBGQQfMEUH5pt0fQtcCxEXCFtmyMhnKSYxGR1EoypA8yB5Gv0Bq2irdyW7yMWgj3OYSvuyOdvhs4Pkg3naR1YH9WlTvd7HQ3FrLdR2hlvEAKNEdrnBHxAA+KAo6YzgYBFOHZjUvabSCcvG5kjVmaLdsLY97buAYDdkYPI6HkUFmqgDAGB8qz/tJ2k03RYlUASXCCXwogQZB4r+IwZsfm0LYOT1A/WIp31GyE0ZjLyID1MblG+zLyPsayPU+6IQXvtcEIvLZi261kk2uN4IJV3yJMZLDcQc45J96gn9xeuNetqFzPtNy0sZZgCMRlWCIvogKNgdfXPWmDveb+wonO57q3VcDknxVPH2BqR2F0+RJLmV4JLdNlvbwxysrP4cCMAzFWYElpGGcnIAqv7VOt3qlra5HgWP8AbbpicKjAfmVY9Aer4J+HJoH+sv7Z3aHWrXF2IEjtJzcOrLuWPOSuSCVJIHI94ckYPNeJNWvtcLx2DG004OUa5ORLOB1EQwCq/cfM9Vq9se6jSY0C+yByAMs7uzMQMZPvYBPXAAHyoEK917SZc2ek6Sl7OwOHeLAGeN7yP+dOCRkkr1+IVP7L9ynuL+Ubh2QNvFtCzCJCc9WbknBxwAf3jWj9neyFnYiQWkRi8XG/Du3TOCN7HaeT0/yqhl7v7gyBhrOoADPBkB/oAp/u0Eq57HaRZW0srWNv4cSM7F0Ehwoz1k3Ek4/GqrsP3b26qLy9toWupfzhjEYWKAEDEaRD3MqAPeIJznnzPrXO7e4nheH8rXRVsZWYJIjYZWAIAXjKjz/zBj2cmqW8yWWqzJPbXm6FLiH83JHIULBCVC43BXAwCc458qB5u9RtLOMeJJDbxjoCVQfQDjJ+Qqq/5w9L5/t0HH73/vNcdM7s9KgO5bONm8zKWlyfXEhIB+gphi0e3UBVgiVR0AjUAfQAcUClrneBobx+Hc3EM0bfq+G0o+4VDg/OknTu2Oj6fOr6ZOUikkUXMLpMUKdPEjLIWV0yTt6MMjg7a2X8mQf6mP8AuL//ACvQ0+HGPCjx6bFx/Sgx1Li8u9Se70JLeOMrtlkMyFJ/NXmg/SRsMnqu7rzzgs8cXaODDs9leLgbohmJs85EbbVX05b8K99q+7lS/tult7JfJyNmFjl8yrrjAz69D+sD1Fx3f9rhfwt4ieFdQt4dxCeCj8jIB5CnB69CCOcZIQLLvMthIsF9FNYzngCdfcJ/ckHulf3jgU8VVdpuz8F9bvb3C5VhweNyHyZCRwwP/rkcUgdm9YudGlTT9UffaMdtredFX0jlyfcHpk+76leVDVKKKKAooooCiiigKKKKBA75tBaexa4hbZNbJK2f2onjKTJ8spz9vLqGrsu49jtVyM+zxHHnjYvOPSrKaIMpVgCrAgg9CDwQayzspaHTdWuIbmfdAlgGgkfjZbpKfcc+qFiM+YAPGcANVIpCOjSaORJYRzz2buTPar+cdCVOJYNxDMcgAoSc5z5Zp9VgRkHIPQ19oFEd5OnA4lmaB8cpPFLGw/vIAfsTXi470dIQZN6h5x7qyMfwVCfvTMrwXCMAY5o8lWHuuuRwVPUZHpUHVxZWlu000cKQQjf8C4UjgbRj4iSAAOckCgz7W+95nmigsIQFnYIl1chkiycZZVwCyruGSSPp6xNG0IanutopWewSbxL27+F7+46lUx8MK5HyA24zgNUqHRrntEonvc2tgCWtokC+K/BAlZ2BwOemMH06Mb/SeyOoWMQgsr6Awr8Ec1qPM5JZ43BYnJ5xQO1napEixRIERAFVVGAAPICu1KEdzrifHBYTf9nLLHnn0dGxx8z9a7p2hvV/S6VN5Z8GaCQf4nQn8KBoopbj7ZwAos8VzbliFHjQOqhicBTIAYwc8fFipGqdsLC3cxT3cKSDqhcbl4z7wHK8EHmgvKWu3zBYIXPGy8tDn0/tMSn/AAlh96nWPaiym/RXdu59FlQn8M5qD3gaZLdWLxW5Hi74XT3gB7k0bk58uFJoGWio1xfxJ8cqLgZO5gOPXk1V3HbPTk4a+tgfTxkP9DQXtFLMfeDpbHAv7f7uB/M8VfWV/FMu+GVJF/aRgw/EHFBIrPtet1stZtb5TtjvP7JOPIyYzE2OmSVC58gPma63Pb+Wd3j0mya+EbbXm3rFCD6I7cSH6ccgjIIrlqL6tdJ4cul2gAdXXxbksAyHKkBFznPz9QeDQaDUDXdHhu4JLedd0cgwR5j0ZfRgeQfWkS4tu07nIm0+L91Q5/3kb+tdLfRe0b8S6laxD9qKEOw+gaNRQTu6jWfEtns5ZQ9xZSPbv+0VRiqPjrjAxn92nisq1DuvktCb/TbmZ79WMjCZlK3GTl0YKq43fM/h8QfOyXaKK/tluIuP1ZEPxRyDG5G+Yz9wQfOguaKKKAooooCiiigKz7ve0ZJ0stzMha7jgd04bwp8o6D6nb1BHFaDS72/7PtfWUsEbbJfdeJs4xIh3Lz5ZIxnyznyoM10ftXc6LOLbVJHa1SB47YImWfwpdqE5xgmPpzjGwHkGu2p9q77VVeSyf2TS1xFcTS7FkGRvkcck+6uEAU8lx65W0bvMka0EMcDNrG/2c22OVkwcy4/1Qxu9BwCce9XG17MxTTw6Skry29qxutQLkEyzOQY4nYAbsnexHPC4JyBQKdtoPhQTX63tzpmlu6m3iRpDLMdu0Pt3DBfbuHXj0UA19mOuapbW8b2jz28UviF5NsDXKA+6HBYD4dwyueo5JGT+gDGpABAwOnHT6ele6Bd7EdqYb+AtGjQvE3hywOMNEw42kYHHHHA6EYBBAYqzzu5kWbUdZu48eC80MSkdGaJGVz8+SDn96tDoCiiigUtR16U6xa2ELAIsMk9zwCSuNkagn4ffIY456eXW3uezNlI7PJZ2zuxyzNDGWY+pJXJNLXYWLxtR1W+PI8ZbWPPkIFAfH7pbB+1PdBQy9itNbrYWv8A4MY/otV113YaTIMNZIB+4zp+OxhkfKm+igS7bup0hDuWyUnp70krj8GcirKLsJpigAWFtx6xK39Qc0xUUFI/Y/TiMGwtcf8AYR/8NKXbfu0gMEk2noLe4VCSsZZUmQA7onRTtIYEjpz0PFaRRQU3Y2+gnsrea2RY4XQFUQABD0ZcDjIYMPqKuaR+7qIW8+p2IzthuhLGPJY7hA6qo6BQQ3TzzTxQFFFFAVnutp+Sr8X68WV2wjvF/VilJAS4x5An3WPzzySK0Ko+oWUc8TwyqGjkUqynzBGD9PrQSBRSl3dXMginspn3yWUxgDE+88W1XiduODsYL/s020BRRRQFFFFAUUUUGa6jBD/yhjnSZIWiiSO4JKjxZJtwhhAPWQqu7gZ2hftYd0cA9nuZzzJPe3DufPIcqB9OM/c0vd4Ol2lnq1lqL280m9pWkEQMheVEjEICk4U5yRjGSPlUbQ9U1PS5LiWbTZXs7mZpwsTB3ty5JIIGT02gg4GRwfKg2SlLvN1p7ez2Qf8AxFzIttD8nlyN3HTC7jn1xS3b97Mt0B+TtKupyTt3PhY1bGfecblHl1Iok0TU2mg1DUVa5MLb47K1KBYjjhm3sPFYfIk56Ejigd+x3Z2OwtIrWPnYMs2Mb3PLMfqfLyGB5VdUmv3lWUYX2pbm0LHAFxbyrz6bgpX+dM2m6rBcLvgmjlX1jcMP5HigmVG1K9WGGWZ/hjRnb6KpY/yFSaTO+K7MWj3jDqVVPs8iIf5MaCZ3aWbR6bbmT9JKDPISMEtMxlOfn74H2pnqPp6ARRgDACKAPQACpFAUUUUBRRRQFFcLi8jT45EX+JgP6mq2ftZYIcPfWqn0aeMH8C1BRaZ7mv3i5/TWcEoB6nY7R5Hy5/nTtSJd9sNJF2l0t0JJlgeLbCrSlkd4358NTjBj88D3jnqKlQ9vDI22DTdQk/eMIjX+9K6/WgcaKi6bdPIm54ZITn4JDGW+v5t3XH3zUfX9Qlgj8WK3a4CnLojASbMHJjUjEjDj3MjPlk4BCwdwASSAAMknoB6mlDVu8izjbwbcteXB+GG2HiE/Vh7qgefOR6VJv9LstZt4ZGd5LY5cKjsiuemJAMHKkHjjBzVtomg21omy1gjiXjOxQC2P2m6sfmSaDN27BahI8+reP7PqbkPHDGQYwqqFEMp/0hKqoz8OfXPD12G7SrqFos+3ZICUmjPWOReGUjqPIjPOCKYKzmFvyfrzR/Db6mm8eguI/ix6bgcn1Z1oNGooooCiiigKKKKApQ71NeNpp8nhk+PORBCACTvkyMgAE5C7iOOoA86b6zXtxrFp+VdL8a6hWOD2iSQFx7rhECb+fdOSSM9cGgc+yWlRWtnbwQENGkYww6Pn3i+RwdxJb71b1mtl3haZaTTIL6N7ZiXRVWRmidjlkXahDREksOfdO4dCAtja96+nSnERnk/gt5Wx+C0EPU7EX3aCNJfegsbcS7DyDNIx25H0Ct9UHrTTq3ZCxueZrWJm498Ltk46YkXDj8aQtK7VGC+1G6On6lILloRGEtXxsij25O/aVyzMcfKrWbvVVBl9L1NV9Tb4/q1BeQ9hLZGykt4o/ZF5cAfykz/Op/aTs7HeWb2UjOI3Cjdksw2srA5bJJyo5Oao9A71NMuiEWfwpD0ScbDn03cpn5bqdQaBcuezcxkaSLUbqPJ4TEDRqP2QrQ9AOOTn5mvkumakD+b1CLHpJaZJ+pWZR+AFMlFAspZ6tnm7siPX2WTP4C4FW2lQ3K59pmhk9PDhaPH13TPn+VWFFBWx3y3MMnsk6hgzR7wu/wAN1OGBUke+PQ/IkEcFYfuyglJN5dXt0T1Ek5CfQIgUKPkK96QBb65dwLwtzbR3WPIOrmFiOMZI2k/OnagUrLu00mL4bKI/x7pP98mrq17O2cX6O0t05z7kSLz68L1qzooPKIAMAAD0HFeqKKAooooEPTX9i1qW1HEF/GbiMeQnTiUKP3lG8/MCnys972iYX0y+H/V7xVY+kcow/wA/1QPv51oVAUmd6+ivPYmaHi4tHFzCQMnMfJA8zlcnHmQtOdBFBW9m9WW7tYLlOksatj0JHK/Zsj7VZUkd1ieDHeWX6treSpGPSN8SKD88u1O9AUUUUBSPrXeIoma10+2kv7lDhxFxHH8pJSCAeD8sjGQeKmdq5p7l/wAn2bmMkA3NwP8AQxt+on/3nHT9kc8ZU1e6Jo0FpEsFtGsca+SjqfVj1ZvmeaDMjf3+pXy6dfsdOQR+K0ETAvcplgQJlJwBge6Oo356cNlt3X6SihRZIcebF2J+pLZrn3k28Cex30rmJ7a6hxIBn3HdVkV/RCucn5U6UGY613J2D4e0eW0lXlSjF1DDkEhzuyCPJhUjs52ivbK4j0/V9reKSttdpgLIcjCOMDDcgdAc4653Vo1UXbPs2t/bGEtskUiSGTGTHIvKsPl5EeYJoL2ikf8A51tMFy9q8+1kIXxCMxM3mFcZxg8EsAPQmrrWNXu0I9lsfaVOMP48ca4IB3c5O36A/LNB11/srZ3i7bm3jk4wGIw4/hcYYfY0gE3HZ6VN0j3GkSMFy/vPaMeB9Y/px14BxvaTc62+NtvYQ+viTSyEfZIwDj0zz6io+t9nNTu4JIJry0VJFKuqWrHg+YLTE56HOOCBQOscgYBlIIIBBHIIPQg+Yr1WWaJ2km0aSLTdSBa1AVLe+C7UIwCEkGTtCnK5zkBQSMe9WpA55HSg+0UUUCXrMu3XdP55ktrlPrgo+P8ADmnSkDtSf+ntH/gu/wD9Rp/oCiiigKKKKAooooFPvW04T6TeJ+zEZR/3REn/AJCPvV12av8Ax7S2n85IY3P1ZAT/ADNSNQEbIYpCMSgptJHvbgQQB58Zpc7utNuItLht5iY5k8WPcACVAlkCsAwIPugEZGMY4oGi5uUjXdI6ovqxCj8TSrrPeHaR7Y7Vhe3L58OG2YSEn1dlysa+pPlk4ODUm37DWu/xbkNeTft3REmPkiYEcY/hUUvdtezfsLDVtMiSOWAHx4YwESeHOXBAGAwxuzjyzyVAoOHZW8u7C9ZNTSNfylJ4kckbZWObAHs754B27QD5kcFsnGnUl9s7VNU0hpLcksY1uLcjhg6e8AP2X+JPlk1b9h9dF9Y291+s6e/8nXKvx6blP2xQXtU/azXVs7dpdu+QkRwx5wZZX4SMfU/gAT5VcVmHb7tWpvYIY1Yx2FxFcXs2PzcSkMoXplnIkJwOc9MkHaDp2S0VrWAiV/Enldpp5P2pHxnb6KAAoHkFFXdeIZVdVdSGVgCpHIIIyCD5jFRdZ1WK1gkuJ2CRRruY/wAgB6kkgAeZIFBn/f12hgh09rR/emuNuxf2Qjqxkb0GVAHqfkDSv3X9588UKx6gkj22SkdzgswKruKMACZQFBO4ZK8ZyCMcdb7BXeqT+0TZimuGaUCTOLa2TCRo4HHiuGDbfLY2cEkD5c9lpvBtI4pWAuInt4coVSC2B8Se6k5O15hg7cj3ZNpJIGA3DStVguYxNbypLGf1kII+h9D8jyKTNW1ObVmez099loPdub0chh5xWx6OxHV+gH1GcR0+ILcv4M72kFyu23COV8SNpWtlaXJ+EBJJGJ/Z427gR+oNG02K2gjgt1CRRqAgHp1z8ySSSepJJ86Cpk7D2DWa2LW6mBR7oPxBvNw3UPyfe/y4pT7t7yWwvJtDunLhQZbORv14j+oPpgnHkVkHQCtPrN++eyaKO21WEfnrKVWOON0bEAqSOcZwPoz+tBpFFR9PvEmijmjOUkRXU+oYAj+RqRQQNd0aG7ge3uEDxuMEeY9GU+TA8g0jd3muCz8fSr+4jWS1cLC8jqniwuCybdze8QBjA6AqPKtIrNu8PT4I9S027nijkimY2cyyIrg78tEcMCOHyc+goNDtruOQZjdXHqrAj+VdScdaVbzu20qT4rGEfwAx/wC4RUYd1WkZBNpkjpummYfg0hFBW6xqEEmvWLJNEVgt7l5CHUhBtx75B9zHXn50zR9t9NIyL+1+8yD+RbNTNN7OWduQ0FrDEwBAZI1U+9jPIGTnA/AVFPYvTdxY2FqSeuYIz/LbigD2103/AOftP/Hj/wCKuEveBpa9b+3+0gP9M1J/5G6b/wDT7P8A/Hi/4anQ6Pbp8FvCv0jUf0FAtv3o6VuCrdeI5yAsccrk4GeNqHNcrjtjey8WOlXD848S5K26/wAQVjvYdPIefpTnDAi/Cqrn0AH9KSdCvpbXV7qxnZjFdf2m0LHjOPzsak+YOW2joAT+tQfFs+0E2fEubK0U9DDE0rjnzEh25x/7FEnd5JNj23VL2b9pUZYY29QUQHj7/enuigpuz3ZW0sgfZoVViMFySzsOuC7EsR8s4q5oooCvjKCCCMg9RX2igQe7EG2mv9LOdttN4kOfKGcF1UeuDnJ9W+w+920Ps11qmnjhIrhZogOgSddwVfQLtx+NdJ08LtDE4OBc2LoRjq0UgbOfM7Tj7V20qdW1y9CHOy0t1fHk2+VgD89rCgcZHCgsegGT9qQ+5638SymvJBl764mmYEfq7ygT5gbW/vUw9vLoxabeyA4It5cH0JQgfzIr32Ks/B0+zixgrbxA/XYCf55oF6Wyv9OnzZxi509zlrcuiPbdSxhZyF8Lz2E4HQbRzUDtV2202W4s43uo3gjZriQRkybnj2rFGRGG3e9I0mOn5oH0q9715lXSL0uAQY9oBGfeZlVSBjqGZSPQgVf6XpEFuoWGGKMAY9xFXP4CgXU7ayTZFppt5KP2pFWCM/RpWBP92u2vQ3lxp9zG9vGjsmBFFMXLr1aMsY4wpYZTjOAxOeKaq8TyhFZm6KCT9AM0H5TGlTajdTQsBb+yQbFjPvbTEVhSHdxlmlYZPqzEDyrZ+6Dta06y2EzbpLUARyngzw52pJgnPTZzk5DKfmYHd1ao2k3moNGpluJZ7ncQM5jYugz1wske4DPXJrv2k0C4sG06/sYXne1hW1uIk5aWEKADhepByeAeSpxhTQahUTVdPS4hlgkGUlRkYfJgR+PNIK96jXGU07TbqeYHawkURpGfMO+WAYehx9anWuhatdjOoXq2yEcw2Q2sf4pn3MvmMLn60H3uXu2bTEic5e2llgbz+BsgD5BWUfanqs4sOybC2H5C1AQQSSvI7FRMXbhMK7chRsI9c+ZqbbdhrxwBeaxdyfKDbAD8iVyxH3FA6z3KIMu6qPViB/WknvltBPo87phjH4cyMpz8LLllI/cLc1P0/u40yJzJ7KsrkctOzTH1ziQkA58wKaTEpXYVG3GNuOMdMY6Yx5UFf2b1eO7tobiN1cOiklSDhiASpx0YE4IPIqzrMVsBpOtQLbjZZ6gHV4h8KTINwZB+qDlRjoMt5AAadQFFFFAUUUUBSZ3pxlLaO+jBMtlMk4A6sm4JImfJSjEn6U51C1qxE9vNAeksTxn/AGlK/wCdBKikDKGU5UgEH1B5Br3Sl3U6iZ9KtGOdyJ4TZ6gxEx8/ZQfvTbQFFFcri4SNS0jKijqzEAD6k8UHWq7Xtdt7OIzXUqxIOMseWPXCgcs3B4AJpV7Qd4qfoNKQX123AWPLRR5yA8kg93bny3D5kda6aB2Hczpf6nMbm7C+6mB4MBJziJcdR03ffGcGgppLe+1e4hvbfdp0VuJEikmj3TSCQKGYRMNqrgYByfM/Rt7GdkItPSQI7yyzPvlmlOZHPzPUgZJ58yT50x0UCX3xSkaTcKpw0hijB/jlQH/DmnGGMKqqOgAA+wxSZ3t6fczWcXssPjNHcxSPH5uik8D/AGiuflmo+g95sbzJa31tLY3L/Aso9xyeAFcgcn5gDPGc0HbvafMFpB5XF/bRH6Fy3Pyygp4pK7akPqWjQnHM88uPnFCSD+Jpo1PVre3XdcTRxL5GR1XP0yeaCbVR2vYiwvCOCLaYg/8AdtVM/eXp5LCF5bhl6iCGWT59Qm3+dVepdp7u/tpIrPSrjbPG8fiXLJAFDqV3hSWLgZzgdaC77sbMR6TZJgYMCsR5HxMufxLGo/ej2iFrp9x4cqrcOojiXeA+XYJlecggFmz5baqNM7CahLFHFfai8cUaKiwWX5sAKAoDSEbn4AyCOvnVd3hd3mn2ul3U1vb7ZkVWWQu7OD4iZOS3XGaDTdHsfAgihBLeHGibj1baoGT6k4zUyuNnLvjR/wBpQfxANdqDPO6Bin5TtznEOoTBfkCRwPwJ+9aHSJ2HOzVNahxj87BKPn4kRJ4+o6+eae6AooooEHvVi9/SG9NUth+JY/8Alp+pC72ZVUaWzEKq6rakknAAHiEkk9Bjzpz1DUYYF3zyxxL+1IwUfiSKCVRSPdd6mnhiluZruQfqW0LOfsThT9jX2Lt/K3K6RqWPLdCqn7gvxQO9FJ79tZx10m/+yxH+kvX5VXaj3kTRg7dG1FmxkBosL92Xfj8DQaDUDVNatrYA3FxFCD08R1XP0yeazG17ZT3wIuL+HSVzgxFSs5HI/SzBUXOM5QEjz+V92d7utIb+0A+3sxJM8svj7j88HY33BNAu93XbmwtPb4Z7lFT22V4TywaNzwVKg5Huk/cU13PexpCLn2sN8ljkJP8Ag/rTd7FFgDw0wOg2jA+nHFRZuz9o3xWsDfWJD/VaBAsO011qu6SG8g0+z3bV96N7pwOu4FisGfIfEOvIwTb23d1puQ9w0l5IP9JcztIfwyFPl5VcSdhNMbrYW32iQf0FfF7B6YP+oW33iU/1FBcabaQRJst0jRB+rGqqv4LxUuo9jYxQoI4Y0jQdFRQqj7AAVIoCiiigKrde0K3vIjDdRLIh6AjlT03Keqt8xVlRQZeO667W5hlTVpzHCZPC8RRJLGJFCOFdjtOV89vHUDPNOWn9jbKJt4gWSXzlmzLIfmXkJb8DV9RQfFUDgDA+VfaKKApX7z0B0m+B/wBQx/Dn/KmiqbthopvLOe1WTwzKu3eRuxyD0yM5xj70E3RzmCEjn82n+6KmVl+nX+r6UY4r2MXtl7sayWyZliwAq7kCgsOAPP8AizgG0/507csyR2WoyupwypbElfqCwI+9B80BiO0GpDPBt7ckfMKAM/Yn8acrvU4Yv0s0cf8AG6r/AFNZh+ULi/vJfyZa3FlLMka3V1dRhWjjUtgQpk5dhkZz+qOmNwvLLuh0xWLzJLcyE5Z55WJYnqTtKg/cGgnap3l6dEdkc3tMx+CK2BlZz6Ar7v4mqOHtlrcpzFou1D08WUI2P3t23B+WKfNI0O2tQVtoIoQevhoFz9SBk/erCgzjVeyN/q8CpqckVqiyF1ggUO2QCoaSVmIz7zcKMYPPPAkaP3SWEUnjTmW8kwAPaWDqMdPdwM8cYbI9MU/0UHOCBUAVFVVHQKAB+ArpRRQFFFFB8ZQeozXKC1RM7EVc9dqgZ+uOvWu1FAUUUUBRRRQFFFFAUUUUBRRRQFFFFAUUUUBRRRQFF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6" descr="data:image/jpeg;base64,/9j/4AAQSkZJRgABAQAAAQABAAD/2wCEAAkGBxMTEhQSEhMWFhQXFxoZGBgYGR0cHBkdHRoYGiAbGR0dHCggGBspHBgYIT0hJyksLy4uHx8zODMsNygtLiwBCgoKBQUFDgUFDisZExkrKysrKysrKysrKysrKysrKysrKysrKysrKysrKysrKysrKysrKysrKysrKysrKysrK//AABEIANQA7gMBIgACEQEDEQH/xAAcAAACAwEBAQEAAAAAAAAAAAAABgQFBwMCAQj/xABMEAACAQMDAQUGAQkEBQoHAAABAgMABBEFEiExBgcTQVEUIjJhcYGRFSMzQlJicqGxJJKiwUNTgrLSFhclRHODk8Lh8DRUVWOUs9H/xAAUAQEAAAAAAAAAAAAAAAAAAAAA/8QAFBEBAAAAAAAAAAAAAAAAAAAAAP/aAAwDAQACEQMRAD8A3GiiigKKKianqcNvGZbiVIkH6zsFH056n5UHW7ukiQySuqIoyzOwVQPUk8CkDXe+OwhCGHfcgth2jBCxjcVyzMPiO1iFHxAdQCCYRsJe0GJ5oxDYxiT2ZHBJnkIKrPIPdPhDghARnnJxTT2V7CWlnaR2pjSba4lZ5EUlpRn85g524yQPMDzJySC7qnbPUbi3luNPtvBtkUss86s0k3HHgQKD1OMM3u4Plg1VWmqdqFs/amjgbb73hPGfaJFJzzGmAMA/D7rYHQnrsFFBm9n3wW2xTdWt5bnA3s0JMaseCAwO4jPqo+lOuhdobW8TfazxygAE7Tyuem9fiQ8HggdDXbWtKiuoJLedd0Ui7WH8wR6EEAg+RArLNKjTs3cCOaSCS0uWwJMKtzFyceIo5liHQsOhycDhSGwUV5ikDAMpDKQCCDkEHkEEdRXqgKKKKAoqn7VdpbfT4GuLlsKOFUcs7eSoPM/yHUkCkK3XXtTPjrKumW/WJCu6Rx5FwRnH12/wnrQarRSB2M7U3SXbaXqoT2oLvhmThbhOc4HA3DBPAHAbgFeX+gKKKKAooooCiiigKKKKAooooCiiigKKKKCo7Va/HY27TyAtyFRB8UjscKi/Mnz8hk+VUuldjjLOl/qRE10vMUQ/Q23mBGP13B53nzwQBgGo+rWA1PUBE/NnYOrPg/pbkjITI/VjRgTg9Xwfk80HwCo+o6hFBGZZ5EijXqzsFA9OT5/KqDvA7aw6Xb+LIN8j5EUYOC7AdT6IOMnyyPMivy92q7VXWoS+LdSbjztQcIg9EXy+vJPmTQbtr3flYQkrbpJckeY/Np+LDd/hqs03v+haRVns3jjPV1kDlfnt2LkffPyPSsCooP2b2e7S2t8he0nSUDG4DIZc5xuUgMucHqOcH0rx2s7NQahbvb3C5B5Vh8UbeTqfIj+YyDwa/LPZfVLzS5ob5IpFRuAXVljmTgsgYjDDGDkZwcHyr9X6BrEV3bxXMJzHIu4eo8ip9GBBB+YNAod2urGD/oa5Twrq2X3CM7J4geJYySeeeV+uMYZVf6zfvG0xra9tNcjQyLbAx3CDqImDr4ijz2+I2R9PIEjQ7S5SVEkjYMjqGVh0ZSMgj5YNB1rIddiutZubnw7lrXTbJmTevWWVBlm4I91T5k4AxgZJxq99OEjZiwXAPLEAZxxyaRu6+G3fQoElIMUiyrLubbuLSSBwxyDzyOvSgX+6zS5tT8HU9SJkFuFitFJOCUxunbJO9ywHvHqwPouNgrjZ2yRIscSqkagBVUYAA6AAeVdqBL70dDea3S7th/a7JvHhP7QXBeM46hlHTzIA8zV92V16O+tYrqL4ZFyV81YcMp+YYEZ8+vnVsazLuUHOqeFj2P21/ZyvwkZbO3y27PCxig02iiigKKKKAooooCiiigKKKKAooooCuF9dpFG8sh2pGrOxPkFBJP4Cu9K/eTZTTWEscBjUkq0hkJCeGpDuGwMkELgjzBNBS9yWjS29gZLh2Mtw/jbWYkqrD3d2TwW95/8Aa55BrQiaUO66ydLJZp233F0faZieuZANgx+qBGEAXoOcYpruXwjH0Un8BQflu91ObXNWjZ1/Nl40CZ4ji3qp545JbOfMt5cClntRJuupSE2DICrjA2hQFIHoVAb71ad3F5JHdjwYnlmYL4SIM5dJYpgG/ZQ+EVLeQJPQVpug9zfhmG81O6T82Q80Zxs2IoCq0jEDA2jccYwMfvUCB2L7tLy9uFjkjeCEBXkkdcYVuQFB6uR0Hl1Pz0js/wB38Fhfve3Kww2a7oreOV/Ekd+EDkYILOA7hF5G4DHFa/bXCSIskbq6MMqykMrA+YI4I+dVFte2Nzcq0csUtxAr7dr7igYhHIAOOqhd2MjkZGSCFV290dNU0uVYQXbb4kGVKnemcABwNufeTnHDGkPuR1Cayu7jSLobSWZo/TegG8IfMFMP9FPrW1iQZ25GRyRnnH0pF70ofDbT75eHt7yNSw/1Up2OD9fdH3PrQOt9CXikQYyyMvPTkEc0m9z16PyYkD+7NaNJDOjdUZXY4OfLaRyOOoHSnms/uohH2hRIlIW6s2a6BA2OEJVGHrIPhP7pHqaCv7O6SurXF9fXERe1lCx2JnG4KAGV5I4jwgLAMCQD1561Uap3LMlmsNtKJ5jKpZ52ZI406sYkTO1iQoJOTtyBXzui7VWFoLuCS49nDXTmKCYuPDQYA3Mw2hvIgnPu81sUV0jIJFdWjIyHDAqR6gjgj50GaN2h1PTJZxeRSXtuIllEkMSxxw43bkB80CgdcngfPN52n7wY4I7b2SP2u4useDCjjOCud7YBwo+nryMEjpr3eFpEavFPdxSK6lGRMyhgQQVbwww5GRzWXdle0Wi6fqvjWssgtZbd1cujt4T71YBfc8TaQuPPk8n0DQV7N6nqC41O5W3gYe9a2nBYfsyykk/IqpIPqKd9M0+K3iSCBBHEgwqr0A/zOecnknJNK9r3nadL+geaf18K2nbH1/N1J/5cR5x7HqOPX2KbH1+HP8qBpopbHbvTx+kuVhP7M6tC392VVJ+1eT3gabkhbtHx18MNJj6+GpxQM1FQNG1q3u08S2mSVM4JQ5weuGHVTjyNT6AooooCiiigKKKKAooooCqvtTZPNZXUMX6SSCVEyce8yMo58uTVpRQZz3MK6W0huZAbmeeU7cjOIAkBCgcEKVxkeorRSM8VltloL2evo7TboJo7uaNCMLDuZGkAJOOS2fLyrUIJldVdCGVgGUg5BBGQQfMEUH5pt0fQtcCxEXCFtmyMhnKSYxGR1EoypA8yB5Gv0Bq2irdyW7yMWgj3OYSvuyOdvhs4Pkg3naR1YH9WlTvd7HQ3FrLdR2hlvEAKNEdrnBHxAA+KAo6YzgYBFOHZjUvabSCcvG5kjVmaLdsLY97buAYDdkYPI6HkUFmqgDAGB8qz/tJ2k03RYlUASXCCXwogQZB4r+IwZsfm0LYOT1A/WIp31GyE0ZjLyID1MblG+zLyPsayPU+6IQXvtcEIvLZi261kk2uN4IJV3yJMZLDcQc45J96gn9xeuNetqFzPtNy0sZZgCMRlWCIvogKNgdfXPWmDveb+wonO57q3VcDknxVPH2BqR2F0+RJLmV4JLdNlvbwxysrP4cCMAzFWYElpGGcnIAqv7VOt3qlra5HgWP8AbbpicKjAfmVY9Aer4J+HJoH+sv7Z3aHWrXF2IEjtJzcOrLuWPOSuSCVJIHI94ckYPNeJNWvtcLx2DG004OUa5ORLOB1EQwCq/cfM9Vq9se6jSY0C+yByAMs7uzMQMZPvYBPXAAHyoEK917SZc2ek6Sl7OwOHeLAGeN7yP+dOCRkkr1+IVP7L9ynuL+Ubh2QNvFtCzCJCc9WbknBxwAf3jWj9neyFnYiQWkRi8XG/Du3TOCN7HaeT0/yqhl7v7gyBhrOoADPBkB/oAp/u0Eq57HaRZW0srWNv4cSM7F0Ehwoz1k3Ek4/GqrsP3b26qLy9toWupfzhjEYWKAEDEaRD3MqAPeIJznnzPrXO7e4nheH8rXRVsZWYJIjYZWAIAXjKjz/zBj2cmqW8yWWqzJPbXm6FLiH83JHIULBCVC43BXAwCc458qB5u9RtLOMeJJDbxjoCVQfQDjJ+Qqq/5w9L5/t0HH73/vNcdM7s9KgO5bONm8zKWlyfXEhIB+gphi0e3UBVgiVR0AjUAfQAcUClrneBobx+Hc3EM0bfq+G0o+4VDg/OknTu2Oj6fOr6ZOUikkUXMLpMUKdPEjLIWV0yTt6MMjg7a2X8mQf6mP8AuL//ACvQ0+HGPCjx6bFx/Sgx1Li8u9Se70JLeOMrtlkMyFJ/NXmg/SRsMnqu7rzzgs8cXaODDs9leLgbohmJs85EbbVX05b8K99q+7lS/tult7JfJyNmFjl8yrrjAz69D+sD1Fx3f9rhfwt4ieFdQt4dxCeCj8jIB5CnB69CCOcZIQLLvMthIsF9FNYzngCdfcJ/ckHulf3jgU8VVdpuz8F9bvb3C5VhweNyHyZCRwwP/rkcUgdm9YudGlTT9UffaMdtredFX0jlyfcHpk+76leVDVKKKKAooooCiiigKKKKBA75tBaexa4hbZNbJK2f2onjKTJ8spz9vLqGrsu49jtVyM+zxHHnjYvOPSrKaIMpVgCrAgg9CDwQayzspaHTdWuIbmfdAlgGgkfjZbpKfcc+qFiM+YAPGcANVIpCOjSaORJYRzz2buTPar+cdCVOJYNxDMcgAoSc5z5Zp9VgRkHIPQ19oFEd5OnA4lmaB8cpPFLGw/vIAfsTXi470dIQZN6h5x7qyMfwVCfvTMrwXCMAY5o8lWHuuuRwVPUZHpUHVxZWlu000cKQQjf8C4UjgbRj4iSAAOckCgz7W+95nmigsIQFnYIl1chkiycZZVwCyruGSSPp6xNG0IanutopWewSbxL27+F7+46lUx8MK5HyA24zgNUqHRrntEonvc2tgCWtokC+K/BAlZ2BwOemMH06Mb/SeyOoWMQgsr6Awr8Ec1qPM5JZ43BYnJ5xQO1napEixRIERAFVVGAAPICu1KEdzrifHBYTf9nLLHnn0dGxx8z9a7p2hvV/S6VN5Z8GaCQf4nQn8KBoopbj7ZwAos8VzbliFHjQOqhicBTIAYwc8fFipGqdsLC3cxT3cKSDqhcbl4z7wHK8EHmgvKWu3zBYIXPGy8tDn0/tMSn/AAlh96nWPaiym/RXdu59FlQn8M5qD3gaZLdWLxW5Hi74XT3gB7k0bk58uFJoGWio1xfxJ8cqLgZO5gOPXk1V3HbPTk4a+tgfTxkP9DQXtFLMfeDpbHAv7f7uB/M8VfWV/FMu+GVJF/aRgw/EHFBIrPtet1stZtb5TtjvP7JOPIyYzE2OmSVC58gPma63Pb+Wd3j0mya+EbbXm3rFCD6I7cSH6ccgjIIrlqL6tdJ4cul2gAdXXxbksAyHKkBFznPz9QeDQaDUDXdHhu4JLedd0cgwR5j0ZfRgeQfWkS4tu07nIm0+L91Q5/3kb+tdLfRe0b8S6laxD9qKEOw+gaNRQTu6jWfEtns5ZQ9xZSPbv+0VRiqPjrjAxn92nisq1DuvktCb/TbmZ79WMjCZlK3GTl0YKq43fM/h8QfOyXaKK/tluIuP1ZEPxRyDG5G+Yz9wQfOguaKKKAooooCiiigKz7ve0ZJ0stzMha7jgd04bwp8o6D6nb1BHFaDS72/7PtfWUsEbbJfdeJs4xIh3Lz5ZIxnyznyoM10ftXc6LOLbVJHa1SB47YImWfwpdqE5xgmPpzjGwHkGu2p9q77VVeSyf2TS1xFcTS7FkGRvkcck+6uEAU8lx65W0bvMka0EMcDNrG/2c22OVkwcy4/1Qxu9BwCce9XG17MxTTw6Skry29qxutQLkEyzOQY4nYAbsnexHPC4JyBQKdtoPhQTX63tzpmlu6m3iRpDLMdu0Pt3DBfbuHXj0UA19mOuapbW8b2jz28UviF5NsDXKA+6HBYD4dwyueo5JGT+gDGpABAwOnHT6ele6Bd7EdqYb+AtGjQvE3hywOMNEw42kYHHHHA6EYBBAYqzzu5kWbUdZu48eC80MSkdGaJGVz8+SDn96tDoCiiigUtR16U6xa2ELAIsMk9zwCSuNkagn4ffIY456eXW3uezNlI7PJZ2zuxyzNDGWY+pJXJNLXYWLxtR1W+PI8ZbWPPkIFAfH7pbB+1PdBQy9itNbrYWv8A4MY/otV113YaTIMNZIB+4zp+OxhkfKm+igS7bup0hDuWyUnp70krj8GcirKLsJpigAWFtx6xK39Qc0xUUFI/Y/TiMGwtcf8AYR/8NKXbfu0gMEk2noLe4VCSsZZUmQA7onRTtIYEjpz0PFaRRQU3Y2+gnsrea2RY4XQFUQABD0ZcDjIYMPqKuaR+7qIW8+p2IzthuhLGPJY7hA6qo6BQQ3TzzTxQFFFFAVnutp+Sr8X68WV2wjvF/VilJAS4x5An3WPzzySK0Ko+oWUc8TwyqGjkUqynzBGD9PrQSBRSl3dXMginspn3yWUxgDE+88W1XiduODsYL/s020BRRRQFFFFAUUUUGa6jBD/yhjnSZIWiiSO4JKjxZJtwhhAPWQqu7gZ2hftYd0cA9nuZzzJPe3DufPIcqB9OM/c0vd4Ol2lnq1lqL280m9pWkEQMheVEjEICk4U5yRjGSPlUbQ9U1PS5LiWbTZXs7mZpwsTB3ty5JIIGT02gg4GRwfKg2SlLvN1p7ez2Qf8AxFzIttD8nlyN3HTC7jn1xS3b97Mt0B+TtKupyTt3PhY1bGfecblHl1Iok0TU2mg1DUVa5MLb47K1KBYjjhm3sPFYfIk56Ejigd+x3Z2OwtIrWPnYMs2Mb3PLMfqfLyGB5VdUmv3lWUYX2pbm0LHAFxbyrz6bgpX+dM2m6rBcLvgmjlX1jcMP5HigmVG1K9WGGWZ/hjRnb6KpY/yFSaTO+K7MWj3jDqVVPs8iIf5MaCZ3aWbR6bbmT9JKDPISMEtMxlOfn74H2pnqPp6ARRgDACKAPQACpFAUUUUBRRRQFFcLi8jT45EX+JgP6mq2ftZYIcPfWqn0aeMH8C1BRaZ7mv3i5/TWcEoB6nY7R5Hy5/nTtSJd9sNJF2l0t0JJlgeLbCrSlkd4358NTjBj88D3jnqKlQ9vDI22DTdQk/eMIjX+9K6/WgcaKi6bdPIm54ZITn4JDGW+v5t3XH3zUfX9Qlgj8WK3a4CnLojASbMHJjUjEjDj3MjPlk4BCwdwASSAAMknoB6mlDVu8izjbwbcteXB+GG2HiE/Vh7qgefOR6VJv9LstZt4ZGd5LY5cKjsiuemJAMHKkHjjBzVtomg21omy1gjiXjOxQC2P2m6sfmSaDN27BahI8+reP7PqbkPHDGQYwqqFEMp/0hKqoz8OfXPD12G7SrqFos+3ZICUmjPWOReGUjqPIjPOCKYKzmFvyfrzR/Db6mm8eguI/ix6bgcn1Z1oNGooooCiiigKKKKApQ71NeNpp8nhk+PORBCACTvkyMgAE5C7iOOoA86b6zXtxrFp+VdL8a6hWOD2iSQFx7rhECb+fdOSSM9cGgc+yWlRWtnbwQENGkYww6Pn3i+RwdxJb71b1mtl3haZaTTIL6N7ZiXRVWRmidjlkXahDREksOfdO4dCAtja96+nSnERnk/gt5Wx+C0EPU7EX3aCNJfegsbcS7DyDNIx25H0Ct9UHrTTq3ZCxueZrWJm498Ltk46YkXDj8aQtK7VGC+1G6On6lILloRGEtXxsij25O/aVyzMcfKrWbvVVBl9L1NV9Tb4/q1BeQ9hLZGykt4o/ZF5cAfykz/Op/aTs7HeWb2UjOI3Cjdksw2srA5bJJyo5Oao9A71NMuiEWfwpD0ScbDn03cpn5bqdQaBcuezcxkaSLUbqPJ4TEDRqP2QrQ9AOOTn5mvkumakD+b1CLHpJaZJ+pWZR+AFMlFAspZ6tnm7siPX2WTP4C4FW2lQ3K59pmhk9PDhaPH13TPn+VWFFBWx3y3MMnsk6hgzR7wu/wAN1OGBUke+PQ/IkEcFYfuyglJN5dXt0T1Ek5CfQIgUKPkK96QBb65dwLwtzbR3WPIOrmFiOMZI2k/OnagUrLu00mL4bKI/x7pP98mrq17O2cX6O0t05z7kSLz68L1qzooPKIAMAAD0HFeqKKAooooEPTX9i1qW1HEF/GbiMeQnTiUKP3lG8/MCnys972iYX0y+H/V7xVY+kcow/wA/1QPv51oVAUmd6+ivPYmaHi4tHFzCQMnMfJA8zlcnHmQtOdBFBW9m9WW7tYLlOksatj0JHK/Zsj7VZUkd1ieDHeWX6treSpGPSN8SKD88u1O9AUUUUBSPrXeIoma10+2kv7lDhxFxHH8pJSCAeD8sjGQeKmdq5p7l/wAn2bmMkA3NwP8AQxt+on/3nHT9kc8ZU1e6Jo0FpEsFtGsca+SjqfVj1ZvmeaDMjf3+pXy6dfsdOQR+K0ETAvcplgQJlJwBge6Oo356cNlt3X6SihRZIcebF2J+pLZrn3k28Cex30rmJ7a6hxIBn3HdVkV/RCucn5U6UGY613J2D4e0eW0lXlSjF1DDkEhzuyCPJhUjs52ivbK4j0/V9reKSttdpgLIcjCOMDDcgdAc4653Vo1UXbPs2t/bGEtskUiSGTGTHIvKsPl5EeYJoL2ikf8A51tMFy9q8+1kIXxCMxM3mFcZxg8EsAPQmrrWNXu0I9lsfaVOMP48ca4IB3c5O36A/LNB11/srZ3i7bm3jk4wGIw4/hcYYfY0gE3HZ6VN0j3GkSMFy/vPaMeB9Y/px14BxvaTc62+NtvYQ+viTSyEfZIwDj0zz6io+t9nNTu4JIJry0VJFKuqWrHg+YLTE56HOOCBQOscgYBlIIIBBHIIPQg+Yr1WWaJ2km0aSLTdSBa1AVLe+C7UIwCEkGTtCnK5zkBQSMe9WpA55HSg+0UUUCXrMu3XdP55ktrlPrgo+P8ADmnSkDtSf+ntH/gu/wD9Rp/oCiiigKKKKAooooFPvW04T6TeJ+zEZR/3REn/AJCPvV12av8Ax7S2n85IY3P1ZAT/ADNSNQEbIYpCMSgptJHvbgQQB58Zpc7utNuItLht5iY5k8WPcACVAlkCsAwIPugEZGMY4oGi5uUjXdI6ovqxCj8TSrrPeHaR7Y7Vhe3L58OG2YSEn1dlysa+pPlk4ODUm37DWu/xbkNeTft3REmPkiYEcY/hUUvdtezfsLDVtMiSOWAHx4YwESeHOXBAGAwxuzjyzyVAoOHZW8u7C9ZNTSNfylJ4kckbZWObAHs754B27QD5kcFsnGnUl9s7VNU0hpLcksY1uLcjhg6e8AP2X+JPlk1b9h9dF9Y291+s6e/8nXKvx6blP2xQXtU/azXVs7dpdu+QkRwx5wZZX4SMfU/gAT5VcVmHb7tWpvYIY1Yx2FxFcXs2PzcSkMoXplnIkJwOc9MkHaDp2S0VrWAiV/Enldpp5P2pHxnb6KAAoHkFFXdeIZVdVdSGVgCpHIIIyCD5jFRdZ1WK1gkuJ2CRRruY/wAgB6kkgAeZIFBn/f12hgh09rR/emuNuxf2Qjqxkb0GVAHqfkDSv3X9588UKx6gkj22SkdzgswKruKMACZQFBO4ZK8ZyCMcdb7BXeqT+0TZimuGaUCTOLa2TCRo4HHiuGDbfLY2cEkD5c9lpvBtI4pWAuInt4coVSC2B8Se6k5O15hg7cj3ZNpJIGA3DStVguYxNbypLGf1kII+h9D8jyKTNW1ObVmez099loPdub0chh5xWx6OxHV+gH1GcR0+ILcv4M72kFyu23COV8SNpWtlaXJ+EBJJGJ/Z427gR+oNG02K2gjgt1CRRqAgHp1z8ySSSepJJ86Cpk7D2DWa2LW6mBR7oPxBvNw3UPyfe/y4pT7t7yWwvJtDunLhQZbORv14j+oPpgnHkVkHQCtPrN++eyaKO21WEfnrKVWOON0bEAqSOcZwPoz+tBpFFR9PvEmijmjOUkRXU+oYAj+RqRQQNd0aG7ge3uEDxuMEeY9GU+TA8g0jd3muCz8fSr+4jWS1cLC8jqniwuCybdze8QBjA6AqPKtIrNu8PT4I9S027nijkimY2cyyIrg78tEcMCOHyc+goNDtruOQZjdXHqrAj+VdScdaVbzu20qT4rGEfwAx/wC4RUYd1WkZBNpkjpummYfg0hFBW6xqEEmvWLJNEVgt7l5CHUhBtx75B9zHXn50zR9t9NIyL+1+8yD+RbNTNN7OWduQ0FrDEwBAZI1U+9jPIGTnA/AVFPYvTdxY2FqSeuYIz/LbigD2103/AOftP/Hj/wCKuEveBpa9b+3+0gP9M1J/5G6b/wDT7P8A/Hi/4anQ6Pbp8FvCv0jUf0FAtv3o6VuCrdeI5yAsccrk4GeNqHNcrjtjey8WOlXD848S5K26/wAQVjvYdPIefpTnDAi/Cqrn0AH9KSdCvpbXV7qxnZjFdf2m0LHjOPzsak+YOW2joAT+tQfFs+0E2fEubK0U9DDE0rjnzEh25x/7FEnd5JNj23VL2b9pUZYY29QUQHj7/enuigpuz3ZW0sgfZoVViMFySzsOuC7EsR8s4q5oooCvjKCCCMg9RX2igQe7EG2mv9LOdttN4kOfKGcF1UeuDnJ9W+w+920Ps11qmnjhIrhZogOgSddwVfQLtx+NdJ08LtDE4OBc2LoRjq0UgbOfM7Tj7V20qdW1y9CHOy0t1fHk2+VgD89rCgcZHCgsegGT9qQ+5638SymvJBl764mmYEfq7ygT5gbW/vUw9vLoxabeyA4It5cH0JQgfzIr32Ks/B0+zixgrbxA/XYCf55oF6Wyv9OnzZxi509zlrcuiPbdSxhZyF8Lz2E4HQbRzUDtV2202W4s43uo3gjZriQRkybnj2rFGRGG3e9I0mOn5oH0q9715lXSL0uAQY9oBGfeZlVSBjqGZSPQgVf6XpEFuoWGGKMAY9xFXP4CgXU7ayTZFppt5KP2pFWCM/RpWBP92u2vQ3lxp9zG9vGjsmBFFMXLr1aMsY4wpYZTjOAxOeKaq8TyhFZm6KCT9AM0H5TGlTajdTQsBb+yQbFjPvbTEVhSHdxlmlYZPqzEDyrZ+6Dta06y2EzbpLUARyngzw52pJgnPTZzk5DKfmYHd1ao2k3moNGpluJZ7ncQM5jYugz1wske4DPXJrv2k0C4sG06/sYXne1hW1uIk5aWEKADhepByeAeSpxhTQahUTVdPS4hlgkGUlRkYfJgR+PNIK96jXGU07TbqeYHawkURpGfMO+WAYehx9anWuhatdjOoXq2yEcw2Q2sf4pn3MvmMLn60H3uXu2bTEic5e2llgbz+BsgD5BWUfanqs4sOybC2H5C1AQQSSvI7FRMXbhMK7chRsI9c+ZqbbdhrxwBeaxdyfKDbAD8iVyxH3FA6z3KIMu6qPViB/WknvltBPo87phjH4cyMpz8LLllI/cLc1P0/u40yJzJ7KsrkctOzTH1ziQkA58wKaTEpXYVG3GNuOMdMY6Yx5UFf2b1eO7tobiN1cOiklSDhiASpx0YE4IPIqzrMVsBpOtQLbjZZ6gHV4h8KTINwZB+qDlRjoMt5AAadQFFFFAUUUUBSZ3pxlLaO+jBMtlMk4A6sm4JImfJSjEn6U51C1qxE9vNAeksTxn/AGlK/wCdBKikDKGU5UgEH1B5Br3Sl3U6iZ9KtGOdyJ4TZ6gxEx8/ZQfvTbQFFFcri4SNS0jKijqzEAD6k8UHWq7Xtdt7OIzXUqxIOMseWPXCgcs3B4AJpV7Qd4qfoNKQX123AWPLRR5yA8kg93bny3D5kda6aB2Hczpf6nMbm7C+6mB4MBJziJcdR03ffGcGgppLe+1e4hvbfdp0VuJEikmj3TSCQKGYRMNqrgYByfM/Rt7GdkItPSQI7yyzPvlmlOZHPzPUgZJ58yT50x0UCX3xSkaTcKpw0hijB/jlQH/DmnGGMKqqOgAA+wxSZ3t6fczWcXssPjNHcxSPH5uik8D/AGiuflmo+g95sbzJa31tLY3L/Aso9xyeAFcgcn5gDPGc0HbvafMFpB5XF/bRH6Fy3Pyygp4pK7akPqWjQnHM88uPnFCSD+Jpo1PVre3XdcTRxL5GR1XP0yeaCbVR2vYiwvCOCLaYg/8AdtVM/eXp5LCF5bhl6iCGWT59Qm3+dVepdp7u/tpIrPSrjbPG8fiXLJAFDqV3hSWLgZzgdaC77sbMR6TZJgYMCsR5HxMufxLGo/ej2iFrp9x4cqrcOojiXeA+XYJlecggFmz5baqNM7CahLFHFfai8cUaKiwWX5sAKAoDSEbn4AyCOvnVd3hd3mn2ul3U1vb7ZkVWWQu7OD4iZOS3XGaDTdHsfAgihBLeHGibj1baoGT6k4zUyuNnLvjR/wBpQfxANdqDPO6Bin5TtznEOoTBfkCRwPwJ+9aHSJ2HOzVNahxj87BKPn4kRJ4+o6+eae6AooooEHvVi9/SG9NUth+JY/8Alp+pC72ZVUaWzEKq6rakknAAHiEkk9Bjzpz1DUYYF3zyxxL+1IwUfiSKCVRSPdd6mnhiluZruQfqW0LOfsThT9jX2Lt/K3K6RqWPLdCqn7gvxQO9FJ79tZx10m/+yxH+kvX5VXaj3kTRg7dG1FmxkBosL92Xfj8DQaDUDVNatrYA3FxFCD08R1XP0yeazG17ZT3wIuL+HSVzgxFSs5HI/SzBUXOM5QEjz+V92d7utIb+0A+3sxJM8svj7j88HY33BNAu93XbmwtPb4Z7lFT22V4TywaNzwVKg5Huk/cU13PexpCLn2sN8ljkJP8Ag/rTd7FFgDw0wOg2jA+nHFRZuz9o3xWsDfWJD/VaBAsO011qu6SG8g0+z3bV96N7pwOu4FisGfIfEOvIwTb23d1puQ9w0l5IP9JcztIfwyFPl5VcSdhNMbrYW32iQf0FfF7B6YP+oW33iU/1FBcabaQRJst0jRB+rGqqv4LxUuo9jYxQoI4Y0jQdFRQqj7AAVIoCiiigKrde0K3vIjDdRLIh6AjlT03Keqt8xVlRQZeO667W5hlTVpzHCZPC8RRJLGJFCOFdjtOV89vHUDPNOWn9jbKJt4gWSXzlmzLIfmXkJb8DV9RQfFUDgDA+VfaKKApX7z0B0m+B/wBQx/Dn/KmiqbthopvLOe1WTwzKu3eRuxyD0yM5xj70E3RzmCEjn82n+6KmVl+nX+r6UY4r2MXtl7sayWyZliwAq7kCgsOAPP8AizgG0/507csyR2WoyupwypbElfqCwI+9B80BiO0GpDPBt7ckfMKAM/Yn8acrvU4Yv0s0cf8AG6r/AFNZh+ULi/vJfyZa3FlLMka3V1dRhWjjUtgQpk5dhkZz+qOmNwvLLuh0xWLzJLcyE5Z55WJYnqTtKg/cGgnap3l6dEdkc3tMx+CK2BlZz6Ar7v4mqOHtlrcpzFou1D08WUI2P3t23B+WKfNI0O2tQVtoIoQevhoFz9SBk/erCgzjVeyN/q8CpqckVqiyF1ggUO2QCoaSVmIz7zcKMYPPPAkaP3SWEUnjTmW8kwAPaWDqMdPdwM8cYbI9MU/0UHOCBUAVFVVHQKAB+ArpRRQFFFFB8ZQeozXKC1RM7EVc9dqgZ+uOvWu1FAUUUUBRRRQFFFFAUUUUBRRRQFFFFAUUUUBRRRQFF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6" name="Picture 8" descr="https://encrypted-tbn3.gstatic.com/images?q=tbn:ANd9GcSxwMg69f6OpQYKZXycaeNFoZsisebs24ewrw5g04bqfZEP3zcx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Akronym2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58616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M.O.S.E.S.</a:t>
            </a:r>
          </a:p>
          <a:p>
            <a:r>
              <a:rPr lang="de-DE" dirty="0" smtClean="0"/>
              <a:t>M eine</a:t>
            </a:r>
          </a:p>
          <a:p>
            <a:r>
              <a:rPr lang="de-DE" dirty="0" smtClean="0"/>
              <a:t>O </a:t>
            </a:r>
            <a:r>
              <a:rPr lang="de-DE" dirty="0" err="1" smtClean="0"/>
              <a:t>rts</a:t>
            </a:r>
            <a:r>
              <a:rPr lang="de-DE" dirty="0" smtClean="0"/>
              <a:t>-</a:t>
            </a:r>
          </a:p>
          <a:p>
            <a:r>
              <a:rPr lang="de-DE" dirty="0" smtClean="0"/>
              <a:t>S </a:t>
            </a:r>
            <a:r>
              <a:rPr lang="de-DE" dirty="0" err="1" smtClean="0"/>
              <a:t>uche</a:t>
            </a:r>
            <a:endParaRPr lang="de-DE" dirty="0" smtClean="0"/>
          </a:p>
          <a:p>
            <a:r>
              <a:rPr lang="de-DE" dirty="0" smtClean="0"/>
              <a:t>E </a:t>
            </a:r>
            <a:r>
              <a:rPr lang="de-DE" dirty="0" err="1" smtClean="0"/>
              <a:t>uropa</a:t>
            </a:r>
            <a:endParaRPr lang="de-DE" dirty="0" smtClean="0"/>
          </a:p>
          <a:p>
            <a:r>
              <a:rPr lang="de-DE" dirty="0" smtClean="0"/>
              <a:t>S </a:t>
            </a:r>
            <a:r>
              <a:rPr lang="de-DE" dirty="0" err="1" smtClean="0"/>
              <a:t>chule</a:t>
            </a:r>
            <a:endParaRPr lang="de-DE" dirty="0"/>
          </a:p>
        </p:txBody>
      </p:sp>
      <p:pic>
        <p:nvPicPr>
          <p:cNvPr id="1026" name="Picture 2" descr="https://encrypted-tbn1.gstatic.com/images?q=tbn:ANd9GcRRb0y9Db1nstR-yxmSUALt4MxWSTK21PDcgIv3opa8MoUcLd24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240281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 suchen einen Raum?</a:t>
            </a:r>
          </a:p>
          <a:p>
            <a:r>
              <a:rPr lang="de-DE" dirty="0" smtClean="0"/>
              <a:t>Wir drucken Ihren persönlichen Lageplan.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2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257829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               	</a:t>
            </a:r>
            <a:r>
              <a:rPr lang="de-DE" dirty="0" smtClean="0">
                <a:solidFill>
                  <a:srgbClr val="FF6600"/>
                </a:solidFill>
                <a:latin typeface="Bauhaus 93" pitchFamily="82" charset="0"/>
              </a:rPr>
              <a:t>M.O.S.E.S.-</a:t>
            </a:r>
            <a:br>
              <a:rPr lang="de-DE" dirty="0" smtClean="0">
                <a:solidFill>
                  <a:srgbClr val="FF6600"/>
                </a:solidFill>
                <a:latin typeface="Bauhaus 93" pitchFamily="82" charset="0"/>
              </a:rPr>
            </a:br>
            <a:r>
              <a:rPr lang="de-DE" dirty="0" smtClean="0">
                <a:solidFill>
                  <a:srgbClr val="FF6600"/>
                </a:solidFill>
                <a:latin typeface="Bauhaus 93" pitchFamily="82" charset="0"/>
              </a:rPr>
              <a:t>M</a:t>
            </a:r>
            <a:r>
              <a:rPr lang="de-DE" dirty="0" smtClean="0">
                <a:solidFill>
                  <a:srgbClr val="00B0F0"/>
                </a:solidFill>
                <a:latin typeface="Bauhaus 93" pitchFamily="82" charset="0"/>
              </a:rPr>
              <a:t>eine</a:t>
            </a:r>
            <a:r>
              <a:rPr lang="de-DE" dirty="0" smtClean="0">
                <a:latin typeface="Bauhaus 93" pitchFamily="82" charset="0"/>
              </a:rPr>
              <a:t> </a:t>
            </a:r>
            <a:r>
              <a:rPr lang="de-DE" dirty="0" err="1" smtClean="0">
                <a:solidFill>
                  <a:srgbClr val="FF6600"/>
                </a:solidFill>
                <a:latin typeface="Bauhaus 93" pitchFamily="82" charset="0"/>
              </a:rPr>
              <a:t>O</a:t>
            </a:r>
            <a:r>
              <a:rPr lang="de-DE" dirty="0" err="1" smtClean="0">
                <a:solidFill>
                  <a:srgbClr val="00B0F0"/>
                </a:solidFill>
                <a:latin typeface="Bauhaus 93" pitchFamily="82" charset="0"/>
              </a:rPr>
              <a:t>rts</a:t>
            </a:r>
            <a:r>
              <a:rPr lang="de-DE" dirty="0" err="1" smtClean="0">
                <a:solidFill>
                  <a:srgbClr val="FF6600"/>
                </a:solidFill>
                <a:latin typeface="Bauhaus 93" pitchFamily="82" charset="0"/>
              </a:rPr>
              <a:t>S</a:t>
            </a:r>
            <a:r>
              <a:rPr lang="de-DE" dirty="0" err="1" smtClean="0">
                <a:solidFill>
                  <a:srgbClr val="00B0F0"/>
                </a:solidFill>
                <a:latin typeface="Bauhaus 93" pitchFamily="82" charset="0"/>
              </a:rPr>
              <a:t>uche</a:t>
            </a:r>
            <a:endParaRPr lang="de-DE" dirty="0">
              <a:solidFill>
                <a:srgbClr val="00B0F0"/>
              </a:solidFill>
              <a:latin typeface="Bauhaus 93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494" y="2132856"/>
            <a:ext cx="3039848" cy="106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68840"/>
            <a:ext cx="1512168" cy="149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724128" y="5009184"/>
            <a:ext cx="2520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Courier New" pitchFamily="49" charset="0"/>
                <a:cs typeface="Courier New" pitchFamily="49" charset="0"/>
              </a:rPr>
              <a:t>Powered</a:t>
            </a:r>
            <a:r>
              <a:rPr lang="de-DE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de-DE" sz="1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© LK Informatik 2012-2014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99592" y="3501008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Bauhaus 93" pitchFamily="82" charset="0"/>
              </a:rPr>
              <a:t>Sie suchen einen Raum?</a:t>
            </a:r>
          </a:p>
          <a:p>
            <a:r>
              <a:rPr lang="de-DE" sz="2800" dirty="0" smtClean="0">
                <a:latin typeface="Bauhaus 93" pitchFamily="82" charset="0"/>
              </a:rPr>
              <a:t>Wir drucken Ihren persönlichen Lageplan!</a:t>
            </a:r>
            <a:endParaRPr lang="de-DE" sz="2800" dirty="0">
              <a:latin typeface="Bauhaus 93" pitchFamily="8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11560" y="8137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R241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78152" y="8137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R200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9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Bildschirmpräsentation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ProjektX</vt:lpstr>
      <vt:lpstr>Plakat: Elemente</vt:lpstr>
      <vt:lpstr>Akronym1</vt:lpstr>
      <vt:lpstr>Akronym2</vt:lpstr>
      <vt:lpstr>PowerPoint-Präsentation</vt:lpstr>
      <vt:lpstr>                M.O.S.E.S.- Meine OrtsSuche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ProjektX</dc:title>
  <dc:creator>admin</dc:creator>
  <cp:lastModifiedBy>Ruth</cp:lastModifiedBy>
  <cp:revision>5</cp:revision>
  <cp:lastPrinted>2013-11-17T09:36:48Z</cp:lastPrinted>
  <dcterms:created xsi:type="dcterms:W3CDTF">2013-11-17T09:00:26Z</dcterms:created>
  <dcterms:modified xsi:type="dcterms:W3CDTF">2013-11-17T09:38:46Z</dcterms:modified>
</cp:coreProperties>
</file>