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0711-253B-5F16-2E93-6BC57B10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C2F5-AB51-66B4-279F-8B2F2CF6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751E-5019-1749-50C9-3860897E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C4B5-77E3-F9BD-D053-14D5306F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3E37-E4E4-E424-CC9D-F256DB49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0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D2E9-A928-8319-21BF-CF661583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75EA0-4855-88F1-96F0-AE9DEB55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4BA9-2AF0-E8B8-5F0D-0B531BA3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E878-A1A2-3B94-D66D-411F9376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052D-C8F8-91BA-831A-BE03B194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0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F74C6-28CF-AFB9-B67C-016C9BA7A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E94D-0872-B082-FE51-53222A54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A9DF-1758-460E-0861-3289272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85A4-30DA-355A-0249-F9343251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BA3F-4701-B227-D04D-9A25FFD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34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5221-2088-6DDE-9D65-DFEDFDBA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2F13-ED2A-F409-C1DD-377618F8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4D1B-0336-D4DA-CD3C-5BD6CB3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6023-C35E-228E-DB92-FE15C4B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FD94-BECE-534F-0BAC-A1F8ED7D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84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EA31-2474-866C-4483-03D182C2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FEE4-9F6C-3015-3816-0BED9726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A23B-3634-C9B6-CFBC-694AC00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E00B-F519-64D3-4794-417F0BF1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4368-DA2F-153D-C610-DE4CEE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39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BBDE-ACCF-467A-B6BB-CC2D7CF6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AA92-E2B6-B9BC-6A70-1623A126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FE3F-C8F2-26CA-8A8B-1FBBF17F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0C51C-B095-12DD-3AD7-329CCD33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8B7C-523D-1B85-5404-85B9C93A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BB0A6-0FA2-00AB-D8E5-B9A21BC9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23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AF7F-2E4A-0946-E7F3-7C696B7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AD70-9019-5851-0A8F-E79468ED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0A24-24DA-4C4E-1588-2E4A3C71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CDF88-D404-96ED-1CF6-E8F29AAE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D64C7-30A4-7BE4-2C88-E3DE75557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B13CA-49C5-EBE8-6177-5EC6CED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D810B-ED42-CE28-8AC6-88FB5CC5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05C17-32A2-08C2-002E-349DFF36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15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1434-8DCF-737D-6FCF-03D1B746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CF1A5-D7AF-FC56-E269-70F9F425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1ACB9-A07B-8B13-8243-79134AD0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3FB3-B7A9-677C-5526-2579A826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08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958A1-A142-AF14-E6AA-ECCFADF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0A8EA-46A3-789E-F2B2-E3EF2B39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43FC-C761-00C2-4D4D-C80E548F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08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DADC-845F-85DE-7240-B9BDE1A3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AC4D-A625-BDFF-E7CA-132D4175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545D-083C-49DC-E0F7-3045DBCD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D6C7-3B3E-2159-43E7-6E36722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17ED-F323-C2F6-A9C1-79045A3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19269-664B-2556-ECD8-13554381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73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9899-F624-D23D-8D3B-3E123902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05508-8EDA-3487-300A-90007393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D7C0E-46A8-72A5-F558-55A1C95E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3064-9BF8-84E0-675F-0D697EBE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1639-BE3C-2051-7219-2AAD0C6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6D8C3-345F-9A61-4346-9AF80C2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437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CCD44-9B94-173B-B014-116E8B95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ABFB-F831-D8B8-C67D-6C3B8139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AD41-80F4-3134-A7BE-29F16F05E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374E-F5C8-48B1-936E-0BFE45A95FF0}" type="datetimeFigureOut">
              <a:rPr lang="hr-HR" smtClean="0"/>
              <a:t>17.01.2024.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9641-2E63-6A71-D964-7F5C6A6D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5B4F-0A2B-54D9-B3FF-EA81919C2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2505-C4B9-4AF6-8BE9-2D19E3F5852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7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DDCE-ACB0-E57D-BD01-5F7FD3EF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8FE7E-DD00-0999-3DFB-A866CFBA4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152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Javornik</dc:creator>
  <cp:lastModifiedBy>Valeria Javornik</cp:lastModifiedBy>
  <cp:revision>1</cp:revision>
  <dcterms:created xsi:type="dcterms:W3CDTF">2024-01-17T16:59:20Z</dcterms:created>
  <dcterms:modified xsi:type="dcterms:W3CDTF">2024-01-17T16:59:50Z</dcterms:modified>
</cp:coreProperties>
</file>