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X9KXb9E0FKBOskAy8JcGZ7Amd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49CD1E-5849-4272-9866-4CEE8E1D65D7}">
  <a:tblStyle styleId="{D849CD1E-5849-4272-9866-4CEE8E1D65D7}" styleName="Table_0">
    <a:wholeTbl>
      <a:tcTxStyle b="off" i="off">
        <a:font>
          <a:latin typeface="Segoe UI"/>
          <a:ea typeface="Segoe UI"/>
          <a:cs typeface="Segoe U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1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40084c21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g140084c218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3" name="Google Shape;7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5" name="Google Shape;7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0" name="Google Shape;790;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bg>
      <p:bgPr>
        <a:gradFill>
          <a:gsLst>
            <a:gs pos="0">
              <a:schemeClr val="accent1"/>
            </a:gs>
            <a:gs pos="44000">
              <a:srgbClr val="0F4E86"/>
            </a:gs>
            <a:gs pos="100000">
              <a:srgbClr val="1A2B46"/>
            </a:gs>
          </a:gsLst>
          <a:lin ang="10800000" scaled="0"/>
        </a:gradFill>
      </p:bgPr>
    </p:bg>
    <p:spTree>
      <p:nvGrpSpPr>
        <p:cNvPr id="14" name="Shape 14"/>
        <p:cNvGrpSpPr/>
        <p:nvPr/>
      </p:nvGrpSpPr>
      <p:grpSpPr>
        <a:xfrm>
          <a:off x="0" y="0"/>
          <a:ext cx="0" cy="0"/>
          <a:chOff x="0" y="0"/>
          <a:chExt cx="0" cy="0"/>
        </a:xfrm>
      </p:grpSpPr>
      <p:sp>
        <p:nvSpPr>
          <p:cNvPr id="15" name="Google Shape;15;p7"/>
          <p:cNvSpPr txBox="1"/>
          <p:nvPr>
            <p:ph type="title"/>
          </p:nvPr>
        </p:nvSpPr>
        <p:spPr>
          <a:xfrm>
            <a:off x="572716" y="2832415"/>
            <a:ext cx="5557834" cy="784600"/>
          </a:xfrm>
          <a:prstGeom prst="rect">
            <a:avLst/>
          </a:prstGeom>
          <a:noFill/>
          <a:ln>
            <a:noFill/>
          </a:ln>
        </p:spPr>
        <p:txBody>
          <a:bodyPr anchorCtr="0" anchor="b" bIns="91425" lIns="0" spcFirstLastPara="1" rIns="0" wrap="square" tIns="91425">
            <a:spAutoFit/>
          </a:bodyPr>
          <a:lstStyle>
            <a:lvl1pPr lvl="0" algn="l">
              <a:lnSpc>
                <a:spcPct val="100000"/>
              </a:lnSpc>
              <a:spcBef>
                <a:spcPts val="0"/>
              </a:spcBef>
              <a:spcAft>
                <a:spcPts val="0"/>
              </a:spcAft>
              <a:buClr>
                <a:schemeClr val="accent3"/>
              </a:buClr>
              <a:buSzPts val="3921"/>
              <a:buFont typeface="Quattrocento Sans"/>
              <a:buNone/>
              <a:defRPr b="1" sz="3921">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7"/>
          <p:cNvSpPr/>
          <p:nvPr/>
        </p:nvSpPr>
        <p:spPr>
          <a:xfrm rot="10800000">
            <a:off x="6648484" y="0"/>
            <a:ext cx="5543516" cy="6858001"/>
          </a:xfrm>
          <a:custGeom>
            <a:rect b="b" l="l" r="r" t="t"/>
            <a:pathLst>
              <a:path extrusionOk="0" h="6994526" w="5932286">
                <a:moveTo>
                  <a:pt x="4594375" y="5875"/>
                </a:moveTo>
                <a:lnTo>
                  <a:pt x="4565871" y="0"/>
                </a:lnTo>
                <a:lnTo>
                  <a:pt x="4622918" y="0"/>
                </a:lnTo>
                <a:close/>
                <a:moveTo>
                  <a:pt x="14015" y="12585"/>
                </a:moveTo>
                <a:lnTo>
                  <a:pt x="0" y="9918"/>
                </a:lnTo>
                <a:lnTo>
                  <a:pt x="0" y="0"/>
                </a:lnTo>
                <a:lnTo>
                  <a:pt x="61067" y="0"/>
                </a:lnTo>
                <a:lnTo>
                  <a:pt x="54785" y="4284"/>
                </a:lnTo>
                <a:cubicBezTo>
                  <a:pt x="42277" y="9627"/>
                  <a:pt x="28499" y="12585"/>
                  <a:pt x="14015" y="12585"/>
                </a:cubicBezTo>
                <a:close/>
                <a:moveTo>
                  <a:pt x="342166" y="27267"/>
                </a:moveTo>
                <a:cubicBezTo>
                  <a:pt x="327858" y="27267"/>
                  <a:pt x="314213" y="24396"/>
                  <a:pt x="301794" y="19197"/>
                </a:cubicBezTo>
                <a:lnTo>
                  <a:pt x="273043" y="0"/>
                </a:lnTo>
                <a:lnTo>
                  <a:pt x="410491" y="0"/>
                </a:lnTo>
                <a:lnTo>
                  <a:pt x="382423" y="19087"/>
                </a:lnTo>
                <a:cubicBezTo>
                  <a:pt x="370071" y="24353"/>
                  <a:pt x="356471" y="27267"/>
                  <a:pt x="342166" y="27267"/>
                </a:cubicBezTo>
                <a:close/>
                <a:moveTo>
                  <a:pt x="2488906" y="27452"/>
                </a:moveTo>
                <a:cubicBezTo>
                  <a:pt x="2467004" y="27452"/>
                  <a:pt x="2447045" y="18621"/>
                  <a:pt x="2432561" y="4314"/>
                </a:cubicBezTo>
                <a:lnTo>
                  <a:pt x="2429614" y="0"/>
                </a:lnTo>
                <a:lnTo>
                  <a:pt x="2547809" y="0"/>
                </a:lnTo>
                <a:lnTo>
                  <a:pt x="2545162" y="3960"/>
                </a:lnTo>
                <a:cubicBezTo>
                  <a:pt x="2530767" y="18444"/>
                  <a:pt x="2510808" y="27452"/>
                  <a:pt x="2488906" y="27452"/>
                </a:cubicBezTo>
                <a:close/>
                <a:moveTo>
                  <a:pt x="667513" y="71371"/>
                </a:moveTo>
                <a:cubicBezTo>
                  <a:pt x="625128" y="71371"/>
                  <a:pt x="588697" y="45936"/>
                  <a:pt x="573130" y="9373"/>
                </a:cubicBezTo>
                <a:lnTo>
                  <a:pt x="571230" y="0"/>
                </a:lnTo>
                <a:lnTo>
                  <a:pt x="763055" y="0"/>
                </a:lnTo>
                <a:lnTo>
                  <a:pt x="761304" y="8778"/>
                </a:lnTo>
                <a:cubicBezTo>
                  <a:pt x="745937" y="45537"/>
                  <a:pt x="709904" y="71371"/>
                  <a:pt x="667513" y="71371"/>
                </a:cubicBezTo>
                <a:close/>
                <a:moveTo>
                  <a:pt x="1907321" y="116369"/>
                </a:moveTo>
                <a:cubicBezTo>
                  <a:pt x="1855743" y="117078"/>
                  <a:pt x="1812647" y="74684"/>
                  <a:pt x="1812647" y="22405"/>
                </a:cubicBezTo>
                <a:lnTo>
                  <a:pt x="1817171" y="0"/>
                </a:lnTo>
                <a:lnTo>
                  <a:pt x="1997611" y="0"/>
                </a:lnTo>
                <a:lnTo>
                  <a:pt x="2001994" y="21697"/>
                </a:lnTo>
                <a:cubicBezTo>
                  <a:pt x="2001994" y="73983"/>
                  <a:pt x="1959601" y="116369"/>
                  <a:pt x="1907321" y="116369"/>
                </a:cubicBezTo>
                <a:close/>
                <a:moveTo>
                  <a:pt x="987061" y="144026"/>
                </a:moveTo>
                <a:cubicBezTo>
                  <a:pt x="931245" y="144727"/>
                  <a:pt x="886027" y="99516"/>
                  <a:pt x="886027" y="43701"/>
                </a:cubicBezTo>
                <a:cubicBezTo>
                  <a:pt x="886027" y="29747"/>
                  <a:pt x="888853" y="16456"/>
                  <a:pt x="893953" y="4368"/>
                </a:cubicBezTo>
                <a:lnTo>
                  <a:pt x="896887" y="0"/>
                </a:lnTo>
                <a:lnTo>
                  <a:pt x="1076886" y="0"/>
                </a:lnTo>
                <a:lnTo>
                  <a:pt x="1079447" y="3771"/>
                </a:lnTo>
                <a:cubicBezTo>
                  <a:pt x="1084559" y="15793"/>
                  <a:pt x="1087385" y="29040"/>
                  <a:pt x="1087385" y="42993"/>
                </a:cubicBezTo>
                <a:cubicBezTo>
                  <a:pt x="1088086" y="98806"/>
                  <a:pt x="1042874" y="144026"/>
                  <a:pt x="987061" y="144026"/>
                </a:cubicBezTo>
                <a:close/>
                <a:moveTo>
                  <a:pt x="3290557" y="202933"/>
                </a:moveTo>
                <a:cubicBezTo>
                  <a:pt x="3250096" y="202933"/>
                  <a:pt x="3217735" y="170560"/>
                  <a:pt x="3217735" y="130111"/>
                </a:cubicBezTo>
                <a:cubicBezTo>
                  <a:pt x="3217735" y="89652"/>
                  <a:pt x="3250096" y="56132"/>
                  <a:pt x="3289399" y="56132"/>
                </a:cubicBezTo>
                <a:cubicBezTo>
                  <a:pt x="3329858" y="56132"/>
                  <a:pt x="3363379" y="88493"/>
                  <a:pt x="3363379" y="128953"/>
                </a:cubicBezTo>
                <a:cubicBezTo>
                  <a:pt x="3363379" y="169402"/>
                  <a:pt x="3331006" y="202933"/>
                  <a:pt x="3290557" y="202933"/>
                </a:cubicBezTo>
                <a:close/>
                <a:moveTo>
                  <a:pt x="3808744" y="210107"/>
                </a:moveTo>
                <a:cubicBezTo>
                  <a:pt x="3769181" y="210107"/>
                  <a:pt x="3735026" y="177738"/>
                  <a:pt x="3735026" y="138177"/>
                </a:cubicBezTo>
                <a:cubicBezTo>
                  <a:pt x="3735026" y="98616"/>
                  <a:pt x="3767397" y="66265"/>
                  <a:pt x="3806941" y="64463"/>
                </a:cubicBezTo>
                <a:cubicBezTo>
                  <a:pt x="3848306" y="64463"/>
                  <a:pt x="3880677" y="96832"/>
                  <a:pt x="3880677" y="136393"/>
                </a:cubicBezTo>
                <a:cubicBezTo>
                  <a:pt x="3882462" y="177738"/>
                  <a:pt x="3850108" y="210107"/>
                  <a:pt x="3808744" y="210107"/>
                </a:cubicBezTo>
                <a:close/>
                <a:moveTo>
                  <a:pt x="2752770" y="223532"/>
                </a:moveTo>
                <a:cubicBezTo>
                  <a:pt x="2708967" y="223532"/>
                  <a:pt x="2672933" y="188206"/>
                  <a:pt x="2672933" y="144404"/>
                </a:cubicBezTo>
                <a:cubicBezTo>
                  <a:pt x="2672232" y="99893"/>
                  <a:pt x="2708259" y="64568"/>
                  <a:pt x="2752068" y="64568"/>
                </a:cubicBezTo>
                <a:cubicBezTo>
                  <a:pt x="2795870" y="64568"/>
                  <a:pt x="2831903" y="99893"/>
                  <a:pt x="2831903" y="143696"/>
                </a:cubicBezTo>
                <a:cubicBezTo>
                  <a:pt x="2832605" y="187498"/>
                  <a:pt x="2796579" y="223532"/>
                  <a:pt x="2752770" y="223532"/>
                </a:cubicBezTo>
                <a:close/>
                <a:moveTo>
                  <a:pt x="4310074" y="236639"/>
                </a:moveTo>
                <a:cubicBezTo>
                  <a:pt x="4268739" y="236639"/>
                  <a:pt x="4234246" y="202154"/>
                  <a:pt x="4234246" y="160757"/>
                </a:cubicBezTo>
                <a:cubicBezTo>
                  <a:pt x="4234246" y="119429"/>
                  <a:pt x="4268739" y="91855"/>
                  <a:pt x="4310074" y="84944"/>
                </a:cubicBezTo>
                <a:cubicBezTo>
                  <a:pt x="4351478" y="84944"/>
                  <a:pt x="4379057" y="119429"/>
                  <a:pt x="4379057" y="160757"/>
                </a:cubicBezTo>
                <a:cubicBezTo>
                  <a:pt x="4385969" y="202154"/>
                  <a:pt x="4351478" y="236639"/>
                  <a:pt x="4310074" y="236639"/>
                </a:cubicBezTo>
                <a:close/>
                <a:moveTo>
                  <a:pt x="1299339" y="246672"/>
                </a:moveTo>
                <a:cubicBezTo>
                  <a:pt x="1243527" y="246672"/>
                  <a:pt x="1198308" y="202163"/>
                  <a:pt x="1198308" y="146349"/>
                </a:cubicBezTo>
                <a:cubicBezTo>
                  <a:pt x="1198308" y="90537"/>
                  <a:pt x="1243527" y="45319"/>
                  <a:pt x="1298631" y="45319"/>
                </a:cubicBezTo>
                <a:cubicBezTo>
                  <a:pt x="1354444" y="45319"/>
                  <a:pt x="1399661" y="89828"/>
                  <a:pt x="1399661" y="145642"/>
                </a:cubicBezTo>
                <a:cubicBezTo>
                  <a:pt x="1399661" y="201454"/>
                  <a:pt x="1355152" y="246672"/>
                  <a:pt x="1299339" y="246672"/>
                </a:cubicBezTo>
                <a:close/>
                <a:moveTo>
                  <a:pt x="4790983" y="269478"/>
                </a:moveTo>
                <a:cubicBezTo>
                  <a:pt x="4750498" y="269478"/>
                  <a:pt x="4718128" y="237107"/>
                  <a:pt x="4718128" y="196624"/>
                </a:cubicBezTo>
                <a:cubicBezTo>
                  <a:pt x="4718128" y="156141"/>
                  <a:pt x="4750498" y="123771"/>
                  <a:pt x="4790983" y="123771"/>
                </a:cubicBezTo>
                <a:cubicBezTo>
                  <a:pt x="4831466" y="123771"/>
                  <a:pt x="4863836" y="156141"/>
                  <a:pt x="4863836" y="196624"/>
                </a:cubicBezTo>
                <a:cubicBezTo>
                  <a:pt x="4863836" y="237107"/>
                  <a:pt x="4831466" y="269478"/>
                  <a:pt x="4790983" y="269478"/>
                </a:cubicBezTo>
                <a:close/>
                <a:moveTo>
                  <a:pt x="2190175" y="296108"/>
                </a:moveTo>
                <a:cubicBezTo>
                  <a:pt x="2130836" y="296108"/>
                  <a:pt x="2082793" y="248772"/>
                  <a:pt x="2082793" y="189433"/>
                </a:cubicBezTo>
                <a:cubicBezTo>
                  <a:pt x="2082793" y="130086"/>
                  <a:pt x="2130836" y="82043"/>
                  <a:pt x="2189475" y="82043"/>
                </a:cubicBezTo>
                <a:cubicBezTo>
                  <a:pt x="2248821" y="82043"/>
                  <a:pt x="2296857" y="129379"/>
                  <a:pt x="2296857" y="188725"/>
                </a:cubicBezTo>
                <a:cubicBezTo>
                  <a:pt x="2296857" y="248071"/>
                  <a:pt x="2249522" y="296108"/>
                  <a:pt x="2190175" y="296108"/>
                </a:cubicBezTo>
                <a:close/>
                <a:moveTo>
                  <a:pt x="1600960" y="396686"/>
                </a:moveTo>
                <a:cubicBezTo>
                  <a:pt x="1534546" y="397395"/>
                  <a:pt x="1480149" y="342998"/>
                  <a:pt x="1480149" y="276581"/>
                </a:cubicBezTo>
                <a:cubicBezTo>
                  <a:pt x="1480149" y="209465"/>
                  <a:pt x="1533845" y="155768"/>
                  <a:pt x="1600252" y="155768"/>
                </a:cubicBezTo>
                <a:cubicBezTo>
                  <a:pt x="1666666" y="155060"/>
                  <a:pt x="1721063" y="208757"/>
                  <a:pt x="1721063" y="275873"/>
                </a:cubicBezTo>
                <a:cubicBezTo>
                  <a:pt x="1721771" y="342290"/>
                  <a:pt x="1667367" y="396686"/>
                  <a:pt x="1600960" y="396686"/>
                </a:cubicBezTo>
                <a:close/>
                <a:moveTo>
                  <a:pt x="12459" y="397574"/>
                </a:moveTo>
                <a:lnTo>
                  <a:pt x="0" y="395061"/>
                </a:lnTo>
                <a:lnTo>
                  <a:pt x="0" y="153466"/>
                </a:lnTo>
                <a:lnTo>
                  <a:pt x="11751" y="151009"/>
                </a:lnTo>
                <a:cubicBezTo>
                  <a:pt x="79575" y="151009"/>
                  <a:pt x="135387" y="206113"/>
                  <a:pt x="135387" y="273938"/>
                </a:cubicBezTo>
                <a:cubicBezTo>
                  <a:pt x="135387" y="341761"/>
                  <a:pt x="80283" y="397574"/>
                  <a:pt x="12459" y="397574"/>
                </a:cubicBezTo>
                <a:close/>
                <a:moveTo>
                  <a:pt x="340716" y="415001"/>
                </a:moveTo>
                <a:cubicBezTo>
                  <a:pt x="272893" y="415001"/>
                  <a:pt x="217079" y="359897"/>
                  <a:pt x="217079" y="292072"/>
                </a:cubicBezTo>
                <a:cubicBezTo>
                  <a:pt x="216372" y="224248"/>
                  <a:pt x="271484" y="168436"/>
                  <a:pt x="340009" y="168436"/>
                </a:cubicBezTo>
                <a:cubicBezTo>
                  <a:pt x="407833" y="168436"/>
                  <a:pt x="463645" y="223540"/>
                  <a:pt x="463645" y="291364"/>
                </a:cubicBezTo>
                <a:cubicBezTo>
                  <a:pt x="463645" y="359187"/>
                  <a:pt x="408541" y="415001"/>
                  <a:pt x="340716" y="415001"/>
                </a:cubicBezTo>
                <a:close/>
                <a:moveTo>
                  <a:pt x="3520665" y="437641"/>
                </a:moveTo>
                <a:cubicBezTo>
                  <a:pt x="3480174" y="437641"/>
                  <a:pt x="3447465" y="405713"/>
                  <a:pt x="3447465" y="365213"/>
                </a:cubicBezTo>
                <a:cubicBezTo>
                  <a:pt x="3447465" y="324722"/>
                  <a:pt x="3479393" y="292013"/>
                  <a:pt x="3519893" y="292013"/>
                </a:cubicBezTo>
                <a:cubicBezTo>
                  <a:pt x="3560384" y="292013"/>
                  <a:pt x="3593093" y="324722"/>
                  <a:pt x="3593093" y="364440"/>
                </a:cubicBezTo>
                <a:cubicBezTo>
                  <a:pt x="3593093" y="404932"/>
                  <a:pt x="3561165" y="437641"/>
                  <a:pt x="3520665" y="437641"/>
                </a:cubicBezTo>
                <a:close/>
                <a:moveTo>
                  <a:pt x="3001138" y="443447"/>
                </a:moveTo>
                <a:cubicBezTo>
                  <a:pt x="2954511" y="443447"/>
                  <a:pt x="2916352" y="405296"/>
                  <a:pt x="2916352" y="358669"/>
                </a:cubicBezTo>
                <a:cubicBezTo>
                  <a:pt x="2915651" y="312041"/>
                  <a:pt x="2953803" y="273891"/>
                  <a:pt x="3000431" y="274592"/>
                </a:cubicBezTo>
                <a:cubicBezTo>
                  <a:pt x="3047058" y="273891"/>
                  <a:pt x="3085210" y="312041"/>
                  <a:pt x="3085210" y="358669"/>
                </a:cubicBezTo>
                <a:cubicBezTo>
                  <a:pt x="3085918" y="405296"/>
                  <a:pt x="3047767" y="443447"/>
                  <a:pt x="3001138" y="443447"/>
                </a:cubicBezTo>
                <a:close/>
                <a:moveTo>
                  <a:pt x="4020801" y="460815"/>
                </a:moveTo>
                <a:cubicBezTo>
                  <a:pt x="3979475" y="462599"/>
                  <a:pt x="3947122" y="428461"/>
                  <a:pt x="3947122" y="388920"/>
                </a:cubicBezTo>
                <a:cubicBezTo>
                  <a:pt x="3947122" y="347595"/>
                  <a:pt x="3979475" y="315241"/>
                  <a:pt x="4019017" y="315241"/>
                </a:cubicBezTo>
                <a:cubicBezTo>
                  <a:pt x="4060342" y="315241"/>
                  <a:pt x="4092696" y="347595"/>
                  <a:pt x="4092696" y="387118"/>
                </a:cubicBezTo>
                <a:cubicBezTo>
                  <a:pt x="4094480" y="428461"/>
                  <a:pt x="4060342" y="460815"/>
                  <a:pt x="4020801" y="460815"/>
                </a:cubicBezTo>
                <a:close/>
                <a:moveTo>
                  <a:pt x="665095" y="465350"/>
                </a:moveTo>
                <a:cubicBezTo>
                  <a:pt x="597271" y="465350"/>
                  <a:pt x="541459" y="410246"/>
                  <a:pt x="541459" y="342422"/>
                </a:cubicBezTo>
                <a:cubicBezTo>
                  <a:pt x="541459" y="274597"/>
                  <a:pt x="596563" y="219493"/>
                  <a:pt x="664387" y="218785"/>
                </a:cubicBezTo>
                <a:cubicBezTo>
                  <a:pt x="732211" y="218785"/>
                  <a:pt x="788024" y="273889"/>
                  <a:pt x="788024" y="341714"/>
                </a:cubicBezTo>
                <a:cubicBezTo>
                  <a:pt x="788024" y="409537"/>
                  <a:pt x="732919" y="465350"/>
                  <a:pt x="665095" y="465350"/>
                </a:cubicBezTo>
                <a:close/>
                <a:moveTo>
                  <a:pt x="2458890" y="476012"/>
                </a:moveTo>
                <a:cubicBezTo>
                  <a:pt x="2405196" y="476012"/>
                  <a:pt x="2361395" y="432919"/>
                  <a:pt x="2361395" y="379225"/>
                </a:cubicBezTo>
                <a:cubicBezTo>
                  <a:pt x="2361395" y="325531"/>
                  <a:pt x="2404488" y="281729"/>
                  <a:pt x="2458182" y="281729"/>
                </a:cubicBezTo>
                <a:cubicBezTo>
                  <a:pt x="2511876" y="281729"/>
                  <a:pt x="2555677" y="324821"/>
                  <a:pt x="2555677" y="378517"/>
                </a:cubicBezTo>
                <a:cubicBezTo>
                  <a:pt x="2555677" y="432211"/>
                  <a:pt x="2512584" y="476012"/>
                  <a:pt x="2458890" y="476012"/>
                </a:cubicBezTo>
                <a:close/>
                <a:moveTo>
                  <a:pt x="4503358" y="497432"/>
                </a:moveTo>
                <a:cubicBezTo>
                  <a:pt x="4462572" y="497432"/>
                  <a:pt x="4430544" y="465404"/>
                  <a:pt x="4430544" y="427538"/>
                </a:cubicBezTo>
                <a:cubicBezTo>
                  <a:pt x="4430544" y="386752"/>
                  <a:pt x="4462572" y="354724"/>
                  <a:pt x="4503358" y="351805"/>
                </a:cubicBezTo>
                <a:cubicBezTo>
                  <a:pt x="4544144" y="351805"/>
                  <a:pt x="4576171" y="383832"/>
                  <a:pt x="4576171" y="424618"/>
                </a:cubicBezTo>
                <a:cubicBezTo>
                  <a:pt x="4576171" y="465404"/>
                  <a:pt x="4544144" y="497432"/>
                  <a:pt x="4503358" y="497432"/>
                </a:cubicBezTo>
                <a:close/>
                <a:moveTo>
                  <a:pt x="4972541" y="543506"/>
                </a:moveTo>
                <a:cubicBezTo>
                  <a:pt x="4932056" y="543506"/>
                  <a:pt x="4899686" y="511136"/>
                  <a:pt x="4899686" y="470653"/>
                </a:cubicBezTo>
                <a:cubicBezTo>
                  <a:pt x="4899686" y="430170"/>
                  <a:pt x="4932056" y="397799"/>
                  <a:pt x="4972541" y="397799"/>
                </a:cubicBezTo>
                <a:cubicBezTo>
                  <a:pt x="5013024" y="397799"/>
                  <a:pt x="5045394" y="430170"/>
                  <a:pt x="5045394" y="470653"/>
                </a:cubicBezTo>
                <a:cubicBezTo>
                  <a:pt x="5045394" y="511136"/>
                  <a:pt x="5013024" y="543506"/>
                  <a:pt x="4972541" y="543506"/>
                </a:cubicBezTo>
                <a:close/>
                <a:moveTo>
                  <a:pt x="983186" y="547658"/>
                </a:moveTo>
                <a:cubicBezTo>
                  <a:pt x="915361" y="547658"/>
                  <a:pt x="859549" y="492553"/>
                  <a:pt x="859549" y="424729"/>
                </a:cubicBezTo>
                <a:cubicBezTo>
                  <a:pt x="859549" y="356905"/>
                  <a:pt x="914653" y="301800"/>
                  <a:pt x="982478" y="301092"/>
                </a:cubicBezTo>
                <a:cubicBezTo>
                  <a:pt x="1050303" y="301092"/>
                  <a:pt x="1106115" y="356197"/>
                  <a:pt x="1106115" y="424021"/>
                </a:cubicBezTo>
                <a:cubicBezTo>
                  <a:pt x="1106115" y="491844"/>
                  <a:pt x="1051010" y="547658"/>
                  <a:pt x="983186" y="547658"/>
                </a:cubicBezTo>
                <a:close/>
                <a:moveTo>
                  <a:pt x="1890007" y="548606"/>
                </a:moveTo>
                <a:cubicBezTo>
                  <a:pt x="1826419" y="549307"/>
                  <a:pt x="1774139" y="497735"/>
                  <a:pt x="1774139" y="433445"/>
                </a:cubicBezTo>
                <a:cubicBezTo>
                  <a:pt x="1773431" y="369147"/>
                  <a:pt x="1825009" y="317576"/>
                  <a:pt x="1889300" y="317576"/>
                </a:cubicBezTo>
                <a:cubicBezTo>
                  <a:pt x="1952883" y="317576"/>
                  <a:pt x="2005169" y="369147"/>
                  <a:pt x="2005169" y="432737"/>
                </a:cubicBezTo>
                <a:cubicBezTo>
                  <a:pt x="2005870" y="496318"/>
                  <a:pt x="1954298" y="548606"/>
                  <a:pt x="1890007" y="548606"/>
                </a:cubicBezTo>
                <a:close/>
                <a:moveTo>
                  <a:pt x="1291591" y="664493"/>
                </a:moveTo>
                <a:cubicBezTo>
                  <a:pt x="1221648" y="664493"/>
                  <a:pt x="1164417" y="607972"/>
                  <a:pt x="1164417" y="538029"/>
                </a:cubicBezTo>
                <a:cubicBezTo>
                  <a:pt x="1164417" y="468086"/>
                  <a:pt x="1220940" y="410856"/>
                  <a:pt x="1290883" y="410856"/>
                </a:cubicBezTo>
                <a:cubicBezTo>
                  <a:pt x="1360833" y="410856"/>
                  <a:pt x="1418057" y="467377"/>
                  <a:pt x="1418057" y="537320"/>
                </a:cubicBezTo>
                <a:cubicBezTo>
                  <a:pt x="1418057" y="607262"/>
                  <a:pt x="1361534" y="664493"/>
                  <a:pt x="1291591" y="664493"/>
                </a:cubicBezTo>
                <a:close/>
                <a:moveTo>
                  <a:pt x="3232569" y="677291"/>
                </a:moveTo>
                <a:cubicBezTo>
                  <a:pt x="3185942" y="678000"/>
                  <a:pt x="3147783" y="639848"/>
                  <a:pt x="3147783" y="593221"/>
                </a:cubicBezTo>
                <a:cubicBezTo>
                  <a:pt x="3147082" y="546593"/>
                  <a:pt x="3185234" y="508435"/>
                  <a:pt x="3231861" y="508435"/>
                </a:cubicBezTo>
                <a:cubicBezTo>
                  <a:pt x="3278489" y="507734"/>
                  <a:pt x="3316641" y="545884"/>
                  <a:pt x="3316641" y="592513"/>
                </a:cubicBezTo>
                <a:cubicBezTo>
                  <a:pt x="3317349" y="639141"/>
                  <a:pt x="3279198" y="677291"/>
                  <a:pt x="3232569" y="677291"/>
                </a:cubicBezTo>
                <a:close/>
                <a:moveTo>
                  <a:pt x="3733068" y="688189"/>
                </a:moveTo>
                <a:cubicBezTo>
                  <a:pt x="3693286" y="688189"/>
                  <a:pt x="3660260" y="655915"/>
                  <a:pt x="3660260" y="615379"/>
                </a:cubicBezTo>
                <a:cubicBezTo>
                  <a:pt x="3659508" y="575588"/>
                  <a:pt x="3692533" y="542562"/>
                  <a:pt x="3733068" y="542562"/>
                </a:cubicBezTo>
                <a:cubicBezTo>
                  <a:pt x="3772858" y="542562"/>
                  <a:pt x="3805882" y="574842"/>
                  <a:pt x="3805882" y="615379"/>
                </a:cubicBezTo>
                <a:cubicBezTo>
                  <a:pt x="3805882" y="655163"/>
                  <a:pt x="3773602" y="688189"/>
                  <a:pt x="3733068" y="688189"/>
                </a:cubicBezTo>
                <a:close/>
                <a:moveTo>
                  <a:pt x="2710650" y="708304"/>
                </a:moveTo>
                <a:cubicBezTo>
                  <a:pt x="2644944" y="708304"/>
                  <a:pt x="2591957" y="655316"/>
                  <a:pt x="2591957" y="590318"/>
                </a:cubicBezTo>
                <a:cubicBezTo>
                  <a:pt x="2591957" y="525319"/>
                  <a:pt x="2644944" y="472332"/>
                  <a:pt x="2709942" y="471624"/>
                </a:cubicBezTo>
                <a:cubicBezTo>
                  <a:pt x="2774941" y="471624"/>
                  <a:pt x="2828636" y="524612"/>
                  <a:pt x="2828636" y="589610"/>
                </a:cubicBezTo>
                <a:cubicBezTo>
                  <a:pt x="2828636" y="654608"/>
                  <a:pt x="2776350" y="708304"/>
                  <a:pt x="2710650" y="708304"/>
                </a:cubicBezTo>
                <a:close/>
                <a:moveTo>
                  <a:pt x="4215782" y="724997"/>
                </a:moveTo>
                <a:cubicBezTo>
                  <a:pt x="4175430" y="724997"/>
                  <a:pt x="4142958" y="692526"/>
                  <a:pt x="4142958" y="652174"/>
                </a:cubicBezTo>
                <a:cubicBezTo>
                  <a:pt x="4141981" y="611832"/>
                  <a:pt x="4174453" y="579361"/>
                  <a:pt x="4215782" y="579361"/>
                </a:cubicBezTo>
                <a:cubicBezTo>
                  <a:pt x="4255138" y="579361"/>
                  <a:pt x="4288597" y="611832"/>
                  <a:pt x="4288597" y="652174"/>
                </a:cubicBezTo>
                <a:cubicBezTo>
                  <a:pt x="4288597" y="692526"/>
                  <a:pt x="4256124" y="724997"/>
                  <a:pt x="4215782" y="724997"/>
                </a:cubicBezTo>
                <a:close/>
                <a:moveTo>
                  <a:pt x="2163547" y="743360"/>
                </a:moveTo>
                <a:cubicBezTo>
                  <a:pt x="2092899" y="743360"/>
                  <a:pt x="2034968" y="686131"/>
                  <a:pt x="2034968" y="615481"/>
                </a:cubicBezTo>
                <a:cubicBezTo>
                  <a:pt x="2034968" y="544832"/>
                  <a:pt x="2092197" y="486901"/>
                  <a:pt x="2162847" y="486901"/>
                </a:cubicBezTo>
                <a:cubicBezTo>
                  <a:pt x="2233497" y="486901"/>
                  <a:pt x="2291427" y="544130"/>
                  <a:pt x="2291427" y="614779"/>
                </a:cubicBezTo>
                <a:cubicBezTo>
                  <a:pt x="2291427" y="685430"/>
                  <a:pt x="2234198" y="743360"/>
                  <a:pt x="2163547" y="743360"/>
                </a:cubicBezTo>
                <a:close/>
                <a:moveTo>
                  <a:pt x="11008" y="750068"/>
                </a:moveTo>
                <a:lnTo>
                  <a:pt x="0" y="747972"/>
                </a:lnTo>
                <a:lnTo>
                  <a:pt x="0" y="533205"/>
                </a:lnTo>
                <a:lnTo>
                  <a:pt x="10300" y="531042"/>
                </a:lnTo>
                <a:cubicBezTo>
                  <a:pt x="71058" y="530334"/>
                  <a:pt x="120511" y="579796"/>
                  <a:pt x="120511" y="639847"/>
                </a:cubicBezTo>
                <a:cubicBezTo>
                  <a:pt x="120511" y="700605"/>
                  <a:pt x="71765" y="750068"/>
                  <a:pt x="11008" y="750068"/>
                </a:cubicBezTo>
                <a:close/>
                <a:moveTo>
                  <a:pt x="338777" y="772141"/>
                </a:moveTo>
                <a:cubicBezTo>
                  <a:pt x="277314" y="772141"/>
                  <a:pt x="226445" y="722689"/>
                  <a:pt x="226445" y="660516"/>
                </a:cubicBezTo>
                <a:cubicBezTo>
                  <a:pt x="226445" y="599053"/>
                  <a:pt x="276605" y="548185"/>
                  <a:pt x="338068" y="548185"/>
                </a:cubicBezTo>
                <a:cubicBezTo>
                  <a:pt x="399531" y="548185"/>
                  <a:pt x="450400" y="597638"/>
                  <a:pt x="450400" y="659808"/>
                </a:cubicBezTo>
                <a:cubicBezTo>
                  <a:pt x="450400" y="721979"/>
                  <a:pt x="400948" y="772141"/>
                  <a:pt x="338777" y="772141"/>
                </a:cubicBezTo>
                <a:close/>
                <a:moveTo>
                  <a:pt x="4684710" y="773436"/>
                </a:moveTo>
                <a:cubicBezTo>
                  <a:pt x="4643089" y="773436"/>
                  <a:pt x="4610407" y="740754"/>
                  <a:pt x="4610407" y="699133"/>
                </a:cubicBezTo>
                <a:cubicBezTo>
                  <a:pt x="4610407" y="657514"/>
                  <a:pt x="4643089" y="624831"/>
                  <a:pt x="4681731" y="624831"/>
                </a:cubicBezTo>
                <a:cubicBezTo>
                  <a:pt x="4723352" y="627810"/>
                  <a:pt x="4756034" y="660493"/>
                  <a:pt x="4756034" y="699133"/>
                </a:cubicBezTo>
                <a:cubicBezTo>
                  <a:pt x="4756034" y="740754"/>
                  <a:pt x="4726330" y="773436"/>
                  <a:pt x="4684710" y="773436"/>
                </a:cubicBezTo>
                <a:close/>
                <a:moveTo>
                  <a:pt x="1587412" y="816055"/>
                </a:moveTo>
                <a:cubicBezTo>
                  <a:pt x="1513228" y="816055"/>
                  <a:pt x="1452471" y="755999"/>
                  <a:pt x="1452471" y="681815"/>
                </a:cubicBezTo>
                <a:cubicBezTo>
                  <a:pt x="1451763" y="608339"/>
                  <a:pt x="1511819" y="547582"/>
                  <a:pt x="1586704" y="546874"/>
                </a:cubicBezTo>
                <a:cubicBezTo>
                  <a:pt x="1660889" y="546874"/>
                  <a:pt x="1721651" y="606929"/>
                  <a:pt x="1721651" y="681107"/>
                </a:cubicBezTo>
                <a:cubicBezTo>
                  <a:pt x="1721651" y="755291"/>
                  <a:pt x="1661597" y="816055"/>
                  <a:pt x="1587412" y="816055"/>
                </a:cubicBezTo>
                <a:close/>
                <a:moveTo>
                  <a:pt x="5138605" y="827226"/>
                </a:moveTo>
                <a:cubicBezTo>
                  <a:pt x="5098120" y="827226"/>
                  <a:pt x="5065750" y="794855"/>
                  <a:pt x="5065750" y="754372"/>
                </a:cubicBezTo>
                <a:cubicBezTo>
                  <a:pt x="5065750" y="713889"/>
                  <a:pt x="5098120" y="681519"/>
                  <a:pt x="5138605" y="681519"/>
                </a:cubicBezTo>
                <a:cubicBezTo>
                  <a:pt x="5179088" y="681519"/>
                  <a:pt x="5211458" y="713889"/>
                  <a:pt x="5211458" y="754372"/>
                </a:cubicBezTo>
                <a:cubicBezTo>
                  <a:pt x="5211458" y="794855"/>
                  <a:pt x="5179088" y="827226"/>
                  <a:pt x="5138605" y="827226"/>
                </a:cubicBezTo>
                <a:close/>
                <a:moveTo>
                  <a:pt x="662786" y="836781"/>
                </a:moveTo>
                <a:cubicBezTo>
                  <a:pt x="595665" y="837490"/>
                  <a:pt x="541977" y="783086"/>
                  <a:pt x="541269" y="716679"/>
                </a:cubicBezTo>
                <a:cubicBezTo>
                  <a:pt x="541269" y="650271"/>
                  <a:pt x="594963" y="595867"/>
                  <a:pt x="662079" y="595867"/>
                </a:cubicBezTo>
                <a:cubicBezTo>
                  <a:pt x="728485" y="595159"/>
                  <a:pt x="782887" y="648854"/>
                  <a:pt x="782887" y="715971"/>
                </a:cubicBezTo>
                <a:cubicBezTo>
                  <a:pt x="783594" y="782385"/>
                  <a:pt x="729193" y="836781"/>
                  <a:pt x="662786" y="836781"/>
                </a:cubicBezTo>
                <a:close/>
                <a:moveTo>
                  <a:pt x="2944494" y="924405"/>
                </a:moveTo>
                <a:cubicBezTo>
                  <a:pt x="2887265" y="924405"/>
                  <a:pt x="2840638" y="878479"/>
                  <a:pt x="2840638" y="821256"/>
                </a:cubicBezTo>
                <a:cubicBezTo>
                  <a:pt x="2840638" y="764027"/>
                  <a:pt x="2886564" y="718107"/>
                  <a:pt x="2943786" y="717399"/>
                </a:cubicBezTo>
                <a:cubicBezTo>
                  <a:pt x="3001016" y="717399"/>
                  <a:pt x="3047643" y="763319"/>
                  <a:pt x="3047643" y="820548"/>
                </a:cubicBezTo>
                <a:cubicBezTo>
                  <a:pt x="3047643" y="877778"/>
                  <a:pt x="3001717" y="924405"/>
                  <a:pt x="2944494" y="924405"/>
                </a:cubicBezTo>
                <a:close/>
                <a:moveTo>
                  <a:pt x="3446189" y="927119"/>
                </a:moveTo>
                <a:cubicBezTo>
                  <a:pt x="3398854" y="927119"/>
                  <a:pt x="3361413" y="889676"/>
                  <a:pt x="3360705" y="843050"/>
                </a:cubicBezTo>
                <a:cubicBezTo>
                  <a:pt x="3360705" y="796422"/>
                  <a:pt x="3398854" y="758265"/>
                  <a:pt x="3445482" y="758265"/>
                </a:cubicBezTo>
                <a:cubicBezTo>
                  <a:pt x="3492108" y="757564"/>
                  <a:pt x="3530257" y="795714"/>
                  <a:pt x="3530257" y="842341"/>
                </a:cubicBezTo>
                <a:cubicBezTo>
                  <a:pt x="3530257" y="888968"/>
                  <a:pt x="3492816" y="927119"/>
                  <a:pt x="3446189" y="927119"/>
                </a:cubicBezTo>
                <a:close/>
                <a:moveTo>
                  <a:pt x="978459" y="935126"/>
                </a:moveTo>
                <a:cubicBezTo>
                  <a:pt x="907812" y="935126"/>
                  <a:pt x="850583" y="878604"/>
                  <a:pt x="850583" y="808664"/>
                </a:cubicBezTo>
                <a:cubicBezTo>
                  <a:pt x="850583" y="738723"/>
                  <a:pt x="907103" y="681495"/>
                  <a:pt x="977752" y="681495"/>
                </a:cubicBezTo>
                <a:cubicBezTo>
                  <a:pt x="1047693" y="681495"/>
                  <a:pt x="1104921" y="738015"/>
                  <a:pt x="1104921" y="807956"/>
                </a:cubicBezTo>
                <a:cubicBezTo>
                  <a:pt x="1104921" y="877896"/>
                  <a:pt x="1048401" y="935126"/>
                  <a:pt x="978459" y="935126"/>
                </a:cubicBezTo>
                <a:close/>
                <a:moveTo>
                  <a:pt x="2419665" y="949128"/>
                </a:moveTo>
                <a:cubicBezTo>
                  <a:pt x="2349015" y="949128"/>
                  <a:pt x="2291085" y="891899"/>
                  <a:pt x="2291085" y="821248"/>
                </a:cubicBezTo>
                <a:cubicBezTo>
                  <a:pt x="2291085" y="750599"/>
                  <a:pt x="2348314" y="692669"/>
                  <a:pt x="2418963" y="692669"/>
                </a:cubicBezTo>
                <a:cubicBezTo>
                  <a:pt x="2489612" y="692669"/>
                  <a:pt x="2547543" y="749898"/>
                  <a:pt x="2547543" y="820547"/>
                </a:cubicBezTo>
                <a:cubicBezTo>
                  <a:pt x="2547543" y="891197"/>
                  <a:pt x="2490314" y="949128"/>
                  <a:pt x="2419665" y="949128"/>
                </a:cubicBezTo>
                <a:close/>
                <a:moveTo>
                  <a:pt x="3927697" y="952547"/>
                </a:moveTo>
                <a:cubicBezTo>
                  <a:pt x="3887354" y="952547"/>
                  <a:pt x="3854883" y="920076"/>
                  <a:pt x="3854883" y="879723"/>
                </a:cubicBezTo>
                <a:cubicBezTo>
                  <a:pt x="3854883" y="839381"/>
                  <a:pt x="3887354" y="806910"/>
                  <a:pt x="3927697" y="806910"/>
                </a:cubicBezTo>
                <a:cubicBezTo>
                  <a:pt x="3968039" y="806910"/>
                  <a:pt x="4000510" y="839381"/>
                  <a:pt x="4000510" y="879723"/>
                </a:cubicBezTo>
                <a:cubicBezTo>
                  <a:pt x="4000510" y="920076"/>
                  <a:pt x="3968039" y="952547"/>
                  <a:pt x="3927697" y="952547"/>
                </a:cubicBezTo>
                <a:close/>
                <a:moveTo>
                  <a:pt x="1867364" y="989230"/>
                </a:moveTo>
                <a:cubicBezTo>
                  <a:pt x="1792473" y="989937"/>
                  <a:pt x="1731009" y="929174"/>
                  <a:pt x="1731009" y="854291"/>
                </a:cubicBezTo>
                <a:cubicBezTo>
                  <a:pt x="1730301" y="779401"/>
                  <a:pt x="1791056" y="717936"/>
                  <a:pt x="1865947" y="717936"/>
                </a:cubicBezTo>
                <a:cubicBezTo>
                  <a:pt x="1940839" y="717228"/>
                  <a:pt x="2002302" y="777990"/>
                  <a:pt x="2002302" y="852874"/>
                </a:cubicBezTo>
                <a:cubicBezTo>
                  <a:pt x="2003010" y="927765"/>
                  <a:pt x="1942248" y="989230"/>
                  <a:pt x="1867364" y="989230"/>
                </a:cubicBezTo>
                <a:close/>
                <a:moveTo>
                  <a:pt x="4394163" y="1001208"/>
                </a:moveTo>
                <a:cubicBezTo>
                  <a:pt x="4353767" y="1001208"/>
                  <a:pt x="4320878" y="969260"/>
                  <a:pt x="4320878" y="928856"/>
                </a:cubicBezTo>
                <a:cubicBezTo>
                  <a:pt x="4320878" y="888460"/>
                  <a:pt x="4353767" y="856513"/>
                  <a:pt x="4393231" y="855571"/>
                </a:cubicBezTo>
                <a:cubicBezTo>
                  <a:pt x="4433626" y="855571"/>
                  <a:pt x="4466515" y="887519"/>
                  <a:pt x="4466515" y="927923"/>
                </a:cubicBezTo>
                <a:cubicBezTo>
                  <a:pt x="4466515" y="968319"/>
                  <a:pt x="4434569" y="1001208"/>
                  <a:pt x="4394163" y="1001208"/>
                </a:cubicBezTo>
                <a:close/>
                <a:moveTo>
                  <a:pt x="1280941" y="1032300"/>
                </a:moveTo>
                <a:cubicBezTo>
                  <a:pt x="1227247" y="1032300"/>
                  <a:pt x="1183446" y="989206"/>
                  <a:pt x="1183446" y="935512"/>
                </a:cubicBezTo>
                <a:cubicBezTo>
                  <a:pt x="1183446" y="881818"/>
                  <a:pt x="1226540" y="838724"/>
                  <a:pt x="1280234" y="838017"/>
                </a:cubicBezTo>
                <a:cubicBezTo>
                  <a:pt x="1333928" y="838017"/>
                  <a:pt x="1377729" y="881109"/>
                  <a:pt x="1377729" y="934804"/>
                </a:cubicBezTo>
                <a:cubicBezTo>
                  <a:pt x="1377729" y="988498"/>
                  <a:pt x="1334635" y="1032300"/>
                  <a:pt x="1280941" y="1032300"/>
                </a:cubicBezTo>
                <a:close/>
                <a:moveTo>
                  <a:pt x="4847738" y="1057375"/>
                </a:moveTo>
                <a:cubicBezTo>
                  <a:pt x="4808175" y="1057375"/>
                  <a:pt x="4774020" y="1025006"/>
                  <a:pt x="4774020" y="985445"/>
                </a:cubicBezTo>
                <a:cubicBezTo>
                  <a:pt x="4774020" y="944100"/>
                  <a:pt x="4806392" y="911731"/>
                  <a:pt x="4845954" y="911731"/>
                </a:cubicBezTo>
                <a:cubicBezTo>
                  <a:pt x="4887300" y="911731"/>
                  <a:pt x="4919671" y="944100"/>
                  <a:pt x="4919671" y="983661"/>
                </a:cubicBezTo>
                <a:cubicBezTo>
                  <a:pt x="4921456" y="1025006"/>
                  <a:pt x="4889102" y="1057375"/>
                  <a:pt x="4847738" y="1057375"/>
                </a:cubicBezTo>
                <a:close/>
                <a:moveTo>
                  <a:pt x="9443" y="1079396"/>
                </a:moveTo>
                <a:lnTo>
                  <a:pt x="0" y="1077491"/>
                </a:lnTo>
                <a:lnTo>
                  <a:pt x="0" y="935674"/>
                </a:lnTo>
                <a:lnTo>
                  <a:pt x="9443" y="933761"/>
                </a:lnTo>
                <a:cubicBezTo>
                  <a:pt x="49156" y="933761"/>
                  <a:pt x="82257" y="966035"/>
                  <a:pt x="82257" y="1006578"/>
                </a:cubicBezTo>
                <a:cubicBezTo>
                  <a:pt x="82257" y="1046293"/>
                  <a:pt x="49156" y="1079396"/>
                  <a:pt x="9443" y="1079396"/>
                </a:cubicBezTo>
                <a:close/>
                <a:moveTo>
                  <a:pt x="336731" y="1102280"/>
                </a:moveTo>
                <a:cubicBezTo>
                  <a:pt x="296877" y="1102280"/>
                  <a:pt x="263916" y="1070087"/>
                  <a:pt x="263916" y="1029467"/>
                </a:cubicBezTo>
                <a:cubicBezTo>
                  <a:pt x="263916" y="989608"/>
                  <a:pt x="296877" y="956655"/>
                  <a:pt x="336731" y="955887"/>
                </a:cubicBezTo>
                <a:cubicBezTo>
                  <a:pt x="376591" y="955887"/>
                  <a:pt x="409551" y="988847"/>
                  <a:pt x="409551" y="1028699"/>
                </a:cubicBezTo>
                <a:cubicBezTo>
                  <a:pt x="409551" y="1069327"/>
                  <a:pt x="377351" y="1102280"/>
                  <a:pt x="336731" y="1102280"/>
                </a:cubicBezTo>
                <a:close/>
                <a:moveTo>
                  <a:pt x="5288877" y="1119568"/>
                </a:moveTo>
                <a:cubicBezTo>
                  <a:pt x="5247906" y="1119568"/>
                  <a:pt x="5216059" y="1087723"/>
                  <a:pt x="5216059" y="1046754"/>
                </a:cubicBezTo>
                <a:cubicBezTo>
                  <a:pt x="5211497" y="1005785"/>
                  <a:pt x="5243343" y="973941"/>
                  <a:pt x="5288877" y="973941"/>
                </a:cubicBezTo>
                <a:cubicBezTo>
                  <a:pt x="5329849" y="973941"/>
                  <a:pt x="5361696" y="1005785"/>
                  <a:pt x="5361696" y="1046754"/>
                </a:cubicBezTo>
                <a:cubicBezTo>
                  <a:pt x="5361696" y="1087723"/>
                  <a:pt x="5329849" y="1119568"/>
                  <a:pt x="5288877" y="1119568"/>
                </a:cubicBezTo>
                <a:close/>
                <a:moveTo>
                  <a:pt x="659772" y="1175301"/>
                </a:moveTo>
                <a:cubicBezTo>
                  <a:pt x="614553" y="1175301"/>
                  <a:pt x="577109" y="1138566"/>
                  <a:pt x="577109" y="1093346"/>
                </a:cubicBezTo>
                <a:cubicBezTo>
                  <a:pt x="577109" y="1048128"/>
                  <a:pt x="613143" y="1011393"/>
                  <a:pt x="659063" y="1010685"/>
                </a:cubicBezTo>
                <a:cubicBezTo>
                  <a:pt x="704991" y="1010685"/>
                  <a:pt x="741725" y="1047427"/>
                  <a:pt x="741725" y="1092638"/>
                </a:cubicBezTo>
                <a:cubicBezTo>
                  <a:pt x="741725" y="1138566"/>
                  <a:pt x="704991" y="1175301"/>
                  <a:pt x="659772" y="1175301"/>
                </a:cubicBezTo>
                <a:close/>
                <a:moveTo>
                  <a:pt x="2656418" y="1183530"/>
                </a:moveTo>
                <a:cubicBezTo>
                  <a:pt x="2582234" y="1183530"/>
                  <a:pt x="2521477" y="1123474"/>
                  <a:pt x="2521477" y="1049290"/>
                </a:cubicBezTo>
                <a:cubicBezTo>
                  <a:pt x="2521477" y="975106"/>
                  <a:pt x="2581533" y="915057"/>
                  <a:pt x="2655717" y="914349"/>
                </a:cubicBezTo>
                <a:cubicBezTo>
                  <a:pt x="2729895" y="914349"/>
                  <a:pt x="2789950" y="974405"/>
                  <a:pt x="2790658" y="1048582"/>
                </a:cubicBezTo>
                <a:cubicBezTo>
                  <a:pt x="2790658" y="1122767"/>
                  <a:pt x="2730602" y="1183530"/>
                  <a:pt x="2656418" y="1183530"/>
                </a:cubicBezTo>
                <a:close/>
                <a:moveTo>
                  <a:pt x="3158974" y="1188099"/>
                </a:moveTo>
                <a:cubicBezTo>
                  <a:pt x="3093976" y="1188099"/>
                  <a:pt x="3040280" y="1135112"/>
                  <a:pt x="3040280" y="1070113"/>
                </a:cubicBezTo>
                <a:cubicBezTo>
                  <a:pt x="3040280" y="1004407"/>
                  <a:pt x="3092560" y="951420"/>
                  <a:pt x="3158266" y="951420"/>
                </a:cubicBezTo>
                <a:cubicBezTo>
                  <a:pt x="3223972" y="951420"/>
                  <a:pt x="3276960" y="1004407"/>
                  <a:pt x="3276960" y="1069406"/>
                </a:cubicBezTo>
                <a:cubicBezTo>
                  <a:pt x="3276960" y="1134404"/>
                  <a:pt x="3223972" y="1187391"/>
                  <a:pt x="3158974" y="1188099"/>
                </a:cubicBezTo>
                <a:close/>
                <a:moveTo>
                  <a:pt x="3640216" y="1192069"/>
                </a:moveTo>
                <a:cubicBezTo>
                  <a:pt x="3593590" y="1192069"/>
                  <a:pt x="3555440" y="1153920"/>
                  <a:pt x="3555440" y="1107294"/>
                </a:cubicBezTo>
                <a:cubicBezTo>
                  <a:pt x="3555440" y="1059958"/>
                  <a:pt x="3592881" y="1022510"/>
                  <a:pt x="3639515" y="1022510"/>
                </a:cubicBezTo>
                <a:cubicBezTo>
                  <a:pt x="3686143" y="1021809"/>
                  <a:pt x="3724293" y="1059958"/>
                  <a:pt x="3724293" y="1106586"/>
                </a:cubicBezTo>
                <a:cubicBezTo>
                  <a:pt x="3725001" y="1153920"/>
                  <a:pt x="3686844" y="1192069"/>
                  <a:pt x="3640216" y="1192069"/>
                </a:cubicBezTo>
                <a:close/>
                <a:moveTo>
                  <a:pt x="2128210" y="1195056"/>
                </a:moveTo>
                <a:cubicBezTo>
                  <a:pt x="2049784" y="1195757"/>
                  <a:pt x="1986201" y="1132175"/>
                  <a:pt x="1986201" y="1053747"/>
                </a:cubicBezTo>
                <a:cubicBezTo>
                  <a:pt x="1985493" y="975328"/>
                  <a:pt x="2049076" y="911745"/>
                  <a:pt x="2126793" y="911037"/>
                </a:cubicBezTo>
                <a:cubicBezTo>
                  <a:pt x="2205219" y="911037"/>
                  <a:pt x="2269508" y="973919"/>
                  <a:pt x="2269508" y="1052338"/>
                </a:cubicBezTo>
                <a:cubicBezTo>
                  <a:pt x="2269508" y="1130758"/>
                  <a:pt x="2206628" y="1194347"/>
                  <a:pt x="2128210" y="1195056"/>
                </a:cubicBezTo>
                <a:close/>
                <a:moveTo>
                  <a:pt x="1568151" y="1214683"/>
                </a:moveTo>
                <a:cubicBezTo>
                  <a:pt x="1501745" y="1214683"/>
                  <a:pt x="1448049" y="1160989"/>
                  <a:pt x="1448049" y="1095283"/>
                </a:cubicBezTo>
                <a:cubicBezTo>
                  <a:pt x="1448049" y="1028876"/>
                  <a:pt x="1501035" y="975182"/>
                  <a:pt x="1566741" y="975182"/>
                </a:cubicBezTo>
                <a:cubicBezTo>
                  <a:pt x="1633147" y="975182"/>
                  <a:pt x="1686843" y="1028876"/>
                  <a:pt x="1686843" y="1094582"/>
                </a:cubicBezTo>
                <a:cubicBezTo>
                  <a:pt x="1687551" y="1160989"/>
                  <a:pt x="1633857" y="1214683"/>
                  <a:pt x="1568151" y="1214683"/>
                </a:cubicBezTo>
                <a:close/>
                <a:moveTo>
                  <a:pt x="4104539" y="1230206"/>
                </a:moveTo>
                <a:cubicBezTo>
                  <a:pt x="4063961" y="1230206"/>
                  <a:pt x="4031358" y="1197603"/>
                  <a:pt x="4031358" y="1157752"/>
                </a:cubicBezTo>
                <a:cubicBezTo>
                  <a:pt x="4031358" y="1117901"/>
                  <a:pt x="4063235" y="1085298"/>
                  <a:pt x="4103812" y="1084572"/>
                </a:cubicBezTo>
                <a:cubicBezTo>
                  <a:pt x="4143664" y="1084572"/>
                  <a:pt x="4176993" y="1117175"/>
                  <a:pt x="4176993" y="1157025"/>
                </a:cubicBezTo>
                <a:cubicBezTo>
                  <a:pt x="4176993" y="1197603"/>
                  <a:pt x="4144390" y="1230206"/>
                  <a:pt x="4104539" y="1230206"/>
                </a:cubicBezTo>
                <a:close/>
                <a:moveTo>
                  <a:pt x="4554422" y="1288307"/>
                </a:moveTo>
                <a:cubicBezTo>
                  <a:pt x="4514027" y="1288307"/>
                  <a:pt x="4481138" y="1256360"/>
                  <a:pt x="4481138" y="1215955"/>
                </a:cubicBezTo>
                <a:cubicBezTo>
                  <a:pt x="4481138" y="1176492"/>
                  <a:pt x="4514027" y="1143612"/>
                  <a:pt x="4553490" y="1142671"/>
                </a:cubicBezTo>
                <a:cubicBezTo>
                  <a:pt x="4593885" y="1142671"/>
                  <a:pt x="4626774" y="1174618"/>
                  <a:pt x="4626774" y="1215023"/>
                </a:cubicBezTo>
                <a:cubicBezTo>
                  <a:pt x="4626774" y="1255418"/>
                  <a:pt x="4594828" y="1288307"/>
                  <a:pt x="4554422" y="1288307"/>
                </a:cubicBezTo>
                <a:close/>
                <a:moveTo>
                  <a:pt x="971081" y="1294714"/>
                </a:moveTo>
                <a:cubicBezTo>
                  <a:pt x="917387" y="1294714"/>
                  <a:pt x="873585" y="1251620"/>
                  <a:pt x="873585" y="1197926"/>
                </a:cubicBezTo>
                <a:cubicBezTo>
                  <a:pt x="873585" y="1144232"/>
                  <a:pt x="916679" y="1101139"/>
                  <a:pt x="970373" y="1100431"/>
                </a:cubicBezTo>
                <a:cubicBezTo>
                  <a:pt x="1024067" y="1100431"/>
                  <a:pt x="1067869" y="1143523"/>
                  <a:pt x="1067869" y="1197219"/>
                </a:cubicBezTo>
                <a:cubicBezTo>
                  <a:pt x="1067869" y="1250913"/>
                  <a:pt x="1024775" y="1294714"/>
                  <a:pt x="971081" y="1294714"/>
                </a:cubicBezTo>
                <a:close/>
                <a:moveTo>
                  <a:pt x="4992844" y="1351992"/>
                </a:moveTo>
                <a:cubicBezTo>
                  <a:pt x="4954011" y="1351992"/>
                  <a:pt x="4920018" y="1320433"/>
                  <a:pt x="4920018" y="1279165"/>
                </a:cubicBezTo>
                <a:cubicBezTo>
                  <a:pt x="4920018" y="1240332"/>
                  <a:pt x="4951578" y="1206341"/>
                  <a:pt x="4992844" y="1206341"/>
                </a:cubicBezTo>
                <a:cubicBezTo>
                  <a:pt x="5031678" y="1206341"/>
                  <a:pt x="5065670" y="1237899"/>
                  <a:pt x="5065670" y="1279165"/>
                </a:cubicBezTo>
                <a:cubicBezTo>
                  <a:pt x="5065670" y="1320433"/>
                  <a:pt x="5034111" y="1351992"/>
                  <a:pt x="4992844" y="1351992"/>
                </a:cubicBezTo>
                <a:close/>
                <a:moveTo>
                  <a:pt x="1835303" y="1393201"/>
                </a:moveTo>
                <a:cubicBezTo>
                  <a:pt x="1775957" y="1393201"/>
                  <a:pt x="1727913" y="1345865"/>
                  <a:pt x="1727913" y="1286526"/>
                </a:cubicBezTo>
                <a:cubicBezTo>
                  <a:pt x="1727913" y="1227180"/>
                  <a:pt x="1775249" y="1179136"/>
                  <a:pt x="1834595" y="1179136"/>
                </a:cubicBezTo>
                <a:cubicBezTo>
                  <a:pt x="1893941" y="1179136"/>
                  <a:pt x="1941978" y="1226472"/>
                  <a:pt x="1941978" y="1285818"/>
                </a:cubicBezTo>
                <a:cubicBezTo>
                  <a:pt x="1941978" y="1345164"/>
                  <a:pt x="1893941" y="1393201"/>
                  <a:pt x="1835303" y="1393201"/>
                </a:cubicBezTo>
                <a:close/>
                <a:moveTo>
                  <a:pt x="1265820" y="1413937"/>
                </a:moveTo>
                <a:cubicBezTo>
                  <a:pt x="1225761" y="1413937"/>
                  <a:pt x="1193001" y="1381176"/>
                  <a:pt x="1193001" y="1341129"/>
                </a:cubicBezTo>
                <a:cubicBezTo>
                  <a:pt x="1193001" y="1301082"/>
                  <a:pt x="1225761" y="1268309"/>
                  <a:pt x="1265820" y="1268309"/>
                </a:cubicBezTo>
                <a:cubicBezTo>
                  <a:pt x="1305867" y="1268309"/>
                  <a:pt x="1338628" y="1301082"/>
                  <a:pt x="1338628" y="1341129"/>
                </a:cubicBezTo>
                <a:cubicBezTo>
                  <a:pt x="1338628" y="1381176"/>
                  <a:pt x="1305867" y="1413937"/>
                  <a:pt x="1265820" y="1413937"/>
                </a:cubicBezTo>
                <a:close/>
                <a:moveTo>
                  <a:pt x="2367864" y="1414754"/>
                </a:moveTo>
                <a:cubicBezTo>
                  <a:pt x="2292973" y="1414754"/>
                  <a:pt x="2230803" y="1353999"/>
                  <a:pt x="2230803" y="1278400"/>
                </a:cubicBezTo>
                <a:cubicBezTo>
                  <a:pt x="2230803" y="1202808"/>
                  <a:pt x="2291557" y="1141345"/>
                  <a:pt x="2366449" y="1140637"/>
                </a:cubicBezTo>
                <a:cubicBezTo>
                  <a:pt x="2442039" y="1140637"/>
                  <a:pt x="2504211" y="1201392"/>
                  <a:pt x="2504211" y="1276991"/>
                </a:cubicBezTo>
                <a:cubicBezTo>
                  <a:pt x="2504919" y="1352582"/>
                  <a:pt x="2443456" y="1414754"/>
                  <a:pt x="2367864" y="1414754"/>
                </a:cubicBezTo>
                <a:close/>
                <a:moveTo>
                  <a:pt x="5421837" y="1420312"/>
                </a:moveTo>
                <a:cubicBezTo>
                  <a:pt x="5381353" y="1420312"/>
                  <a:pt x="5348982" y="1387942"/>
                  <a:pt x="5348982" y="1347459"/>
                </a:cubicBezTo>
                <a:cubicBezTo>
                  <a:pt x="5348982" y="1306976"/>
                  <a:pt x="5373240" y="1274605"/>
                  <a:pt x="5421837" y="1274605"/>
                </a:cubicBezTo>
                <a:cubicBezTo>
                  <a:pt x="5462320" y="1274605"/>
                  <a:pt x="5494691" y="1306976"/>
                  <a:pt x="5494691" y="1347459"/>
                </a:cubicBezTo>
                <a:cubicBezTo>
                  <a:pt x="5494691" y="1387942"/>
                  <a:pt x="5462320" y="1420312"/>
                  <a:pt x="5421837" y="1420312"/>
                </a:cubicBezTo>
                <a:close/>
                <a:moveTo>
                  <a:pt x="2871869" y="1434948"/>
                </a:moveTo>
                <a:cubicBezTo>
                  <a:pt x="2795568" y="1434948"/>
                  <a:pt x="2733395" y="1373481"/>
                  <a:pt x="2733395" y="1297177"/>
                </a:cubicBezTo>
                <a:cubicBezTo>
                  <a:pt x="2732687" y="1220165"/>
                  <a:pt x="2794151" y="1158700"/>
                  <a:pt x="2871162" y="1158700"/>
                </a:cubicBezTo>
                <a:cubicBezTo>
                  <a:pt x="2947463" y="1158700"/>
                  <a:pt x="3009636" y="1220165"/>
                  <a:pt x="3009636" y="1296469"/>
                </a:cubicBezTo>
                <a:cubicBezTo>
                  <a:pt x="3009636" y="1372773"/>
                  <a:pt x="2948172" y="1434948"/>
                  <a:pt x="2871869" y="1434948"/>
                </a:cubicBezTo>
                <a:close/>
                <a:moveTo>
                  <a:pt x="8117" y="1447460"/>
                </a:moveTo>
                <a:lnTo>
                  <a:pt x="0" y="1445854"/>
                </a:lnTo>
                <a:lnTo>
                  <a:pt x="0" y="1299902"/>
                </a:lnTo>
                <a:lnTo>
                  <a:pt x="8117" y="1298248"/>
                </a:lnTo>
                <a:cubicBezTo>
                  <a:pt x="46385" y="1298248"/>
                  <a:pt x="80819" y="1328849"/>
                  <a:pt x="80819" y="1370917"/>
                </a:cubicBezTo>
                <a:cubicBezTo>
                  <a:pt x="80819" y="1413024"/>
                  <a:pt x="50219" y="1447460"/>
                  <a:pt x="8117" y="1447460"/>
                </a:cubicBezTo>
                <a:close/>
                <a:moveTo>
                  <a:pt x="3352149" y="1453897"/>
                </a:moveTo>
                <a:cubicBezTo>
                  <a:pt x="3286443" y="1453897"/>
                  <a:pt x="3233456" y="1400910"/>
                  <a:pt x="3233456" y="1335911"/>
                </a:cubicBezTo>
                <a:cubicBezTo>
                  <a:pt x="3233456" y="1270205"/>
                  <a:pt x="3286443" y="1217218"/>
                  <a:pt x="3351442" y="1217218"/>
                </a:cubicBezTo>
                <a:cubicBezTo>
                  <a:pt x="3417148" y="1217218"/>
                  <a:pt x="3470135" y="1270205"/>
                  <a:pt x="3470135" y="1335204"/>
                </a:cubicBezTo>
                <a:cubicBezTo>
                  <a:pt x="3470135" y="1400910"/>
                  <a:pt x="3417849" y="1453897"/>
                  <a:pt x="3352149" y="1453897"/>
                </a:cubicBezTo>
                <a:close/>
                <a:moveTo>
                  <a:pt x="335259" y="1471582"/>
                </a:moveTo>
                <a:cubicBezTo>
                  <a:pt x="294117" y="1471582"/>
                  <a:pt x="262435" y="1439905"/>
                  <a:pt x="262435" y="1398737"/>
                </a:cubicBezTo>
                <a:cubicBezTo>
                  <a:pt x="262435" y="1360743"/>
                  <a:pt x="297259" y="1329097"/>
                  <a:pt x="335259" y="1325924"/>
                </a:cubicBezTo>
                <a:cubicBezTo>
                  <a:pt x="376433" y="1325924"/>
                  <a:pt x="408115" y="1357601"/>
                  <a:pt x="408115" y="1398737"/>
                </a:cubicBezTo>
                <a:cubicBezTo>
                  <a:pt x="408115" y="1439905"/>
                  <a:pt x="376433" y="1471582"/>
                  <a:pt x="335259" y="1471582"/>
                </a:cubicBezTo>
                <a:close/>
                <a:moveTo>
                  <a:pt x="3814037" y="1489898"/>
                </a:moveTo>
                <a:cubicBezTo>
                  <a:pt x="3756806" y="1489898"/>
                  <a:pt x="3710179" y="1443972"/>
                  <a:pt x="3710179" y="1386749"/>
                </a:cubicBezTo>
                <a:cubicBezTo>
                  <a:pt x="3710179" y="1329520"/>
                  <a:pt x="3756098" y="1282893"/>
                  <a:pt x="3813328" y="1282893"/>
                </a:cubicBezTo>
                <a:cubicBezTo>
                  <a:pt x="3870557" y="1282893"/>
                  <a:pt x="3917186" y="1328819"/>
                  <a:pt x="3917186" y="1386042"/>
                </a:cubicBezTo>
                <a:cubicBezTo>
                  <a:pt x="3917186" y="1443271"/>
                  <a:pt x="3871258" y="1489898"/>
                  <a:pt x="3814037" y="1489898"/>
                </a:cubicBezTo>
                <a:close/>
                <a:moveTo>
                  <a:pt x="4260907" y="1522369"/>
                </a:moveTo>
                <a:cubicBezTo>
                  <a:pt x="4219222" y="1522369"/>
                  <a:pt x="4184606" y="1488460"/>
                  <a:pt x="4184606" y="1446776"/>
                </a:cubicBezTo>
                <a:cubicBezTo>
                  <a:pt x="4184606" y="1405093"/>
                  <a:pt x="4218521" y="1371184"/>
                  <a:pt x="4260199" y="1370476"/>
                </a:cubicBezTo>
                <a:cubicBezTo>
                  <a:pt x="4302591" y="1370476"/>
                  <a:pt x="4336507" y="1404384"/>
                  <a:pt x="4336507" y="1446068"/>
                </a:cubicBezTo>
                <a:cubicBezTo>
                  <a:pt x="4336507" y="1487753"/>
                  <a:pt x="4302591" y="1522369"/>
                  <a:pt x="4260907" y="1522369"/>
                </a:cubicBezTo>
                <a:close/>
                <a:moveTo>
                  <a:pt x="655315" y="1545624"/>
                </a:moveTo>
                <a:cubicBezTo>
                  <a:pt x="615775" y="1545624"/>
                  <a:pt x="582491" y="1512340"/>
                  <a:pt x="582491" y="1472820"/>
                </a:cubicBezTo>
                <a:cubicBezTo>
                  <a:pt x="582491" y="1433280"/>
                  <a:pt x="613691" y="1399997"/>
                  <a:pt x="655315" y="1399997"/>
                </a:cubicBezTo>
                <a:cubicBezTo>
                  <a:pt x="694835" y="1399997"/>
                  <a:pt x="728119" y="1431195"/>
                  <a:pt x="728119" y="1472820"/>
                </a:cubicBezTo>
                <a:cubicBezTo>
                  <a:pt x="728119" y="1512340"/>
                  <a:pt x="694835" y="1545624"/>
                  <a:pt x="655315" y="1545624"/>
                </a:cubicBezTo>
                <a:close/>
                <a:moveTo>
                  <a:pt x="4696346" y="1584587"/>
                </a:moveTo>
                <a:cubicBezTo>
                  <a:pt x="4655962" y="1585641"/>
                  <a:pt x="4623014" y="1552703"/>
                  <a:pt x="4623014" y="1512316"/>
                </a:cubicBezTo>
                <a:cubicBezTo>
                  <a:pt x="4621961" y="1471931"/>
                  <a:pt x="4654898" y="1438981"/>
                  <a:pt x="4695280" y="1438981"/>
                </a:cubicBezTo>
                <a:cubicBezTo>
                  <a:pt x="4735663" y="1437925"/>
                  <a:pt x="4768600" y="1470865"/>
                  <a:pt x="4768600" y="1511250"/>
                </a:cubicBezTo>
                <a:cubicBezTo>
                  <a:pt x="4769666" y="1551637"/>
                  <a:pt x="4736728" y="1584587"/>
                  <a:pt x="4696346" y="1584587"/>
                </a:cubicBezTo>
                <a:close/>
                <a:moveTo>
                  <a:pt x="1540823" y="1594697"/>
                </a:moveTo>
                <a:cubicBezTo>
                  <a:pt x="1500556" y="1594697"/>
                  <a:pt x="1467349" y="1561489"/>
                  <a:pt x="1467349" y="1521221"/>
                </a:cubicBezTo>
                <a:cubicBezTo>
                  <a:pt x="1467349" y="1480953"/>
                  <a:pt x="1499847" y="1447746"/>
                  <a:pt x="1540823" y="1447746"/>
                </a:cubicBezTo>
                <a:cubicBezTo>
                  <a:pt x="1581091" y="1447746"/>
                  <a:pt x="1614299" y="1480953"/>
                  <a:pt x="1614299" y="1521221"/>
                </a:cubicBezTo>
                <a:cubicBezTo>
                  <a:pt x="1614299" y="1561489"/>
                  <a:pt x="1581091" y="1594697"/>
                  <a:pt x="1540823" y="1594697"/>
                </a:cubicBezTo>
                <a:close/>
                <a:moveTo>
                  <a:pt x="2079311" y="1643271"/>
                </a:moveTo>
                <a:cubicBezTo>
                  <a:pt x="2003714" y="1643979"/>
                  <a:pt x="1942251" y="1582516"/>
                  <a:pt x="1942251" y="1506917"/>
                </a:cubicBezTo>
                <a:cubicBezTo>
                  <a:pt x="1942251" y="1431325"/>
                  <a:pt x="2003006" y="1369862"/>
                  <a:pt x="2078603" y="1369154"/>
                </a:cubicBezTo>
                <a:cubicBezTo>
                  <a:pt x="2154194" y="1369154"/>
                  <a:pt x="2215657" y="1429910"/>
                  <a:pt x="2215657" y="1505508"/>
                </a:cubicBezTo>
                <a:cubicBezTo>
                  <a:pt x="2215657" y="1581808"/>
                  <a:pt x="2154902" y="1643271"/>
                  <a:pt x="2079311" y="1643271"/>
                </a:cubicBezTo>
                <a:close/>
                <a:moveTo>
                  <a:pt x="5120664" y="1654586"/>
                </a:moveTo>
                <a:cubicBezTo>
                  <a:pt x="5079397" y="1654586"/>
                  <a:pt x="5047838" y="1620595"/>
                  <a:pt x="5047838" y="1581760"/>
                </a:cubicBezTo>
                <a:cubicBezTo>
                  <a:pt x="5047838" y="1542926"/>
                  <a:pt x="5081830" y="1508935"/>
                  <a:pt x="5120664" y="1508935"/>
                </a:cubicBezTo>
                <a:cubicBezTo>
                  <a:pt x="5159497" y="1508935"/>
                  <a:pt x="5193490" y="1540493"/>
                  <a:pt x="5193490" y="1581760"/>
                </a:cubicBezTo>
                <a:cubicBezTo>
                  <a:pt x="5193490" y="1623028"/>
                  <a:pt x="5161930" y="1654586"/>
                  <a:pt x="5120664" y="1654586"/>
                </a:cubicBezTo>
                <a:close/>
                <a:moveTo>
                  <a:pt x="960329" y="1666663"/>
                </a:moveTo>
                <a:cubicBezTo>
                  <a:pt x="920789" y="1666663"/>
                  <a:pt x="887505" y="1633379"/>
                  <a:pt x="887505" y="1593859"/>
                </a:cubicBezTo>
                <a:cubicBezTo>
                  <a:pt x="887505" y="1554319"/>
                  <a:pt x="920789" y="1521036"/>
                  <a:pt x="960329" y="1521036"/>
                </a:cubicBezTo>
                <a:cubicBezTo>
                  <a:pt x="999849" y="1521036"/>
                  <a:pt x="1033133" y="1552234"/>
                  <a:pt x="1033133" y="1593859"/>
                </a:cubicBezTo>
                <a:cubicBezTo>
                  <a:pt x="1033133" y="1633379"/>
                  <a:pt x="1001934" y="1666663"/>
                  <a:pt x="960329" y="1666663"/>
                </a:cubicBezTo>
                <a:close/>
                <a:moveTo>
                  <a:pt x="2584880" y="1671567"/>
                </a:moveTo>
                <a:cubicBezTo>
                  <a:pt x="2503630" y="1672275"/>
                  <a:pt x="2437223" y="1606569"/>
                  <a:pt x="2437223" y="1525326"/>
                </a:cubicBezTo>
                <a:cubicBezTo>
                  <a:pt x="2437223" y="1444076"/>
                  <a:pt x="2502929" y="1378377"/>
                  <a:pt x="2583464" y="1377669"/>
                </a:cubicBezTo>
                <a:cubicBezTo>
                  <a:pt x="2664714" y="1376961"/>
                  <a:pt x="2730413" y="1442666"/>
                  <a:pt x="2731121" y="1523910"/>
                </a:cubicBezTo>
                <a:cubicBezTo>
                  <a:pt x="2731121" y="1605153"/>
                  <a:pt x="2666124" y="1670858"/>
                  <a:pt x="2584880" y="1671567"/>
                </a:cubicBezTo>
                <a:close/>
                <a:moveTo>
                  <a:pt x="3064079" y="1701710"/>
                </a:moveTo>
                <a:cubicBezTo>
                  <a:pt x="2987777" y="1701710"/>
                  <a:pt x="2925604" y="1640243"/>
                  <a:pt x="2925604" y="1563939"/>
                </a:cubicBezTo>
                <a:cubicBezTo>
                  <a:pt x="2924896" y="1487636"/>
                  <a:pt x="2987069" y="1425462"/>
                  <a:pt x="3063371" y="1425462"/>
                </a:cubicBezTo>
                <a:cubicBezTo>
                  <a:pt x="3139672" y="1425462"/>
                  <a:pt x="3201845" y="1486927"/>
                  <a:pt x="3201845" y="1563231"/>
                </a:cubicBezTo>
                <a:cubicBezTo>
                  <a:pt x="3201845" y="1639535"/>
                  <a:pt x="3140381" y="1701710"/>
                  <a:pt x="3064079" y="1701710"/>
                </a:cubicBezTo>
                <a:close/>
                <a:moveTo>
                  <a:pt x="5539857" y="1729754"/>
                </a:moveTo>
                <a:cubicBezTo>
                  <a:pt x="5498223" y="1729754"/>
                  <a:pt x="5464933" y="1696465"/>
                  <a:pt x="5464933" y="1654875"/>
                </a:cubicBezTo>
                <a:cubicBezTo>
                  <a:pt x="5464933" y="1613244"/>
                  <a:pt x="5494052" y="1579955"/>
                  <a:pt x="5535684" y="1579955"/>
                </a:cubicBezTo>
                <a:cubicBezTo>
                  <a:pt x="5577318" y="1579955"/>
                  <a:pt x="5610608" y="1613244"/>
                  <a:pt x="5610608" y="1654875"/>
                </a:cubicBezTo>
                <a:cubicBezTo>
                  <a:pt x="5610608" y="1696465"/>
                  <a:pt x="5581449" y="1729754"/>
                  <a:pt x="5539857" y="1729754"/>
                </a:cubicBezTo>
                <a:close/>
                <a:moveTo>
                  <a:pt x="3523059" y="1734708"/>
                </a:moveTo>
                <a:cubicBezTo>
                  <a:pt x="3458060" y="1734708"/>
                  <a:pt x="3404365" y="1681721"/>
                  <a:pt x="3404365" y="1616723"/>
                </a:cubicBezTo>
                <a:cubicBezTo>
                  <a:pt x="3404365" y="1551724"/>
                  <a:pt x="3457353" y="1498737"/>
                  <a:pt x="3522351" y="1498029"/>
                </a:cubicBezTo>
                <a:cubicBezTo>
                  <a:pt x="3588057" y="1498029"/>
                  <a:pt x="3641044" y="1551017"/>
                  <a:pt x="3641044" y="1616015"/>
                </a:cubicBezTo>
                <a:cubicBezTo>
                  <a:pt x="3641044" y="1681013"/>
                  <a:pt x="3588057" y="1734708"/>
                  <a:pt x="3523059" y="1734708"/>
                </a:cubicBezTo>
                <a:close/>
                <a:moveTo>
                  <a:pt x="3966544" y="1783475"/>
                </a:moveTo>
                <a:cubicBezTo>
                  <a:pt x="3907904" y="1783475"/>
                  <a:pt x="3860568" y="1736848"/>
                  <a:pt x="3860568" y="1678208"/>
                </a:cubicBezTo>
                <a:cubicBezTo>
                  <a:pt x="3860568" y="1620277"/>
                  <a:pt x="3907904" y="1572234"/>
                  <a:pt x="3965836" y="1572234"/>
                </a:cubicBezTo>
                <a:cubicBezTo>
                  <a:pt x="4023774" y="1572234"/>
                  <a:pt x="4071812" y="1618862"/>
                  <a:pt x="4071812" y="1677500"/>
                </a:cubicBezTo>
                <a:cubicBezTo>
                  <a:pt x="4072520" y="1736138"/>
                  <a:pt x="4025183" y="1783475"/>
                  <a:pt x="3966544" y="1783475"/>
                </a:cubicBezTo>
                <a:close/>
                <a:moveTo>
                  <a:pt x="1790168" y="1807567"/>
                </a:moveTo>
                <a:cubicBezTo>
                  <a:pt x="1750451" y="1807567"/>
                  <a:pt x="1717359" y="1775297"/>
                  <a:pt x="1717359" y="1734758"/>
                </a:cubicBezTo>
                <a:cubicBezTo>
                  <a:pt x="1716529" y="1694219"/>
                  <a:pt x="1749621" y="1661118"/>
                  <a:pt x="1790168" y="1661948"/>
                </a:cubicBezTo>
                <a:cubicBezTo>
                  <a:pt x="1829878" y="1661948"/>
                  <a:pt x="1862977" y="1695039"/>
                  <a:pt x="1862977" y="1734758"/>
                </a:cubicBezTo>
                <a:cubicBezTo>
                  <a:pt x="1862977" y="1774468"/>
                  <a:pt x="1830707" y="1807567"/>
                  <a:pt x="1790168" y="1807567"/>
                </a:cubicBezTo>
                <a:close/>
                <a:moveTo>
                  <a:pt x="1244039" y="1832140"/>
                </a:moveTo>
                <a:cubicBezTo>
                  <a:pt x="1207663" y="1832140"/>
                  <a:pt x="1171225" y="1801838"/>
                  <a:pt x="1171225" y="1759306"/>
                </a:cubicBezTo>
                <a:cubicBezTo>
                  <a:pt x="1171225" y="1716835"/>
                  <a:pt x="1207663" y="1680388"/>
                  <a:pt x="1244039" y="1686472"/>
                </a:cubicBezTo>
                <a:cubicBezTo>
                  <a:pt x="1280475" y="1686472"/>
                  <a:pt x="1316853" y="1716835"/>
                  <a:pt x="1316853" y="1759306"/>
                </a:cubicBezTo>
                <a:cubicBezTo>
                  <a:pt x="1316853" y="1795752"/>
                  <a:pt x="1286499" y="1832140"/>
                  <a:pt x="1244039" y="1832140"/>
                </a:cubicBezTo>
                <a:close/>
                <a:moveTo>
                  <a:pt x="4397441" y="1842290"/>
                </a:moveTo>
                <a:cubicBezTo>
                  <a:pt x="4343747" y="1842290"/>
                  <a:pt x="4299945" y="1799196"/>
                  <a:pt x="4299945" y="1745502"/>
                </a:cubicBezTo>
                <a:cubicBezTo>
                  <a:pt x="4299945" y="1691808"/>
                  <a:pt x="4343039" y="1648007"/>
                  <a:pt x="4396733" y="1648007"/>
                </a:cubicBezTo>
                <a:cubicBezTo>
                  <a:pt x="4450427" y="1648007"/>
                  <a:pt x="4494229" y="1691099"/>
                  <a:pt x="4494229" y="1744794"/>
                </a:cubicBezTo>
                <a:cubicBezTo>
                  <a:pt x="4494229" y="1798488"/>
                  <a:pt x="4451136" y="1842290"/>
                  <a:pt x="4397441" y="1842290"/>
                </a:cubicBezTo>
                <a:close/>
                <a:moveTo>
                  <a:pt x="334007" y="1842774"/>
                </a:moveTo>
                <a:cubicBezTo>
                  <a:pt x="297433" y="1842774"/>
                  <a:pt x="260860" y="1806187"/>
                  <a:pt x="260860" y="1769598"/>
                </a:cubicBezTo>
                <a:cubicBezTo>
                  <a:pt x="260860" y="1733372"/>
                  <a:pt x="260860" y="1696785"/>
                  <a:pt x="334007" y="1696785"/>
                </a:cubicBezTo>
                <a:cubicBezTo>
                  <a:pt x="370217" y="1696785"/>
                  <a:pt x="406789" y="1733372"/>
                  <a:pt x="406789" y="1769598"/>
                </a:cubicBezTo>
                <a:cubicBezTo>
                  <a:pt x="406789" y="1806187"/>
                  <a:pt x="370217" y="1842774"/>
                  <a:pt x="334007" y="1842774"/>
                </a:cubicBezTo>
                <a:close/>
                <a:moveTo>
                  <a:pt x="2297175" y="1862498"/>
                </a:moveTo>
                <a:cubicBezTo>
                  <a:pt x="2236419" y="1863207"/>
                  <a:pt x="2186258" y="1813753"/>
                  <a:pt x="2186258" y="1752289"/>
                </a:cubicBezTo>
                <a:cubicBezTo>
                  <a:pt x="2186258" y="1691526"/>
                  <a:pt x="2235710" y="1641365"/>
                  <a:pt x="2296473" y="1641365"/>
                </a:cubicBezTo>
                <a:cubicBezTo>
                  <a:pt x="2357229" y="1640657"/>
                  <a:pt x="2407390" y="1690117"/>
                  <a:pt x="2407390" y="1751581"/>
                </a:cubicBezTo>
                <a:cubicBezTo>
                  <a:pt x="2408097" y="1812336"/>
                  <a:pt x="2358645" y="1862498"/>
                  <a:pt x="2297175" y="1862498"/>
                </a:cubicBezTo>
                <a:close/>
                <a:moveTo>
                  <a:pt x="4818059" y="1890035"/>
                </a:moveTo>
                <a:cubicBezTo>
                  <a:pt x="4777783" y="1890035"/>
                  <a:pt x="4744582" y="1856827"/>
                  <a:pt x="4744582" y="1816560"/>
                </a:cubicBezTo>
                <a:cubicBezTo>
                  <a:pt x="4743875" y="1775583"/>
                  <a:pt x="4777082" y="1743085"/>
                  <a:pt x="4818059" y="1743085"/>
                </a:cubicBezTo>
                <a:cubicBezTo>
                  <a:pt x="4858328" y="1743085"/>
                  <a:pt x="4891535" y="1776291"/>
                  <a:pt x="4891535" y="1816560"/>
                </a:cubicBezTo>
                <a:cubicBezTo>
                  <a:pt x="4891535" y="1856827"/>
                  <a:pt x="4858328" y="1890035"/>
                  <a:pt x="4818059" y="1890035"/>
                </a:cubicBezTo>
                <a:close/>
                <a:moveTo>
                  <a:pt x="639303" y="1930770"/>
                </a:moveTo>
                <a:cubicBezTo>
                  <a:pt x="597783" y="1930770"/>
                  <a:pt x="576920" y="1889250"/>
                  <a:pt x="576920" y="1847525"/>
                </a:cubicBezTo>
                <a:cubicBezTo>
                  <a:pt x="576920" y="1806005"/>
                  <a:pt x="597783" y="1785143"/>
                  <a:pt x="639303" y="1785143"/>
                </a:cubicBezTo>
                <a:cubicBezTo>
                  <a:pt x="681027" y="1785143"/>
                  <a:pt x="722547" y="1826868"/>
                  <a:pt x="722547" y="1868388"/>
                </a:cubicBezTo>
                <a:cubicBezTo>
                  <a:pt x="722547" y="1889250"/>
                  <a:pt x="681027" y="1930770"/>
                  <a:pt x="639303" y="1930770"/>
                </a:cubicBezTo>
                <a:close/>
                <a:moveTo>
                  <a:pt x="2775633" y="1932941"/>
                </a:moveTo>
                <a:cubicBezTo>
                  <a:pt x="2697916" y="1933650"/>
                  <a:pt x="2634335" y="1870770"/>
                  <a:pt x="2634335" y="1793059"/>
                </a:cubicBezTo>
                <a:cubicBezTo>
                  <a:pt x="2634335" y="1716050"/>
                  <a:pt x="2697215" y="1652469"/>
                  <a:pt x="2774224" y="1651761"/>
                </a:cubicBezTo>
                <a:cubicBezTo>
                  <a:pt x="2851934" y="1651053"/>
                  <a:pt x="2915522" y="1713933"/>
                  <a:pt x="2915522" y="1791642"/>
                </a:cubicBezTo>
                <a:cubicBezTo>
                  <a:pt x="2916223" y="1869359"/>
                  <a:pt x="2853350" y="1932941"/>
                  <a:pt x="2775633" y="1932941"/>
                </a:cubicBezTo>
                <a:close/>
                <a:moveTo>
                  <a:pt x="5230555" y="1964417"/>
                </a:moveTo>
                <a:cubicBezTo>
                  <a:pt x="5190386" y="1964417"/>
                  <a:pt x="5157741" y="1931772"/>
                  <a:pt x="5157741" y="1891602"/>
                </a:cubicBezTo>
                <a:cubicBezTo>
                  <a:pt x="5157741" y="1851433"/>
                  <a:pt x="5190386" y="1818789"/>
                  <a:pt x="5230555" y="1818789"/>
                </a:cubicBezTo>
                <a:cubicBezTo>
                  <a:pt x="5270737" y="1818789"/>
                  <a:pt x="5303368" y="1851433"/>
                  <a:pt x="5303368" y="1891602"/>
                </a:cubicBezTo>
                <a:cubicBezTo>
                  <a:pt x="5303368" y="1931772"/>
                  <a:pt x="5270737" y="1964417"/>
                  <a:pt x="5230555" y="1964417"/>
                </a:cubicBezTo>
                <a:close/>
                <a:moveTo>
                  <a:pt x="3231105" y="1983644"/>
                </a:moveTo>
                <a:cubicBezTo>
                  <a:pt x="3155513" y="1984352"/>
                  <a:pt x="3094050" y="1922889"/>
                  <a:pt x="3094050" y="1847290"/>
                </a:cubicBezTo>
                <a:cubicBezTo>
                  <a:pt x="3094050" y="1771698"/>
                  <a:pt x="3155513" y="1710234"/>
                  <a:pt x="3229696" y="1709526"/>
                </a:cubicBezTo>
                <a:cubicBezTo>
                  <a:pt x="3305287" y="1708818"/>
                  <a:pt x="3367459" y="1770281"/>
                  <a:pt x="3367459" y="1845880"/>
                </a:cubicBezTo>
                <a:cubicBezTo>
                  <a:pt x="3368167" y="1922180"/>
                  <a:pt x="3306704" y="1983644"/>
                  <a:pt x="3231105" y="1983644"/>
                </a:cubicBezTo>
                <a:close/>
                <a:moveTo>
                  <a:pt x="3670721" y="2029517"/>
                </a:moveTo>
                <a:cubicBezTo>
                  <a:pt x="3604312" y="2029517"/>
                  <a:pt x="3550615" y="1975820"/>
                  <a:pt x="3550615" y="1910113"/>
                </a:cubicBezTo>
                <a:cubicBezTo>
                  <a:pt x="3550615" y="1843704"/>
                  <a:pt x="3604312" y="1790009"/>
                  <a:pt x="3670019" y="1790009"/>
                </a:cubicBezTo>
                <a:cubicBezTo>
                  <a:pt x="3736428" y="1790009"/>
                  <a:pt x="3790125" y="1843704"/>
                  <a:pt x="3790125" y="1909411"/>
                </a:cubicBezTo>
                <a:cubicBezTo>
                  <a:pt x="3790125" y="1975820"/>
                  <a:pt x="3736428" y="2029517"/>
                  <a:pt x="3670721" y="2029517"/>
                </a:cubicBezTo>
                <a:close/>
                <a:moveTo>
                  <a:pt x="1501320" y="2038423"/>
                </a:moveTo>
                <a:cubicBezTo>
                  <a:pt x="1459725" y="2038423"/>
                  <a:pt x="1427585" y="2004413"/>
                  <a:pt x="1427585" y="1964718"/>
                </a:cubicBezTo>
                <a:cubicBezTo>
                  <a:pt x="1427585" y="1923129"/>
                  <a:pt x="1459725" y="1890995"/>
                  <a:pt x="1499425" y="1890995"/>
                </a:cubicBezTo>
                <a:cubicBezTo>
                  <a:pt x="1541022" y="1890995"/>
                  <a:pt x="1573143" y="1925024"/>
                  <a:pt x="1573143" y="1964718"/>
                </a:cubicBezTo>
                <a:cubicBezTo>
                  <a:pt x="1575038" y="2006288"/>
                  <a:pt x="1541022" y="2038423"/>
                  <a:pt x="1501320" y="2038423"/>
                </a:cubicBezTo>
                <a:close/>
                <a:moveTo>
                  <a:pt x="5636293" y="2041197"/>
                </a:moveTo>
                <a:cubicBezTo>
                  <a:pt x="5594664" y="2041197"/>
                  <a:pt x="5561375" y="2007909"/>
                  <a:pt x="5561375" y="1966278"/>
                </a:cubicBezTo>
                <a:cubicBezTo>
                  <a:pt x="5561375" y="1928818"/>
                  <a:pt x="5594664" y="1895529"/>
                  <a:pt x="5636293" y="1895529"/>
                </a:cubicBezTo>
                <a:cubicBezTo>
                  <a:pt x="5677882" y="1895529"/>
                  <a:pt x="5711170" y="1924647"/>
                  <a:pt x="5711170" y="1966278"/>
                </a:cubicBezTo>
                <a:cubicBezTo>
                  <a:pt x="5711170" y="2007909"/>
                  <a:pt x="5677882" y="2041197"/>
                  <a:pt x="5636293" y="2041197"/>
                </a:cubicBezTo>
                <a:close/>
                <a:moveTo>
                  <a:pt x="2009972" y="2052222"/>
                </a:moveTo>
                <a:cubicBezTo>
                  <a:pt x="1970249" y="2052222"/>
                  <a:pt x="1937153" y="2019955"/>
                  <a:pt x="1937153" y="1979410"/>
                </a:cubicBezTo>
                <a:cubicBezTo>
                  <a:pt x="1937153" y="1938858"/>
                  <a:pt x="1969427" y="1905763"/>
                  <a:pt x="2009972" y="1905763"/>
                </a:cubicBezTo>
                <a:cubicBezTo>
                  <a:pt x="2049686" y="1905763"/>
                  <a:pt x="2082789" y="1938036"/>
                  <a:pt x="2082789" y="1978581"/>
                </a:cubicBezTo>
                <a:cubicBezTo>
                  <a:pt x="2082789" y="2019125"/>
                  <a:pt x="2050515" y="2052222"/>
                  <a:pt x="2009972" y="2052222"/>
                </a:cubicBezTo>
                <a:close/>
                <a:moveTo>
                  <a:pt x="4096782" y="2085107"/>
                </a:moveTo>
                <a:cubicBezTo>
                  <a:pt x="4038850" y="2085808"/>
                  <a:pt x="3990806" y="2038473"/>
                  <a:pt x="3990806" y="1979835"/>
                </a:cubicBezTo>
                <a:cubicBezTo>
                  <a:pt x="3990806" y="1921198"/>
                  <a:pt x="4037435" y="1873862"/>
                  <a:pt x="4096074" y="1873862"/>
                </a:cubicBezTo>
                <a:cubicBezTo>
                  <a:pt x="4154012" y="1873154"/>
                  <a:pt x="4202050" y="1920490"/>
                  <a:pt x="4202050" y="1979127"/>
                </a:cubicBezTo>
                <a:cubicBezTo>
                  <a:pt x="4202758" y="2037064"/>
                  <a:pt x="4155422" y="2085107"/>
                  <a:pt x="4096782" y="2085107"/>
                </a:cubicBezTo>
                <a:close/>
                <a:moveTo>
                  <a:pt x="2486483" y="2142015"/>
                </a:moveTo>
                <a:cubicBezTo>
                  <a:pt x="2419361" y="2142015"/>
                  <a:pt x="2364257" y="2087618"/>
                  <a:pt x="2364257" y="2020497"/>
                </a:cubicBezTo>
                <a:cubicBezTo>
                  <a:pt x="2364257" y="1952681"/>
                  <a:pt x="2418660" y="1898278"/>
                  <a:pt x="2485775" y="1898278"/>
                </a:cubicBezTo>
                <a:cubicBezTo>
                  <a:pt x="2552889" y="1898278"/>
                  <a:pt x="2607994" y="1952681"/>
                  <a:pt x="2607994" y="2019795"/>
                </a:cubicBezTo>
                <a:cubicBezTo>
                  <a:pt x="2607994" y="2086911"/>
                  <a:pt x="2553598" y="2142015"/>
                  <a:pt x="2486483" y="2142015"/>
                </a:cubicBezTo>
                <a:close/>
                <a:moveTo>
                  <a:pt x="4513156" y="2162831"/>
                </a:moveTo>
                <a:cubicBezTo>
                  <a:pt x="4452391" y="2163538"/>
                  <a:pt x="4402936" y="2114785"/>
                  <a:pt x="4402936" y="2054025"/>
                </a:cubicBezTo>
                <a:cubicBezTo>
                  <a:pt x="4402936" y="1993969"/>
                  <a:pt x="4451682" y="1944513"/>
                  <a:pt x="4512446" y="1943805"/>
                </a:cubicBezTo>
                <a:cubicBezTo>
                  <a:pt x="4573204" y="1943097"/>
                  <a:pt x="4622658" y="1991851"/>
                  <a:pt x="4622658" y="2052610"/>
                </a:cubicBezTo>
                <a:cubicBezTo>
                  <a:pt x="4622658" y="2113374"/>
                  <a:pt x="4573912" y="2162831"/>
                  <a:pt x="4513156" y="2162831"/>
                </a:cubicBezTo>
                <a:close/>
                <a:moveTo>
                  <a:pt x="4920812" y="2222703"/>
                </a:moveTo>
                <a:cubicBezTo>
                  <a:pt x="4869242" y="2222703"/>
                  <a:pt x="4826849" y="2181018"/>
                  <a:pt x="4826849" y="2129441"/>
                </a:cubicBezTo>
                <a:cubicBezTo>
                  <a:pt x="4826849" y="2077871"/>
                  <a:pt x="4868534" y="2035478"/>
                  <a:pt x="4920104" y="2035478"/>
                </a:cubicBezTo>
                <a:cubicBezTo>
                  <a:pt x="4971683" y="2035478"/>
                  <a:pt x="5014067" y="2077163"/>
                  <a:pt x="5014067" y="2128734"/>
                </a:cubicBezTo>
                <a:cubicBezTo>
                  <a:pt x="5014067" y="2180311"/>
                  <a:pt x="4972390" y="2222703"/>
                  <a:pt x="4920812" y="2222703"/>
                </a:cubicBezTo>
                <a:close/>
                <a:moveTo>
                  <a:pt x="2939280" y="2228936"/>
                </a:moveTo>
                <a:cubicBezTo>
                  <a:pt x="2855202" y="2229638"/>
                  <a:pt x="2786676" y="2161820"/>
                  <a:pt x="2786676" y="2077743"/>
                </a:cubicBezTo>
                <a:cubicBezTo>
                  <a:pt x="2785968" y="1993671"/>
                  <a:pt x="2853792" y="1925139"/>
                  <a:pt x="2937863" y="1925139"/>
                </a:cubicBezTo>
                <a:cubicBezTo>
                  <a:pt x="3021941" y="1924431"/>
                  <a:pt x="3090473" y="1992255"/>
                  <a:pt x="3090473" y="2076326"/>
                </a:cubicBezTo>
                <a:cubicBezTo>
                  <a:pt x="3091174" y="2160403"/>
                  <a:pt x="3023350" y="2228936"/>
                  <a:pt x="2939280" y="2228936"/>
                </a:cubicBezTo>
                <a:close/>
                <a:moveTo>
                  <a:pt x="1209657" y="2268830"/>
                </a:moveTo>
                <a:cubicBezTo>
                  <a:pt x="1173429" y="2268830"/>
                  <a:pt x="1136842" y="2232243"/>
                  <a:pt x="1136842" y="2195654"/>
                </a:cubicBezTo>
                <a:cubicBezTo>
                  <a:pt x="1136842" y="2159429"/>
                  <a:pt x="1173429" y="2122841"/>
                  <a:pt x="1209657" y="2122841"/>
                </a:cubicBezTo>
                <a:cubicBezTo>
                  <a:pt x="1246244" y="2122841"/>
                  <a:pt x="1282831" y="2159429"/>
                  <a:pt x="1282831" y="2195654"/>
                </a:cubicBezTo>
                <a:cubicBezTo>
                  <a:pt x="1282831" y="2232243"/>
                  <a:pt x="1246244" y="2268830"/>
                  <a:pt x="1209657" y="2268830"/>
                </a:cubicBezTo>
                <a:close/>
                <a:moveTo>
                  <a:pt x="1722867" y="2280246"/>
                </a:moveTo>
                <a:cubicBezTo>
                  <a:pt x="1682980" y="2280246"/>
                  <a:pt x="1650045" y="2247294"/>
                  <a:pt x="1650045" y="2207425"/>
                </a:cubicBezTo>
                <a:cubicBezTo>
                  <a:pt x="1650045" y="2167538"/>
                  <a:pt x="1682980" y="2134604"/>
                  <a:pt x="1722867" y="2132866"/>
                </a:cubicBezTo>
                <a:cubicBezTo>
                  <a:pt x="1762738" y="2132866"/>
                  <a:pt x="1795689" y="2165800"/>
                  <a:pt x="1795689" y="2205686"/>
                </a:cubicBezTo>
                <a:cubicBezTo>
                  <a:pt x="1795689" y="2247294"/>
                  <a:pt x="1762738" y="2280246"/>
                  <a:pt x="1722867" y="2280246"/>
                </a:cubicBezTo>
                <a:close/>
                <a:moveTo>
                  <a:pt x="5321772" y="2280522"/>
                </a:moveTo>
                <a:cubicBezTo>
                  <a:pt x="5282060" y="2280522"/>
                  <a:pt x="5248524" y="2247869"/>
                  <a:pt x="5248524" y="2207271"/>
                </a:cubicBezTo>
                <a:cubicBezTo>
                  <a:pt x="5248524" y="2166673"/>
                  <a:pt x="5281176" y="2134020"/>
                  <a:pt x="5320886" y="2134020"/>
                </a:cubicBezTo>
                <a:cubicBezTo>
                  <a:pt x="5361483" y="2134020"/>
                  <a:pt x="5394134" y="2166673"/>
                  <a:pt x="5394134" y="2207271"/>
                </a:cubicBezTo>
                <a:cubicBezTo>
                  <a:pt x="5395018" y="2246984"/>
                  <a:pt x="5362367" y="2280522"/>
                  <a:pt x="5321772" y="2280522"/>
                </a:cubicBezTo>
                <a:close/>
                <a:moveTo>
                  <a:pt x="3372970" y="2292550"/>
                </a:moveTo>
                <a:cubicBezTo>
                  <a:pt x="3291018" y="2292550"/>
                  <a:pt x="3223195" y="2226136"/>
                  <a:pt x="3223195" y="2143476"/>
                </a:cubicBezTo>
                <a:cubicBezTo>
                  <a:pt x="3223195" y="2061525"/>
                  <a:pt x="3289602" y="1994410"/>
                  <a:pt x="3372261" y="1993702"/>
                </a:cubicBezTo>
                <a:cubicBezTo>
                  <a:pt x="3454921" y="1993702"/>
                  <a:pt x="3522043" y="2060109"/>
                  <a:pt x="3522043" y="2142769"/>
                </a:cubicBezTo>
                <a:cubicBezTo>
                  <a:pt x="3522043" y="2225428"/>
                  <a:pt x="3455629" y="2292550"/>
                  <a:pt x="3372970" y="2292550"/>
                </a:cubicBezTo>
                <a:close/>
                <a:moveTo>
                  <a:pt x="2197439" y="2328649"/>
                </a:moveTo>
                <a:cubicBezTo>
                  <a:pt x="2153635" y="2328649"/>
                  <a:pt x="2117601" y="2293323"/>
                  <a:pt x="2117601" y="2249514"/>
                </a:cubicBezTo>
                <a:cubicBezTo>
                  <a:pt x="2116901" y="2205710"/>
                  <a:pt x="2152927" y="2169676"/>
                  <a:pt x="2196738" y="2169676"/>
                </a:cubicBezTo>
                <a:cubicBezTo>
                  <a:pt x="2240541" y="2168975"/>
                  <a:pt x="2276575" y="2205002"/>
                  <a:pt x="2276575" y="2248813"/>
                </a:cubicBezTo>
                <a:cubicBezTo>
                  <a:pt x="2277276" y="2292615"/>
                  <a:pt x="2241249" y="2328649"/>
                  <a:pt x="2197439" y="2328649"/>
                </a:cubicBezTo>
                <a:close/>
                <a:moveTo>
                  <a:pt x="3793699" y="2347956"/>
                </a:moveTo>
                <a:cubicBezTo>
                  <a:pt x="3720224" y="2347956"/>
                  <a:pt x="3660169" y="2288610"/>
                  <a:pt x="3660169" y="2215135"/>
                </a:cubicBezTo>
                <a:cubicBezTo>
                  <a:pt x="3660169" y="2141658"/>
                  <a:pt x="3719516" y="2082312"/>
                  <a:pt x="3792991" y="2081605"/>
                </a:cubicBezTo>
                <a:cubicBezTo>
                  <a:pt x="3866467" y="2081605"/>
                  <a:pt x="3925813" y="2140951"/>
                  <a:pt x="3926522" y="2214426"/>
                </a:cubicBezTo>
                <a:cubicBezTo>
                  <a:pt x="3926522" y="2287901"/>
                  <a:pt x="3867174" y="2347956"/>
                  <a:pt x="3793699" y="2347956"/>
                </a:cubicBezTo>
                <a:close/>
                <a:moveTo>
                  <a:pt x="5717144" y="2359584"/>
                </a:moveTo>
                <a:cubicBezTo>
                  <a:pt x="5677924" y="2359584"/>
                  <a:pt x="5644317" y="2325980"/>
                  <a:pt x="5644317" y="2286787"/>
                </a:cubicBezTo>
                <a:cubicBezTo>
                  <a:pt x="5644317" y="2244760"/>
                  <a:pt x="5677924" y="2211156"/>
                  <a:pt x="5714338" y="2213962"/>
                </a:cubicBezTo>
                <a:cubicBezTo>
                  <a:pt x="5756338" y="2213962"/>
                  <a:pt x="5789944" y="2244760"/>
                  <a:pt x="5789944" y="2286787"/>
                </a:cubicBezTo>
                <a:cubicBezTo>
                  <a:pt x="5789944" y="2325980"/>
                  <a:pt x="5759146" y="2359584"/>
                  <a:pt x="5717144" y="2359584"/>
                </a:cubicBezTo>
                <a:close/>
                <a:moveTo>
                  <a:pt x="4204257" y="2406747"/>
                </a:moveTo>
                <a:cubicBezTo>
                  <a:pt x="4139968" y="2406747"/>
                  <a:pt x="4086982" y="2354463"/>
                  <a:pt x="4086982" y="2290173"/>
                </a:cubicBezTo>
                <a:cubicBezTo>
                  <a:pt x="4086982" y="2225176"/>
                  <a:pt x="4139260" y="2172898"/>
                  <a:pt x="4203556" y="2172898"/>
                </a:cubicBezTo>
                <a:cubicBezTo>
                  <a:pt x="4267845" y="2172898"/>
                  <a:pt x="4320833" y="2224467"/>
                  <a:pt x="4320833" y="2289466"/>
                </a:cubicBezTo>
                <a:cubicBezTo>
                  <a:pt x="4320833" y="2353761"/>
                  <a:pt x="4268547" y="2406747"/>
                  <a:pt x="4204257" y="2406747"/>
                </a:cubicBezTo>
                <a:close/>
                <a:moveTo>
                  <a:pt x="2644311" y="2430091"/>
                </a:moveTo>
                <a:cubicBezTo>
                  <a:pt x="2577197" y="2430091"/>
                  <a:pt x="2522800" y="2375695"/>
                  <a:pt x="2522092" y="2308573"/>
                </a:cubicBezTo>
                <a:cubicBezTo>
                  <a:pt x="2522092" y="2240750"/>
                  <a:pt x="2576496" y="2185647"/>
                  <a:pt x="2643609" y="2186355"/>
                </a:cubicBezTo>
                <a:cubicBezTo>
                  <a:pt x="2710725" y="2186355"/>
                  <a:pt x="2765829" y="2240050"/>
                  <a:pt x="2765829" y="2307872"/>
                </a:cubicBezTo>
                <a:cubicBezTo>
                  <a:pt x="2766537" y="2374987"/>
                  <a:pt x="2711432" y="2430091"/>
                  <a:pt x="2644311" y="2430091"/>
                </a:cubicBezTo>
                <a:close/>
                <a:moveTo>
                  <a:pt x="4607189" y="2477047"/>
                </a:moveTo>
                <a:cubicBezTo>
                  <a:pt x="4546426" y="2477047"/>
                  <a:pt x="4496974" y="2428296"/>
                  <a:pt x="4496974" y="2367540"/>
                </a:cubicBezTo>
                <a:cubicBezTo>
                  <a:pt x="4496974" y="2306785"/>
                  <a:pt x="4545718" y="2258034"/>
                  <a:pt x="4606480" y="2258034"/>
                </a:cubicBezTo>
                <a:cubicBezTo>
                  <a:pt x="4666534" y="2257326"/>
                  <a:pt x="4715986" y="2306077"/>
                  <a:pt x="4715986" y="2366832"/>
                </a:cubicBezTo>
                <a:cubicBezTo>
                  <a:pt x="4716687" y="2427594"/>
                  <a:pt x="4667235" y="2477047"/>
                  <a:pt x="4607189" y="2477047"/>
                </a:cubicBezTo>
                <a:close/>
                <a:moveTo>
                  <a:pt x="1436119" y="2507032"/>
                </a:moveTo>
                <a:cubicBezTo>
                  <a:pt x="1399531" y="2507032"/>
                  <a:pt x="1362943" y="2470445"/>
                  <a:pt x="1362943" y="2433856"/>
                </a:cubicBezTo>
                <a:cubicBezTo>
                  <a:pt x="1362943" y="2433856"/>
                  <a:pt x="1436119" y="2397631"/>
                  <a:pt x="1436119" y="2361043"/>
                </a:cubicBezTo>
                <a:cubicBezTo>
                  <a:pt x="1472345" y="2361043"/>
                  <a:pt x="1508933" y="2397631"/>
                  <a:pt x="1508933" y="2433856"/>
                </a:cubicBezTo>
                <a:cubicBezTo>
                  <a:pt x="1508933" y="2470445"/>
                  <a:pt x="1472345" y="2507032"/>
                  <a:pt x="1436119" y="2507032"/>
                </a:cubicBezTo>
                <a:close/>
                <a:moveTo>
                  <a:pt x="3073391" y="2519230"/>
                </a:moveTo>
                <a:cubicBezTo>
                  <a:pt x="2994972" y="2519230"/>
                  <a:pt x="2931389" y="2456349"/>
                  <a:pt x="2930680" y="2377923"/>
                </a:cubicBezTo>
                <a:cubicBezTo>
                  <a:pt x="2929972" y="2299502"/>
                  <a:pt x="2993555" y="2235919"/>
                  <a:pt x="3072690" y="2235211"/>
                </a:cubicBezTo>
                <a:cubicBezTo>
                  <a:pt x="3150402" y="2234503"/>
                  <a:pt x="3214699" y="2298086"/>
                  <a:pt x="3214699" y="2376512"/>
                </a:cubicBezTo>
                <a:cubicBezTo>
                  <a:pt x="3214699" y="2454932"/>
                  <a:pt x="3151817" y="2519230"/>
                  <a:pt x="3073391" y="2519230"/>
                </a:cubicBezTo>
                <a:close/>
                <a:moveTo>
                  <a:pt x="5002631" y="2526666"/>
                </a:moveTo>
                <a:cubicBezTo>
                  <a:pt x="4958828" y="2526666"/>
                  <a:pt x="4922794" y="2491340"/>
                  <a:pt x="4922794" y="2447531"/>
                </a:cubicBezTo>
                <a:cubicBezTo>
                  <a:pt x="4922794" y="2403019"/>
                  <a:pt x="4958120" y="2366992"/>
                  <a:pt x="5001923" y="2367693"/>
                </a:cubicBezTo>
                <a:cubicBezTo>
                  <a:pt x="5045725" y="2367693"/>
                  <a:pt x="5081758" y="2403019"/>
                  <a:pt x="5081758" y="2446830"/>
                </a:cubicBezTo>
                <a:cubicBezTo>
                  <a:pt x="5081758" y="2490632"/>
                  <a:pt x="5046434" y="2526666"/>
                  <a:pt x="5002631" y="2526666"/>
                </a:cubicBezTo>
                <a:close/>
                <a:moveTo>
                  <a:pt x="1906866" y="2551213"/>
                </a:moveTo>
                <a:cubicBezTo>
                  <a:pt x="1865259" y="2551213"/>
                  <a:pt x="1834027" y="2520032"/>
                  <a:pt x="1834027" y="2478424"/>
                </a:cubicBezTo>
                <a:cubicBezTo>
                  <a:pt x="1834027" y="2436817"/>
                  <a:pt x="1865259" y="2405585"/>
                  <a:pt x="1906866" y="2405585"/>
                </a:cubicBezTo>
                <a:cubicBezTo>
                  <a:pt x="1948475" y="2405585"/>
                  <a:pt x="1979655" y="2436817"/>
                  <a:pt x="1979655" y="2478424"/>
                </a:cubicBezTo>
                <a:cubicBezTo>
                  <a:pt x="1979655" y="2520032"/>
                  <a:pt x="1948475" y="2551213"/>
                  <a:pt x="1906866" y="2551213"/>
                </a:cubicBezTo>
                <a:close/>
                <a:moveTo>
                  <a:pt x="5392571" y="2600889"/>
                </a:moveTo>
                <a:cubicBezTo>
                  <a:pt x="5353026" y="2600889"/>
                  <a:pt x="5320655" y="2568535"/>
                  <a:pt x="5320655" y="2528971"/>
                </a:cubicBezTo>
                <a:cubicBezTo>
                  <a:pt x="5320655" y="2487605"/>
                  <a:pt x="5353026" y="2455250"/>
                  <a:pt x="5392571" y="2455250"/>
                </a:cubicBezTo>
                <a:cubicBezTo>
                  <a:pt x="5433935" y="2453448"/>
                  <a:pt x="5466306" y="2487605"/>
                  <a:pt x="5466306" y="2527169"/>
                </a:cubicBezTo>
                <a:cubicBezTo>
                  <a:pt x="5466306" y="2568535"/>
                  <a:pt x="5433935" y="2600889"/>
                  <a:pt x="5392571" y="2600889"/>
                </a:cubicBezTo>
                <a:close/>
                <a:moveTo>
                  <a:pt x="3487827" y="2609541"/>
                </a:moveTo>
                <a:cubicBezTo>
                  <a:pt x="3400224" y="2609541"/>
                  <a:pt x="3328867" y="2539594"/>
                  <a:pt x="3328867" y="2451992"/>
                </a:cubicBezTo>
                <a:cubicBezTo>
                  <a:pt x="3328159" y="2365090"/>
                  <a:pt x="3398808" y="2293740"/>
                  <a:pt x="3487119" y="2293032"/>
                </a:cubicBezTo>
                <a:cubicBezTo>
                  <a:pt x="3574021" y="2293032"/>
                  <a:pt x="3645370" y="2363680"/>
                  <a:pt x="3645370" y="2450581"/>
                </a:cubicBezTo>
                <a:cubicBezTo>
                  <a:pt x="3645370" y="2538184"/>
                  <a:pt x="3575430" y="2609541"/>
                  <a:pt x="3487827" y="2609541"/>
                </a:cubicBezTo>
                <a:close/>
                <a:moveTo>
                  <a:pt x="2348242" y="2614712"/>
                </a:moveTo>
                <a:cubicBezTo>
                  <a:pt x="2307993" y="2615897"/>
                  <a:pt x="2274851" y="2582755"/>
                  <a:pt x="2274851" y="2542504"/>
                </a:cubicBezTo>
                <a:cubicBezTo>
                  <a:pt x="2274851" y="2502255"/>
                  <a:pt x="2307993" y="2469112"/>
                  <a:pt x="2347057" y="2467926"/>
                </a:cubicBezTo>
                <a:cubicBezTo>
                  <a:pt x="2387305" y="2467926"/>
                  <a:pt x="2420459" y="2501068"/>
                  <a:pt x="2420459" y="2541319"/>
                </a:cubicBezTo>
                <a:cubicBezTo>
                  <a:pt x="2421635" y="2581569"/>
                  <a:pt x="2388493" y="2614712"/>
                  <a:pt x="2348242" y="2614712"/>
                </a:cubicBezTo>
                <a:close/>
                <a:moveTo>
                  <a:pt x="3891496" y="2656743"/>
                </a:moveTo>
                <a:cubicBezTo>
                  <a:pt x="3820846" y="2656743"/>
                  <a:pt x="3762915" y="2599514"/>
                  <a:pt x="3762915" y="2528866"/>
                </a:cubicBezTo>
                <a:cubicBezTo>
                  <a:pt x="3762915" y="2458216"/>
                  <a:pt x="3820145" y="2400995"/>
                  <a:pt x="3890795" y="2400287"/>
                </a:cubicBezTo>
                <a:cubicBezTo>
                  <a:pt x="3961444" y="2400287"/>
                  <a:pt x="4019375" y="2457515"/>
                  <a:pt x="4019375" y="2528165"/>
                </a:cubicBezTo>
                <a:cubicBezTo>
                  <a:pt x="4019375" y="2598814"/>
                  <a:pt x="3962145" y="2656743"/>
                  <a:pt x="3891496" y="2656743"/>
                </a:cubicBezTo>
                <a:close/>
                <a:moveTo>
                  <a:pt x="5780553" y="2682276"/>
                </a:moveTo>
                <a:cubicBezTo>
                  <a:pt x="5739227" y="2682276"/>
                  <a:pt x="5704742" y="2647786"/>
                  <a:pt x="5704742" y="2606451"/>
                </a:cubicBezTo>
                <a:cubicBezTo>
                  <a:pt x="5704742" y="2565049"/>
                  <a:pt x="5732316" y="2530559"/>
                  <a:pt x="5780553" y="2537470"/>
                </a:cubicBezTo>
                <a:cubicBezTo>
                  <a:pt x="5821948" y="2530559"/>
                  <a:pt x="5856433" y="2565049"/>
                  <a:pt x="5856433" y="2606451"/>
                </a:cubicBezTo>
                <a:cubicBezTo>
                  <a:pt x="5856433" y="2647786"/>
                  <a:pt x="5821948" y="2682276"/>
                  <a:pt x="5780553" y="2682276"/>
                </a:cubicBezTo>
                <a:close/>
                <a:moveTo>
                  <a:pt x="2768743" y="2706584"/>
                </a:moveTo>
                <a:cubicBezTo>
                  <a:pt x="2716466" y="2707293"/>
                  <a:pt x="2674075" y="2664902"/>
                  <a:pt x="2674075" y="2612623"/>
                </a:cubicBezTo>
                <a:cubicBezTo>
                  <a:pt x="2674075" y="2559638"/>
                  <a:pt x="2716466" y="2517247"/>
                  <a:pt x="2768035" y="2517955"/>
                </a:cubicBezTo>
                <a:cubicBezTo>
                  <a:pt x="2820312" y="2517247"/>
                  <a:pt x="2862704" y="2559638"/>
                  <a:pt x="2862704" y="2611916"/>
                </a:cubicBezTo>
                <a:cubicBezTo>
                  <a:pt x="2863412" y="2663493"/>
                  <a:pt x="2821021" y="2706584"/>
                  <a:pt x="2768743" y="2706584"/>
                </a:cubicBezTo>
                <a:close/>
                <a:moveTo>
                  <a:pt x="4288014" y="2729299"/>
                </a:moveTo>
                <a:cubicBezTo>
                  <a:pt x="4220899" y="2729299"/>
                  <a:pt x="4165795" y="2674904"/>
                  <a:pt x="4165795" y="2607782"/>
                </a:cubicBezTo>
                <a:cubicBezTo>
                  <a:pt x="4165795" y="2539966"/>
                  <a:pt x="4220198" y="2484855"/>
                  <a:pt x="4287313" y="2485563"/>
                </a:cubicBezTo>
                <a:cubicBezTo>
                  <a:pt x="4354428" y="2485563"/>
                  <a:pt x="4409531" y="2539966"/>
                  <a:pt x="4409531" y="2607081"/>
                </a:cubicBezTo>
                <a:cubicBezTo>
                  <a:pt x="4409531" y="2674195"/>
                  <a:pt x="4355136" y="2729299"/>
                  <a:pt x="4288014" y="2729299"/>
                </a:cubicBezTo>
                <a:close/>
                <a:moveTo>
                  <a:pt x="1615861" y="2781335"/>
                </a:moveTo>
                <a:cubicBezTo>
                  <a:pt x="1579635" y="2781335"/>
                  <a:pt x="1543048" y="2744762"/>
                  <a:pt x="1543048" y="2708552"/>
                </a:cubicBezTo>
                <a:cubicBezTo>
                  <a:pt x="1543048" y="2671979"/>
                  <a:pt x="1579635" y="2671979"/>
                  <a:pt x="1615861" y="2635406"/>
                </a:cubicBezTo>
                <a:cubicBezTo>
                  <a:pt x="1652449" y="2635406"/>
                  <a:pt x="1689037" y="2671979"/>
                  <a:pt x="1689037" y="2708552"/>
                </a:cubicBezTo>
                <a:cubicBezTo>
                  <a:pt x="1689037" y="2744762"/>
                  <a:pt x="1652449" y="2781335"/>
                  <a:pt x="1615861" y="2781335"/>
                </a:cubicBezTo>
                <a:close/>
                <a:moveTo>
                  <a:pt x="4678737" y="2798847"/>
                </a:moveTo>
                <a:cubicBezTo>
                  <a:pt x="4617973" y="2799557"/>
                  <a:pt x="4567813" y="2750103"/>
                  <a:pt x="4567813" y="2688632"/>
                </a:cubicBezTo>
                <a:cubicBezTo>
                  <a:pt x="4567104" y="2627168"/>
                  <a:pt x="4616564" y="2577006"/>
                  <a:pt x="4677320" y="2577714"/>
                </a:cubicBezTo>
                <a:cubicBezTo>
                  <a:pt x="4738784" y="2577006"/>
                  <a:pt x="4788236" y="2626466"/>
                  <a:pt x="4788944" y="2687931"/>
                </a:cubicBezTo>
                <a:cubicBezTo>
                  <a:pt x="4788944" y="2748687"/>
                  <a:pt x="4739492" y="2798847"/>
                  <a:pt x="4678737" y="2798847"/>
                </a:cubicBezTo>
                <a:close/>
                <a:moveTo>
                  <a:pt x="3176997" y="2847261"/>
                </a:moveTo>
                <a:cubicBezTo>
                  <a:pt x="3089388" y="2847261"/>
                  <a:pt x="3018739" y="2777314"/>
                  <a:pt x="3018037" y="2689712"/>
                </a:cubicBezTo>
                <a:cubicBezTo>
                  <a:pt x="3017330" y="2602817"/>
                  <a:pt x="3087979" y="2531460"/>
                  <a:pt x="3175580" y="2530752"/>
                </a:cubicBezTo>
                <a:cubicBezTo>
                  <a:pt x="3263191" y="2530752"/>
                  <a:pt x="3333839" y="2600692"/>
                  <a:pt x="3334540" y="2688302"/>
                </a:cubicBezTo>
                <a:cubicBezTo>
                  <a:pt x="3334540" y="2775905"/>
                  <a:pt x="3264600" y="2847261"/>
                  <a:pt x="3176997" y="2847261"/>
                </a:cubicBezTo>
                <a:close/>
                <a:moveTo>
                  <a:pt x="2058885" y="2858028"/>
                </a:moveTo>
                <a:cubicBezTo>
                  <a:pt x="1996503" y="2858028"/>
                  <a:pt x="1975640" y="2816469"/>
                  <a:pt x="1975640" y="2774702"/>
                </a:cubicBezTo>
                <a:cubicBezTo>
                  <a:pt x="1975640" y="2733143"/>
                  <a:pt x="1996503" y="2691376"/>
                  <a:pt x="2058885" y="2691376"/>
                </a:cubicBezTo>
                <a:cubicBezTo>
                  <a:pt x="2079749" y="2691376"/>
                  <a:pt x="2121267" y="2733143"/>
                  <a:pt x="2121267" y="2774702"/>
                </a:cubicBezTo>
                <a:cubicBezTo>
                  <a:pt x="2121267" y="2816469"/>
                  <a:pt x="2100611" y="2858028"/>
                  <a:pt x="2058885" y="2858028"/>
                </a:cubicBezTo>
                <a:close/>
                <a:moveTo>
                  <a:pt x="5064001" y="2863705"/>
                </a:moveTo>
                <a:cubicBezTo>
                  <a:pt x="5013141" y="2863705"/>
                  <a:pt x="4970750" y="2822029"/>
                  <a:pt x="4970750" y="2770454"/>
                </a:cubicBezTo>
                <a:cubicBezTo>
                  <a:pt x="4970750" y="2718886"/>
                  <a:pt x="5012433" y="2676496"/>
                  <a:pt x="5063300" y="2676496"/>
                </a:cubicBezTo>
                <a:cubicBezTo>
                  <a:pt x="5114868" y="2676496"/>
                  <a:pt x="5157259" y="2718178"/>
                  <a:pt x="5157259" y="2769746"/>
                </a:cubicBezTo>
                <a:cubicBezTo>
                  <a:pt x="5157259" y="2821321"/>
                  <a:pt x="5115576" y="2863705"/>
                  <a:pt x="5064001" y="2863705"/>
                </a:cubicBezTo>
                <a:close/>
                <a:moveTo>
                  <a:pt x="2460230" y="2922733"/>
                </a:moveTo>
                <a:cubicBezTo>
                  <a:pt x="2419962" y="2922733"/>
                  <a:pt x="2386755" y="2889526"/>
                  <a:pt x="2386755" y="2849258"/>
                </a:cubicBezTo>
                <a:cubicBezTo>
                  <a:pt x="2386755" y="2808282"/>
                  <a:pt x="2419253" y="2775783"/>
                  <a:pt x="2460230" y="2775783"/>
                </a:cubicBezTo>
                <a:cubicBezTo>
                  <a:pt x="2500497" y="2775783"/>
                  <a:pt x="2533705" y="2808991"/>
                  <a:pt x="2533705" y="2849258"/>
                </a:cubicBezTo>
                <a:cubicBezTo>
                  <a:pt x="2533705" y="2889526"/>
                  <a:pt x="2500497" y="2922733"/>
                  <a:pt x="2460230" y="2922733"/>
                </a:cubicBezTo>
                <a:close/>
                <a:moveTo>
                  <a:pt x="5446926" y="2925236"/>
                </a:moveTo>
                <a:cubicBezTo>
                  <a:pt x="5406838" y="2925236"/>
                  <a:pt x="5373435" y="2893172"/>
                  <a:pt x="5373435" y="2853085"/>
                </a:cubicBezTo>
                <a:cubicBezTo>
                  <a:pt x="5373435" y="2811659"/>
                  <a:pt x="5405500" y="2779595"/>
                  <a:pt x="5445586" y="2779595"/>
                </a:cubicBezTo>
                <a:cubicBezTo>
                  <a:pt x="5485673" y="2779595"/>
                  <a:pt x="5519075" y="2811659"/>
                  <a:pt x="5519075" y="2851746"/>
                </a:cubicBezTo>
                <a:cubicBezTo>
                  <a:pt x="5519075" y="2891832"/>
                  <a:pt x="5487012" y="2925236"/>
                  <a:pt x="5446926" y="2925236"/>
                </a:cubicBezTo>
                <a:close/>
                <a:moveTo>
                  <a:pt x="3573998" y="2925247"/>
                </a:moveTo>
                <a:cubicBezTo>
                  <a:pt x="3487101" y="2925955"/>
                  <a:pt x="3416450" y="2856013"/>
                  <a:pt x="3416450" y="2769118"/>
                </a:cubicBezTo>
                <a:cubicBezTo>
                  <a:pt x="3415743" y="2682922"/>
                  <a:pt x="3485685" y="2612272"/>
                  <a:pt x="3572588" y="2611564"/>
                </a:cubicBezTo>
                <a:cubicBezTo>
                  <a:pt x="3659486" y="2611564"/>
                  <a:pt x="3730136" y="2680798"/>
                  <a:pt x="3730136" y="2767701"/>
                </a:cubicBezTo>
                <a:cubicBezTo>
                  <a:pt x="3730844" y="2854597"/>
                  <a:pt x="3660901" y="2925247"/>
                  <a:pt x="3573998" y="2925247"/>
                </a:cubicBezTo>
                <a:close/>
                <a:moveTo>
                  <a:pt x="3963753" y="2984913"/>
                </a:moveTo>
                <a:cubicBezTo>
                  <a:pt x="3888862" y="2985621"/>
                  <a:pt x="3827399" y="2924860"/>
                  <a:pt x="3827399" y="2849975"/>
                </a:cubicBezTo>
                <a:cubicBezTo>
                  <a:pt x="3827399" y="2775084"/>
                  <a:pt x="3888154" y="2714329"/>
                  <a:pt x="3962336" y="2713620"/>
                </a:cubicBezTo>
                <a:cubicBezTo>
                  <a:pt x="4037227" y="2712912"/>
                  <a:pt x="4098690" y="2773675"/>
                  <a:pt x="4098690" y="2848558"/>
                </a:cubicBezTo>
                <a:cubicBezTo>
                  <a:pt x="4099399" y="2923450"/>
                  <a:pt x="4038636" y="2984913"/>
                  <a:pt x="3963753" y="2984913"/>
                </a:cubicBezTo>
                <a:close/>
                <a:moveTo>
                  <a:pt x="5825099" y="3007771"/>
                </a:moveTo>
                <a:cubicBezTo>
                  <a:pt x="5784130" y="3007771"/>
                  <a:pt x="5752285" y="2975927"/>
                  <a:pt x="5752285" y="2934958"/>
                </a:cubicBezTo>
                <a:cubicBezTo>
                  <a:pt x="5752285" y="2893990"/>
                  <a:pt x="5784130" y="2862144"/>
                  <a:pt x="5825099" y="2862144"/>
                </a:cubicBezTo>
                <a:cubicBezTo>
                  <a:pt x="5866068" y="2862144"/>
                  <a:pt x="5897912" y="2893990"/>
                  <a:pt x="5897912" y="2934958"/>
                </a:cubicBezTo>
                <a:cubicBezTo>
                  <a:pt x="5897912" y="2975927"/>
                  <a:pt x="5866068" y="3007771"/>
                  <a:pt x="5825099" y="3007771"/>
                </a:cubicBezTo>
                <a:close/>
                <a:moveTo>
                  <a:pt x="4348053" y="3059068"/>
                </a:moveTo>
                <a:cubicBezTo>
                  <a:pt x="4277402" y="3059068"/>
                  <a:pt x="4219472" y="3001839"/>
                  <a:pt x="4219472" y="2931189"/>
                </a:cubicBezTo>
                <a:cubicBezTo>
                  <a:pt x="4219472" y="2860539"/>
                  <a:pt x="4276701" y="2802609"/>
                  <a:pt x="4347351" y="2802609"/>
                </a:cubicBezTo>
                <a:cubicBezTo>
                  <a:pt x="4418000" y="2802609"/>
                  <a:pt x="4475931" y="2859838"/>
                  <a:pt x="4475931" y="2930488"/>
                </a:cubicBezTo>
                <a:cubicBezTo>
                  <a:pt x="4475931" y="3001137"/>
                  <a:pt x="4418702" y="3059068"/>
                  <a:pt x="4348053" y="3059068"/>
                </a:cubicBezTo>
                <a:close/>
                <a:moveTo>
                  <a:pt x="2859391" y="3059363"/>
                </a:moveTo>
                <a:cubicBezTo>
                  <a:pt x="2786624" y="3060071"/>
                  <a:pt x="2727985" y="3001432"/>
                  <a:pt x="2727985" y="2929368"/>
                </a:cubicBezTo>
                <a:cubicBezTo>
                  <a:pt x="2727278" y="2857309"/>
                  <a:pt x="2785916" y="2798671"/>
                  <a:pt x="2857981" y="2797962"/>
                </a:cubicBezTo>
                <a:cubicBezTo>
                  <a:pt x="2930748" y="2797254"/>
                  <a:pt x="2989386" y="2855892"/>
                  <a:pt x="2989386" y="2927959"/>
                </a:cubicBezTo>
                <a:cubicBezTo>
                  <a:pt x="2990094" y="3000017"/>
                  <a:pt x="2931456" y="3059363"/>
                  <a:pt x="2859391" y="3059363"/>
                </a:cubicBezTo>
                <a:close/>
                <a:moveTo>
                  <a:pt x="1743677" y="3083119"/>
                </a:moveTo>
                <a:cubicBezTo>
                  <a:pt x="1703678" y="3063026"/>
                  <a:pt x="1663481" y="3043131"/>
                  <a:pt x="1663481" y="3002945"/>
                </a:cubicBezTo>
                <a:cubicBezTo>
                  <a:pt x="1663481" y="2962957"/>
                  <a:pt x="1703678" y="2922770"/>
                  <a:pt x="1743677" y="2942863"/>
                </a:cubicBezTo>
                <a:cubicBezTo>
                  <a:pt x="1783872" y="2922770"/>
                  <a:pt x="1823871" y="2962957"/>
                  <a:pt x="1823871" y="3002945"/>
                </a:cubicBezTo>
                <a:cubicBezTo>
                  <a:pt x="1823871" y="3043131"/>
                  <a:pt x="1783872" y="3083119"/>
                  <a:pt x="1743677" y="3083119"/>
                </a:cubicBezTo>
                <a:close/>
                <a:moveTo>
                  <a:pt x="4728714" y="3133603"/>
                </a:moveTo>
                <a:cubicBezTo>
                  <a:pt x="4661600" y="3134311"/>
                  <a:pt x="4607197" y="3080616"/>
                  <a:pt x="4607197" y="3013499"/>
                </a:cubicBezTo>
                <a:cubicBezTo>
                  <a:pt x="4607197" y="2946384"/>
                  <a:pt x="4660891" y="2891980"/>
                  <a:pt x="4727297" y="2892688"/>
                </a:cubicBezTo>
                <a:cubicBezTo>
                  <a:pt x="4794412" y="2891980"/>
                  <a:pt x="4848814" y="2946384"/>
                  <a:pt x="4848814" y="3012792"/>
                </a:cubicBezTo>
                <a:cubicBezTo>
                  <a:pt x="4848814" y="3079207"/>
                  <a:pt x="4795120" y="3133603"/>
                  <a:pt x="4728714" y="3133603"/>
                </a:cubicBezTo>
                <a:close/>
                <a:moveTo>
                  <a:pt x="2143589" y="3163085"/>
                </a:moveTo>
                <a:cubicBezTo>
                  <a:pt x="2103863" y="3163085"/>
                  <a:pt x="2070773" y="3132189"/>
                  <a:pt x="2070773" y="3090277"/>
                </a:cubicBezTo>
                <a:cubicBezTo>
                  <a:pt x="2070773" y="3050557"/>
                  <a:pt x="2103863" y="3017471"/>
                  <a:pt x="2141377" y="3015258"/>
                </a:cubicBezTo>
                <a:cubicBezTo>
                  <a:pt x="2183315" y="3015258"/>
                  <a:pt x="2216405" y="3048345"/>
                  <a:pt x="2216405" y="3088066"/>
                </a:cubicBezTo>
                <a:cubicBezTo>
                  <a:pt x="2216405" y="3129999"/>
                  <a:pt x="2185527" y="3163085"/>
                  <a:pt x="2143589" y="3163085"/>
                </a:cubicBezTo>
                <a:close/>
                <a:moveTo>
                  <a:pt x="3248651" y="3171303"/>
                </a:moveTo>
                <a:cubicBezTo>
                  <a:pt x="3158928" y="3172011"/>
                  <a:pt x="3086161" y="3099945"/>
                  <a:pt x="3086161" y="3010224"/>
                </a:cubicBezTo>
                <a:cubicBezTo>
                  <a:pt x="3085453" y="2920495"/>
                  <a:pt x="3158220" y="2848429"/>
                  <a:pt x="3247240" y="2847728"/>
                </a:cubicBezTo>
                <a:cubicBezTo>
                  <a:pt x="3336969" y="2847020"/>
                  <a:pt x="3409736" y="2919079"/>
                  <a:pt x="3409736" y="3008808"/>
                </a:cubicBezTo>
                <a:cubicBezTo>
                  <a:pt x="3410444" y="3098536"/>
                  <a:pt x="3338378" y="3171303"/>
                  <a:pt x="3248651" y="3171303"/>
                </a:cubicBezTo>
                <a:close/>
                <a:moveTo>
                  <a:pt x="5105157" y="3190027"/>
                </a:moveTo>
                <a:cubicBezTo>
                  <a:pt x="5054297" y="3190027"/>
                  <a:pt x="5011906" y="3148351"/>
                  <a:pt x="5011906" y="3096777"/>
                </a:cubicBezTo>
                <a:cubicBezTo>
                  <a:pt x="5011906" y="3045209"/>
                  <a:pt x="5052880" y="3003526"/>
                  <a:pt x="5104456" y="3002818"/>
                </a:cubicBezTo>
                <a:cubicBezTo>
                  <a:pt x="5156023" y="3002818"/>
                  <a:pt x="5198415" y="3044500"/>
                  <a:pt x="5198415" y="3096069"/>
                </a:cubicBezTo>
                <a:cubicBezTo>
                  <a:pt x="5198415" y="3147644"/>
                  <a:pt x="5156731" y="3190027"/>
                  <a:pt x="5105157" y="3190027"/>
                </a:cubicBezTo>
                <a:close/>
                <a:moveTo>
                  <a:pt x="2531890" y="3242602"/>
                </a:moveTo>
                <a:cubicBezTo>
                  <a:pt x="2492331" y="3242602"/>
                  <a:pt x="2459071" y="3210243"/>
                  <a:pt x="2459071" y="3169791"/>
                </a:cubicBezTo>
                <a:cubicBezTo>
                  <a:pt x="2459071" y="3129330"/>
                  <a:pt x="2491430" y="3096070"/>
                  <a:pt x="2531890" y="3096972"/>
                </a:cubicBezTo>
                <a:cubicBezTo>
                  <a:pt x="2572340" y="3096972"/>
                  <a:pt x="2604699" y="3129330"/>
                  <a:pt x="2604699" y="3169791"/>
                </a:cubicBezTo>
                <a:cubicBezTo>
                  <a:pt x="2604699" y="3209342"/>
                  <a:pt x="2572340" y="3242602"/>
                  <a:pt x="2531890" y="3242602"/>
                </a:cubicBezTo>
                <a:close/>
                <a:moveTo>
                  <a:pt x="3631618" y="3248662"/>
                </a:moveTo>
                <a:cubicBezTo>
                  <a:pt x="3544720" y="3249370"/>
                  <a:pt x="3474771" y="3179428"/>
                  <a:pt x="3474070" y="3092525"/>
                </a:cubicBezTo>
                <a:cubicBezTo>
                  <a:pt x="3473362" y="3005628"/>
                  <a:pt x="3543305" y="2935686"/>
                  <a:pt x="3630208" y="2934977"/>
                </a:cubicBezTo>
                <a:cubicBezTo>
                  <a:pt x="3717105" y="2934269"/>
                  <a:pt x="3787055" y="3004211"/>
                  <a:pt x="3787756" y="3091116"/>
                </a:cubicBezTo>
                <a:cubicBezTo>
                  <a:pt x="3788464" y="3178012"/>
                  <a:pt x="3718521" y="3248662"/>
                  <a:pt x="3631618" y="3248662"/>
                </a:cubicBezTo>
                <a:close/>
                <a:moveTo>
                  <a:pt x="5479755" y="3252835"/>
                </a:moveTo>
                <a:cubicBezTo>
                  <a:pt x="5439505" y="3252835"/>
                  <a:pt x="5406364" y="3219695"/>
                  <a:pt x="5406364" y="3179450"/>
                </a:cubicBezTo>
                <a:cubicBezTo>
                  <a:pt x="5406364" y="3139203"/>
                  <a:pt x="5439505" y="3107251"/>
                  <a:pt x="5478567" y="3106064"/>
                </a:cubicBezTo>
                <a:cubicBezTo>
                  <a:pt x="5518815" y="3106064"/>
                  <a:pt x="5551956" y="3139203"/>
                  <a:pt x="5551956" y="3179450"/>
                </a:cubicBezTo>
                <a:cubicBezTo>
                  <a:pt x="5553144" y="3219695"/>
                  <a:pt x="5520003" y="3252835"/>
                  <a:pt x="5479755" y="3252835"/>
                </a:cubicBezTo>
                <a:close/>
                <a:moveTo>
                  <a:pt x="4009150" y="3317439"/>
                </a:moveTo>
                <a:cubicBezTo>
                  <a:pt x="3930731" y="3317439"/>
                  <a:pt x="3866442" y="3253850"/>
                  <a:pt x="3865733" y="3174722"/>
                </a:cubicBezTo>
                <a:cubicBezTo>
                  <a:pt x="3865733" y="3095595"/>
                  <a:pt x="3929315" y="3031305"/>
                  <a:pt x="4008449" y="3031305"/>
                </a:cubicBezTo>
                <a:cubicBezTo>
                  <a:pt x="4087576" y="3031305"/>
                  <a:pt x="4151867" y="3094887"/>
                  <a:pt x="4151867" y="3174021"/>
                </a:cubicBezTo>
                <a:cubicBezTo>
                  <a:pt x="4151867" y="3253148"/>
                  <a:pt x="4088278" y="3317439"/>
                  <a:pt x="4009150" y="3317439"/>
                </a:cubicBezTo>
                <a:close/>
                <a:moveTo>
                  <a:pt x="5851244" y="3335538"/>
                </a:moveTo>
                <a:cubicBezTo>
                  <a:pt x="5810275" y="3335538"/>
                  <a:pt x="5778430" y="3303694"/>
                  <a:pt x="5778430" y="3262725"/>
                </a:cubicBezTo>
                <a:cubicBezTo>
                  <a:pt x="5778430" y="3221756"/>
                  <a:pt x="5810275" y="3189911"/>
                  <a:pt x="5851244" y="3189911"/>
                </a:cubicBezTo>
                <a:cubicBezTo>
                  <a:pt x="5892213" y="3189911"/>
                  <a:pt x="5924057" y="3221756"/>
                  <a:pt x="5924057" y="3262725"/>
                </a:cubicBezTo>
                <a:cubicBezTo>
                  <a:pt x="5924057" y="3303694"/>
                  <a:pt x="5892213" y="3335538"/>
                  <a:pt x="5851244" y="3335538"/>
                </a:cubicBezTo>
                <a:close/>
                <a:moveTo>
                  <a:pt x="2912537" y="3373262"/>
                </a:moveTo>
                <a:cubicBezTo>
                  <a:pt x="2846129" y="3373969"/>
                  <a:pt x="2791726" y="3319565"/>
                  <a:pt x="2791726" y="3253156"/>
                </a:cubicBezTo>
                <a:cubicBezTo>
                  <a:pt x="2791726" y="3186748"/>
                  <a:pt x="2845421" y="3132342"/>
                  <a:pt x="2911127" y="3132342"/>
                </a:cubicBezTo>
                <a:cubicBezTo>
                  <a:pt x="2978243" y="3131634"/>
                  <a:pt x="3032639" y="3186038"/>
                  <a:pt x="3032639" y="3252447"/>
                </a:cubicBezTo>
                <a:cubicBezTo>
                  <a:pt x="3033347" y="3318864"/>
                  <a:pt x="2978944" y="3373262"/>
                  <a:pt x="2912537" y="3373262"/>
                </a:cubicBezTo>
                <a:close/>
                <a:moveTo>
                  <a:pt x="4383877" y="3392229"/>
                </a:moveTo>
                <a:cubicBezTo>
                  <a:pt x="4309693" y="3392229"/>
                  <a:pt x="4248936" y="3332183"/>
                  <a:pt x="4248936" y="3257999"/>
                </a:cubicBezTo>
                <a:cubicBezTo>
                  <a:pt x="4248936" y="3183814"/>
                  <a:pt x="4308993" y="3123766"/>
                  <a:pt x="4383170" y="3123058"/>
                </a:cubicBezTo>
                <a:cubicBezTo>
                  <a:pt x="4457354" y="3123058"/>
                  <a:pt x="4518118" y="3183113"/>
                  <a:pt x="4518118" y="3257297"/>
                </a:cubicBezTo>
                <a:cubicBezTo>
                  <a:pt x="4518118" y="3331475"/>
                  <a:pt x="4458062" y="3392229"/>
                  <a:pt x="4383877" y="3392229"/>
                </a:cubicBezTo>
                <a:close/>
                <a:moveTo>
                  <a:pt x="1828141" y="3416801"/>
                </a:moveTo>
                <a:cubicBezTo>
                  <a:pt x="1785258" y="3416801"/>
                  <a:pt x="1742375" y="3373907"/>
                  <a:pt x="1742375" y="3330997"/>
                </a:cubicBezTo>
                <a:cubicBezTo>
                  <a:pt x="1742375" y="3288512"/>
                  <a:pt x="1785258" y="3245603"/>
                  <a:pt x="1785258" y="3245603"/>
                </a:cubicBezTo>
                <a:cubicBezTo>
                  <a:pt x="1828141" y="3245603"/>
                  <a:pt x="1870599" y="3288512"/>
                  <a:pt x="1870599" y="3330997"/>
                </a:cubicBezTo>
                <a:cubicBezTo>
                  <a:pt x="1913482" y="3373907"/>
                  <a:pt x="1870599" y="3416801"/>
                  <a:pt x="1828141" y="3416801"/>
                </a:cubicBezTo>
                <a:close/>
                <a:moveTo>
                  <a:pt x="4755713" y="3469142"/>
                </a:moveTo>
                <a:cubicBezTo>
                  <a:pt x="4685064" y="3469142"/>
                  <a:pt x="4627133" y="3411914"/>
                  <a:pt x="4627133" y="3341275"/>
                </a:cubicBezTo>
                <a:cubicBezTo>
                  <a:pt x="4626424" y="3270626"/>
                  <a:pt x="4684355" y="3212695"/>
                  <a:pt x="4755012" y="3212695"/>
                </a:cubicBezTo>
                <a:cubicBezTo>
                  <a:pt x="4825662" y="3212695"/>
                  <a:pt x="4882883" y="3269925"/>
                  <a:pt x="4883593" y="3340574"/>
                </a:cubicBezTo>
                <a:cubicBezTo>
                  <a:pt x="4883593" y="3411211"/>
                  <a:pt x="4826363" y="3469142"/>
                  <a:pt x="4755713" y="3469142"/>
                </a:cubicBezTo>
                <a:close/>
                <a:moveTo>
                  <a:pt x="2191543" y="3486615"/>
                </a:moveTo>
                <a:cubicBezTo>
                  <a:pt x="2153407" y="3486615"/>
                  <a:pt x="2118711" y="3455398"/>
                  <a:pt x="2118711" y="3413786"/>
                </a:cubicBezTo>
                <a:cubicBezTo>
                  <a:pt x="2118711" y="3372188"/>
                  <a:pt x="2153407" y="3340969"/>
                  <a:pt x="2191543" y="3340969"/>
                </a:cubicBezTo>
                <a:cubicBezTo>
                  <a:pt x="2233155" y="3340969"/>
                  <a:pt x="2264373" y="3372188"/>
                  <a:pt x="2264373" y="3413786"/>
                </a:cubicBezTo>
                <a:cubicBezTo>
                  <a:pt x="2264373" y="3455398"/>
                  <a:pt x="2233155" y="3486615"/>
                  <a:pt x="2191543" y="3486615"/>
                </a:cubicBezTo>
                <a:close/>
                <a:moveTo>
                  <a:pt x="3287758" y="3499834"/>
                </a:moveTo>
                <a:cubicBezTo>
                  <a:pt x="3197331" y="3499834"/>
                  <a:pt x="3123150" y="3426352"/>
                  <a:pt x="3123150" y="3335945"/>
                </a:cubicBezTo>
                <a:cubicBezTo>
                  <a:pt x="3123150" y="3245519"/>
                  <a:pt x="3196623" y="3171337"/>
                  <a:pt x="3287049" y="3171337"/>
                </a:cubicBezTo>
                <a:cubicBezTo>
                  <a:pt x="3377484" y="3171337"/>
                  <a:pt x="3451657" y="3244102"/>
                  <a:pt x="3451657" y="3335238"/>
                </a:cubicBezTo>
                <a:cubicBezTo>
                  <a:pt x="3451657" y="3425654"/>
                  <a:pt x="3378893" y="3499834"/>
                  <a:pt x="3287758" y="3499834"/>
                </a:cubicBezTo>
                <a:close/>
                <a:moveTo>
                  <a:pt x="5125121" y="3526285"/>
                </a:moveTo>
                <a:cubicBezTo>
                  <a:pt x="5068601" y="3526285"/>
                  <a:pt x="5022681" y="3481067"/>
                  <a:pt x="5022681" y="3424547"/>
                </a:cubicBezTo>
                <a:cubicBezTo>
                  <a:pt x="5022681" y="3368033"/>
                  <a:pt x="5067900" y="3322113"/>
                  <a:pt x="5124413" y="3322113"/>
                </a:cubicBezTo>
                <a:cubicBezTo>
                  <a:pt x="5180933" y="3322113"/>
                  <a:pt x="5226859" y="3367331"/>
                  <a:pt x="5226859" y="3423846"/>
                </a:cubicBezTo>
                <a:cubicBezTo>
                  <a:pt x="5226859" y="3480358"/>
                  <a:pt x="5181641" y="3526285"/>
                  <a:pt x="5125121" y="3526285"/>
                </a:cubicBezTo>
                <a:close/>
                <a:moveTo>
                  <a:pt x="2563137" y="3569844"/>
                </a:moveTo>
                <a:cubicBezTo>
                  <a:pt x="2522677" y="3569844"/>
                  <a:pt x="2489304" y="3537494"/>
                  <a:pt x="2489304" y="3497047"/>
                </a:cubicBezTo>
                <a:cubicBezTo>
                  <a:pt x="2489304" y="3456590"/>
                  <a:pt x="2521664" y="3424229"/>
                  <a:pt x="2562124" y="3424229"/>
                </a:cubicBezTo>
                <a:cubicBezTo>
                  <a:pt x="2602573" y="3424229"/>
                  <a:pt x="2635946" y="3456590"/>
                  <a:pt x="2635946" y="3497047"/>
                </a:cubicBezTo>
                <a:cubicBezTo>
                  <a:pt x="2635946" y="3536477"/>
                  <a:pt x="2603586" y="3569844"/>
                  <a:pt x="2563137" y="3569844"/>
                </a:cubicBezTo>
                <a:close/>
                <a:moveTo>
                  <a:pt x="5492972" y="3580517"/>
                </a:moveTo>
                <a:cubicBezTo>
                  <a:pt x="5452913" y="3580517"/>
                  <a:pt x="5420153" y="3547765"/>
                  <a:pt x="5420153" y="3507717"/>
                </a:cubicBezTo>
                <a:cubicBezTo>
                  <a:pt x="5420153" y="3467670"/>
                  <a:pt x="5452913" y="3434897"/>
                  <a:pt x="5492972" y="3434897"/>
                </a:cubicBezTo>
                <a:cubicBezTo>
                  <a:pt x="5533020" y="3434897"/>
                  <a:pt x="5565780" y="3467670"/>
                  <a:pt x="5565780" y="3507717"/>
                </a:cubicBezTo>
                <a:cubicBezTo>
                  <a:pt x="5565780" y="3547765"/>
                  <a:pt x="5533020" y="3580517"/>
                  <a:pt x="5492972" y="3580517"/>
                </a:cubicBezTo>
                <a:close/>
                <a:moveTo>
                  <a:pt x="4028026" y="3652007"/>
                </a:moveTo>
                <a:cubicBezTo>
                  <a:pt x="3946074" y="3652007"/>
                  <a:pt x="3878961" y="3585592"/>
                  <a:pt x="3878251" y="3502969"/>
                </a:cubicBezTo>
                <a:cubicBezTo>
                  <a:pt x="3878251" y="3421015"/>
                  <a:pt x="3944659" y="3353917"/>
                  <a:pt x="4027319" y="3353209"/>
                </a:cubicBezTo>
                <a:cubicBezTo>
                  <a:pt x="4109277" y="3353209"/>
                  <a:pt x="4177100" y="3419600"/>
                  <a:pt x="4177100" y="3502260"/>
                </a:cubicBezTo>
                <a:cubicBezTo>
                  <a:pt x="4177100" y="3584882"/>
                  <a:pt x="4110686" y="3652007"/>
                  <a:pt x="4028026" y="3652007"/>
                </a:cubicBezTo>
                <a:close/>
                <a:moveTo>
                  <a:pt x="5859473" y="3664284"/>
                </a:moveTo>
                <a:cubicBezTo>
                  <a:pt x="5818504" y="3664284"/>
                  <a:pt x="5786659" y="3632440"/>
                  <a:pt x="5786659" y="3591471"/>
                </a:cubicBezTo>
                <a:cubicBezTo>
                  <a:pt x="5786659" y="3555064"/>
                  <a:pt x="5818504" y="3518657"/>
                  <a:pt x="5859473" y="3518657"/>
                </a:cubicBezTo>
                <a:cubicBezTo>
                  <a:pt x="5900442" y="3518657"/>
                  <a:pt x="5932286" y="3550502"/>
                  <a:pt x="5932286" y="3591471"/>
                </a:cubicBezTo>
                <a:cubicBezTo>
                  <a:pt x="5932286" y="3632440"/>
                  <a:pt x="5900442" y="3664284"/>
                  <a:pt x="5859473" y="3664284"/>
                </a:cubicBezTo>
                <a:close/>
                <a:moveTo>
                  <a:pt x="2929967" y="3697434"/>
                </a:moveTo>
                <a:cubicBezTo>
                  <a:pt x="2865678" y="3698135"/>
                  <a:pt x="2812692" y="3645865"/>
                  <a:pt x="2812692" y="3580873"/>
                </a:cubicBezTo>
                <a:cubicBezTo>
                  <a:pt x="2812692" y="3515906"/>
                  <a:pt x="2864970" y="3463632"/>
                  <a:pt x="2929259" y="3463632"/>
                </a:cubicBezTo>
                <a:cubicBezTo>
                  <a:pt x="2993555" y="3463632"/>
                  <a:pt x="3046541" y="3515205"/>
                  <a:pt x="3046541" y="3580164"/>
                </a:cubicBezTo>
                <a:cubicBezTo>
                  <a:pt x="3046541" y="3644454"/>
                  <a:pt x="2994256" y="3697434"/>
                  <a:pt x="2929967" y="3697434"/>
                </a:cubicBezTo>
                <a:close/>
                <a:moveTo>
                  <a:pt x="4395129" y="3725385"/>
                </a:moveTo>
                <a:cubicBezTo>
                  <a:pt x="4318119" y="3725385"/>
                  <a:pt x="4255238" y="3663217"/>
                  <a:pt x="4255238" y="3586212"/>
                </a:cubicBezTo>
                <a:cubicBezTo>
                  <a:pt x="4255238" y="3509233"/>
                  <a:pt x="4317411" y="3446354"/>
                  <a:pt x="4393712" y="3446354"/>
                </a:cubicBezTo>
                <a:cubicBezTo>
                  <a:pt x="4470721" y="3446354"/>
                  <a:pt x="4533596" y="3508525"/>
                  <a:pt x="4533596" y="3585503"/>
                </a:cubicBezTo>
                <a:cubicBezTo>
                  <a:pt x="4534304" y="3662514"/>
                  <a:pt x="4472132" y="3725385"/>
                  <a:pt x="4395129" y="3725385"/>
                </a:cubicBezTo>
                <a:close/>
                <a:moveTo>
                  <a:pt x="4760666" y="3800894"/>
                </a:moveTo>
                <a:cubicBezTo>
                  <a:pt x="4687190" y="3800894"/>
                  <a:pt x="4627843" y="3742261"/>
                  <a:pt x="4627843" y="3669497"/>
                </a:cubicBezTo>
                <a:cubicBezTo>
                  <a:pt x="4627133" y="3596026"/>
                  <a:pt x="4686482" y="3536701"/>
                  <a:pt x="4759959" y="3537409"/>
                </a:cubicBezTo>
                <a:cubicBezTo>
                  <a:pt x="4832727" y="3536701"/>
                  <a:pt x="4892075" y="3596026"/>
                  <a:pt x="4892075" y="3668791"/>
                </a:cubicBezTo>
                <a:cubicBezTo>
                  <a:pt x="4892783" y="3741558"/>
                  <a:pt x="4833435" y="3800894"/>
                  <a:pt x="4760666" y="3800894"/>
                </a:cubicBezTo>
                <a:close/>
                <a:moveTo>
                  <a:pt x="2190569" y="3814783"/>
                </a:moveTo>
                <a:cubicBezTo>
                  <a:pt x="2150096" y="3814783"/>
                  <a:pt x="2117735" y="3782423"/>
                  <a:pt x="2117735" y="3742003"/>
                </a:cubicBezTo>
                <a:cubicBezTo>
                  <a:pt x="2117735" y="3701527"/>
                  <a:pt x="2150096" y="3669172"/>
                  <a:pt x="2190569" y="3669172"/>
                </a:cubicBezTo>
                <a:cubicBezTo>
                  <a:pt x="2231001" y="3669172"/>
                  <a:pt x="2263362" y="3701527"/>
                  <a:pt x="2263362" y="3742003"/>
                </a:cubicBezTo>
                <a:cubicBezTo>
                  <a:pt x="2263362" y="3782423"/>
                  <a:pt x="2231001" y="3814783"/>
                  <a:pt x="2190569" y="3814783"/>
                </a:cubicBezTo>
                <a:close/>
                <a:moveTo>
                  <a:pt x="3295022" y="3828033"/>
                </a:moveTo>
                <a:cubicBezTo>
                  <a:pt x="3204592" y="3828033"/>
                  <a:pt x="3130408" y="3754561"/>
                  <a:pt x="3130408" y="3664146"/>
                </a:cubicBezTo>
                <a:cubicBezTo>
                  <a:pt x="3129700" y="3573020"/>
                  <a:pt x="3203176" y="3499577"/>
                  <a:pt x="3293607" y="3499577"/>
                </a:cubicBezTo>
                <a:cubicBezTo>
                  <a:pt x="3384751" y="3499577"/>
                  <a:pt x="3458228" y="3573020"/>
                  <a:pt x="3458929" y="3663442"/>
                </a:cubicBezTo>
                <a:cubicBezTo>
                  <a:pt x="3458929" y="3753868"/>
                  <a:pt x="3385452" y="3827325"/>
                  <a:pt x="3295022" y="3828033"/>
                </a:cubicBezTo>
                <a:close/>
                <a:moveTo>
                  <a:pt x="5124152" y="3854992"/>
                </a:moveTo>
                <a:cubicBezTo>
                  <a:pt x="5067632" y="3854992"/>
                  <a:pt x="5021712" y="3809774"/>
                  <a:pt x="5021712" y="3753265"/>
                </a:cubicBezTo>
                <a:cubicBezTo>
                  <a:pt x="5021712" y="3696745"/>
                  <a:pt x="5066931" y="3650833"/>
                  <a:pt x="5123451" y="3650833"/>
                </a:cubicBezTo>
                <a:cubicBezTo>
                  <a:pt x="5179964" y="3650833"/>
                  <a:pt x="5225890" y="3696042"/>
                  <a:pt x="5225890" y="3752562"/>
                </a:cubicBezTo>
                <a:cubicBezTo>
                  <a:pt x="5225890" y="3809068"/>
                  <a:pt x="5180672" y="3854992"/>
                  <a:pt x="5124152" y="3854992"/>
                </a:cubicBezTo>
                <a:close/>
                <a:moveTo>
                  <a:pt x="2551031" y="3898047"/>
                </a:moveTo>
                <a:cubicBezTo>
                  <a:pt x="2510571" y="3898047"/>
                  <a:pt x="2477198" y="3865688"/>
                  <a:pt x="2477198" y="3825241"/>
                </a:cubicBezTo>
                <a:cubicBezTo>
                  <a:pt x="2477198" y="3784786"/>
                  <a:pt x="2510571" y="3752438"/>
                  <a:pt x="2551031" y="3752438"/>
                </a:cubicBezTo>
                <a:cubicBezTo>
                  <a:pt x="2590467" y="3752438"/>
                  <a:pt x="2623840" y="3784786"/>
                  <a:pt x="2623840" y="3825241"/>
                </a:cubicBezTo>
                <a:cubicBezTo>
                  <a:pt x="2623840" y="3864670"/>
                  <a:pt x="2591480" y="3898047"/>
                  <a:pt x="2551031" y="3898047"/>
                </a:cubicBezTo>
                <a:close/>
                <a:moveTo>
                  <a:pt x="5486679" y="3909244"/>
                </a:moveTo>
                <a:cubicBezTo>
                  <a:pt x="5446632" y="3909244"/>
                  <a:pt x="5413859" y="3876485"/>
                  <a:pt x="5413859" y="3836436"/>
                </a:cubicBezTo>
                <a:cubicBezTo>
                  <a:pt x="5413859" y="3796379"/>
                  <a:pt x="5446632" y="3763621"/>
                  <a:pt x="5486679" y="3763621"/>
                </a:cubicBezTo>
                <a:cubicBezTo>
                  <a:pt x="5526727" y="3763621"/>
                  <a:pt x="5559487" y="3796379"/>
                  <a:pt x="5559487" y="3836436"/>
                </a:cubicBezTo>
                <a:cubicBezTo>
                  <a:pt x="5559487" y="3876485"/>
                  <a:pt x="5526727" y="3909244"/>
                  <a:pt x="5486679" y="3909244"/>
                </a:cubicBezTo>
                <a:close/>
                <a:moveTo>
                  <a:pt x="4020280" y="3980226"/>
                </a:moveTo>
                <a:cubicBezTo>
                  <a:pt x="3938328" y="3980226"/>
                  <a:pt x="3870505" y="3913812"/>
                  <a:pt x="3870505" y="3831156"/>
                </a:cubicBezTo>
                <a:cubicBezTo>
                  <a:pt x="3869795" y="3748518"/>
                  <a:pt x="3936911" y="3681406"/>
                  <a:pt x="4019570" y="3681406"/>
                </a:cubicBezTo>
                <a:cubicBezTo>
                  <a:pt x="4101523" y="3681406"/>
                  <a:pt x="4169346" y="3747806"/>
                  <a:pt x="4169346" y="3830452"/>
                </a:cubicBezTo>
                <a:cubicBezTo>
                  <a:pt x="4169346" y="3913107"/>
                  <a:pt x="4102939" y="3980226"/>
                  <a:pt x="4020280" y="3980226"/>
                </a:cubicBezTo>
                <a:close/>
                <a:moveTo>
                  <a:pt x="5848846" y="3992529"/>
                </a:moveTo>
                <a:cubicBezTo>
                  <a:pt x="5807238" y="3992529"/>
                  <a:pt x="5776006" y="3961348"/>
                  <a:pt x="5776006" y="3919742"/>
                </a:cubicBezTo>
                <a:cubicBezTo>
                  <a:pt x="5776006" y="3878134"/>
                  <a:pt x="5807238" y="3846903"/>
                  <a:pt x="5848846" y="3846903"/>
                </a:cubicBezTo>
                <a:cubicBezTo>
                  <a:pt x="5890454" y="3846903"/>
                  <a:pt x="5921633" y="3878134"/>
                  <a:pt x="5921633" y="3919742"/>
                </a:cubicBezTo>
                <a:cubicBezTo>
                  <a:pt x="5921633" y="3961348"/>
                  <a:pt x="5890454" y="3992529"/>
                  <a:pt x="5848846" y="3992529"/>
                </a:cubicBezTo>
                <a:close/>
                <a:moveTo>
                  <a:pt x="2910711" y="4029206"/>
                </a:moveTo>
                <a:cubicBezTo>
                  <a:pt x="2843596" y="4029915"/>
                  <a:pt x="2789194" y="3975513"/>
                  <a:pt x="2789194" y="3909103"/>
                </a:cubicBezTo>
                <a:cubicBezTo>
                  <a:pt x="2789194" y="3842694"/>
                  <a:pt x="2842888" y="3788302"/>
                  <a:pt x="2910002" y="3788302"/>
                </a:cubicBezTo>
                <a:cubicBezTo>
                  <a:pt x="2976416" y="3787591"/>
                  <a:pt x="3030811" y="3841988"/>
                  <a:pt x="3030811" y="3908395"/>
                </a:cubicBezTo>
                <a:cubicBezTo>
                  <a:pt x="3031519" y="3974806"/>
                  <a:pt x="2977117" y="4029206"/>
                  <a:pt x="2910711" y="4029206"/>
                </a:cubicBezTo>
                <a:close/>
                <a:moveTo>
                  <a:pt x="1783865" y="4056998"/>
                </a:moveTo>
                <a:cubicBezTo>
                  <a:pt x="1747639" y="4056998"/>
                  <a:pt x="1711051" y="4020426"/>
                  <a:pt x="1711051" y="3983854"/>
                </a:cubicBezTo>
                <a:cubicBezTo>
                  <a:pt x="1711051" y="3947641"/>
                  <a:pt x="1747639" y="3947641"/>
                  <a:pt x="1783865" y="3911070"/>
                </a:cubicBezTo>
                <a:cubicBezTo>
                  <a:pt x="1820453" y="3911070"/>
                  <a:pt x="1857041" y="3947641"/>
                  <a:pt x="1857041" y="3983854"/>
                </a:cubicBezTo>
                <a:cubicBezTo>
                  <a:pt x="1857041" y="4020426"/>
                  <a:pt x="1820453" y="4056998"/>
                  <a:pt x="1783865" y="4056998"/>
                </a:cubicBezTo>
                <a:close/>
                <a:moveTo>
                  <a:pt x="4381567" y="4059873"/>
                </a:moveTo>
                <a:cubicBezTo>
                  <a:pt x="4301031" y="4060583"/>
                  <a:pt x="4235325" y="3995583"/>
                  <a:pt x="4235325" y="3915045"/>
                </a:cubicBezTo>
                <a:cubicBezTo>
                  <a:pt x="4235325" y="3834511"/>
                  <a:pt x="4300323" y="3768805"/>
                  <a:pt x="4380157" y="3768805"/>
                </a:cubicBezTo>
                <a:cubicBezTo>
                  <a:pt x="4460700" y="3768096"/>
                  <a:pt x="4526399" y="3833093"/>
                  <a:pt x="4526399" y="3913637"/>
                </a:cubicBezTo>
                <a:cubicBezTo>
                  <a:pt x="4527107" y="3994167"/>
                  <a:pt x="4462109" y="4059873"/>
                  <a:pt x="4381567" y="4059873"/>
                </a:cubicBezTo>
                <a:close/>
                <a:moveTo>
                  <a:pt x="4742160" y="4131976"/>
                </a:moveTo>
                <a:cubicBezTo>
                  <a:pt x="4667976" y="4131976"/>
                  <a:pt x="4607219" y="4071920"/>
                  <a:pt x="4607219" y="3997732"/>
                </a:cubicBezTo>
                <a:cubicBezTo>
                  <a:pt x="4606510" y="3923553"/>
                  <a:pt x="4666566" y="3862794"/>
                  <a:pt x="4741451" y="3862794"/>
                </a:cubicBezTo>
                <a:cubicBezTo>
                  <a:pt x="4815635" y="3862794"/>
                  <a:pt x="4876399" y="3922849"/>
                  <a:pt x="4876399" y="3997026"/>
                </a:cubicBezTo>
                <a:cubicBezTo>
                  <a:pt x="4876399" y="4071213"/>
                  <a:pt x="4816343" y="4131976"/>
                  <a:pt x="4742160" y="4131976"/>
                </a:cubicBezTo>
                <a:close/>
                <a:moveTo>
                  <a:pt x="2142321" y="4139916"/>
                </a:moveTo>
                <a:cubicBezTo>
                  <a:pt x="2101253" y="4139916"/>
                  <a:pt x="2067635" y="4110041"/>
                  <a:pt x="2067635" y="4068935"/>
                </a:cubicBezTo>
                <a:cubicBezTo>
                  <a:pt x="2067635" y="4031614"/>
                  <a:pt x="2101253" y="3997991"/>
                  <a:pt x="2138577" y="3994249"/>
                </a:cubicBezTo>
                <a:cubicBezTo>
                  <a:pt x="2179681" y="3994249"/>
                  <a:pt x="2213299" y="4024128"/>
                  <a:pt x="2213299" y="4065194"/>
                </a:cubicBezTo>
                <a:cubicBezTo>
                  <a:pt x="2213299" y="4106299"/>
                  <a:pt x="2183425" y="4139916"/>
                  <a:pt x="2142321" y="4139916"/>
                </a:cubicBezTo>
                <a:close/>
                <a:moveTo>
                  <a:pt x="5101884" y="4180058"/>
                </a:moveTo>
                <a:cubicBezTo>
                  <a:pt x="5046781" y="4180058"/>
                  <a:pt x="5001564" y="4135545"/>
                  <a:pt x="5001564" y="4080433"/>
                </a:cubicBezTo>
                <a:cubicBezTo>
                  <a:pt x="5001564" y="4025328"/>
                  <a:pt x="5046073" y="3980108"/>
                  <a:pt x="5101176" y="3980819"/>
                </a:cubicBezTo>
                <a:cubicBezTo>
                  <a:pt x="5156286" y="3980108"/>
                  <a:pt x="5201495" y="4024622"/>
                  <a:pt x="5201495" y="4079734"/>
                </a:cubicBezTo>
                <a:cubicBezTo>
                  <a:pt x="5201495" y="4134837"/>
                  <a:pt x="5156987" y="4180058"/>
                  <a:pt x="5101884" y="4180058"/>
                </a:cubicBezTo>
                <a:close/>
                <a:moveTo>
                  <a:pt x="2497738" y="4222683"/>
                </a:moveTo>
                <a:cubicBezTo>
                  <a:pt x="2457342" y="4222683"/>
                  <a:pt x="2424452" y="4190735"/>
                  <a:pt x="2424452" y="4150337"/>
                </a:cubicBezTo>
                <a:cubicBezTo>
                  <a:pt x="2423511" y="4110869"/>
                  <a:pt x="2456401" y="4077985"/>
                  <a:pt x="2496805" y="4077044"/>
                </a:cubicBezTo>
                <a:cubicBezTo>
                  <a:pt x="2537202" y="4077044"/>
                  <a:pt x="2570091" y="4108994"/>
                  <a:pt x="2570091" y="4149395"/>
                </a:cubicBezTo>
                <a:cubicBezTo>
                  <a:pt x="2570091" y="4189793"/>
                  <a:pt x="2538144" y="4222683"/>
                  <a:pt x="2497738" y="4222683"/>
                </a:cubicBezTo>
                <a:close/>
                <a:moveTo>
                  <a:pt x="5461432" y="4236788"/>
                </a:moveTo>
                <a:cubicBezTo>
                  <a:pt x="5421344" y="4236788"/>
                  <a:pt x="5387939" y="4204724"/>
                  <a:pt x="5387939" y="4164637"/>
                </a:cubicBezTo>
                <a:cubicBezTo>
                  <a:pt x="5387939" y="4123210"/>
                  <a:pt x="5421344" y="4091148"/>
                  <a:pt x="5460092" y="4091148"/>
                </a:cubicBezTo>
                <a:cubicBezTo>
                  <a:pt x="5500181" y="4091148"/>
                  <a:pt x="5533586" y="4123210"/>
                  <a:pt x="5533586" y="4163297"/>
                </a:cubicBezTo>
                <a:cubicBezTo>
                  <a:pt x="5534926" y="4203386"/>
                  <a:pt x="5501521" y="4236788"/>
                  <a:pt x="5461432" y="4236788"/>
                </a:cubicBezTo>
                <a:close/>
                <a:moveTo>
                  <a:pt x="3985425" y="4311155"/>
                </a:moveTo>
                <a:cubicBezTo>
                  <a:pt x="3901347" y="4311155"/>
                  <a:pt x="3832112" y="4243335"/>
                  <a:pt x="3832112" y="4158562"/>
                </a:cubicBezTo>
                <a:cubicBezTo>
                  <a:pt x="3832112" y="4073781"/>
                  <a:pt x="3899938" y="4005251"/>
                  <a:pt x="3984016" y="4004543"/>
                </a:cubicBezTo>
                <a:cubicBezTo>
                  <a:pt x="4068796" y="4004543"/>
                  <a:pt x="4137328" y="4072367"/>
                  <a:pt x="4138029" y="4157148"/>
                </a:cubicBezTo>
                <a:cubicBezTo>
                  <a:pt x="4138029" y="4241919"/>
                  <a:pt x="4070205" y="4311155"/>
                  <a:pt x="3985425" y="4311155"/>
                </a:cubicBezTo>
                <a:close/>
                <a:moveTo>
                  <a:pt x="5820258" y="4319815"/>
                </a:moveTo>
                <a:cubicBezTo>
                  <a:pt x="5779289" y="4319815"/>
                  <a:pt x="5747444" y="4287971"/>
                  <a:pt x="5747444" y="4247003"/>
                </a:cubicBezTo>
                <a:cubicBezTo>
                  <a:pt x="5747444" y="4206033"/>
                  <a:pt x="5779289" y="4174188"/>
                  <a:pt x="5820258" y="4174188"/>
                </a:cubicBezTo>
                <a:cubicBezTo>
                  <a:pt x="5861227" y="4174188"/>
                  <a:pt x="5893071" y="4206033"/>
                  <a:pt x="5893071" y="4247003"/>
                </a:cubicBezTo>
                <a:cubicBezTo>
                  <a:pt x="5893071" y="4287971"/>
                  <a:pt x="5861227" y="4319815"/>
                  <a:pt x="5820258" y="4319815"/>
                </a:cubicBezTo>
                <a:close/>
                <a:moveTo>
                  <a:pt x="2853847" y="4363108"/>
                </a:moveTo>
                <a:cubicBezTo>
                  <a:pt x="2781781" y="4363814"/>
                  <a:pt x="2723143" y="4305177"/>
                  <a:pt x="2723143" y="4233115"/>
                </a:cubicBezTo>
                <a:cubicBezTo>
                  <a:pt x="2723143" y="4161055"/>
                  <a:pt x="2781073" y="4102417"/>
                  <a:pt x="2853139" y="4101708"/>
                </a:cubicBezTo>
                <a:cubicBezTo>
                  <a:pt x="2925198" y="4101002"/>
                  <a:pt x="2984545" y="4159638"/>
                  <a:pt x="2984545" y="4231704"/>
                </a:cubicBezTo>
                <a:cubicBezTo>
                  <a:pt x="2984545" y="4304470"/>
                  <a:pt x="2925907" y="4363108"/>
                  <a:pt x="2853847" y="4363108"/>
                </a:cubicBezTo>
                <a:close/>
                <a:moveTo>
                  <a:pt x="4343810" y="4391141"/>
                </a:moveTo>
                <a:cubicBezTo>
                  <a:pt x="4260448" y="4391845"/>
                  <a:pt x="4192625" y="4324729"/>
                  <a:pt x="4192625" y="4241360"/>
                </a:cubicBezTo>
                <a:cubicBezTo>
                  <a:pt x="4191916" y="4157999"/>
                  <a:pt x="4259741" y="4090175"/>
                  <a:pt x="4342400" y="4090175"/>
                </a:cubicBezTo>
                <a:cubicBezTo>
                  <a:pt x="4425769" y="4089467"/>
                  <a:pt x="4493593" y="4156580"/>
                  <a:pt x="4493593" y="4239950"/>
                </a:cubicBezTo>
                <a:cubicBezTo>
                  <a:pt x="4494294" y="4323320"/>
                  <a:pt x="4427179" y="4391141"/>
                  <a:pt x="4343810" y="4391141"/>
                </a:cubicBezTo>
                <a:close/>
                <a:moveTo>
                  <a:pt x="2050073" y="4460270"/>
                </a:moveTo>
                <a:cubicBezTo>
                  <a:pt x="1989991" y="4460270"/>
                  <a:pt x="1969897" y="4420272"/>
                  <a:pt x="1969897" y="4380074"/>
                </a:cubicBezTo>
                <a:cubicBezTo>
                  <a:pt x="1969897" y="4340076"/>
                  <a:pt x="1989991" y="4299880"/>
                  <a:pt x="2050073" y="4299880"/>
                </a:cubicBezTo>
                <a:cubicBezTo>
                  <a:pt x="2090259" y="4299880"/>
                  <a:pt x="2110154" y="4340076"/>
                  <a:pt x="2110154" y="4380074"/>
                </a:cubicBezTo>
                <a:cubicBezTo>
                  <a:pt x="2130247" y="4420272"/>
                  <a:pt x="2090259" y="4460270"/>
                  <a:pt x="2050073" y="4460270"/>
                </a:cubicBezTo>
                <a:close/>
                <a:moveTo>
                  <a:pt x="4700999" y="4461819"/>
                </a:moveTo>
                <a:cubicBezTo>
                  <a:pt x="4624695" y="4461819"/>
                  <a:pt x="4562520" y="4400354"/>
                  <a:pt x="4562520" y="4324050"/>
                </a:cubicBezTo>
                <a:cubicBezTo>
                  <a:pt x="4562520" y="4247746"/>
                  <a:pt x="4623987" y="4185572"/>
                  <a:pt x="4700291" y="4185572"/>
                </a:cubicBezTo>
                <a:cubicBezTo>
                  <a:pt x="4776594" y="4185572"/>
                  <a:pt x="4838769" y="4247039"/>
                  <a:pt x="4838769" y="4323343"/>
                </a:cubicBezTo>
                <a:cubicBezTo>
                  <a:pt x="4838769" y="4399645"/>
                  <a:pt x="4777303" y="4461819"/>
                  <a:pt x="4700999" y="4461819"/>
                </a:cubicBezTo>
                <a:close/>
                <a:moveTo>
                  <a:pt x="3211374" y="4484756"/>
                </a:moveTo>
                <a:cubicBezTo>
                  <a:pt x="3117411" y="4484756"/>
                  <a:pt x="3041110" y="4409167"/>
                  <a:pt x="3041110" y="4315900"/>
                </a:cubicBezTo>
                <a:cubicBezTo>
                  <a:pt x="3041110" y="4245966"/>
                  <a:pt x="3083631" y="4185561"/>
                  <a:pt x="3144531" y="4159429"/>
                </a:cubicBezTo>
                <a:lnTo>
                  <a:pt x="3207351" y="4146334"/>
                </a:lnTo>
                <a:lnTo>
                  <a:pt x="3204562" y="4145781"/>
                </a:lnTo>
                <a:cubicBezTo>
                  <a:pt x="3144556" y="4120714"/>
                  <a:pt x="3102036" y="4061371"/>
                  <a:pt x="3102036" y="3992481"/>
                </a:cubicBezTo>
                <a:cubicBezTo>
                  <a:pt x="3102036" y="3900639"/>
                  <a:pt x="3176218" y="3825056"/>
                  <a:pt x="3268061" y="3825056"/>
                </a:cubicBezTo>
                <a:cubicBezTo>
                  <a:pt x="3359898" y="3824346"/>
                  <a:pt x="3435495" y="3899224"/>
                  <a:pt x="3435495" y="3991068"/>
                </a:cubicBezTo>
                <a:cubicBezTo>
                  <a:pt x="3436025" y="4060484"/>
                  <a:pt x="3394032" y="4119967"/>
                  <a:pt x="3334257" y="4145366"/>
                </a:cubicBezTo>
                <a:lnTo>
                  <a:pt x="3271954" y="4158006"/>
                </a:lnTo>
                <a:lnTo>
                  <a:pt x="3276406" y="4158911"/>
                </a:lnTo>
                <a:cubicBezTo>
                  <a:pt x="3337045" y="4184541"/>
                  <a:pt x="3379697" y="4244548"/>
                  <a:pt x="3380229" y="4314495"/>
                </a:cubicBezTo>
                <a:cubicBezTo>
                  <a:pt x="3380229" y="4408458"/>
                  <a:pt x="3304637" y="4484756"/>
                  <a:pt x="3211374" y="4484756"/>
                </a:cubicBezTo>
                <a:close/>
                <a:moveTo>
                  <a:pt x="5058310" y="4507182"/>
                </a:moveTo>
                <a:cubicBezTo>
                  <a:pt x="5002495" y="4507890"/>
                  <a:pt x="4957274" y="4462667"/>
                  <a:pt x="4957274" y="4406854"/>
                </a:cubicBezTo>
                <a:cubicBezTo>
                  <a:pt x="4957274" y="4351038"/>
                  <a:pt x="5002495" y="4305820"/>
                  <a:pt x="5057602" y="4305820"/>
                </a:cubicBezTo>
                <a:cubicBezTo>
                  <a:pt x="5112709" y="4305111"/>
                  <a:pt x="5158637" y="4350334"/>
                  <a:pt x="5158637" y="4406147"/>
                </a:cubicBezTo>
                <a:cubicBezTo>
                  <a:pt x="5159338" y="4461961"/>
                  <a:pt x="5114125" y="4507182"/>
                  <a:pt x="5058310" y="4507182"/>
                </a:cubicBezTo>
                <a:close/>
                <a:moveTo>
                  <a:pt x="2402623" y="4536670"/>
                </a:moveTo>
                <a:cubicBezTo>
                  <a:pt x="2363788" y="4536670"/>
                  <a:pt x="2329797" y="4505109"/>
                  <a:pt x="2329797" y="4463841"/>
                </a:cubicBezTo>
                <a:cubicBezTo>
                  <a:pt x="2329797" y="4422571"/>
                  <a:pt x="2361355" y="4391011"/>
                  <a:pt x="2402623" y="4391011"/>
                </a:cubicBezTo>
                <a:cubicBezTo>
                  <a:pt x="2443889" y="4391011"/>
                  <a:pt x="2475448" y="4425009"/>
                  <a:pt x="2475448" y="4463841"/>
                </a:cubicBezTo>
                <a:cubicBezTo>
                  <a:pt x="2475448" y="4505109"/>
                  <a:pt x="2441457" y="4536670"/>
                  <a:pt x="2402623" y="4536670"/>
                </a:cubicBezTo>
                <a:close/>
                <a:moveTo>
                  <a:pt x="5415506" y="4562365"/>
                </a:moveTo>
                <a:cubicBezTo>
                  <a:pt x="5375336" y="4562365"/>
                  <a:pt x="5342692" y="4529724"/>
                  <a:pt x="5342692" y="4489553"/>
                </a:cubicBezTo>
                <a:cubicBezTo>
                  <a:pt x="5342692" y="4449378"/>
                  <a:pt x="5375336" y="4416739"/>
                  <a:pt x="5415506" y="4416739"/>
                </a:cubicBezTo>
                <a:cubicBezTo>
                  <a:pt x="5455676" y="4416739"/>
                  <a:pt x="5488319" y="4449378"/>
                  <a:pt x="5488319" y="4489553"/>
                </a:cubicBezTo>
                <a:cubicBezTo>
                  <a:pt x="5488319" y="4529724"/>
                  <a:pt x="5455676" y="4562365"/>
                  <a:pt x="5415506" y="4562365"/>
                </a:cubicBezTo>
                <a:close/>
                <a:moveTo>
                  <a:pt x="2761855" y="4621031"/>
                </a:moveTo>
                <a:cubicBezTo>
                  <a:pt x="2722002" y="4621031"/>
                  <a:pt x="2689041" y="4588840"/>
                  <a:pt x="2689041" y="4548216"/>
                </a:cubicBezTo>
                <a:cubicBezTo>
                  <a:pt x="2689041" y="4508366"/>
                  <a:pt x="2721234" y="4475410"/>
                  <a:pt x="2761086" y="4474635"/>
                </a:cubicBezTo>
                <a:cubicBezTo>
                  <a:pt x="2801715" y="4474635"/>
                  <a:pt x="2834676" y="4506828"/>
                  <a:pt x="2834676" y="4547449"/>
                </a:cubicBezTo>
                <a:cubicBezTo>
                  <a:pt x="2834676" y="4588077"/>
                  <a:pt x="2802483" y="4621031"/>
                  <a:pt x="2761855" y="4621031"/>
                </a:cubicBezTo>
                <a:close/>
                <a:moveTo>
                  <a:pt x="3924421" y="4636800"/>
                </a:moveTo>
                <a:cubicBezTo>
                  <a:pt x="3838225" y="4637515"/>
                  <a:pt x="3768284" y="4568278"/>
                  <a:pt x="3768284" y="4482081"/>
                </a:cubicBezTo>
                <a:cubicBezTo>
                  <a:pt x="3768284" y="4395879"/>
                  <a:pt x="3837524" y="4325937"/>
                  <a:pt x="3923713" y="4325235"/>
                </a:cubicBezTo>
                <a:cubicBezTo>
                  <a:pt x="4009906" y="4325235"/>
                  <a:pt x="4079146" y="4394472"/>
                  <a:pt x="4079848" y="4480662"/>
                </a:cubicBezTo>
                <a:cubicBezTo>
                  <a:pt x="4079848" y="4566862"/>
                  <a:pt x="4010614" y="4636800"/>
                  <a:pt x="3924421" y="4636800"/>
                </a:cubicBezTo>
                <a:close/>
                <a:moveTo>
                  <a:pt x="5773294" y="4645164"/>
                </a:moveTo>
                <a:cubicBezTo>
                  <a:pt x="5732325" y="4645164"/>
                  <a:pt x="5700479" y="4613319"/>
                  <a:pt x="5700479" y="4572352"/>
                </a:cubicBezTo>
                <a:cubicBezTo>
                  <a:pt x="5700479" y="4531381"/>
                  <a:pt x="5732325" y="4499536"/>
                  <a:pt x="5773294" y="4499536"/>
                </a:cubicBezTo>
                <a:cubicBezTo>
                  <a:pt x="5814262" y="4499536"/>
                  <a:pt x="5846107" y="4531381"/>
                  <a:pt x="5846107" y="4572352"/>
                </a:cubicBezTo>
                <a:cubicBezTo>
                  <a:pt x="5846107" y="4613319"/>
                  <a:pt x="5814262" y="4645164"/>
                  <a:pt x="5773294" y="4645164"/>
                </a:cubicBezTo>
                <a:close/>
                <a:moveTo>
                  <a:pt x="1524353" y="4657347"/>
                </a:moveTo>
                <a:cubicBezTo>
                  <a:pt x="1488127" y="4657347"/>
                  <a:pt x="1451540" y="4620777"/>
                  <a:pt x="1451540" y="4584207"/>
                </a:cubicBezTo>
                <a:cubicBezTo>
                  <a:pt x="1451540" y="4547990"/>
                  <a:pt x="1488127" y="4511422"/>
                  <a:pt x="1524353" y="4511422"/>
                </a:cubicBezTo>
                <a:cubicBezTo>
                  <a:pt x="1560942" y="4511422"/>
                  <a:pt x="1597529" y="4584207"/>
                  <a:pt x="1597529" y="4584207"/>
                </a:cubicBezTo>
                <a:cubicBezTo>
                  <a:pt x="1597529" y="4620777"/>
                  <a:pt x="1560942" y="4657347"/>
                  <a:pt x="1524353" y="4657347"/>
                </a:cubicBezTo>
                <a:close/>
                <a:moveTo>
                  <a:pt x="4281357" y="4713592"/>
                </a:moveTo>
                <a:cubicBezTo>
                  <a:pt x="4197986" y="4713592"/>
                  <a:pt x="4130162" y="4646474"/>
                  <a:pt x="4130162" y="4563106"/>
                </a:cubicBezTo>
                <a:cubicBezTo>
                  <a:pt x="4130162" y="4479739"/>
                  <a:pt x="4197278" y="4412621"/>
                  <a:pt x="4279940" y="4412621"/>
                </a:cubicBezTo>
                <a:cubicBezTo>
                  <a:pt x="4363310" y="4411913"/>
                  <a:pt x="4431134" y="4479030"/>
                  <a:pt x="4431134" y="4562401"/>
                </a:cubicBezTo>
                <a:cubicBezTo>
                  <a:pt x="4431843" y="4645768"/>
                  <a:pt x="4364727" y="4713592"/>
                  <a:pt x="4281357" y="4713592"/>
                </a:cubicBezTo>
                <a:close/>
                <a:moveTo>
                  <a:pt x="1898609" y="4748603"/>
                </a:moveTo>
                <a:cubicBezTo>
                  <a:pt x="1856150" y="4748603"/>
                  <a:pt x="1825795" y="4718241"/>
                  <a:pt x="1825795" y="4675769"/>
                </a:cubicBezTo>
                <a:cubicBezTo>
                  <a:pt x="1825795" y="4633296"/>
                  <a:pt x="1862233" y="4596848"/>
                  <a:pt x="1898609" y="4602937"/>
                </a:cubicBezTo>
                <a:cubicBezTo>
                  <a:pt x="1935046" y="4602937"/>
                  <a:pt x="1971423" y="4633296"/>
                  <a:pt x="1971423" y="4675769"/>
                </a:cubicBezTo>
                <a:cubicBezTo>
                  <a:pt x="1971423" y="4718241"/>
                  <a:pt x="1941069" y="4748603"/>
                  <a:pt x="1898609" y="4748603"/>
                </a:cubicBezTo>
                <a:close/>
                <a:moveTo>
                  <a:pt x="4638170" y="4777091"/>
                </a:moveTo>
                <a:cubicBezTo>
                  <a:pt x="4565404" y="4777798"/>
                  <a:pt x="4506766" y="4719161"/>
                  <a:pt x="4506766" y="4647098"/>
                </a:cubicBezTo>
                <a:cubicBezTo>
                  <a:pt x="4506766" y="4575039"/>
                  <a:pt x="4564696" y="4516399"/>
                  <a:pt x="4636761" y="4515689"/>
                </a:cubicBezTo>
                <a:cubicBezTo>
                  <a:pt x="4709527" y="4514984"/>
                  <a:pt x="4768165" y="4573621"/>
                  <a:pt x="4768165" y="4645688"/>
                </a:cubicBezTo>
                <a:cubicBezTo>
                  <a:pt x="4768873" y="4718455"/>
                  <a:pt x="4710235" y="4777091"/>
                  <a:pt x="4638170" y="4777091"/>
                </a:cubicBezTo>
                <a:close/>
                <a:moveTo>
                  <a:pt x="3121323" y="4778306"/>
                </a:moveTo>
                <a:cubicBezTo>
                  <a:pt x="3040074" y="4779019"/>
                  <a:pt x="2973667" y="4713312"/>
                  <a:pt x="2973667" y="4632064"/>
                </a:cubicBezTo>
                <a:cubicBezTo>
                  <a:pt x="2972959" y="4551524"/>
                  <a:pt x="3038665" y="4485115"/>
                  <a:pt x="3119908" y="4484404"/>
                </a:cubicBezTo>
                <a:cubicBezTo>
                  <a:pt x="3201159" y="4483698"/>
                  <a:pt x="3267565" y="4549403"/>
                  <a:pt x="3267565" y="4630646"/>
                </a:cubicBezTo>
                <a:cubicBezTo>
                  <a:pt x="3267565" y="4711902"/>
                  <a:pt x="3202568" y="4778306"/>
                  <a:pt x="3121323" y="4778306"/>
                </a:cubicBezTo>
                <a:close/>
                <a:moveTo>
                  <a:pt x="4994396" y="4824678"/>
                </a:moveTo>
                <a:cubicBezTo>
                  <a:pt x="4941407" y="4824678"/>
                  <a:pt x="4898311" y="4782289"/>
                  <a:pt x="4898311" y="4729297"/>
                </a:cubicBezTo>
                <a:cubicBezTo>
                  <a:pt x="4898311" y="4676310"/>
                  <a:pt x="4941407" y="4633212"/>
                  <a:pt x="4993694" y="4633212"/>
                </a:cubicBezTo>
                <a:cubicBezTo>
                  <a:pt x="5046683" y="4633212"/>
                  <a:pt x="5089779" y="4675608"/>
                  <a:pt x="5089779" y="4728596"/>
                </a:cubicBezTo>
                <a:cubicBezTo>
                  <a:pt x="5090487" y="4781587"/>
                  <a:pt x="5047384" y="4824678"/>
                  <a:pt x="4994396" y="4824678"/>
                </a:cubicBezTo>
                <a:close/>
                <a:moveTo>
                  <a:pt x="2268509" y="4836828"/>
                </a:moveTo>
                <a:cubicBezTo>
                  <a:pt x="2228462" y="4836828"/>
                  <a:pt x="2195689" y="4804063"/>
                  <a:pt x="2195689" y="4764020"/>
                </a:cubicBezTo>
                <a:cubicBezTo>
                  <a:pt x="2195689" y="4723972"/>
                  <a:pt x="2228462" y="4691195"/>
                  <a:pt x="2268509" y="4691195"/>
                </a:cubicBezTo>
                <a:cubicBezTo>
                  <a:pt x="2308556" y="4691195"/>
                  <a:pt x="2341317" y="4723972"/>
                  <a:pt x="2341317" y="4764020"/>
                </a:cubicBezTo>
                <a:cubicBezTo>
                  <a:pt x="2341317" y="4804063"/>
                  <a:pt x="2308556" y="4836828"/>
                  <a:pt x="2268509" y="4836828"/>
                </a:cubicBezTo>
                <a:close/>
                <a:moveTo>
                  <a:pt x="5351112" y="4884809"/>
                </a:moveTo>
                <a:cubicBezTo>
                  <a:pt x="5310943" y="4884809"/>
                  <a:pt x="5278298" y="4852163"/>
                  <a:pt x="5278298" y="4811995"/>
                </a:cubicBezTo>
                <a:cubicBezTo>
                  <a:pt x="5278298" y="4773082"/>
                  <a:pt x="5310943" y="4739179"/>
                  <a:pt x="5349853" y="4739179"/>
                </a:cubicBezTo>
                <a:cubicBezTo>
                  <a:pt x="5391282" y="4739179"/>
                  <a:pt x="5423925" y="4771824"/>
                  <a:pt x="5423925" y="4811995"/>
                </a:cubicBezTo>
                <a:cubicBezTo>
                  <a:pt x="5423925" y="4852163"/>
                  <a:pt x="5391282" y="4884809"/>
                  <a:pt x="5351112" y="4884809"/>
                </a:cubicBezTo>
                <a:close/>
                <a:moveTo>
                  <a:pt x="1319439" y="4912984"/>
                </a:moveTo>
                <a:cubicBezTo>
                  <a:pt x="1282849" y="4912984"/>
                  <a:pt x="1246262" y="4876414"/>
                  <a:pt x="1246262" y="4839838"/>
                </a:cubicBezTo>
                <a:cubicBezTo>
                  <a:pt x="1246262" y="4803627"/>
                  <a:pt x="1246262" y="4767055"/>
                  <a:pt x="1319439" y="4767055"/>
                </a:cubicBezTo>
                <a:cubicBezTo>
                  <a:pt x="1355664" y="4767055"/>
                  <a:pt x="1392251" y="4803627"/>
                  <a:pt x="1392251" y="4839838"/>
                </a:cubicBezTo>
                <a:cubicBezTo>
                  <a:pt x="1392251" y="4876414"/>
                  <a:pt x="1355664" y="4912984"/>
                  <a:pt x="1319439" y="4912984"/>
                </a:cubicBezTo>
                <a:close/>
                <a:moveTo>
                  <a:pt x="2635603" y="4944521"/>
                </a:moveTo>
                <a:cubicBezTo>
                  <a:pt x="2584033" y="4944521"/>
                  <a:pt x="2541642" y="4902847"/>
                  <a:pt x="2541642" y="4851268"/>
                </a:cubicBezTo>
                <a:cubicBezTo>
                  <a:pt x="2540935" y="4799698"/>
                  <a:pt x="2582618" y="4758019"/>
                  <a:pt x="2634901" y="4757313"/>
                </a:cubicBezTo>
                <a:cubicBezTo>
                  <a:pt x="2686471" y="4757313"/>
                  <a:pt x="2728860" y="4798991"/>
                  <a:pt x="2728860" y="4850558"/>
                </a:cubicBezTo>
                <a:cubicBezTo>
                  <a:pt x="2728860" y="4902137"/>
                  <a:pt x="2687178" y="4944521"/>
                  <a:pt x="2635603" y="4944521"/>
                </a:cubicBezTo>
                <a:close/>
                <a:moveTo>
                  <a:pt x="5707448" y="4967166"/>
                </a:moveTo>
                <a:cubicBezTo>
                  <a:pt x="5667278" y="4967166"/>
                  <a:pt x="5634633" y="4934520"/>
                  <a:pt x="5634633" y="4894348"/>
                </a:cubicBezTo>
                <a:cubicBezTo>
                  <a:pt x="5634633" y="4854177"/>
                  <a:pt x="5667278" y="4820271"/>
                  <a:pt x="5707448" y="4821530"/>
                </a:cubicBezTo>
                <a:cubicBezTo>
                  <a:pt x="5747617" y="4821530"/>
                  <a:pt x="5780261" y="4854177"/>
                  <a:pt x="5780261" y="4894348"/>
                </a:cubicBezTo>
                <a:cubicBezTo>
                  <a:pt x="5780261" y="4934520"/>
                  <a:pt x="5747617" y="4967166"/>
                  <a:pt x="5707448" y="4967166"/>
                </a:cubicBezTo>
                <a:close/>
                <a:moveTo>
                  <a:pt x="1714008" y="5018904"/>
                </a:moveTo>
                <a:cubicBezTo>
                  <a:pt x="1672093" y="5018904"/>
                  <a:pt x="1639021" y="4988015"/>
                  <a:pt x="1639021" y="4946134"/>
                </a:cubicBezTo>
                <a:cubicBezTo>
                  <a:pt x="1639021" y="4904221"/>
                  <a:pt x="1672093" y="4871153"/>
                  <a:pt x="1711797" y="4873364"/>
                </a:cubicBezTo>
                <a:cubicBezTo>
                  <a:pt x="1753691" y="4871153"/>
                  <a:pt x="1786785" y="4904221"/>
                  <a:pt x="1786785" y="4946134"/>
                </a:cubicBezTo>
                <a:cubicBezTo>
                  <a:pt x="1788995" y="4985828"/>
                  <a:pt x="1755901" y="5018904"/>
                  <a:pt x="1714008" y="5018904"/>
                </a:cubicBezTo>
                <a:close/>
                <a:moveTo>
                  <a:pt x="4195062" y="5039784"/>
                </a:moveTo>
                <a:cubicBezTo>
                  <a:pt x="4107453" y="5039784"/>
                  <a:pt x="4036096" y="4969132"/>
                  <a:pt x="4035395" y="4880820"/>
                </a:cubicBezTo>
                <a:cubicBezTo>
                  <a:pt x="4034685" y="4793217"/>
                  <a:pt x="4106044" y="4721149"/>
                  <a:pt x="4194354" y="4721149"/>
                </a:cubicBezTo>
                <a:cubicBezTo>
                  <a:pt x="4281957" y="4721149"/>
                  <a:pt x="4353314" y="4791800"/>
                  <a:pt x="4354023" y="4880113"/>
                </a:cubicBezTo>
                <a:cubicBezTo>
                  <a:pt x="4354023" y="4967716"/>
                  <a:pt x="4283374" y="5039784"/>
                  <a:pt x="4195062" y="5039784"/>
                </a:cubicBezTo>
                <a:close/>
                <a:moveTo>
                  <a:pt x="2999685" y="5100391"/>
                </a:moveTo>
                <a:cubicBezTo>
                  <a:pt x="2909257" y="5100391"/>
                  <a:pt x="2835077" y="5027616"/>
                  <a:pt x="2835077" y="4936484"/>
                </a:cubicBezTo>
                <a:cubicBezTo>
                  <a:pt x="2835077" y="4845342"/>
                  <a:pt x="2907842" y="4771870"/>
                  <a:pt x="2998976" y="4771870"/>
                </a:cubicBezTo>
                <a:cubicBezTo>
                  <a:pt x="3089410" y="4771870"/>
                  <a:pt x="3163590" y="4844639"/>
                  <a:pt x="3163590" y="4935771"/>
                </a:cubicBezTo>
                <a:cubicBezTo>
                  <a:pt x="3163590" y="5026202"/>
                  <a:pt x="3090111" y="5099686"/>
                  <a:pt x="2999685" y="5100391"/>
                </a:cubicBezTo>
                <a:close/>
                <a:moveTo>
                  <a:pt x="4552965" y="5104582"/>
                </a:moveTo>
                <a:cubicBezTo>
                  <a:pt x="4475256" y="5105287"/>
                  <a:pt x="4411667" y="5042414"/>
                  <a:pt x="4411667" y="4964697"/>
                </a:cubicBezTo>
                <a:cubicBezTo>
                  <a:pt x="4411667" y="4887690"/>
                  <a:pt x="4473839" y="4824108"/>
                  <a:pt x="4551556" y="4823400"/>
                </a:cubicBezTo>
                <a:cubicBezTo>
                  <a:pt x="4629266" y="4822693"/>
                  <a:pt x="4692854" y="4885568"/>
                  <a:pt x="4692854" y="4963284"/>
                </a:cubicBezTo>
                <a:cubicBezTo>
                  <a:pt x="4693555" y="5040998"/>
                  <a:pt x="4630682" y="5104582"/>
                  <a:pt x="4552965" y="5104582"/>
                </a:cubicBezTo>
                <a:close/>
                <a:moveTo>
                  <a:pt x="2097708" y="5116687"/>
                </a:moveTo>
                <a:cubicBezTo>
                  <a:pt x="2057023" y="5116687"/>
                  <a:pt x="2024186" y="5083846"/>
                  <a:pt x="2024186" y="5043869"/>
                </a:cubicBezTo>
                <a:cubicBezTo>
                  <a:pt x="2024186" y="5003182"/>
                  <a:pt x="2056307" y="4970345"/>
                  <a:pt x="2097708" y="4971061"/>
                </a:cubicBezTo>
                <a:cubicBezTo>
                  <a:pt x="2137687" y="4971061"/>
                  <a:pt x="2170523" y="5003897"/>
                  <a:pt x="2170523" y="5043869"/>
                </a:cubicBezTo>
                <a:cubicBezTo>
                  <a:pt x="2170523" y="5083846"/>
                  <a:pt x="2137687" y="5116687"/>
                  <a:pt x="2097708" y="5116687"/>
                </a:cubicBezTo>
                <a:close/>
                <a:moveTo>
                  <a:pt x="1071193" y="5128439"/>
                </a:moveTo>
                <a:cubicBezTo>
                  <a:pt x="1034965" y="5128439"/>
                  <a:pt x="998378" y="5091862"/>
                  <a:pt x="998378" y="5055655"/>
                </a:cubicBezTo>
                <a:cubicBezTo>
                  <a:pt x="998378" y="5019079"/>
                  <a:pt x="998378" y="5019079"/>
                  <a:pt x="1071193" y="4982505"/>
                </a:cubicBezTo>
                <a:cubicBezTo>
                  <a:pt x="1107779" y="4982505"/>
                  <a:pt x="1144367" y="5019079"/>
                  <a:pt x="1144367" y="5055655"/>
                </a:cubicBezTo>
                <a:cubicBezTo>
                  <a:pt x="1144367" y="5091862"/>
                  <a:pt x="1107779" y="5128439"/>
                  <a:pt x="1071193" y="5128439"/>
                </a:cubicBezTo>
                <a:close/>
                <a:moveTo>
                  <a:pt x="4910268" y="5156309"/>
                </a:moveTo>
                <a:cubicBezTo>
                  <a:pt x="4849505" y="5157020"/>
                  <a:pt x="4800052" y="5107560"/>
                  <a:pt x="4800052" y="5047508"/>
                </a:cubicBezTo>
                <a:cubicBezTo>
                  <a:pt x="4800052" y="4986745"/>
                  <a:pt x="4848797" y="4938001"/>
                  <a:pt x="4908851" y="4937292"/>
                </a:cubicBezTo>
                <a:cubicBezTo>
                  <a:pt x="4969606" y="4936585"/>
                  <a:pt x="5019065" y="4985337"/>
                  <a:pt x="5019065" y="5046094"/>
                </a:cubicBezTo>
                <a:cubicBezTo>
                  <a:pt x="5019766" y="5106856"/>
                  <a:pt x="4971022" y="5156309"/>
                  <a:pt x="4910268" y="5156309"/>
                </a:cubicBezTo>
                <a:close/>
                <a:moveTo>
                  <a:pt x="5267464" y="5204369"/>
                </a:moveTo>
                <a:cubicBezTo>
                  <a:pt x="5226487" y="5205079"/>
                  <a:pt x="5192570" y="5171170"/>
                  <a:pt x="5192570" y="5130194"/>
                </a:cubicBezTo>
                <a:cubicBezTo>
                  <a:pt x="5192570" y="5089218"/>
                  <a:pt x="5225778" y="5055300"/>
                  <a:pt x="5266755" y="5055300"/>
                </a:cubicBezTo>
                <a:cubicBezTo>
                  <a:pt x="5307731" y="5055300"/>
                  <a:pt x="5341640" y="5088505"/>
                  <a:pt x="5341640" y="5129483"/>
                </a:cubicBezTo>
                <a:cubicBezTo>
                  <a:pt x="5341640" y="5170462"/>
                  <a:pt x="5308441" y="5204369"/>
                  <a:pt x="5267464" y="5204369"/>
                </a:cubicBezTo>
                <a:close/>
                <a:moveTo>
                  <a:pt x="2475354" y="5255855"/>
                </a:moveTo>
                <a:cubicBezTo>
                  <a:pt x="2410355" y="5255855"/>
                  <a:pt x="2356661" y="5202900"/>
                  <a:pt x="2356661" y="5137898"/>
                </a:cubicBezTo>
                <a:cubicBezTo>
                  <a:pt x="2356661" y="5072188"/>
                  <a:pt x="2409648" y="5019202"/>
                  <a:pt x="2474646" y="5019202"/>
                </a:cubicBezTo>
                <a:cubicBezTo>
                  <a:pt x="2539644" y="5019202"/>
                  <a:pt x="2593340" y="5072188"/>
                  <a:pt x="2593340" y="5137190"/>
                </a:cubicBezTo>
                <a:cubicBezTo>
                  <a:pt x="2593340" y="5202192"/>
                  <a:pt x="2541053" y="5255855"/>
                  <a:pt x="2475354" y="5255855"/>
                </a:cubicBezTo>
                <a:close/>
                <a:moveTo>
                  <a:pt x="1488569" y="5259059"/>
                </a:moveTo>
                <a:cubicBezTo>
                  <a:pt x="1448086" y="5259059"/>
                  <a:pt x="1415715" y="5226718"/>
                  <a:pt x="1415715" y="5186234"/>
                </a:cubicBezTo>
                <a:cubicBezTo>
                  <a:pt x="1415715" y="5145753"/>
                  <a:pt x="1448086" y="5113388"/>
                  <a:pt x="1488569" y="5113388"/>
                </a:cubicBezTo>
                <a:cubicBezTo>
                  <a:pt x="1529052" y="5113388"/>
                  <a:pt x="1561423" y="5145753"/>
                  <a:pt x="1561423" y="5186234"/>
                </a:cubicBezTo>
                <a:cubicBezTo>
                  <a:pt x="1561423" y="5226718"/>
                  <a:pt x="1529052" y="5259059"/>
                  <a:pt x="1488569" y="5259059"/>
                </a:cubicBezTo>
                <a:close/>
                <a:moveTo>
                  <a:pt x="5624659" y="5285236"/>
                </a:moveTo>
                <a:cubicBezTo>
                  <a:pt x="5584942" y="5285236"/>
                  <a:pt x="5551844" y="5252138"/>
                  <a:pt x="5551844" y="5212405"/>
                </a:cubicBezTo>
                <a:cubicBezTo>
                  <a:pt x="5551844" y="5172687"/>
                  <a:pt x="5583282" y="5139591"/>
                  <a:pt x="5624659" y="5139591"/>
                </a:cubicBezTo>
                <a:cubicBezTo>
                  <a:pt x="5664391" y="5139591"/>
                  <a:pt x="5697489" y="5172687"/>
                  <a:pt x="5697489" y="5212405"/>
                </a:cubicBezTo>
                <a:cubicBezTo>
                  <a:pt x="5697489" y="5252138"/>
                  <a:pt x="5664391" y="5285236"/>
                  <a:pt x="5624659" y="5285236"/>
                </a:cubicBezTo>
                <a:close/>
                <a:moveTo>
                  <a:pt x="4085752" y="5348825"/>
                </a:moveTo>
                <a:cubicBezTo>
                  <a:pt x="3998148" y="5348825"/>
                  <a:pt x="3927499" y="5278175"/>
                  <a:pt x="3926789" y="5191273"/>
                </a:cubicBezTo>
                <a:cubicBezTo>
                  <a:pt x="3926789" y="5104381"/>
                  <a:pt x="3996732" y="5033020"/>
                  <a:pt x="4084343" y="5032310"/>
                </a:cubicBezTo>
                <a:cubicBezTo>
                  <a:pt x="4171947" y="5032310"/>
                  <a:pt x="4243305" y="5102255"/>
                  <a:pt x="4243305" y="5189860"/>
                </a:cubicBezTo>
                <a:cubicBezTo>
                  <a:pt x="4243305" y="5277468"/>
                  <a:pt x="4172655" y="5348116"/>
                  <a:pt x="4085752" y="5348825"/>
                </a:cubicBezTo>
                <a:close/>
                <a:moveTo>
                  <a:pt x="1891993" y="5373014"/>
                </a:moveTo>
                <a:cubicBezTo>
                  <a:pt x="1851408" y="5373014"/>
                  <a:pt x="1818784" y="5341187"/>
                  <a:pt x="1818784" y="5300601"/>
                </a:cubicBezTo>
                <a:cubicBezTo>
                  <a:pt x="1817986" y="5260017"/>
                  <a:pt x="1850610" y="5227422"/>
                  <a:pt x="1891195" y="5227422"/>
                </a:cubicBezTo>
                <a:cubicBezTo>
                  <a:pt x="1931779" y="5226623"/>
                  <a:pt x="1964403" y="5259217"/>
                  <a:pt x="1964403" y="5299805"/>
                </a:cubicBezTo>
                <a:cubicBezTo>
                  <a:pt x="1964403" y="5340388"/>
                  <a:pt x="1931779" y="5373014"/>
                  <a:pt x="1891993" y="5373014"/>
                </a:cubicBezTo>
                <a:close/>
                <a:moveTo>
                  <a:pt x="2849224" y="5392317"/>
                </a:moveTo>
                <a:cubicBezTo>
                  <a:pt x="2758087" y="5392317"/>
                  <a:pt x="2683906" y="5318840"/>
                  <a:pt x="2683906" y="5228412"/>
                </a:cubicBezTo>
                <a:cubicBezTo>
                  <a:pt x="2683906" y="5137297"/>
                  <a:pt x="2756672" y="5063820"/>
                  <a:pt x="2848515" y="5063820"/>
                </a:cubicBezTo>
                <a:cubicBezTo>
                  <a:pt x="2938944" y="5063820"/>
                  <a:pt x="3013126" y="5136588"/>
                  <a:pt x="3013126" y="5227721"/>
                </a:cubicBezTo>
                <a:cubicBezTo>
                  <a:pt x="3013126" y="5318138"/>
                  <a:pt x="2940360" y="5391610"/>
                  <a:pt x="2849224" y="5392317"/>
                </a:cubicBezTo>
                <a:close/>
                <a:moveTo>
                  <a:pt x="4445965" y="5414448"/>
                </a:moveTo>
                <a:cubicBezTo>
                  <a:pt x="4368246" y="5414448"/>
                  <a:pt x="4304664" y="5351573"/>
                  <a:pt x="4304664" y="5273854"/>
                </a:cubicBezTo>
                <a:cubicBezTo>
                  <a:pt x="4304664" y="5196145"/>
                  <a:pt x="4366837" y="5132555"/>
                  <a:pt x="4444556" y="5133265"/>
                </a:cubicBezTo>
                <a:cubicBezTo>
                  <a:pt x="4522267" y="5132555"/>
                  <a:pt x="4585856" y="5195434"/>
                  <a:pt x="4585856" y="5273147"/>
                </a:cubicBezTo>
                <a:cubicBezTo>
                  <a:pt x="4586558" y="5350864"/>
                  <a:pt x="4523683" y="5414448"/>
                  <a:pt x="4445965" y="5414448"/>
                </a:cubicBezTo>
                <a:close/>
                <a:moveTo>
                  <a:pt x="4804984" y="5431581"/>
                </a:moveTo>
                <a:cubicBezTo>
                  <a:pt x="4764716" y="5431581"/>
                  <a:pt x="4731509" y="5398373"/>
                  <a:pt x="4731509" y="5358103"/>
                </a:cubicBezTo>
                <a:cubicBezTo>
                  <a:pt x="4731509" y="5317837"/>
                  <a:pt x="4764008" y="5284629"/>
                  <a:pt x="4804984" y="5284629"/>
                </a:cubicBezTo>
                <a:cubicBezTo>
                  <a:pt x="4845253" y="5284629"/>
                  <a:pt x="4878459" y="5317837"/>
                  <a:pt x="4878459" y="5358103"/>
                </a:cubicBezTo>
                <a:cubicBezTo>
                  <a:pt x="4878459" y="5398373"/>
                  <a:pt x="4845253" y="5431581"/>
                  <a:pt x="4804984" y="5431581"/>
                </a:cubicBezTo>
                <a:close/>
                <a:moveTo>
                  <a:pt x="1230962" y="5462807"/>
                </a:moveTo>
                <a:cubicBezTo>
                  <a:pt x="1194585" y="5462807"/>
                  <a:pt x="1158147" y="5432454"/>
                  <a:pt x="1158147" y="5389997"/>
                </a:cubicBezTo>
                <a:cubicBezTo>
                  <a:pt x="1158147" y="5347535"/>
                  <a:pt x="1194585" y="5317184"/>
                  <a:pt x="1230962" y="5317184"/>
                </a:cubicBezTo>
                <a:cubicBezTo>
                  <a:pt x="1267397" y="5317184"/>
                  <a:pt x="1303775" y="5347535"/>
                  <a:pt x="1303775" y="5389997"/>
                </a:cubicBezTo>
                <a:cubicBezTo>
                  <a:pt x="1303775" y="5426430"/>
                  <a:pt x="1273421" y="5462807"/>
                  <a:pt x="1230962" y="5462807"/>
                </a:cubicBezTo>
                <a:close/>
                <a:moveTo>
                  <a:pt x="5164226" y="5514692"/>
                </a:moveTo>
                <a:cubicBezTo>
                  <a:pt x="5124057" y="5514692"/>
                  <a:pt x="5091412" y="5482049"/>
                  <a:pt x="5091412" y="5441879"/>
                </a:cubicBezTo>
                <a:cubicBezTo>
                  <a:pt x="5091412" y="5401710"/>
                  <a:pt x="5124057" y="5369064"/>
                  <a:pt x="5164226" y="5369064"/>
                </a:cubicBezTo>
                <a:cubicBezTo>
                  <a:pt x="5204396" y="5369064"/>
                  <a:pt x="5237039" y="5401710"/>
                  <a:pt x="5237039" y="5441879"/>
                </a:cubicBezTo>
                <a:cubicBezTo>
                  <a:pt x="5237039" y="5482049"/>
                  <a:pt x="5204396" y="5514692"/>
                  <a:pt x="5164226" y="5514692"/>
                </a:cubicBezTo>
                <a:close/>
                <a:moveTo>
                  <a:pt x="2284587" y="5518153"/>
                </a:moveTo>
                <a:cubicBezTo>
                  <a:pt x="2221715" y="5518153"/>
                  <a:pt x="2170845" y="5467992"/>
                  <a:pt x="2170845" y="5405112"/>
                </a:cubicBezTo>
                <a:cubicBezTo>
                  <a:pt x="2170137" y="5342240"/>
                  <a:pt x="2221007" y="5291369"/>
                  <a:pt x="2283887" y="5291369"/>
                </a:cubicBezTo>
                <a:cubicBezTo>
                  <a:pt x="2346760" y="5291369"/>
                  <a:pt x="2397629" y="5342240"/>
                  <a:pt x="2397629" y="5404412"/>
                </a:cubicBezTo>
                <a:cubicBezTo>
                  <a:pt x="2397629" y="5467285"/>
                  <a:pt x="2346760" y="5518153"/>
                  <a:pt x="2284587" y="5518153"/>
                </a:cubicBezTo>
                <a:close/>
                <a:moveTo>
                  <a:pt x="5523466" y="5598020"/>
                </a:moveTo>
                <a:cubicBezTo>
                  <a:pt x="5482329" y="5598020"/>
                  <a:pt x="5450652" y="5566343"/>
                  <a:pt x="5450652" y="5525174"/>
                </a:cubicBezTo>
                <a:cubicBezTo>
                  <a:pt x="5450652" y="5484038"/>
                  <a:pt x="5485472" y="5452361"/>
                  <a:pt x="5523466" y="5452361"/>
                </a:cubicBezTo>
                <a:cubicBezTo>
                  <a:pt x="5564633" y="5452361"/>
                  <a:pt x="5596310" y="5484038"/>
                  <a:pt x="5596310" y="5525174"/>
                </a:cubicBezTo>
                <a:cubicBezTo>
                  <a:pt x="5596310" y="5566343"/>
                  <a:pt x="5561491" y="5598020"/>
                  <a:pt x="5523466" y="5598020"/>
                </a:cubicBezTo>
                <a:close/>
                <a:moveTo>
                  <a:pt x="1655079" y="5600972"/>
                </a:moveTo>
                <a:cubicBezTo>
                  <a:pt x="1613751" y="5602758"/>
                  <a:pt x="1581395" y="5568620"/>
                  <a:pt x="1581395" y="5529077"/>
                </a:cubicBezTo>
                <a:cubicBezTo>
                  <a:pt x="1581395" y="5489536"/>
                  <a:pt x="1613751" y="5455400"/>
                  <a:pt x="1655079" y="5455400"/>
                </a:cubicBezTo>
                <a:cubicBezTo>
                  <a:pt x="1696425" y="5455400"/>
                  <a:pt x="1728763" y="5487752"/>
                  <a:pt x="1728763" y="5527274"/>
                </a:cubicBezTo>
                <a:cubicBezTo>
                  <a:pt x="1728763" y="5568620"/>
                  <a:pt x="1694623" y="5600972"/>
                  <a:pt x="1655079" y="5600972"/>
                </a:cubicBezTo>
                <a:close/>
                <a:moveTo>
                  <a:pt x="956466" y="5629118"/>
                </a:moveTo>
                <a:cubicBezTo>
                  <a:pt x="914946" y="5629118"/>
                  <a:pt x="873219" y="5608239"/>
                  <a:pt x="873219" y="5566687"/>
                </a:cubicBezTo>
                <a:cubicBezTo>
                  <a:pt x="873219" y="5524928"/>
                  <a:pt x="914946" y="5483376"/>
                  <a:pt x="935603" y="5483376"/>
                </a:cubicBezTo>
                <a:cubicBezTo>
                  <a:pt x="977330" y="5462499"/>
                  <a:pt x="1018851" y="5504257"/>
                  <a:pt x="1018851" y="5545807"/>
                </a:cubicBezTo>
                <a:cubicBezTo>
                  <a:pt x="1018851" y="5587566"/>
                  <a:pt x="998194" y="5629118"/>
                  <a:pt x="956466" y="5629118"/>
                </a:cubicBezTo>
                <a:close/>
                <a:moveTo>
                  <a:pt x="3952984" y="5631810"/>
                </a:moveTo>
                <a:cubicBezTo>
                  <a:pt x="3875275" y="5632518"/>
                  <a:pt x="3811686" y="5569647"/>
                  <a:pt x="3811686" y="5491928"/>
                </a:cubicBezTo>
                <a:cubicBezTo>
                  <a:pt x="3811686" y="5414212"/>
                  <a:pt x="3874566" y="5350632"/>
                  <a:pt x="3952276" y="5350632"/>
                </a:cubicBezTo>
                <a:cubicBezTo>
                  <a:pt x="4029992" y="5349922"/>
                  <a:pt x="4093573" y="5412804"/>
                  <a:pt x="4093573" y="5490511"/>
                </a:cubicBezTo>
                <a:cubicBezTo>
                  <a:pt x="4093573" y="5568231"/>
                  <a:pt x="4030701" y="5631810"/>
                  <a:pt x="3952984" y="5631810"/>
                </a:cubicBezTo>
                <a:close/>
                <a:moveTo>
                  <a:pt x="2669604" y="5654267"/>
                </a:moveTo>
                <a:cubicBezTo>
                  <a:pt x="2586237" y="5654968"/>
                  <a:pt x="2518412" y="5587852"/>
                  <a:pt x="2518412" y="5504481"/>
                </a:cubicBezTo>
                <a:cubicBezTo>
                  <a:pt x="2518412" y="5421121"/>
                  <a:pt x="2585527" y="5353300"/>
                  <a:pt x="2668189" y="5353300"/>
                </a:cubicBezTo>
                <a:cubicBezTo>
                  <a:pt x="2751556" y="5352593"/>
                  <a:pt x="2818673" y="5419706"/>
                  <a:pt x="2819381" y="5503075"/>
                </a:cubicBezTo>
                <a:cubicBezTo>
                  <a:pt x="2820089" y="5586444"/>
                  <a:pt x="2752967" y="5654267"/>
                  <a:pt x="2669604" y="5654267"/>
                </a:cubicBezTo>
                <a:close/>
                <a:moveTo>
                  <a:pt x="4317552" y="5689147"/>
                </a:moveTo>
                <a:cubicBezTo>
                  <a:pt x="4255381" y="5689147"/>
                  <a:pt x="4205221" y="5639694"/>
                  <a:pt x="4205221" y="5577524"/>
                </a:cubicBezTo>
                <a:cubicBezTo>
                  <a:pt x="4204512" y="5516060"/>
                  <a:pt x="4254674" y="5465900"/>
                  <a:pt x="4316844" y="5465192"/>
                </a:cubicBezTo>
                <a:cubicBezTo>
                  <a:pt x="4379015" y="5465192"/>
                  <a:pt x="4429175" y="5514644"/>
                  <a:pt x="4429175" y="5576815"/>
                </a:cubicBezTo>
                <a:cubicBezTo>
                  <a:pt x="4429175" y="5638278"/>
                  <a:pt x="4379015" y="5689147"/>
                  <a:pt x="4317552" y="5689147"/>
                </a:cubicBezTo>
                <a:close/>
                <a:moveTo>
                  <a:pt x="4680554" y="5735625"/>
                </a:moveTo>
                <a:cubicBezTo>
                  <a:pt x="4640287" y="5735625"/>
                  <a:pt x="4607079" y="5702417"/>
                  <a:pt x="4607079" y="5662149"/>
                </a:cubicBezTo>
                <a:cubicBezTo>
                  <a:pt x="4607079" y="5621882"/>
                  <a:pt x="4639579" y="5588674"/>
                  <a:pt x="4680554" y="5588674"/>
                </a:cubicBezTo>
                <a:cubicBezTo>
                  <a:pt x="4720823" y="5588674"/>
                  <a:pt x="4754030" y="5621882"/>
                  <a:pt x="4754030" y="5662149"/>
                </a:cubicBezTo>
                <a:cubicBezTo>
                  <a:pt x="4754030" y="5702417"/>
                  <a:pt x="4720823" y="5735625"/>
                  <a:pt x="4680554" y="5735625"/>
                </a:cubicBezTo>
                <a:close/>
                <a:moveTo>
                  <a:pt x="639823" y="5744752"/>
                </a:moveTo>
                <a:cubicBezTo>
                  <a:pt x="601686" y="5744752"/>
                  <a:pt x="566990" y="5713535"/>
                  <a:pt x="566990" y="5671926"/>
                </a:cubicBezTo>
                <a:cubicBezTo>
                  <a:pt x="566990" y="5630313"/>
                  <a:pt x="601686" y="5595619"/>
                  <a:pt x="639823" y="5599097"/>
                </a:cubicBezTo>
                <a:cubicBezTo>
                  <a:pt x="677961" y="5599097"/>
                  <a:pt x="712657" y="5630313"/>
                  <a:pt x="712657" y="5671926"/>
                </a:cubicBezTo>
                <a:cubicBezTo>
                  <a:pt x="712657" y="5713535"/>
                  <a:pt x="681437" y="5744752"/>
                  <a:pt x="639823" y="5744752"/>
                </a:cubicBezTo>
                <a:close/>
                <a:moveTo>
                  <a:pt x="2064785" y="5762654"/>
                </a:moveTo>
                <a:cubicBezTo>
                  <a:pt x="2001911" y="5762654"/>
                  <a:pt x="1951043" y="5712492"/>
                  <a:pt x="1951043" y="5649612"/>
                </a:cubicBezTo>
                <a:cubicBezTo>
                  <a:pt x="1950335" y="5587447"/>
                  <a:pt x="2001204" y="5536575"/>
                  <a:pt x="2064084" y="5535866"/>
                </a:cubicBezTo>
                <a:cubicBezTo>
                  <a:pt x="2126957" y="5535866"/>
                  <a:pt x="2177827" y="5586738"/>
                  <a:pt x="2177827" y="5648908"/>
                </a:cubicBezTo>
                <a:cubicBezTo>
                  <a:pt x="2177827" y="5711785"/>
                  <a:pt x="2126957" y="5762654"/>
                  <a:pt x="2064785" y="5762654"/>
                </a:cubicBezTo>
                <a:close/>
                <a:moveTo>
                  <a:pt x="1391324" y="5796155"/>
                </a:moveTo>
                <a:cubicBezTo>
                  <a:pt x="1350833" y="5796155"/>
                  <a:pt x="1318155" y="5763478"/>
                  <a:pt x="1318155" y="5723691"/>
                </a:cubicBezTo>
                <a:cubicBezTo>
                  <a:pt x="1318155" y="5683203"/>
                  <a:pt x="1350121" y="5650520"/>
                  <a:pt x="1391324" y="5650520"/>
                </a:cubicBezTo>
                <a:cubicBezTo>
                  <a:pt x="1431110" y="5650520"/>
                  <a:pt x="1463789" y="5682490"/>
                  <a:pt x="1463789" y="5722988"/>
                </a:cubicBezTo>
                <a:cubicBezTo>
                  <a:pt x="1463789" y="5763478"/>
                  <a:pt x="1431110" y="5796155"/>
                  <a:pt x="1391324" y="5796155"/>
                </a:cubicBezTo>
                <a:close/>
                <a:moveTo>
                  <a:pt x="319820" y="5816809"/>
                </a:moveTo>
                <a:cubicBezTo>
                  <a:pt x="279337" y="5816809"/>
                  <a:pt x="246967" y="5784436"/>
                  <a:pt x="246967" y="5743955"/>
                </a:cubicBezTo>
                <a:cubicBezTo>
                  <a:pt x="246967" y="5703474"/>
                  <a:pt x="279337" y="5671100"/>
                  <a:pt x="319820" y="5671100"/>
                </a:cubicBezTo>
                <a:cubicBezTo>
                  <a:pt x="360303" y="5671100"/>
                  <a:pt x="392675" y="5703474"/>
                  <a:pt x="392675" y="5743955"/>
                </a:cubicBezTo>
                <a:cubicBezTo>
                  <a:pt x="392675" y="5784436"/>
                  <a:pt x="360303" y="5816809"/>
                  <a:pt x="319820" y="5816809"/>
                </a:cubicBezTo>
                <a:close/>
                <a:moveTo>
                  <a:pt x="5043199" y="5820223"/>
                </a:moveTo>
                <a:cubicBezTo>
                  <a:pt x="5004365" y="5820223"/>
                  <a:pt x="4970373" y="5788664"/>
                  <a:pt x="4970373" y="5747396"/>
                </a:cubicBezTo>
                <a:cubicBezTo>
                  <a:pt x="4970373" y="5708563"/>
                  <a:pt x="5004365" y="5674570"/>
                  <a:pt x="5043199" y="5674570"/>
                </a:cubicBezTo>
                <a:cubicBezTo>
                  <a:pt x="5084465" y="5674570"/>
                  <a:pt x="5116025" y="5706130"/>
                  <a:pt x="5116025" y="5747396"/>
                </a:cubicBezTo>
                <a:cubicBezTo>
                  <a:pt x="5116025" y="5788664"/>
                  <a:pt x="5084465" y="5820223"/>
                  <a:pt x="5043199" y="5820223"/>
                </a:cubicBezTo>
                <a:close/>
                <a:moveTo>
                  <a:pt x="0" y="5838543"/>
                </a:moveTo>
                <a:lnTo>
                  <a:pt x="0" y="5695865"/>
                </a:lnTo>
                <a:lnTo>
                  <a:pt x="20966" y="5699865"/>
                </a:lnTo>
                <a:cubicBezTo>
                  <a:pt x="47328" y="5710588"/>
                  <a:pt x="64931" y="5735936"/>
                  <a:pt x="64931" y="5767151"/>
                </a:cubicBezTo>
                <a:cubicBezTo>
                  <a:pt x="64931" y="5798370"/>
                  <a:pt x="47328" y="5823778"/>
                  <a:pt x="20966" y="5834531"/>
                </a:cubicBezTo>
                <a:close/>
                <a:moveTo>
                  <a:pt x="5405330" y="5904968"/>
                </a:moveTo>
                <a:cubicBezTo>
                  <a:pt x="5361965" y="5904968"/>
                  <a:pt x="5325780" y="5876028"/>
                  <a:pt x="5325780" y="5832583"/>
                </a:cubicBezTo>
                <a:cubicBezTo>
                  <a:pt x="5325780" y="5789212"/>
                  <a:pt x="5361965" y="5760274"/>
                  <a:pt x="5405330" y="5760274"/>
                </a:cubicBezTo>
                <a:cubicBezTo>
                  <a:pt x="5448766" y="5753021"/>
                  <a:pt x="5484951" y="5789212"/>
                  <a:pt x="5484951" y="5832583"/>
                </a:cubicBezTo>
                <a:cubicBezTo>
                  <a:pt x="5484951" y="5868776"/>
                  <a:pt x="5448766" y="5904968"/>
                  <a:pt x="5405330" y="5904968"/>
                </a:cubicBezTo>
                <a:close/>
                <a:moveTo>
                  <a:pt x="2463837" y="5931581"/>
                </a:moveTo>
                <a:cubicBezTo>
                  <a:pt x="2369166" y="5932287"/>
                  <a:pt x="2291449" y="5855281"/>
                  <a:pt x="2291449" y="5760610"/>
                </a:cubicBezTo>
                <a:cubicBezTo>
                  <a:pt x="2291449" y="5665939"/>
                  <a:pt x="2367749" y="5588229"/>
                  <a:pt x="2462420" y="5588229"/>
                </a:cubicBezTo>
                <a:cubicBezTo>
                  <a:pt x="2557090" y="5587520"/>
                  <a:pt x="2634807" y="5664529"/>
                  <a:pt x="2634807" y="5759200"/>
                </a:cubicBezTo>
                <a:cubicBezTo>
                  <a:pt x="2635509" y="5853870"/>
                  <a:pt x="2558500" y="5931581"/>
                  <a:pt x="2463837" y="5931581"/>
                </a:cubicBezTo>
                <a:close/>
                <a:moveTo>
                  <a:pt x="3798060" y="5940306"/>
                </a:moveTo>
                <a:cubicBezTo>
                  <a:pt x="3710449" y="5940306"/>
                  <a:pt x="3638391" y="5869655"/>
                  <a:pt x="3638391" y="5781343"/>
                </a:cubicBezTo>
                <a:cubicBezTo>
                  <a:pt x="3638391" y="5693740"/>
                  <a:pt x="3709040" y="5621676"/>
                  <a:pt x="3797352" y="5621676"/>
                </a:cubicBezTo>
                <a:cubicBezTo>
                  <a:pt x="3884955" y="5621676"/>
                  <a:pt x="3957021" y="5692325"/>
                  <a:pt x="3957021" y="5780635"/>
                </a:cubicBezTo>
                <a:cubicBezTo>
                  <a:pt x="3957021" y="5868238"/>
                  <a:pt x="3885663" y="5940306"/>
                  <a:pt x="3798060" y="5940306"/>
                </a:cubicBezTo>
                <a:close/>
                <a:moveTo>
                  <a:pt x="1104633" y="5956428"/>
                </a:moveTo>
                <a:cubicBezTo>
                  <a:pt x="1063251" y="5957950"/>
                  <a:pt x="1031057" y="5924232"/>
                  <a:pt x="1031057" y="5884367"/>
                </a:cubicBezTo>
                <a:cubicBezTo>
                  <a:pt x="1031057" y="5842968"/>
                  <a:pt x="1063251" y="5810770"/>
                  <a:pt x="1103112" y="5810770"/>
                </a:cubicBezTo>
                <a:cubicBezTo>
                  <a:pt x="1144495" y="5809249"/>
                  <a:pt x="1176689" y="5842968"/>
                  <a:pt x="1176689" y="5882834"/>
                </a:cubicBezTo>
                <a:cubicBezTo>
                  <a:pt x="1176689" y="5924232"/>
                  <a:pt x="1144495" y="5956428"/>
                  <a:pt x="1104633" y="5956428"/>
                </a:cubicBezTo>
                <a:close/>
                <a:moveTo>
                  <a:pt x="1818839" y="5974160"/>
                </a:moveTo>
                <a:cubicBezTo>
                  <a:pt x="1760193" y="5974160"/>
                  <a:pt x="1711447" y="5926824"/>
                  <a:pt x="1711447" y="5867486"/>
                </a:cubicBezTo>
                <a:cubicBezTo>
                  <a:pt x="1710739" y="5808139"/>
                  <a:pt x="1758783" y="5760094"/>
                  <a:pt x="1818129" y="5760094"/>
                </a:cubicBezTo>
                <a:cubicBezTo>
                  <a:pt x="1877477" y="5760094"/>
                  <a:pt x="1925514" y="5807431"/>
                  <a:pt x="1925514" y="5866776"/>
                </a:cubicBezTo>
                <a:cubicBezTo>
                  <a:pt x="1925514" y="5926123"/>
                  <a:pt x="1878185" y="5974160"/>
                  <a:pt x="1818839" y="5974160"/>
                </a:cubicBezTo>
                <a:close/>
                <a:moveTo>
                  <a:pt x="4168433" y="5991951"/>
                </a:moveTo>
                <a:cubicBezTo>
                  <a:pt x="4101318" y="5991951"/>
                  <a:pt x="4046213" y="5938263"/>
                  <a:pt x="4046213" y="5870441"/>
                </a:cubicBezTo>
                <a:cubicBezTo>
                  <a:pt x="4046213" y="5803317"/>
                  <a:pt x="4100616" y="5748215"/>
                  <a:pt x="4167731" y="5748215"/>
                </a:cubicBezTo>
                <a:cubicBezTo>
                  <a:pt x="4234847" y="5748215"/>
                  <a:pt x="4289950" y="5801909"/>
                  <a:pt x="4289950" y="5869732"/>
                </a:cubicBezTo>
                <a:cubicBezTo>
                  <a:pt x="4289950" y="5936847"/>
                  <a:pt x="4235554" y="5991951"/>
                  <a:pt x="4168433" y="5991951"/>
                </a:cubicBezTo>
                <a:close/>
                <a:moveTo>
                  <a:pt x="4537360" y="6050417"/>
                </a:moveTo>
                <a:cubicBezTo>
                  <a:pt x="4486489" y="6050417"/>
                  <a:pt x="4444805" y="6009440"/>
                  <a:pt x="4444805" y="5958578"/>
                </a:cubicBezTo>
                <a:cubicBezTo>
                  <a:pt x="4444805" y="5908416"/>
                  <a:pt x="4485782" y="5866731"/>
                  <a:pt x="4536652" y="5866023"/>
                </a:cubicBezTo>
                <a:cubicBezTo>
                  <a:pt x="4587515" y="5866023"/>
                  <a:pt x="4629199" y="5907000"/>
                  <a:pt x="4629199" y="5957869"/>
                </a:cubicBezTo>
                <a:cubicBezTo>
                  <a:pt x="4629199" y="6008740"/>
                  <a:pt x="4588223" y="6050417"/>
                  <a:pt x="4537360" y="6050417"/>
                </a:cubicBezTo>
                <a:close/>
                <a:moveTo>
                  <a:pt x="799114" y="6078686"/>
                </a:moveTo>
                <a:cubicBezTo>
                  <a:pt x="760977" y="6078686"/>
                  <a:pt x="726283" y="6047469"/>
                  <a:pt x="726283" y="6005858"/>
                </a:cubicBezTo>
                <a:cubicBezTo>
                  <a:pt x="726283" y="5964244"/>
                  <a:pt x="757501" y="5933024"/>
                  <a:pt x="799114" y="5933024"/>
                </a:cubicBezTo>
                <a:cubicBezTo>
                  <a:pt x="837250" y="5933024"/>
                  <a:pt x="871944" y="5964244"/>
                  <a:pt x="871944" y="6005858"/>
                </a:cubicBezTo>
                <a:cubicBezTo>
                  <a:pt x="871944" y="6047469"/>
                  <a:pt x="840727" y="6078686"/>
                  <a:pt x="799114" y="6078686"/>
                </a:cubicBezTo>
                <a:close/>
                <a:moveTo>
                  <a:pt x="4904240" y="6117968"/>
                </a:moveTo>
                <a:cubicBezTo>
                  <a:pt x="4864252" y="6117968"/>
                  <a:pt x="4831419" y="6085121"/>
                  <a:pt x="4831419" y="6045147"/>
                </a:cubicBezTo>
                <a:cubicBezTo>
                  <a:pt x="4831419" y="6005173"/>
                  <a:pt x="4862835" y="5972326"/>
                  <a:pt x="4904240" y="5972326"/>
                </a:cubicBezTo>
                <a:cubicBezTo>
                  <a:pt x="4944215" y="5972326"/>
                  <a:pt x="4977060" y="6005173"/>
                  <a:pt x="4977060" y="6045147"/>
                </a:cubicBezTo>
                <a:cubicBezTo>
                  <a:pt x="4977060" y="6085121"/>
                  <a:pt x="4944215" y="6117968"/>
                  <a:pt x="4904240" y="6117968"/>
                </a:cubicBezTo>
                <a:close/>
                <a:moveTo>
                  <a:pt x="2233269" y="6138470"/>
                </a:moveTo>
                <a:cubicBezTo>
                  <a:pt x="2153435" y="6138470"/>
                  <a:pt x="2088437" y="6074180"/>
                  <a:pt x="2088437" y="5994346"/>
                </a:cubicBezTo>
                <a:cubicBezTo>
                  <a:pt x="2088437" y="5914511"/>
                  <a:pt x="2152727" y="5849514"/>
                  <a:pt x="2232561" y="5849514"/>
                </a:cubicBezTo>
                <a:cubicBezTo>
                  <a:pt x="2312397" y="5849514"/>
                  <a:pt x="2377393" y="5913803"/>
                  <a:pt x="2377393" y="5993638"/>
                </a:cubicBezTo>
                <a:cubicBezTo>
                  <a:pt x="2377393" y="6073470"/>
                  <a:pt x="2313105" y="6138470"/>
                  <a:pt x="2233269" y="6138470"/>
                </a:cubicBezTo>
                <a:close/>
                <a:moveTo>
                  <a:pt x="481007" y="6160973"/>
                </a:moveTo>
                <a:cubicBezTo>
                  <a:pt x="440913" y="6160973"/>
                  <a:pt x="408192" y="6129310"/>
                  <a:pt x="408192" y="6089207"/>
                </a:cubicBezTo>
                <a:cubicBezTo>
                  <a:pt x="408192" y="6048057"/>
                  <a:pt x="440913" y="6016395"/>
                  <a:pt x="481007" y="6015334"/>
                </a:cubicBezTo>
                <a:cubicBezTo>
                  <a:pt x="521109" y="6015334"/>
                  <a:pt x="553830" y="6048057"/>
                  <a:pt x="553830" y="6088149"/>
                </a:cubicBezTo>
                <a:cubicBezTo>
                  <a:pt x="553830" y="6128251"/>
                  <a:pt x="521109" y="6160973"/>
                  <a:pt x="481007" y="6160973"/>
                </a:cubicBezTo>
                <a:close/>
                <a:moveTo>
                  <a:pt x="1550239" y="6182436"/>
                </a:moveTo>
                <a:cubicBezTo>
                  <a:pt x="1480299" y="6183137"/>
                  <a:pt x="1423777" y="6126624"/>
                  <a:pt x="1423777" y="6057384"/>
                </a:cubicBezTo>
                <a:cubicBezTo>
                  <a:pt x="1423777" y="5988145"/>
                  <a:pt x="1480299" y="5931629"/>
                  <a:pt x="1548829" y="5930918"/>
                </a:cubicBezTo>
                <a:cubicBezTo>
                  <a:pt x="1618771" y="5930212"/>
                  <a:pt x="1675292" y="5986732"/>
                  <a:pt x="1675292" y="6055966"/>
                </a:cubicBezTo>
                <a:cubicBezTo>
                  <a:pt x="1675999" y="6125913"/>
                  <a:pt x="1619479" y="6182436"/>
                  <a:pt x="1550239" y="6182436"/>
                </a:cubicBezTo>
                <a:close/>
                <a:moveTo>
                  <a:pt x="3622904" y="6190656"/>
                </a:moveTo>
                <a:cubicBezTo>
                  <a:pt x="3549427" y="6191357"/>
                  <a:pt x="3490080" y="6132011"/>
                  <a:pt x="3490080" y="6059245"/>
                </a:cubicBezTo>
                <a:cubicBezTo>
                  <a:pt x="3489372" y="5986481"/>
                  <a:pt x="3548719" y="5927133"/>
                  <a:pt x="3622196" y="5927133"/>
                </a:cubicBezTo>
                <a:cubicBezTo>
                  <a:pt x="3694963" y="5926427"/>
                  <a:pt x="3754311" y="5985772"/>
                  <a:pt x="3754311" y="6058537"/>
                </a:cubicBezTo>
                <a:cubicBezTo>
                  <a:pt x="3754311" y="6131308"/>
                  <a:pt x="3695671" y="6190656"/>
                  <a:pt x="3622904" y="6190656"/>
                </a:cubicBezTo>
                <a:close/>
                <a:moveTo>
                  <a:pt x="155173" y="6201392"/>
                </a:moveTo>
                <a:cubicBezTo>
                  <a:pt x="114926" y="6201392"/>
                  <a:pt x="81786" y="6168247"/>
                  <a:pt x="81786" y="6127999"/>
                </a:cubicBezTo>
                <a:cubicBezTo>
                  <a:pt x="81786" y="6087750"/>
                  <a:pt x="113739" y="6054611"/>
                  <a:pt x="155173" y="6055798"/>
                </a:cubicBezTo>
                <a:cubicBezTo>
                  <a:pt x="195418" y="6054611"/>
                  <a:pt x="228557" y="6087750"/>
                  <a:pt x="228557" y="6127999"/>
                </a:cubicBezTo>
                <a:cubicBezTo>
                  <a:pt x="228557" y="6168247"/>
                  <a:pt x="195418" y="6201392"/>
                  <a:pt x="155173" y="6201392"/>
                </a:cubicBezTo>
                <a:close/>
                <a:moveTo>
                  <a:pt x="5269637" y="6204197"/>
                </a:moveTo>
                <a:cubicBezTo>
                  <a:pt x="5231408" y="6204197"/>
                  <a:pt x="5196975" y="6173561"/>
                  <a:pt x="5196975" y="6131496"/>
                </a:cubicBezTo>
                <a:cubicBezTo>
                  <a:pt x="5196975" y="6089433"/>
                  <a:pt x="5231408" y="6055000"/>
                  <a:pt x="5265842" y="6058835"/>
                </a:cubicBezTo>
                <a:cubicBezTo>
                  <a:pt x="5307905" y="6058835"/>
                  <a:pt x="5342338" y="6089433"/>
                  <a:pt x="5342338" y="6131496"/>
                </a:cubicBezTo>
                <a:cubicBezTo>
                  <a:pt x="5346172" y="6169764"/>
                  <a:pt x="5311739" y="6204197"/>
                  <a:pt x="5269637" y="6204197"/>
                </a:cubicBezTo>
                <a:close/>
                <a:moveTo>
                  <a:pt x="3999947" y="6249491"/>
                </a:moveTo>
                <a:cubicBezTo>
                  <a:pt x="3946253" y="6249491"/>
                  <a:pt x="3902452" y="6206399"/>
                  <a:pt x="3902452" y="6152704"/>
                </a:cubicBezTo>
                <a:cubicBezTo>
                  <a:pt x="3902452" y="6099717"/>
                  <a:pt x="3945545" y="6055916"/>
                  <a:pt x="3999239" y="6055207"/>
                </a:cubicBezTo>
                <a:cubicBezTo>
                  <a:pt x="4052933" y="6055207"/>
                  <a:pt x="4096735" y="6098300"/>
                  <a:pt x="4096735" y="6151996"/>
                </a:cubicBezTo>
                <a:cubicBezTo>
                  <a:pt x="4096735" y="6205690"/>
                  <a:pt x="4053643" y="6249491"/>
                  <a:pt x="3999947" y="6249491"/>
                </a:cubicBezTo>
                <a:close/>
                <a:moveTo>
                  <a:pt x="1262057" y="6307887"/>
                </a:moveTo>
                <a:cubicBezTo>
                  <a:pt x="1210487" y="6307887"/>
                  <a:pt x="1168095" y="6266198"/>
                  <a:pt x="1168095" y="6214622"/>
                </a:cubicBezTo>
                <a:cubicBezTo>
                  <a:pt x="1168095" y="6163051"/>
                  <a:pt x="1209779" y="6121366"/>
                  <a:pt x="1261350" y="6120658"/>
                </a:cubicBezTo>
                <a:cubicBezTo>
                  <a:pt x="1312927" y="6120658"/>
                  <a:pt x="1355319" y="6162341"/>
                  <a:pt x="1355319" y="6213913"/>
                </a:cubicBezTo>
                <a:cubicBezTo>
                  <a:pt x="1355319" y="6265493"/>
                  <a:pt x="1313636" y="6307887"/>
                  <a:pt x="1262057" y="6307887"/>
                </a:cubicBezTo>
                <a:close/>
                <a:moveTo>
                  <a:pt x="4375181" y="6316682"/>
                </a:moveTo>
                <a:cubicBezTo>
                  <a:pt x="4334603" y="6316682"/>
                  <a:pt x="4302000" y="6284079"/>
                  <a:pt x="4302000" y="6244229"/>
                </a:cubicBezTo>
                <a:cubicBezTo>
                  <a:pt x="4302000" y="6204376"/>
                  <a:pt x="4333877" y="6171773"/>
                  <a:pt x="4374454" y="6171048"/>
                </a:cubicBezTo>
                <a:cubicBezTo>
                  <a:pt x="4415032" y="6171048"/>
                  <a:pt x="4447635" y="6203651"/>
                  <a:pt x="4447635" y="6243502"/>
                </a:cubicBezTo>
                <a:cubicBezTo>
                  <a:pt x="4447635" y="6284079"/>
                  <a:pt x="4415032" y="6316682"/>
                  <a:pt x="4375181" y="6316682"/>
                </a:cubicBezTo>
                <a:close/>
                <a:moveTo>
                  <a:pt x="1981139" y="6352608"/>
                </a:moveTo>
                <a:cubicBezTo>
                  <a:pt x="1899187" y="6352608"/>
                  <a:pt x="1832781" y="6286904"/>
                  <a:pt x="1832073" y="6204952"/>
                </a:cubicBezTo>
                <a:cubicBezTo>
                  <a:pt x="1832073" y="6123700"/>
                  <a:pt x="1898479" y="6057296"/>
                  <a:pt x="1980438" y="6056587"/>
                </a:cubicBezTo>
                <a:cubicBezTo>
                  <a:pt x="2061681" y="6056587"/>
                  <a:pt x="2128795" y="6122292"/>
                  <a:pt x="2128795" y="6204243"/>
                </a:cubicBezTo>
                <a:cubicBezTo>
                  <a:pt x="2128795" y="6285486"/>
                  <a:pt x="2063097" y="6352608"/>
                  <a:pt x="1981139" y="6352608"/>
                </a:cubicBezTo>
                <a:close/>
                <a:moveTo>
                  <a:pt x="4747377" y="6406521"/>
                </a:moveTo>
                <a:cubicBezTo>
                  <a:pt x="4707389" y="6406521"/>
                  <a:pt x="4674556" y="6373675"/>
                  <a:pt x="4674556" y="6333701"/>
                </a:cubicBezTo>
                <a:cubicBezTo>
                  <a:pt x="4674556" y="6293726"/>
                  <a:pt x="4705972" y="6260880"/>
                  <a:pt x="4747377" y="6260880"/>
                </a:cubicBezTo>
                <a:cubicBezTo>
                  <a:pt x="4787352" y="6260880"/>
                  <a:pt x="4820184" y="6293726"/>
                  <a:pt x="4820184" y="6333701"/>
                </a:cubicBezTo>
                <a:cubicBezTo>
                  <a:pt x="4820184" y="6373675"/>
                  <a:pt x="4787352" y="6406521"/>
                  <a:pt x="4747377" y="6406521"/>
                </a:cubicBezTo>
                <a:close/>
                <a:moveTo>
                  <a:pt x="958009" y="6432315"/>
                </a:moveTo>
                <a:cubicBezTo>
                  <a:pt x="906438" y="6432315"/>
                  <a:pt x="864045" y="6390633"/>
                  <a:pt x="864045" y="6339055"/>
                </a:cubicBezTo>
                <a:cubicBezTo>
                  <a:pt x="864045" y="6287483"/>
                  <a:pt x="905730" y="6245091"/>
                  <a:pt x="957301" y="6245091"/>
                </a:cubicBezTo>
                <a:cubicBezTo>
                  <a:pt x="1008877" y="6245091"/>
                  <a:pt x="1051270" y="6286776"/>
                  <a:pt x="1051270" y="6338347"/>
                </a:cubicBezTo>
                <a:cubicBezTo>
                  <a:pt x="1051270" y="6389922"/>
                  <a:pt x="1009587" y="6432315"/>
                  <a:pt x="958009" y="6432315"/>
                </a:cubicBezTo>
                <a:close/>
                <a:moveTo>
                  <a:pt x="3426338" y="6484301"/>
                </a:moveTo>
                <a:cubicBezTo>
                  <a:pt x="3337318" y="6485010"/>
                  <a:pt x="3264550" y="6412944"/>
                  <a:pt x="3263843" y="6323223"/>
                </a:cubicBezTo>
                <a:cubicBezTo>
                  <a:pt x="3263843" y="6233493"/>
                  <a:pt x="3335901" y="6161426"/>
                  <a:pt x="3424921" y="6160725"/>
                </a:cubicBezTo>
                <a:cubicBezTo>
                  <a:pt x="3513941" y="6160017"/>
                  <a:pt x="3586708" y="6232076"/>
                  <a:pt x="3587416" y="6321806"/>
                </a:cubicBezTo>
                <a:cubicBezTo>
                  <a:pt x="3588124" y="6410825"/>
                  <a:pt x="3515358" y="6484301"/>
                  <a:pt x="3426338" y="6484301"/>
                </a:cubicBezTo>
                <a:close/>
                <a:moveTo>
                  <a:pt x="5117751" y="6495980"/>
                </a:moveTo>
                <a:cubicBezTo>
                  <a:pt x="5081374" y="6495980"/>
                  <a:pt x="5044937" y="6465676"/>
                  <a:pt x="5044937" y="6423146"/>
                </a:cubicBezTo>
                <a:cubicBezTo>
                  <a:pt x="5044937" y="6380675"/>
                  <a:pt x="5081374" y="6344229"/>
                  <a:pt x="5117751" y="6350312"/>
                </a:cubicBezTo>
                <a:cubicBezTo>
                  <a:pt x="5160210" y="6350312"/>
                  <a:pt x="5190564" y="6380675"/>
                  <a:pt x="5190564" y="6423146"/>
                </a:cubicBezTo>
                <a:cubicBezTo>
                  <a:pt x="5190564" y="6465676"/>
                  <a:pt x="5160210" y="6495980"/>
                  <a:pt x="5117751" y="6495980"/>
                </a:cubicBezTo>
                <a:close/>
                <a:moveTo>
                  <a:pt x="2399822" y="6500545"/>
                </a:moveTo>
                <a:cubicBezTo>
                  <a:pt x="2309391" y="6500545"/>
                  <a:pt x="2235207" y="6427073"/>
                  <a:pt x="2235207" y="6336646"/>
                </a:cubicBezTo>
                <a:cubicBezTo>
                  <a:pt x="2234499" y="6245508"/>
                  <a:pt x="2307976" y="6172033"/>
                  <a:pt x="2399114" y="6172033"/>
                </a:cubicBezTo>
                <a:cubicBezTo>
                  <a:pt x="2421723" y="6172033"/>
                  <a:pt x="2443317" y="6176625"/>
                  <a:pt x="2462988" y="6184925"/>
                </a:cubicBezTo>
                <a:lnTo>
                  <a:pt x="2500338" y="6210005"/>
                </a:lnTo>
                <a:lnTo>
                  <a:pt x="2478864" y="6178416"/>
                </a:lnTo>
                <a:cubicBezTo>
                  <a:pt x="2469988" y="6157729"/>
                  <a:pt x="2464999" y="6134990"/>
                  <a:pt x="2464821" y="6111144"/>
                </a:cubicBezTo>
                <a:cubicBezTo>
                  <a:pt x="2464114" y="6015770"/>
                  <a:pt x="2541830" y="5938053"/>
                  <a:pt x="2637204" y="5937353"/>
                </a:cubicBezTo>
                <a:lnTo>
                  <a:pt x="2680258" y="5945763"/>
                </a:lnTo>
                <a:lnTo>
                  <a:pt x="2676188" y="5939774"/>
                </a:lnTo>
                <a:cubicBezTo>
                  <a:pt x="2666264" y="5916591"/>
                  <a:pt x="2660699" y="5891068"/>
                  <a:pt x="2660523" y="5864222"/>
                </a:cubicBezTo>
                <a:cubicBezTo>
                  <a:pt x="2660523" y="5756836"/>
                  <a:pt x="2747419" y="5669232"/>
                  <a:pt x="2854103" y="5669232"/>
                </a:cubicBezTo>
                <a:lnTo>
                  <a:pt x="2876716" y="5673663"/>
                </a:lnTo>
                <a:lnTo>
                  <a:pt x="2875899" y="5672461"/>
                </a:lnTo>
                <a:cubicBezTo>
                  <a:pt x="2866328" y="5650042"/>
                  <a:pt x="2861030" y="5625360"/>
                  <a:pt x="2861030" y="5599396"/>
                </a:cubicBezTo>
                <a:cubicBezTo>
                  <a:pt x="2860322" y="5495539"/>
                  <a:pt x="2944392" y="5411464"/>
                  <a:pt x="3048249" y="5410763"/>
                </a:cubicBezTo>
                <a:lnTo>
                  <a:pt x="3049311" y="5410973"/>
                </a:lnTo>
                <a:lnTo>
                  <a:pt x="3037902" y="5394195"/>
                </a:lnTo>
                <a:cubicBezTo>
                  <a:pt x="3027835" y="5370692"/>
                  <a:pt x="3022184" y="5344819"/>
                  <a:pt x="3022009" y="5317618"/>
                </a:cubicBezTo>
                <a:cubicBezTo>
                  <a:pt x="3021477" y="5236016"/>
                  <a:pt x="3070623" y="5165955"/>
                  <a:pt x="3141127" y="5136019"/>
                </a:cubicBezTo>
                <a:lnTo>
                  <a:pt x="3213112" y="5121447"/>
                </a:lnTo>
                <a:lnTo>
                  <a:pt x="3194016" y="5093389"/>
                </a:lnTo>
                <a:cubicBezTo>
                  <a:pt x="3184655" y="5071574"/>
                  <a:pt x="3179400" y="5047546"/>
                  <a:pt x="3179224" y="5022285"/>
                </a:cubicBezTo>
                <a:cubicBezTo>
                  <a:pt x="3179224" y="4946521"/>
                  <a:pt x="3224923" y="4881477"/>
                  <a:pt x="3290395" y="4853396"/>
                </a:cubicBezTo>
                <a:lnTo>
                  <a:pt x="3359764" y="4838968"/>
                </a:lnTo>
                <a:lnTo>
                  <a:pt x="3356937" y="4837077"/>
                </a:lnTo>
                <a:cubicBezTo>
                  <a:pt x="3325410" y="4805817"/>
                  <a:pt x="3305805" y="4762542"/>
                  <a:pt x="3305805" y="4714856"/>
                </a:cubicBezTo>
                <a:cubicBezTo>
                  <a:pt x="3305098" y="4618775"/>
                  <a:pt x="3382814" y="4541063"/>
                  <a:pt x="3478185" y="4541063"/>
                </a:cubicBezTo>
                <a:lnTo>
                  <a:pt x="3485099" y="4542417"/>
                </a:lnTo>
                <a:lnTo>
                  <a:pt x="3447824" y="4517494"/>
                </a:lnTo>
                <a:cubicBezTo>
                  <a:pt x="3417003" y="4486940"/>
                  <a:pt x="3397928" y="4444728"/>
                  <a:pt x="3397928" y="4398096"/>
                </a:cubicBezTo>
                <a:cubicBezTo>
                  <a:pt x="3397928" y="4328154"/>
                  <a:pt x="3440055" y="4267752"/>
                  <a:pt x="3501057" y="4241919"/>
                </a:cubicBezTo>
                <a:lnTo>
                  <a:pt x="3555561" y="4230945"/>
                </a:lnTo>
                <a:lnTo>
                  <a:pt x="3505082" y="4197243"/>
                </a:lnTo>
                <a:cubicBezTo>
                  <a:pt x="3473555" y="4166069"/>
                  <a:pt x="3453952" y="4122974"/>
                  <a:pt x="3453952" y="4075282"/>
                </a:cubicBezTo>
                <a:cubicBezTo>
                  <a:pt x="3453952" y="4003221"/>
                  <a:pt x="3497269" y="3941494"/>
                  <a:pt x="3559164" y="3915133"/>
                </a:cubicBezTo>
                <a:lnTo>
                  <a:pt x="3601066" y="3906621"/>
                </a:lnTo>
                <a:lnTo>
                  <a:pt x="3591780" y="3904750"/>
                </a:lnTo>
                <a:cubicBezTo>
                  <a:pt x="3530482" y="3878885"/>
                  <a:pt x="3487165" y="3818351"/>
                  <a:pt x="3487165" y="3747896"/>
                </a:cubicBezTo>
                <a:cubicBezTo>
                  <a:pt x="3487165" y="3677432"/>
                  <a:pt x="3529685" y="3616900"/>
                  <a:pt x="3590884" y="3590733"/>
                </a:cubicBezTo>
                <a:lnTo>
                  <a:pt x="3638553" y="3580852"/>
                </a:lnTo>
                <a:lnTo>
                  <a:pt x="3595297" y="3572373"/>
                </a:lnTo>
                <a:cubicBezTo>
                  <a:pt x="3535952" y="3547558"/>
                  <a:pt x="3494095" y="3488746"/>
                  <a:pt x="3493564" y="3420391"/>
                </a:cubicBezTo>
                <a:cubicBezTo>
                  <a:pt x="3492856" y="3329269"/>
                  <a:pt x="3567040" y="3254384"/>
                  <a:pt x="3658886" y="3253676"/>
                </a:cubicBezTo>
                <a:cubicBezTo>
                  <a:pt x="3750024" y="3253676"/>
                  <a:pt x="3824909" y="3327860"/>
                  <a:pt x="3824909" y="3418983"/>
                </a:cubicBezTo>
                <a:cubicBezTo>
                  <a:pt x="3824909" y="3487333"/>
                  <a:pt x="3783181" y="3546545"/>
                  <a:pt x="3723868" y="3571853"/>
                </a:cubicBezTo>
                <a:lnTo>
                  <a:pt x="3678299" y="3581158"/>
                </a:lnTo>
                <a:lnTo>
                  <a:pt x="3723682" y="3590327"/>
                </a:lnTo>
                <a:cubicBezTo>
                  <a:pt x="3784815" y="3616191"/>
                  <a:pt x="3827865" y="3676723"/>
                  <a:pt x="3828397" y="3747187"/>
                </a:cubicBezTo>
                <a:cubicBezTo>
                  <a:pt x="3828397" y="3817642"/>
                  <a:pt x="3785478" y="3878575"/>
                  <a:pt x="3724380" y="3904635"/>
                </a:cubicBezTo>
                <a:lnTo>
                  <a:pt x="3684115" y="3912843"/>
                </a:lnTo>
                <a:lnTo>
                  <a:pt x="3693627" y="3914710"/>
                </a:lnTo>
                <a:cubicBezTo>
                  <a:pt x="3755752" y="3940741"/>
                  <a:pt x="3799601" y="4002340"/>
                  <a:pt x="3800132" y="4073868"/>
                </a:cubicBezTo>
                <a:cubicBezTo>
                  <a:pt x="3800132" y="4145406"/>
                  <a:pt x="3756815" y="4206996"/>
                  <a:pt x="3694919" y="4233624"/>
                </a:cubicBezTo>
                <a:lnTo>
                  <a:pt x="3638655" y="4245389"/>
                </a:lnTo>
                <a:lnTo>
                  <a:pt x="3687241" y="4277994"/>
                </a:lnTo>
                <a:cubicBezTo>
                  <a:pt x="3717973" y="4308548"/>
                  <a:pt x="3737049" y="4350765"/>
                  <a:pt x="3737049" y="4397395"/>
                </a:cubicBezTo>
                <a:cubicBezTo>
                  <a:pt x="3737049" y="4490650"/>
                  <a:pt x="3661455" y="4566952"/>
                  <a:pt x="3568192" y="4566952"/>
                </a:cubicBezTo>
                <a:lnTo>
                  <a:pt x="3562966" y="4565909"/>
                </a:lnTo>
                <a:lnTo>
                  <a:pt x="3600850" y="4591221"/>
                </a:lnTo>
                <a:cubicBezTo>
                  <a:pt x="3632376" y="4622488"/>
                  <a:pt x="3651980" y="4665759"/>
                  <a:pt x="3651980" y="4713442"/>
                </a:cubicBezTo>
                <a:cubicBezTo>
                  <a:pt x="3652511" y="4784976"/>
                  <a:pt x="3608929" y="4846575"/>
                  <a:pt x="3546870" y="4873200"/>
                </a:cubicBezTo>
                <a:lnTo>
                  <a:pt x="3483492" y="4886428"/>
                </a:lnTo>
                <a:lnTo>
                  <a:pt x="3491228" y="4891595"/>
                </a:lnTo>
                <a:cubicBezTo>
                  <a:pt x="3524521" y="4924620"/>
                  <a:pt x="3545187" y="4970365"/>
                  <a:pt x="3545187" y="5020876"/>
                </a:cubicBezTo>
                <a:cubicBezTo>
                  <a:pt x="3545717" y="5096652"/>
                  <a:pt x="3499749" y="5162089"/>
                  <a:pt x="3434112" y="5190075"/>
                </a:cubicBezTo>
                <a:lnTo>
                  <a:pt x="3374016" y="5202313"/>
                </a:lnTo>
                <a:lnTo>
                  <a:pt x="3399316" y="5239626"/>
                </a:lnTo>
                <a:cubicBezTo>
                  <a:pt x="3409295" y="5263124"/>
                  <a:pt x="3414815" y="5289000"/>
                  <a:pt x="3414815" y="5316204"/>
                </a:cubicBezTo>
                <a:cubicBezTo>
                  <a:pt x="3415523" y="5424299"/>
                  <a:pt x="3327920" y="5513309"/>
                  <a:pt x="3219121" y="5513309"/>
                </a:cubicBezTo>
                <a:lnTo>
                  <a:pt x="3213113" y="5512131"/>
                </a:lnTo>
                <a:lnTo>
                  <a:pt x="3221715" y="5524812"/>
                </a:lnTo>
                <a:cubicBezTo>
                  <a:pt x="3231319" y="5547290"/>
                  <a:pt x="3236706" y="5572017"/>
                  <a:pt x="3236884" y="5597980"/>
                </a:cubicBezTo>
                <a:cubicBezTo>
                  <a:pt x="3237592" y="5701838"/>
                  <a:pt x="3153515" y="5785909"/>
                  <a:pt x="3049665" y="5786617"/>
                </a:cubicBezTo>
                <a:lnTo>
                  <a:pt x="3030806" y="5782846"/>
                </a:lnTo>
                <a:lnTo>
                  <a:pt x="3033734" y="5787159"/>
                </a:lnTo>
                <a:cubicBezTo>
                  <a:pt x="3043624" y="5810397"/>
                  <a:pt x="3049099" y="5835963"/>
                  <a:pt x="3049099" y="5862812"/>
                </a:cubicBezTo>
                <a:cubicBezTo>
                  <a:pt x="3049099" y="5970204"/>
                  <a:pt x="2962904" y="6057808"/>
                  <a:pt x="2855519" y="6057808"/>
                </a:cubicBezTo>
                <a:lnTo>
                  <a:pt x="2798141" y="6046322"/>
                </a:lnTo>
                <a:lnTo>
                  <a:pt x="2811002" y="6109729"/>
                </a:lnTo>
                <a:cubicBezTo>
                  <a:pt x="2811710" y="6205107"/>
                  <a:pt x="2733993" y="6283526"/>
                  <a:pt x="2638619" y="6283526"/>
                </a:cubicBezTo>
                <a:cubicBezTo>
                  <a:pt x="2614774" y="6283703"/>
                  <a:pt x="2592034" y="6278980"/>
                  <a:pt x="2571325" y="6270302"/>
                </a:cubicBezTo>
                <a:lnTo>
                  <a:pt x="2531170" y="6243387"/>
                </a:lnTo>
                <a:lnTo>
                  <a:pt x="2550725" y="6272177"/>
                </a:lnTo>
                <a:cubicBezTo>
                  <a:pt x="2559092" y="6291783"/>
                  <a:pt x="2563729" y="6313330"/>
                  <a:pt x="2563729" y="6335936"/>
                </a:cubicBezTo>
                <a:cubicBezTo>
                  <a:pt x="2563729" y="6426370"/>
                  <a:pt x="2490252" y="6500545"/>
                  <a:pt x="2399822" y="6500545"/>
                </a:cubicBezTo>
                <a:close/>
                <a:moveTo>
                  <a:pt x="3812095" y="6527635"/>
                </a:moveTo>
                <a:cubicBezTo>
                  <a:pt x="3754163" y="6528344"/>
                  <a:pt x="3706118" y="6481007"/>
                  <a:pt x="3706118" y="6422367"/>
                </a:cubicBezTo>
                <a:cubicBezTo>
                  <a:pt x="3706118" y="6363728"/>
                  <a:pt x="3753455" y="6316391"/>
                  <a:pt x="3811387" y="6316391"/>
                </a:cubicBezTo>
                <a:cubicBezTo>
                  <a:pt x="3869325" y="6316391"/>
                  <a:pt x="3917363" y="6363019"/>
                  <a:pt x="3917363" y="6421660"/>
                </a:cubicBezTo>
                <a:cubicBezTo>
                  <a:pt x="3918071" y="6479598"/>
                  <a:pt x="3870734" y="6527635"/>
                  <a:pt x="3812095" y="6527635"/>
                </a:cubicBezTo>
                <a:close/>
                <a:moveTo>
                  <a:pt x="1709037" y="6537172"/>
                </a:moveTo>
                <a:cubicBezTo>
                  <a:pt x="1627085" y="6537172"/>
                  <a:pt x="1560679" y="6471475"/>
                  <a:pt x="1559971" y="6389518"/>
                </a:cubicBezTo>
                <a:cubicBezTo>
                  <a:pt x="1559971" y="6307568"/>
                  <a:pt x="1626377" y="6241158"/>
                  <a:pt x="1707627" y="6240451"/>
                </a:cubicBezTo>
                <a:cubicBezTo>
                  <a:pt x="1789579" y="6240451"/>
                  <a:pt x="1856693" y="6306159"/>
                  <a:pt x="1856693" y="6388106"/>
                </a:cubicBezTo>
                <a:cubicBezTo>
                  <a:pt x="1856693" y="6470057"/>
                  <a:pt x="1790995" y="6537172"/>
                  <a:pt x="1709037" y="6537172"/>
                </a:cubicBezTo>
                <a:close/>
                <a:moveTo>
                  <a:pt x="642451" y="6554755"/>
                </a:moveTo>
                <a:cubicBezTo>
                  <a:pt x="572509" y="6555458"/>
                  <a:pt x="515987" y="6498940"/>
                  <a:pt x="515987" y="6429700"/>
                </a:cubicBezTo>
                <a:cubicBezTo>
                  <a:pt x="515279" y="6360462"/>
                  <a:pt x="571801" y="6303948"/>
                  <a:pt x="641042" y="6303240"/>
                </a:cubicBezTo>
                <a:cubicBezTo>
                  <a:pt x="710983" y="6302531"/>
                  <a:pt x="767505" y="6359052"/>
                  <a:pt x="767505" y="6428285"/>
                </a:cubicBezTo>
                <a:cubicBezTo>
                  <a:pt x="768206" y="6498232"/>
                  <a:pt x="711691" y="6554755"/>
                  <a:pt x="642451" y="6554755"/>
                </a:cubicBezTo>
                <a:close/>
                <a:moveTo>
                  <a:pt x="4194588" y="6591200"/>
                </a:moveTo>
                <a:cubicBezTo>
                  <a:pt x="4154736" y="6591200"/>
                  <a:pt x="4121407" y="6558597"/>
                  <a:pt x="4121407" y="6518745"/>
                </a:cubicBezTo>
                <a:cubicBezTo>
                  <a:pt x="4121407" y="6478169"/>
                  <a:pt x="4154010" y="6445565"/>
                  <a:pt x="4193861" y="6445565"/>
                </a:cubicBezTo>
                <a:cubicBezTo>
                  <a:pt x="4234439" y="6445565"/>
                  <a:pt x="4267042" y="6478169"/>
                  <a:pt x="4267042" y="6518019"/>
                </a:cubicBezTo>
                <a:cubicBezTo>
                  <a:pt x="4267042" y="6558597"/>
                  <a:pt x="4235157" y="6591200"/>
                  <a:pt x="4194588" y="6591200"/>
                </a:cubicBezTo>
                <a:close/>
                <a:moveTo>
                  <a:pt x="317955" y="6594472"/>
                </a:moveTo>
                <a:cubicBezTo>
                  <a:pt x="255784" y="6594472"/>
                  <a:pt x="205623" y="6545019"/>
                  <a:pt x="205623" y="6482847"/>
                </a:cubicBezTo>
                <a:cubicBezTo>
                  <a:pt x="204915" y="6421384"/>
                  <a:pt x="255075" y="6370516"/>
                  <a:pt x="317247" y="6370516"/>
                </a:cubicBezTo>
                <a:cubicBezTo>
                  <a:pt x="379418" y="6369810"/>
                  <a:pt x="429578" y="6419968"/>
                  <a:pt x="429578" y="6482138"/>
                </a:cubicBezTo>
                <a:cubicBezTo>
                  <a:pt x="429578" y="6543601"/>
                  <a:pt x="380126" y="6594472"/>
                  <a:pt x="317955" y="6594472"/>
                </a:cubicBezTo>
                <a:close/>
                <a:moveTo>
                  <a:pt x="0" y="6602983"/>
                </a:moveTo>
                <a:lnTo>
                  <a:pt x="0" y="6395926"/>
                </a:lnTo>
                <a:lnTo>
                  <a:pt x="30295" y="6401722"/>
                </a:lnTo>
                <a:cubicBezTo>
                  <a:pt x="68348" y="6417483"/>
                  <a:pt x="94975" y="6455104"/>
                  <a:pt x="94975" y="6499084"/>
                </a:cubicBezTo>
                <a:cubicBezTo>
                  <a:pt x="95502" y="6542540"/>
                  <a:pt x="69007" y="6580435"/>
                  <a:pt x="30989" y="6596667"/>
                </a:cubicBezTo>
                <a:close/>
                <a:moveTo>
                  <a:pt x="2809415" y="6611719"/>
                </a:moveTo>
                <a:cubicBezTo>
                  <a:pt x="2724638" y="6611719"/>
                  <a:pt x="2654697" y="6543179"/>
                  <a:pt x="2654697" y="6457689"/>
                </a:cubicBezTo>
                <a:cubicBezTo>
                  <a:pt x="2653989" y="6372203"/>
                  <a:pt x="2722521" y="6302974"/>
                  <a:pt x="2808707" y="6302974"/>
                </a:cubicBezTo>
                <a:cubicBezTo>
                  <a:pt x="2829903" y="6302974"/>
                  <a:pt x="2850171" y="6307255"/>
                  <a:pt x="2868651" y="6315017"/>
                </a:cubicBezTo>
                <a:lnTo>
                  <a:pt x="2909063" y="6342039"/>
                </a:lnTo>
                <a:lnTo>
                  <a:pt x="2872584" y="6288313"/>
                </a:lnTo>
                <a:cubicBezTo>
                  <a:pt x="2863544" y="6267196"/>
                  <a:pt x="2858466" y="6243968"/>
                  <a:pt x="2858291" y="6219594"/>
                </a:cubicBezTo>
                <a:cubicBezTo>
                  <a:pt x="2857584" y="6121395"/>
                  <a:pt x="2936710" y="6042271"/>
                  <a:pt x="3034206" y="6042271"/>
                </a:cubicBezTo>
                <a:lnTo>
                  <a:pt x="3077479" y="6050742"/>
                </a:lnTo>
                <a:lnTo>
                  <a:pt x="3067919" y="6036652"/>
                </a:lnTo>
                <a:cubicBezTo>
                  <a:pt x="3058317" y="6014177"/>
                  <a:pt x="3052930" y="5989452"/>
                  <a:pt x="3052755" y="5963487"/>
                </a:cubicBezTo>
                <a:cubicBezTo>
                  <a:pt x="3052047" y="5859631"/>
                  <a:pt x="3136117" y="5774851"/>
                  <a:pt x="3239974" y="5774851"/>
                </a:cubicBezTo>
                <a:lnTo>
                  <a:pt x="3262349" y="5779233"/>
                </a:lnTo>
                <a:lnTo>
                  <a:pt x="3252386" y="5764547"/>
                </a:lnTo>
                <a:cubicBezTo>
                  <a:pt x="3242783" y="5742072"/>
                  <a:pt x="3237396" y="5717345"/>
                  <a:pt x="3237221" y="5691380"/>
                </a:cubicBezTo>
                <a:cubicBezTo>
                  <a:pt x="3236513" y="5587525"/>
                  <a:pt x="3320583" y="5502744"/>
                  <a:pt x="3424440" y="5502744"/>
                </a:cubicBezTo>
                <a:lnTo>
                  <a:pt x="3449879" y="5507836"/>
                </a:lnTo>
                <a:lnTo>
                  <a:pt x="3426219" y="5472952"/>
                </a:lnTo>
                <a:cubicBezTo>
                  <a:pt x="3417366" y="5452155"/>
                  <a:pt x="3412465" y="5429282"/>
                  <a:pt x="3412465" y="5405261"/>
                </a:cubicBezTo>
                <a:cubicBezTo>
                  <a:pt x="3411757" y="5309172"/>
                  <a:pt x="3489474" y="5230753"/>
                  <a:pt x="3585553" y="5230046"/>
                </a:cubicBezTo>
                <a:lnTo>
                  <a:pt x="3608013" y="5234538"/>
                </a:lnTo>
                <a:lnTo>
                  <a:pt x="3601178" y="5229950"/>
                </a:lnTo>
                <a:cubicBezTo>
                  <a:pt x="3569563" y="5198515"/>
                  <a:pt x="3549959" y="5155066"/>
                  <a:pt x="3549959" y="5107029"/>
                </a:cubicBezTo>
                <a:cubicBezTo>
                  <a:pt x="3549251" y="5010937"/>
                  <a:pt x="3626968" y="4932514"/>
                  <a:pt x="3723755" y="4931805"/>
                </a:cubicBezTo>
                <a:lnTo>
                  <a:pt x="3748379" y="4936760"/>
                </a:lnTo>
                <a:lnTo>
                  <a:pt x="3718249" y="4916569"/>
                </a:lnTo>
                <a:cubicBezTo>
                  <a:pt x="3687782" y="4886272"/>
                  <a:pt x="3668883" y="4844414"/>
                  <a:pt x="3668529" y="4798134"/>
                </a:cubicBezTo>
                <a:cubicBezTo>
                  <a:pt x="3668529" y="4704877"/>
                  <a:pt x="3743422" y="4629985"/>
                  <a:pt x="3835969" y="4629284"/>
                </a:cubicBezTo>
                <a:cubicBezTo>
                  <a:pt x="3929232" y="4628575"/>
                  <a:pt x="4004824" y="4704167"/>
                  <a:pt x="4004824" y="4796726"/>
                </a:cubicBezTo>
                <a:cubicBezTo>
                  <a:pt x="4005533" y="4889984"/>
                  <a:pt x="3929933" y="4965582"/>
                  <a:pt x="3837386" y="4965582"/>
                </a:cubicBezTo>
                <a:lnTo>
                  <a:pt x="3814820" y="4961058"/>
                </a:lnTo>
                <a:lnTo>
                  <a:pt x="3847038" y="4982675"/>
                </a:lnTo>
                <a:cubicBezTo>
                  <a:pt x="3878655" y="5014114"/>
                  <a:pt x="3898261" y="5057565"/>
                  <a:pt x="3898261" y="5105609"/>
                </a:cubicBezTo>
                <a:cubicBezTo>
                  <a:pt x="3898261" y="5202397"/>
                  <a:pt x="3820544" y="5280821"/>
                  <a:pt x="3724457" y="5280821"/>
                </a:cubicBezTo>
                <a:lnTo>
                  <a:pt x="3702792" y="5276460"/>
                </a:lnTo>
                <a:lnTo>
                  <a:pt x="3709455" y="5280914"/>
                </a:lnTo>
                <a:cubicBezTo>
                  <a:pt x="3741161" y="5312354"/>
                  <a:pt x="3760767" y="5355804"/>
                  <a:pt x="3760767" y="5403845"/>
                </a:cubicBezTo>
                <a:cubicBezTo>
                  <a:pt x="3760767" y="5500635"/>
                  <a:pt x="3683050" y="5579062"/>
                  <a:pt x="3586963" y="5579062"/>
                </a:cubicBezTo>
                <a:lnTo>
                  <a:pt x="3569818" y="5575612"/>
                </a:lnTo>
                <a:lnTo>
                  <a:pt x="3597906" y="5616900"/>
                </a:lnTo>
                <a:cubicBezTo>
                  <a:pt x="3607510" y="5639318"/>
                  <a:pt x="3612897" y="5664003"/>
                  <a:pt x="3613075" y="5689965"/>
                </a:cubicBezTo>
                <a:cubicBezTo>
                  <a:pt x="3613783" y="5793820"/>
                  <a:pt x="3529706" y="5877898"/>
                  <a:pt x="3425856" y="5878600"/>
                </a:cubicBezTo>
                <a:lnTo>
                  <a:pt x="3403809" y="5874278"/>
                </a:lnTo>
                <a:lnTo>
                  <a:pt x="3413739" y="5888904"/>
                </a:lnTo>
                <a:cubicBezTo>
                  <a:pt x="3423311" y="5911379"/>
                  <a:pt x="3428609" y="5936107"/>
                  <a:pt x="3428609" y="5962072"/>
                </a:cubicBezTo>
                <a:cubicBezTo>
                  <a:pt x="3429317" y="6065929"/>
                  <a:pt x="3345240" y="6150705"/>
                  <a:pt x="3241390" y="6150705"/>
                </a:cubicBezTo>
                <a:lnTo>
                  <a:pt x="3191769" y="6140976"/>
                </a:lnTo>
                <a:lnTo>
                  <a:pt x="3197540" y="6149466"/>
                </a:lnTo>
                <a:cubicBezTo>
                  <a:pt x="3206547" y="6170585"/>
                  <a:pt x="3211537" y="6193812"/>
                  <a:pt x="3211537" y="6218185"/>
                </a:cubicBezTo>
                <a:cubicBezTo>
                  <a:pt x="3212245" y="6315683"/>
                  <a:pt x="3133112" y="6395516"/>
                  <a:pt x="3035615" y="6395516"/>
                </a:cubicBezTo>
                <a:cubicBezTo>
                  <a:pt x="3011241" y="6395692"/>
                  <a:pt x="2988015" y="6390880"/>
                  <a:pt x="2966876" y="6382037"/>
                </a:cubicBezTo>
                <a:lnTo>
                  <a:pt x="2919475" y="6350290"/>
                </a:lnTo>
                <a:lnTo>
                  <a:pt x="2951179" y="6396858"/>
                </a:lnTo>
                <a:cubicBezTo>
                  <a:pt x="2959061" y="6415304"/>
                  <a:pt x="2963432" y="6435616"/>
                  <a:pt x="2963432" y="6456987"/>
                </a:cubicBezTo>
                <a:cubicBezTo>
                  <a:pt x="2963432" y="6541764"/>
                  <a:pt x="2894901" y="6611719"/>
                  <a:pt x="2809415" y="6611719"/>
                </a:cubicBezTo>
                <a:close/>
                <a:moveTo>
                  <a:pt x="4573566" y="6685393"/>
                </a:moveTo>
                <a:cubicBezTo>
                  <a:pt x="4533355" y="6685393"/>
                  <a:pt x="4500747" y="6652785"/>
                  <a:pt x="4500747" y="6612573"/>
                </a:cubicBezTo>
                <a:cubicBezTo>
                  <a:pt x="4500747" y="6572358"/>
                  <a:pt x="4533355" y="6539751"/>
                  <a:pt x="4573566" y="6539751"/>
                </a:cubicBezTo>
                <a:cubicBezTo>
                  <a:pt x="4613777" y="6539751"/>
                  <a:pt x="4646386" y="6572358"/>
                  <a:pt x="4646386" y="6612573"/>
                </a:cubicBezTo>
                <a:cubicBezTo>
                  <a:pt x="4646386" y="6652785"/>
                  <a:pt x="4613777" y="6685393"/>
                  <a:pt x="4573566" y="6685393"/>
                </a:cubicBezTo>
                <a:close/>
                <a:moveTo>
                  <a:pt x="2142359" y="6702651"/>
                </a:moveTo>
                <a:cubicBezTo>
                  <a:pt x="2052632" y="6703359"/>
                  <a:pt x="1979865" y="6631291"/>
                  <a:pt x="1979865" y="6541555"/>
                </a:cubicBezTo>
                <a:cubicBezTo>
                  <a:pt x="1979865" y="6452533"/>
                  <a:pt x="2051931" y="6379760"/>
                  <a:pt x="2140943" y="6379060"/>
                </a:cubicBezTo>
                <a:cubicBezTo>
                  <a:pt x="2230671" y="6378350"/>
                  <a:pt x="2302730" y="6450415"/>
                  <a:pt x="2303438" y="6540139"/>
                </a:cubicBezTo>
                <a:cubicBezTo>
                  <a:pt x="2304145" y="6629176"/>
                  <a:pt x="2232081" y="6702651"/>
                  <a:pt x="2142359" y="6702651"/>
                </a:cubicBezTo>
                <a:close/>
                <a:moveTo>
                  <a:pt x="1419410" y="6703796"/>
                </a:moveTo>
                <a:cubicBezTo>
                  <a:pt x="1331807" y="6703796"/>
                  <a:pt x="1259741" y="6632439"/>
                  <a:pt x="1259741" y="6544821"/>
                </a:cubicBezTo>
                <a:cubicBezTo>
                  <a:pt x="1259741" y="6456509"/>
                  <a:pt x="1330390" y="6385151"/>
                  <a:pt x="1418702" y="6385151"/>
                </a:cubicBezTo>
                <a:cubicBezTo>
                  <a:pt x="1506305" y="6385151"/>
                  <a:pt x="1578369" y="6456509"/>
                  <a:pt x="1578369" y="6544112"/>
                </a:cubicBezTo>
                <a:cubicBezTo>
                  <a:pt x="1578369" y="6631730"/>
                  <a:pt x="1507013" y="6703796"/>
                  <a:pt x="1419410" y="6703796"/>
                </a:cubicBezTo>
                <a:close/>
                <a:moveTo>
                  <a:pt x="3211370" y="6707954"/>
                </a:moveTo>
                <a:cubicBezTo>
                  <a:pt x="3135778" y="6708664"/>
                  <a:pt x="3073607" y="6647193"/>
                  <a:pt x="3073607" y="6571591"/>
                </a:cubicBezTo>
                <a:cubicBezTo>
                  <a:pt x="3073607" y="6495998"/>
                  <a:pt x="3134362" y="6434535"/>
                  <a:pt x="3210668" y="6433826"/>
                </a:cubicBezTo>
                <a:cubicBezTo>
                  <a:pt x="3285553" y="6433118"/>
                  <a:pt x="3347724" y="6494582"/>
                  <a:pt x="3347724" y="6570182"/>
                </a:cubicBezTo>
                <a:cubicBezTo>
                  <a:pt x="3347724" y="6645784"/>
                  <a:pt x="3286968" y="6707954"/>
                  <a:pt x="3211370" y="6707954"/>
                </a:cubicBezTo>
                <a:close/>
                <a:moveTo>
                  <a:pt x="4950232" y="6778374"/>
                </a:moveTo>
                <a:cubicBezTo>
                  <a:pt x="4909286" y="6778374"/>
                  <a:pt x="4877418" y="6744224"/>
                  <a:pt x="4877418" y="6705537"/>
                </a:cubicBezTo>
                <a:cubicBezTo>
                  <a:pt x="4877418" y="6666850"/>
                  <a:pt x="4909286" y="6632724"/>
                  <a:pt x="4950232" y="6632724"/>
                </a:cubicBezTo>
                <a:cubicBezTo>
                  <a:pt x="4991201" y="6632724"/>
                  <a:pt x="5023069" y="6664590"/>
                  <a:pt x="5023069" y="6705537"/>
                </a:cubicBezTo>
                <a:cubicBezTo>
                  <a:pt x="5023069" y="6746506"/>
                  <a:pt x="4988920" y="6778374"/>
                  <a:pt x="4950232" y="6778374"/>
                </a:cubicBezTo>
                <a:close/>
                <a:moveTo>
                  <a:pt x="3606328" y="6783767"/>
                </a:moveTo>
                <a:cubicBezTo>
                  <a:pt x="3548398" y="6783767"/>
                  <a:pt x="3500354" y="6737140"/>
                  <a:pt x="3500354" y="6678501"/>
                </a:cubicBezTo>
                <a:cubicBezTo>
                  <a:pt x="3500354" y="6619863"/>
                  <a:pt x="3547689" y="6572519"/>
                  <a:pt x="3605619" y="6572519"/>
                </a:cubicBezTo>
                <a:cubicBezTo>
                  <a:pt x="3664259" y="6572519"/>
                  <a:pt x="3711594" y="6619157"/>
                  <a:pt x="3711594" y="6677794"/>
                </a:cubicBezTo>
                <a:cubicBezTo>
                  <a:pt x="3711594" y="6735731"/>
                  <a:pt x="3664967" y="6783767"/>
                  <a:pt x="3606328" y="6783767"/>
                </a:cubicBezTo>
                <a:close/>
                <a:moveTo>
                  <a:pt x="1116919" y="6813582"/>
                </a:moveTo>
                <a:cubicBezTo>
                  <a:pt x="1038501" y="6813582"/>
                  <a:pt x="974210" y="6750709"/>
                  <a:pt x="974210" y="6672284"/>
                </a:cubicBezTo>
                <a:cubicBezTo>
                  <a:pt x="974210" y="6594558"/>
                  <a:pt x="1037090" y="6530265"/>
                  <a:pt x="1115509" y="6529556"/>
                </a:cubicBezTo>
                <a:cubicBezTo>
                  <a:pt x="1193927" y="6528846"/>
                  <a:pt x="1258223" y="6592432"/>
                  <a:pt x="1258223" y="6670873"/>
                </a:cubicBezTo>
                <a:cubicBezTo>
                  <a:pt x="1258223" y="6749293"/>
                  <a:pt x="1195343" y="6813582"/>
                  <a:pt x="1116919" y="6813582"/>
                </a:cubicBezTo>
                <a:close/>
                <a:moveTo>
                  <a:pt x="2565027" y="6835173"/>
                </a:moveTo>
                <a:cubicBezTo>
                  <a:pt x="2477417" y="6835173"/>
                  <a:pt x="2406067" y="6765225"/>
                  <a:pt x="2406067" y="6677624"/>
                </a:cubicBezTo>
                <a:cubicBezTo>
                  <a:pt x="2405359" y="6590009"/>
                  <a:pt x="2476008" y="6519359"/>
                  <a:pt x="2564319" y="6518651"/>
                </a:cubicBezTo>
                <a:cubicBezTo>
                  <a:pt x="2651221" y="6518651"/>
                  <a:pt x="2721868" y="6588594"/>
                  <a:pt x="2722570" y="6676216"/>
                </a:cubicBezTo>
                <a:cubicBezTo>
                  <a:pt x="2722570" y="6763818"/>
                  <a:pt x="2652630" y="6835173"/>
                  <a:pt x="2565027" y="6835173"/>
                </a:cubicBezTo>
                <a:close/>
                <a:moveTo>
                  <a:pt x="3997274" y="6854905"/>
                </a:moveTo>
                <a:cubicBezTo>
                  <a:pt x="3957025" y="6854905"/>
                  <a:pt x="3923884" y="6822952"/>
                  <a:pt x="3923884" y="6782706"/>
                </a:cubicBezTo>
                <a:cubicBezTo>
                  <a:pt x="3923884" y="6742459"/>
                  <a:pt x="3957025" y="6709320"/>
                  <a:pt x="3996087" y="6708133"/>
                </a:cubicBezTo>
                <a:cubicBezTo>
                  <a:pt x="4036335" y="6708133"/>
                  <a:pt x="4069476" y="6741273"/>
                  <a:pt x="4069476" y="6781518"/>
                </a:cubicBezTo>
                <a:cubicBezTo>
                  <a:pt x="4070663" y="6821765"/>
                  <a:pt x="4037522" y="6854905"/>
                  <a:pt x="3997274" y="6854905"/>
                </a:cubicBezTo>
                <a:close/>
                <a:moveTo>
                  <a:pt x="5324485" y="6869480"/>
                </a:moveTo>
                <a:cubicBezTo>
                  <a:pt x="5282862" y="6869480"/>
                  <a:pt x="5251671" y="6838186"/>
                  <a:pt x="5251671" y="6796564"/>
                </a:cubicBezTo>
                <a:cubicBezTo>
                  <a:pt x="5251671" y="6754941"/>
                  <a:pt x="5282862" y="6723750"/>
                  <a:pt x="5324485" y="6723750"/>
                </a:cubicBezTo>
                <a:cubicBezTo>
                  <a:pt x="5366107" y="6723750"/>
                  <a:pt x="5397402" y="6754941"/>
                  <a:pt x="5397402" y="6796564"/>
                </a:cubicBezTo>
                <a:cubicBezTo>
                  <a:pt x="5397402" y="6838186"/>
                  <a:pt x="5366107" y="6869480"/>
                  <a:pt x="5324485" y="6869480"/>
                </a:cubicBezTo>
                <a:close/>
                <a:moveTo>
                  <a:pt x="1867847" y="6884498"/>
                </a:moveTo>
                <a:cubicBezTo>
                  <a:pt x="1776711" y="6884498"/>
                  <a:pt x="1703237" y="6811020"/>
                  <a:pt x="1702529" y="6720593"/>
                </a:cubicBezTo>
                <a:cubicBezTo>
                  <a:pt x="1702529" y="6629459"/>
                  <a:pt x="1775295" y="6555970"/>
                  <a:pt x="1867138" y="6555970"/>
                </a:cubicBezTo>
                <a:cubicBezTo>
                  <a:pt x="1957567" y="6555970"/>
                  <a:pt x="2031749" y="6629459"/>
                  <a:pt x="2031749" y="6719884"/>
                </a:cubicBezTo>
                <a:cubicBezTo>
                  <a:pt x="2031749" y="6810318"/>
                  <a:pt x="1958275" y="6884498"/>
                  <a:pt x="1867847" y="6884498"/>
                </a:cubicBezTo>
                <a:close/>
                <a:moveTo>
                  <a:pt x="2978008" y="6936670"/>
                </a:moveTo>
                <a:cubicBezTo>
                  <a:pt x="2903826" y="6936670"/>
                  <a:pt x="2843071" y="6876614"/>
                  <a:pt x="2843071" y="6802431"/>
                </a:cubicBezTo>
                <a:cubicBezTo>
                  <a:pt x="2843071" y="6728246"/>
                  <a:pt x="2902417" y="6667491"/>
                  <a:pt x="2976598" y="6667491"/>
                </a:cubicBezTo>
                <a:cubicBezTo>
                  <a:pt x="3050780" y="6667491"/>
                  <a:pt x="3111535" y="6727545"/>
                  <a:pt x="3111535" y="6801723"/>
                </a:cubicBezTo>
                <a:cubicBezTo>
                  <a:pt x="3112243" y="6875906"/>
                  <a:pt x="3052189" y="6936670"/>
                  <a:pt x="2978008" y="6936670"/>
                </a:cubicBezTo>
                <a:close/>
                <a:moveTo>
                  <a:pt x="4383297" y="6953626"/>
                </a:moveTo>
                <a:cubicBezTo>
                  <a:pt x="4344464" y="6953626"/>
                  <a:pt x="4310471" y="6922068"/>
                  <a:pt x="4310471" y="6880800"/>
                </a:cubicBezTo>
                <a:cubicBezTo>
                  <a:pt x="4310471" y="6839534"/>
                  <a:pt x="4342031" y="6807976"/>
                  <a:pt x="4383297" y="6807976"/>
                </a:cubicBezTo>
                <a:cubicBezTo>
                  <a:pt x="4424564" y="6807976"/>
                  <a:pt x="4456124" y="6841968"/>
                  <a:pt x="4456124" y="6880800"/>
                </a:cubicBezTo>
                <a:cubicBezTo>
                  <a:pt x="4456124" y="6922068"/>
                  <a:pt x="4424564" y="6953626"/>
                  <a:pt x="4383297" y="6953626"/>
                </a:cubicBezTo>
                <a:close/>
                <a:moveTo>
                  <a:pt x="243112" y="6994526"/>
                </a:moveTo>
                <a:lnTo>
                  <a:pt x="62124" y="6994526"/>
                </a:lnTo>
                <a:lnTo>
                  <a:pt x="37374" y="6977930"/>
                </a:lnTo>
                <a:cubicBezTo>
                  <a:pt x="22582" y="6963226"/>
                  <a:pt x="10594" y="6945718"/>
                  <a:pt x="2260" y="6926278"/>
                </a:cubicBezTo>
                <a:lnTo>
                  <a:pt x="0" y="6915444"/>
                </a:lnTo>
                <a:lnTo>
                  <a:pt x="0" y="6808507"/>
                </a:lnTo>
                <a:lnTo>
                  <a:pt x="1851" y="6799275"/>
                </a:lnTo>
                <a:cubicBezTo>
                  <a:pt x="26556" y="6740461"/>
                  <a:pt x="84444" y="6699131"/>
                  <a:pt x="152272" y="6699131"/>
                </a:cubicBezTo>
                <a:cubicBezTo>
                  <a:pt x="241993" y="6699131"/>
                  <a:pt x="315469" y="6771899"/>
                  <a:pt x="315469" y="6861626"/>
                </a:cubicBezTo>
                <a:cubicBezTo>
                  <a:pt x="315469" y="6906840"/>
                  <a:pt x="297454" y="6947816"/>
                  <a:pt x="268135" y="6977488"/>
                </a:cubicBezTo>
                <a:close/>
                <a:moveTo>
                  <a:pt x="487472" y="6994526"/>
                </a:moveTo>
                <a:lnTo>
                  <a:pt x="473965" y="6994526"/>
                </a:lnTo>
                <a:lnTo>
                  <a:pt x="415488" y="6982688"/>
                </a:lnTo>
                <a:cubicBezTo>
                  <a:pt x="356142" y="6957552"/>
                  <a:pt x="314280" y="6898737"/>
                  <a:pt x="313750" y="6830384"/>
                </a:cubicBezTo>
                <a:cubicBezTo>
                  <a:pt x="313750" y="6738538"/>
                  <a:pt x="387225" y="6664357"/>
                  <a:pt x="478363" y="6665065"/>
                </a:cubicBezTo>
                <a:cubicBezTo>
                  <a:pt x="546715" y="6664533"/>
                  <a:pt x="605931" y="6706129"/>
                  <a:pt x="631266" y="6765407"/>
                </a:cubicBezTo>
                <a:lnTo>
                  <a:pt x="631365" y="6765897"/>
                </a:lnTo>
                <a:lnTo>
                  <a:pt x="644531" y="6700129"/>
                </a:lnTo>
                <a:cubicBezTo>
                  <a:pt x="670195" y="6638862"/>
                  <a:pt x="730337" y="6595664"/>
                  <a:pt x="800815" y="6596193"/>
                </a:cubicBezTo>
                <a:cubicBezTo>
                  <a:pt x="894779" y="6595486"/>
                  <a:pt x="971789" y="6671802"/>
                  <a:pt x="971789" y="6765765"/>
                </a:cubicBezTo>
                <a:cubicBezTo>
                  <a:pt x="972490" y="6859729"/>
                  <a:pt x="896189" y="6936029"/>
                  <a:pt x="802225" y="6936738"/>
                </a:cubicBezTo>
                <a:cubicBezTo>
                  <a:pt x="731752" y="6936738"/>
                  <a:pt x="670815" y="6893818"/>
                  <a:pt x="644751" y="6832718"/>
                </a:cubicBezTo>
                <a:lnTo>
                  <a:pt x="644264" y="6830328"/>
                </a:lnTo>
                <a:lnTo>
                  <a:pt x="631785" y="6894066"/>
                </a:lnTo>
                <a:cubicBezTo>
                  <a:pt x="613157" y="6938700"/>
                  <a:pt x="575416" y="6973554"/>
                  <a:pt x="528874" y="6988191"/>
                </a:cubicBezTo>
                <a:close/>
                <a:moveTo>
                  <a:pt x="1089823" y="6994526"/>
                </a:moveTo>
                <a:lnTo>
                  <a:pt x="832853" y="6994526"/>
                </a:lnTo>
                <a:lnTo>
                  <a:pt x="840539" y="6983078"/>
                </a:lnTo>
                <a:cubicBezTo>
                  <a:pt x="871270" y="6952257"/>
                  <a:pt x="913835" y="6933182"/>
                  <a:pt x="961170" y="6933182"/>
                </a:cubicBezTo>
                <a:cubicBezTo>
                  <a:pt x="1008151" y="6932828"/>
                  <a:pt x="1050717" y="6951726"/>
                  <a:pt x="1081625" y="6982458"/>
                </a:cubicBezTo>
                <a:close/>
                <a:moveTo>
                  <a:pt x="1686900" y="6994526"/>
                </a:moveTo>
                <a:lnTo>
                  <a:pt x="1466869" y="6994526"/>
                </a:lnTo>
                <a:lnTo>
                  <a:pt x="1461972" y="6991268"/>
                </a:lnTo>
                <a:lnTo>
                  <a:pt x="1434489" y="6950906"/>
                </a:lnTo>
                <a:lnTo>
                  <a:pt x="1443380" y="6994526"/>
                </a:lnTo>
                <a:lnTo>
                  <a:pt x="1105323" y="6994526"/>
                </a:lnTo>
                <a:lnTo>
                  <a:pt x="1116968" y="6936398"/>
                </a:lnTo>
                <a:cubicBezTo>
                  <a:pt x="1142666" y="6875131"/>
                  <a:pt x="1202937" y="6831946"/>
                  <a:pt x="1273939" y="6832478"/>
                </a:cubicBezTo>
                <a:cubicBezTo>
                  <a:pt x="1320921" y="6832123"/>
                  <a:pt x="1363663" y="6851022"/>
                  <a:pt x="1394661" y="6881754"/>
                </a:cubicBezTo>
                <a:lnTo>
                  <a:pt x="1423761" y="6924552"/>
                </a:lnTo>
                <a:lnTo>
                  <a:pt x="1413931" y="6876109"/>
                </a:lnTo>
                <a:cubicBezTo>
                  <a:pt x="1413223" y="6786392"/>
                  <a:pt x="1485989" y="6712920"/>
                  <a:pt x="1576424" y="6712210"/>
                </a:cubicBezTo>
                <a:cubicBezTo>
                  <a:pt x="1666851" y="6712210"/>
                  <a:pt x="1740325" y="6784975"/>
                  <a:pt x="1740325" y="6874700"/>
                </a:cubicBezTo>
                <a:cubicBezTo>
                  <a:pt x="1740325" y="6919914"/>
                  <a:pt x="1722133" y="6960889"/>
                  <a:pt x="1692726" y="6990561"/>
                </a:cubicBezTo>
                <a:close/>
                <a:moveTo>
                  <a:pt x="2166566" y="6994526"/>
                </a:moveTo>
                <a:lnTo>
                  <a:pt x="1883474" y="6994526"/>
                </a:lnTo>
                <a:lnTo>
                  <a:pt x="1883882" y="6992427"/>
                </a:lnTo>
                <a:cubicBezTo>
                  <a:pt x="1906832" y="6937222"/>
                  <a:pt x="1961277" y="6898407"/>
                  <a:pt x="2024861" y="6898939"/>
                </a:cubicBezTo>
                <a:cubicBezTo>
                  <a:pt x="2087913" y="6898939"/>
                  <a:pt x="2142623" y="6937089"/>
                  <a:pt x="2166037" y="6991930"/>
                </a:cubicBezTo>
                <a:close/>
                <a:moveTo>
                  <a:pt x="2379658" y="6994526"/>
                </a:moveTo>
                <a:lnTo>
                  <a:pt x="2224803" y="6994526"/>
                </a:lnTo>
                <a:lnTo>
                  <a:pt x="2200153" y="6978020"/>
                </a:lnTo>
                <a:cubicBezTo>
                  <a:pt x="2173924" y="6951968"/>
                  <a:pt x="2157675" y="6915937"/>
                  <a:pt x="2157675" y="6876021"/>
                </a:cubicBezTo>
                <a:cubicBezTo>
                  <a:pt x="2157675" y="6796187"/>
                  <a:pt x="2221963" y="6731896"/>
                  <a:pt x="2301799" y="6731189"/>
                </a:cubicBezTo>
                <a:cubicBezTo>
                  <a:pt x="2381634" y="6731189"/>
                  <a:pt x="2446631" y="6795478"/>
                  <a:pt x="2446631" y="6875313"/>
                </a:cubicBezTo>
                <a:cubicBezTo>
                  <a:pt x="2446631" y="6915230"/>
                  <a:pt x="2430559" y="6951438"/>
                  <a:pt x="2404507" y="6977666"/>
                </a:cubicBezTo>
                <a:close/>
                <a:moveTo>
                  <a:pt x="2863882" y="6994526"/>
                </a:moveTo>
                <a:lnTo>
                  <a:pt x="2591274" y="6994526"/>
                </a:lnTo>
                <a:lnTo>
                  <a:pt x="2597818" y="6961671"/>
                </a:lnTo>
                <a:cubicBezTo>
                  <a:pt x="2618947" y="6911003"/>
                  <a:pt x="2668491" y="6875238"/>
                  <a:pt x="2726779" y="6875238"/>
                </a:cubicBezTo>
                <a:cubicBezTo>
                  <a:pt x="2785061" y="6874708"/>
                  <a:pt x="2835400" y="6909944"/>
                  <a:pt x="2856927" y="6960379"/>
                </a:cubicBezTo>
                <a:close/>
                <a:moveTo>
                  <a:pt x="3469436" y="6994526"/>
                </a:moveTo>
                <a:lnTo>
                  <a:pt x="3297068" y="6994526"/>
                </a:lnTo>
                <a:lnTo>
                  <a:pt x="3276916" y="6964826"/>
                </a:lnTo>
                <a:cubicBezTo>
                  <a:pt x="3271021" y="6950961"/>
                  <a:pt x="3267754" y="6935684"/>
                  <a:pt x="3267754" y="6919612"/>
                </a:cubicBezTo>
                <a:cubicBezTo>
                  <a:pt x="3267046" y="6855323"/>
                  <a:pt x="3318625" y="6803038"/>
                  <a:pt x="3382915" y="6803747"/>
                </a:cubicBezTo>
                <a:cubicBezTo>
                  <a:pt x="3446496" y="6803747"/>
                  <a:pt x="3498782" y="6855323"/>
                  <a:pt x="3498782" y="6918904"/>
                </a:cubicBezTo>
                <a:cubicBezTo>
                  <a:pt x="3498957" y="6934799"/>
                  <a:pt x="3495821" y="6949988"/>
                  <a:pt x="3490026" y="6963831"/>
                </a:cubicBezTo>
                <a:close/>
                <a:moveTo>
                  <a:pt x="3859494" y="6994526"/>
                </a:moveTo>
                <a:lnTo>
                  <a:pt x="3706722" y="6994526"/>
                </a:lnTo>
                <a:lnTo>
                  <a:pt x="3722796" y="6970515"/>
                </a:lnTo>
                <a:cubicBezTo>
                  <a:pt x="3738074" y="6955148"/>
                  <a:pt x="3759268" y="6945611"/>
                  <a:pt x="3782936" y="6945611"/>
                </a:cubicBezTo>
                <a:cubicBezTo>
                  <a:pt x="3806249" y="6945261"/>
                  <a:pt x="3827443" y="6954623"/>
                  <a:pt x="3842808" y="6969901"/>
                </a:cubicBezTo>
                <a:close/>
                <a:moveTo>
                  <a:pt x="4835937" y="6994526"/>
                </a:moveTo>
                <a:lnTo>
                  <a:pt x="4696568" y="6994526"/>
                </a:lnTo>
                <a:lnTo>
                  <a:pt x="4693436" y="6978144"/>
                </a:lnTo>
                <a:cubicBezTo>
                  <a:pt x="4693436" y="6936537"/>
                  <a:pt x="4729830" y="6905305"/>
                  <a:pt x="4766277" y="6905305"/>
                </a:cubicBezTo>
                <a:cubicBezTo>
                  <a:pt x="4807884" y="6905305"/>
                  <a:pt x="4839064" y="6936537"/>
                  <a:pt x="4839064" y="6978144"/>
                </a:cubicBezTo>
                <a:close/>
              </a:path>
            </a:pathLst>
          </a:custGeom>
          <a:solidFill>
            <a:schemeClr val="dk2">
              <a:alpha val="23529"/>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
        <p:nvSpPr>
          <p:cNvPr id="17" name="Google Shape;17;p7"/>
          <p:cNvSpPr txBox="1"/>
          <p:nvPr>
            <p:ph idx="1" type="body"/>
          </p:nvPr>
        </p:nvSpPr>
        <p:spPr>
          <a:xfrm>
            <a:off x="572716" y="3916789"/>
            <a:ext cx="5557834" cy="986207"/>
          </a:xfrm>
          <a:prstGeom prst="rect">
            <a:avLst/>
          </a:prstGeom>
          <a:noFill/>
          <a:ln>
            <a:noFill/>
          </a:ln>
        </p:spPr>
        <p:txBody>
          <a:bodyPr anchorCtr="0" anchor="t" bIns="109725" lIns="0" spcFirstLastPara="1" rIns="0" wrap="square" tIns="109725">
            <a:noAutofit/>
          </a:bodyPr>
          <a:lstStyle>
            <a:lvl1pPr indent="-228600" lvl="0" marL="457200" algn="l">
              <a:lnSpc>
                <a:spcPct val="100000"/>
              </a:lnSpc>
              <a:spcBef>
                <a:spcPts val="0"/>
              </a:spcBef>
              <a:spcAft>
                <a:spcPts val="0"/>
              </a:spcAft>
              <a:buClr>
                <a:schemeClr val="lt1"/>
              </a:buClr>
              <a:buSzPts val="1765"/>
              <a:buNone/>
              <a:defRPr sz="1961">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7"/>
          <p:cNvSpPr/>
          <p:nvPr/>
        </p:nvSpPr>
        <p:spPr>
          <a:xfrm rot="10800000">
            <a:off x="8546220" y="1"/>
            <a:ext cx="3645781" cy="6858000"/>
          </a:xfrm>
          <a:custGeom>
            <a:rect b="b" l="l" r="r" t="t"/>
            <a:pathLst>
              <a:path extrusionOk="0" h="6994525" w="3718887">
                <a:moveTo>
                  <a:pt x="1629926" y="82914"/>
                </a:moveTo>
                <a:cubicBezTo>
                  <a:pt x="1593190" y="82914"/>
                  <a:pt x="1564429" y="54153"/>
                  <a:pt x="1564429" y="19002"/>
                </a:cubicBezTo>
                <a:lnTo>
                  <a:pt x="1567987" y="0"/>
                </a:lnTo>
                <a:lnTo>
                  <a:pt x="1690282" y="0"/>
                </a:lnTo>
                <a:lnTo>
                  <a:pt x="1693837" y="17401"/>
                </a:lnTo>
                <a:cubicBezTo>
                  <a:pt x="1693837" y="54153"/>
                  <a:pt x="1665076" y="82914"/>
                  <a:pt x="1629926" y="82914"/>
                </a:cubicBezTo>
                <a:close/>
                <a:moveTo>
                  <a:pt x="2087064" y="91005"/>
                </a:moveTo>
                <a:cubicBezTo>
                  <a:pt x="2050090" y="91005"/>
                  <a:pt x="2022351" y="63269"/>
                  <a:pt x="2022351" y="26297"/>
                </a:cubicBezTo>
                <a:cubicBezTo>
                  <a:pt x="2022351" y="17054"/>
                  <a:pt x="2024084" y="8195"/>
                  <a:pt x="2027263" y="155"/>
                </a:cubicBezTo>
                <a:lnTo>
                  <a:pt x="2027362" y="0"/>
                </a:lnTo>
                <a:lnTo>
                  <a:pt x="2146021" y="0"/>
                </a:lnTo>
                <a:lnTo>
                  <a:pt x="2146432" y="589"/>
                </a:lnTo>
                <a:cubicBezTo>
                  <a:pt x="2149851" y="8388"/>
                  <a:pt x="2151778" y="17054"/>
                  <a:pt x="2151778" y="26297"/>
                </a:cubicBezTo>
                <a:cubicBezTo>
                  <a:pt x="2151778" y="60180"/>
                  <a:pt x="2124039" y="91005"/>
                  <a:pt x="2087064" y="91005"/>
                </a:cubicBezTo>
                <a:close/>
                <a:moveTo>
                  <a:pt x="1154122" y="92359"/>
                </a:moveTo>
                <a:cubicBezTo>
                  <a:pt x="1118145" y="92359"/>
                  <a:pt x="1089083" y="63990"/>
                  <a:pt x="1089083" y="28006"/>
                </a:cubicBezTo>
                <a:cubicBezTo>
                  <a:pt x="1089083" y="19012"/>
                  <a:pt x="1090899" y="10450"/>
                  <a:pt x="1094175" y="2666"/>
                </a:cubicBezTo>
                <a:lnTo>
                  <a:pt x="1095961" y="0"/>
                </a:lnTo>
                <a:lnTo>
                  <a:pt x="1211952" y="0"/>
                </a:lnTo>
                <a:lnTo>
                  <a:pt x="1213372" y="2084"/>
                </a:lnTo>
                <a:cubicBezTo>
                  <a:pt x="1216658" y="9803"/>
                  <a:pt x="1218475" y="18323"/>
                  <a:pt x="1218475" y="27319"/>
                </a:cubicBezTo>
                <a:cubicBezTo>
                  <a:pt x="1218475" y="63297"/>
                  <a:pt x="1190107" y="92359"/>
                  <a:pt x="1154122" y="92359"/>
                </a:cubicBezTo>
                <a:close/>
                <a:moveTo>
                  <a:pt x="2530133" y="112239"/>
                </a:moveTo>
                <a:cubicBezTo>
                  <a:pt x="2493414" y="112239"/>
                  <a:pt x="2462774" y="81593"/>
                  <a:pt x="2462774" y="44867"/>
                </a:cubicBezTo>
                <a:cubicBezTo>
                  <a:pt x="2462774" y="35670"/>
                  <a:pt x="2464689" y="26858"/>
                  <a:pt x="2468135" y="18907"/>
                </a:cubicBezTo>
                <a:lnTo>
                  <a:pt x="2481370" y="0"/>
                </a:lnTo>
                <a:lnTo>
                  <a:pt x="2578949" y="0"/>
                </a:lnTo>
                <a:lnTo>
                  <a:pt x="2592191" y="18907"/>
                </a:lnTo>
                <a:cubicBezTo>
                  <a:pt x="2595638" y="26858"/>
                  <a:pt x="2597553" y="35670"/>
                  <a:pt x="2597553" y="44867"/>
                </a:cubicBezTo>
                <a:cubicBezTo>
                  <a:pt x="2597553" y="81593"/>
                  <a:pt x="2566913" y="112239"/>
                  <a:pt x="2530133" y="112239"/>
                </a:cubicBezTo>
                <a:close/>
                <a:moveTo>
                  <a:pt x="659393" y="131409"/>
                </a:moveTo>
                <a:cubicBezTo>
                  <a:pt x="620473" y="131409"/>
                  <a:pt x="588456" y="100022"/>
                  <a:pt x="588456" y="61102"/>
                </a:cubicBezTo>
                <a:cubicBezTo>
                  <a:pt x="588456" y="41328"/>
                  <a:pt x="596303" y="23595"/>
                  <a:pt x="609015" y="10804"/>
                </a:cubicBezTo>
                <a:lnTo>
                  <a:pt x="624986" y="0"/>
                </a:lnTo>
                <a:lnTo>
                  <a:pt x="692744" y="0"/>
                </a:lnTo>
                <a:lnTo>
                  <a:pt x="708826" y="10726"/>
                </a:lnTo>
                <a:cubicBezTo>
                  <a:pt x="721696" y="23437"/>
                  <a:pt x="729700" y="41014"/>
                  <a:pt x="729700" y="60473"/>
                </a:cubicBezTo>
                <a:cubicBezTo>
                  <a:pt x="730329" y="99392"/>
                  <a:pt x="698312" y="131409"/>
                  <a:pt x="659393" y="131409"/>
                </a:cubicBezTo>
                <a:close/>
                <a:moveTo>
                  <a:pt x="142646" y="210413"/>
                </a:moveTo>
                <a:cubicBezTo>
                  <a:pt x="96817" y="211042"/>
                  <a:pt x="58527" y="173375"/>
                  <a:pt x="58527" y="126923"/>
                </a:cubicBezTo>
                <a:cubicBezTo>
                  <a:pt x="58527" y="80472"/>
                  <a:pt x="96194" y="42805"/>
                  <a:pt x="142646" y="42805"/>
                </a:cubicBezTo>
                <a:cubicBezTo>
                  <a:pt x="189097" y="42176"/>
                  <a:pt x="226764" y="79843"/>
                  <a:pt x="226764" y="126294"/>
                </a:cubicBezTo>
                <a:cubicBezTo>
                  <a:pt x="226764" y="172752"/>
                  <a:pt x="189097" y="210413"/>
                  <a:pt x="142646" y="210413"/>
                </a:cubicBezTo>
                <a:close/>
                <a:moveTo>
                  <a:pt x="1371671" y="287327"/>
                </a:moveTo>
                <a:cubicBezTo>
                  <a:pt x="1335722" y="287327"/>
                  <a:pt x="1306968" y="258563"/>
                  <a:pt x="1306968" y="222624"/>
                </a:cubicBezTo>
                <a:cubicBezTo>
                  <a:pt x="1306968" y="186675"/>
                  <a:pt x="1335722" y="156892"/>
                  <a:pt x="1370642" y="156892"/>
                </a:cubicBezTo>
                <a:cubicBezTo>
                  <a:pt x="1406591" y="156892"/>
                  <a:pt x="1436374" y="185645"/>
                  <a:pt x="1436374" y="221595"/>
                </a:cubicBezTo>
                <a:cubicBezTo>
                  <a:pt x="1436374" y="257534"/>
                  <a:pt x="1407610" y="287327"/>
                  <a:pt x="1371671" y="287327"/>
                </a:cubicBezTo>
                <a:close/>
                <a:moveTo>
                  <a:pt x="1832087" y="293701"/>
                </a:moveTo>
                <a:cubicBezTo>
                  <a:pt x="1796936" y="293701"/>
                  <a:pt x="1766588" y="264940"/>
                  <a:pt x="1766588" y="229789"/>
                </a:cubicBezTo>
                <a:cubicBezTo>
                  <a:pt x="1766588" y="194639"/>
                  <a:pt x="1795350" y="165894"/>
                  <a:pt x="1830486" y="164293"/>
                </a:cubicBezTo>
                <a:cubicBezTo>
                  <a:pt x="1867239" y="164293"/>
                  <a:pt x="1896001" y="193054"/>
                  <a:pt x="1896001" y="228204"/>
                </a:cubicBezTo>
                <a:cubicBezTo>
                  <a:pt x="1897587" y="264940"/>
                  <a:pt x="1868841" y="293701"/>
                  <a:pt x="1832087" y="293701"/>
                </a:cubicBezTo>
                <a:close/>
                <a:moveTo>
                  <a:pt x="893839" y="305629"/>
                </a:moveTo>
                <a:cubicBezTo>
                  <a:pt x="854919" y="305629"/>
                  <a:pt x="822903" y="274242"/>
                  <a:pt x="822903" y="235322"/>
                </a:cubicBezTo>
                <a:cubicBezTo>
                  <a:pt x="822280" y="195774"/>
                  <a:pt x="854290" y="164387"/>
                  <a:pt x="893216" y="164387"/>
                </a:cubicBezTo>
                <a:cubicBezTo>
                  <a:pt x="932135" y="164387"/>
                  <a:pt x="964151" y="195774"/>
                  <a:pt x="964151" y="234693"/>
                </a:cubicBezTo>
                <a:cubicBezTo>
                  <a:pt x="964774" y="273612"/>
                  <a:pt x="932764" y="305629"/>
                  <a:pt x="893839" y="305629"/>
                </a:cubicBezTo>
                <a:close/>
                <a:moveTo>
                  <a:pt x="2277527" y="317275"/>
                </a:moveTo>
                <a:cubicBezTo>
                  <a:pt x="2240800" y="317275"/>
                  <a:pt x="2210154" y="286634"/>
                  <a:pt x="2210154" y="249853"/>
                </a:cubicBezTo>
                <a:cubicBezTo>
                  <a:pt x="2210154" y="213132"/>
                  <a:pt x="2240800" y="188632"/>
                  <a:pt x="2277527" y="182492"/>
                </a:cubicBezTo>
                <a:cubicBezTo>
                  <a:pt x="2314315" y="182492"/>
                  <a:pt x="2338820" y="213132"/>
                  <a:pt x="2338820" y="249853"/>
                </a:cubicBezTo>
                <a:cubicBezTo>
                  <a:pt x="2344962" y="286634"/>
                  <a:pt x="2314315" y="317275"/>
                  <a:pt x="2277527" y="317275"/>
                </a:cubicBezTo>
                <a:close/>
                <a:moveTo>
                  <a:pt x="2704822" y="346452"/>
                </a:moveTo>
                <a:cubicBezTo>
                  <a:pt x="2668852" y="346452"/>
                  <a:pt x="2640090" y="317690"/>
                  <a:pt x="2640090" y="281720"/>
                </a:cubicBezTo>
                <a:cubicBezTo>
                  <a:pt x="2640090" y="245750"/>
                  <a:pt x="2668852" y="216989"/>
                  <a:pt x="2704822" y="216989"/>
                </a:cubicBezTo>
                <a:cubicBezTo>
                  <a:pt x="2740792" y="216989"/>
                  <a:pt x="2769553" y="245750"/>
                  <a:pt x="2769553" y="281720"/>
                </a:cubicBezTo>
                <a:cubicBezTo>
                  <a:pt x="2769553" y="317690"/>
                  <a:pt x="2740792" y="346452"/>
                  <a:pt x="2704822" y="346452"/>
                </a:cubicBezTo>
                <a:close/>
                <a:moveTo>
                  <a:pt x="393966" y="370114"/>
                </a:moveTo>
                <a:cubicBezTo>
                  <a:pt x="341242" y="370114"/>
                  <a:pt x="298555" y="328056"/>
                  <a:pt x="298555" y="275332"/>
                </a:cubicBezTo>
                <a:cubicBezTo>
                  <a:pt x="298555" y="222602"/>
                  <a:pt x="341242" y="179915"/>
                  <a:pt x="393343" y="179915"/>
                </a:cubicBezTo>
                <a:cubicBezTo>
                  <a:pt x="446073" y="179915"/>
                  <a:pt x="488754" y="221973"/>
                  <a:pt x="488754" y="274703"/>
                </a:cubicBezTo>
                <a:cubicBezTo>
                  <a:pt x="488754" y="327433"/>
                  <a:pt x="446696" y="370114"/>
                  <a:pt x="393966" y="370114"/>
                </a:cubicBezTo>
                <a:close/>
                <a:moveTo>
                  <a:pt x="1576126" y="495868"/>
                </a:moveTo>
                <a:cubicBezTo>
                  <a:pt x="1540149" y="495868"/>
                  <a:pt x="1511087" y="467499"/>
                  <a:pt x="1511087" y="431515"/>
                </a:cubicBezTo>
                <a:cubicBezTo>
                  <a:pt x="1511087" y="395538"/>
                  <a:pt x="1539455" y="366476"/>
                  <a:pt x="1575440" y="366476"/>
                </a:cubicBezTo>
                <a:cubicBezTo>
                  <a:pt x="1611417" y="366476"/>
                  <a:pt x="1640479" y="395538"/>
                  <a:pt x="1640479" y="430828"/>
                </a:cubicBezTo>
                <a:cubicBezTo>
                  <a:pt x="1640479" y="466806"/>
                  <a:pt x="1612111" y="495868"/>
                  <a:pt x="1576126" y="495868"/>
                </a:cubicBezTo>
                <a:close/>
                <a:moveTo>
                  <a:pt x="1114519" y="501027"/>
                </a:moveTo>
                <a:cubicBezTo>
                  <a:pt x="1073089" y="501027"/>
                  <a:pt x="1039185" y="467130"/>
                  <a:pt x="1039185" y="425700"/>
                </a:cubicBezTo>
                <a:cubicBezTo>
                  <a:pt x="1038562" y="384271"/>
                  <a:pt x="1072460" y="350374"/>
                  <a:pt x="1113889" y="350997"/>
                </a:cubicBezTo>
                <a:cubicBezTo>
                  <a:pt x="1155319" y="350374"/>
                  <a:pt x="1189217" y="384271"/>
                  <a:pt x="1189217" y="425700"/>
                </a:cubicBezTo>
                <a:cubicBezTo>
                  <a:pt x="1189846" y="467130"/>
                  <a:pt x="1155948" y="501027"/>
                  <a:pt x="1114519" y="501027"/>
                </a:cubicBezTo>
                <a:close/>
                <a:moveTo>
                  <a:pt x="2020504" y="516458"/>
                </a:moveTo>
                <a:cubicBezTo>
                  <a:pt x="1983786" y="518043"/>
                  <a:pt x="1955039" y="487711"/>
                  <a:pt x="1955039" y="452578"/>
                </a:cubicBezTo>
                <a:cubicBezTo>
                  <a:pt x="1955039" y="415860"/>
                  <a:pt x="1983786" y="387114"/>
                  <a:pt x="2018919" y="387114"/>
                </a:cubicBezTo>
                <a:cubicBezTo>
                  <a:pt x="2055637" y="387114"/>
                  <a:pt x="2084383" y="415860"/>
                  <a:pt x="2084383" y="450978"/>
                </a:cubicBezTo>
                <a:cubicBezTo>
                  <a:pt x="2085968" y="487711"/>
                  <a:pt x="2055637" y="516458"/>
                  <a:pt x="2020504" y="516458"/>
                </a:cubicBezTo>
                <a:close/>
                <a:moveTo>
                  <a:pt x="632723" y="529961"/>
                </a:moveTo>
                <a:cubicBezTo>
                  <a:pt x="585014" y="529961"/>
                  <a:pt x="546096" y="491672"/>
                  <a:pt x="546096" y="443963"/>
                </a:cubicBezTo>
                <a:cubicBezTo>
                  <a:pt x="546096" y="396255"/>
                  <a:pt x="584385" y="357337"/>
                  <a:pt x="632093" y="357337"/>
                </a:cubicBezTo>
                <a:cubicBezTo>
                  <a:pt x="679802" y="357337"/>
                  <a:pt x="718720" y="395626"/>
                  <a:pt x="718720" y="443334"/>
                </a:cubicBezTo>
                <a:cubicBezTo>
                  <a:pt x="718720" y="491043"/>
                  <a:pt x="680431" y="529961"/>
                  <a:pt x="632723" y="529961"/>
                </a:cubicBezTo>
                <a:close/>
                <a:moveTo>
                  <a:pt x="2449263" y="548993"/>
                </a:moveTo>
                <a:cubicBezTo>
                  <a:pt x="2413024" y="548993"/>
                  <a:pt x="2384567" y="520536"/>
                  <a:pt x="2384567" y="486891"/>
                </a:cubicBezTo>
                <a:cubicBezTo>
                  <a:pt x="2384567" y="450652"/>
                  <a:pt x="2413024" y="422195"/>
                  <a:pt x="2449263" y="419601"/>
                </a:cubicBezTo>
                <a:cubicBezTo>
                  <a:pt x="2485502" y="419601"/>
                  <a:pt x="2513959" y="448058"/>
                  <a:pt x="2513959" y="484297"/>
                </a:cubicBezTo>
                <a:cubicBezTo>
                  <a:pt x="2513959" y="520536"/>
                  <a:pt x="2485502" y="548993"/>
                  <a:pt x="2449263" y="548993"/>
                </a:cubicBezTo>
                <a:close/>
                <a:moveTo>
                  <a:pt x="2866138" y="589931"/>
                </a:moveTo>
                <a:cubicBezTo>
                  <a:pt x="2830168" y="589931"/>
                  <a:pt x="2801406" y="561169"/>
                  <a:pt x="2801406" y="525199"/>
                </a:cubicBezTo>
                <a:cubicBezTo>
                  <a:pt x="2801406" y="489229"/>
                  <a:pt x="2830168" y="460468"/>
                  <a:pt x="2866138" y="460468"/>
                </a:cubicBezTo>
                <a:cubicBezTo>
                  <a:pt x="2902108" y="460468"/>
                  <a:pt x="2930869" y="489229"/>
                  <a:pt x="2930869" y="525199"/>
                </a:cubicBezTo>
                <a:cubicBezTo>
                  <a:pt x="2930869" y="561169"/>
                  <a:pt x="2902108" y="589931"/>
                  <a:pt x="2866138" y="589931"/>
                </a:cubicBezTo>
                <a:close/>
                <a:moveTo>
                  <a:pt x="127263" y="594462"/>
                </a:moveTo>
                <a:cubicBezTo>
                  <a:pt x="70762" y="595085"/>
                  <a:pt x="24311" y="549263"/>
                  <a:pt x="24311" y="492139"/>
                </a:cubicBezTo>
                <a:cubicBezTo>
                  <a:pt x="23682" y="435010"/>
                  <a:pt x="69510" y="389188"/>
                  <a:pt x="126633" y="389188"/>
                </a:cubicBezTo>
                <a:cubicBezTo>
                  <a:pt x="183128" y="389188"/>
                  <a:pt x="229585" y="435010"/>
                  <a:pt x="229585" y="491510"/>
                </a:cubicBezTo>
                <a:cubicBezTo>
                  <a:pt x="230208" y="548004"/>
                  <a:pt x="184386" y="594462"/>
                  <a:pt x="127263" y="594462"/>
                </a:cubicBezTo>
                <a:close/>
                <a:moveTo>
                  <a:pt x="1320149" y="708802"/>
                </a:moveTo>
                <a:cubicBezTo>
                  <a:pt x="1278719" y="709431"/>
                  <a:pt x="1244815" y="675533"/>
                  <a:pt x="1244815" y="634103"/>
                </a:cubicBezTo>
                <a:cubicBezTo>
                  <a:pt x="1244192" y="592674"/>
                  <a:pt x="1278090" y="558770"/>
                  <a:pt x="1319519" y="558770"/>
                </a:cubicBezTo>
                <a:cubicBezTo>
                  <a:pt x="1360949" y="558147"/>
                  <a:pt x="1394847" y="592045"/>
                  <a:pt x="1394847" y="633474"/>
                </a:cubicBezTo>
                <a:cubicBezTo>
                  <a:pt x="1395476" y="674904"/>
                  <a:pt x="1361578" y="708802"/>
                  <a:pt x="1320149" y="708802"/>
                </a:cubicBezTo>
                <a:close/>
                <a:moveTo>
                  <a:pt x="1764849" y="718484"/>
                </a:moveTo>
                <a:cubicBezTo>
                  <a:pt x="1729502" y="718484"/>
                  <a:pt x="1700159" y="689808"/>
                  <a:pt x="1700159" y="653791"/>
                </a:cubicBezTo>
                <a:cubicBezTo>
                  <a:pt x="1699491" y="618436"/>
                  <a:pt x="1728834" y="589092"/>
                  <a:pt x="1764849" y="589092"/>
                </a:cubicBezTo>
                <a:cubicBezTo>
                  <a:pt x="1800203" y="589092"/>
                  <a:pt x="1829546" y="617774"/>
                  <a:pt x="1829546" y="653791"/>
                </a:cubicBezTo>
                <a:cubicBezTo>
                  <a:pt x="1829546" y="689139"/>
                  <a:pt x="1800865" y="718484"/>
                  <a:pt x="1764849" y="718484"/>
                </a:cubicBezTo>
                <a:close/>
                <a:moveTo>
                  <a:pt x="856415" y="736355"/>
                </a:moveTo>
                <a:cubicBezTo>
                  <a:pt x="798033" y="736355"/>
                  <a:pt x="750953" y="689275"/>
                  <a:pt x="750953" y="631522"/>
                </a:cubicBezTo>
                <a:cubicBezTo>
                  <a:pt x="750953" y="573770"/>
                  <a:pt x="798033" y="526690"/>
                  <a:pt x="855785" y="526061"/>
                </a:cubicBezTo>
                <a:cubicBezTo>
                  <a:pt x="913538" y="526061"/>
                  <a:pt x="961247" y="573141"/>
                  <a:pt x="961247" y="630893"/>
                </a:cubicBezTo>
                <a:cubicBezTo>
                  <a:pt x="961247" y="688646"/>
                  <a:pt x="914790" y="736355"/>
                  <a:pt x="856415" y="736355"/>
                </a:cubicBezTo>
                <a:close/>
                <a:moveTo>
                  <a:pt x="2193747" y="751188"/>
                </a:moveTo>
                <a:cubicBezTo>
                  <a:pt x="2157893" y="751188"/>
                  <a:pt x="2129041" y="722337"/>
                  <a:pt x="2129041" y="686484"/>
                </a:cubicBezTo>
                <a:cubicBezTo>
                  <a:pt x="2128174" y="650639"/>
                  <a:pt x="2157025" y="621788"/>
                  <a:pt x="2193747" y="621788"/>
                </a:cubicBezTo>
                <a:cubicBezTo>
                  <a:pt x="2228716" y="621788"/>
                  <a:pt x="2258444" y="650639"/>
                  <a:pt x="2258444" y="686484"/>
                </a:cubicBezTo>
                <a:cubicBezTo>
                  <a:pt x="2258444" y="722337"/>
                  <a:pt x="2229592" y="751188"/>
                  <a:pt x="2193747" y="751188"/>
                </a:cubicBezTo>
                <a:close/>
                <a:moveTo>
                  <a:pt x="370307" y="767504"/>
                </a:moveTo>
                <a:cubicBezTo>
                  <a:pt x="307534" y="767504"/>
                  <a:pt x="256062" y="716655"/>
                  <a:pt x="256062" y="653882"/>
                </a:cubicBezTo>
                <a:cubicBezTo>
                  <a:pt x="256062" y="591109"/>
                  <a:pt x="306911" y="539637"/>
                  <a:pt x="369684" y="539637"/>
                </a:cubicBezTo>
                <a:cubicBezTo>
                  <a:pt x="432457" y="539637"/>
                  <a:pt x="483929" y="590486"/>
                  <a:pt x="483929" y="653259"/>
                </a:cubicBezTo>
                <a:cubicBezTo>
                  <a:pt x="483929" y="716032"/>
                  <a:pt x="433080" y="767504"/>
                  <a:pt x="370307" y="767504"/>
                </a:cubicBezTo>
                <a:close/>
                <a:moveTo>
                  <a:pt x="2610398" y="794227"/>
                </a:moveTo>
                <a:cubicBezTo>
                  <a:pt x="2573417" y="794227"/>
                  <a:pt x="2544378" y="765188"/>
                  <a:pt x="2544378" y="728208"/>
                </a:cubicBezTo>
                <a:cubicBezTo>
                  <a:pt x="2544378" y="691228"/>
                  <a:pt x="2573417" y="662189"/>
                  <a:pt x="2607750" y="662189"/>
                </a:cubicBezTo>
                <a:cubicBezTo>
                  <a:pt x="2644731" y="664836"/>
                  <a:pt x="2673770" y="693875"/>
                  <a:pt x="2673770" y="728208"/>
                </a:cubicBezTo>
                <a:cubicBezTo>
                  <a:pt x="2673770" y="765188"/>
                  <a:pt x="2647378" y="794227"/>
                  <a:pt x="2610398" y="794227"/>
                </a:cubicBezTo>
                <a:close/>
                <a:moveTo>
                  <a:pt x="3013689" y="842020"/>
                </a:moveTo>
                <a:cubicBezTo>
                  <a:pt x="2977719" y="842020"/>
                  <a:pt x="2948957" y="813258"/>
                  <a:pt x="2948957" y="777288"/>
                </a:cubicBezTo>
                <a:cubicBezTo>
                  <a:pt x="2948957" y="741318"/>
                  <a:pt x="2977719" y="712557"/>
                  <a:pt x="3013689" y="712557"/>
                </a:cubicBezTo>
                <a:cubicBezTo>
                  <a:pt x="3049659" y="712557"/>
                  <a:pt x="3078420" y="741318"/>
                  <a:pt x="3078420" y="777288"/>
                </a:cubicBezTo>
                <a:cubicBezTo>
                  <a:pt x="3078420" y="813258"/>
                  <a:pt x="3049659" y="842020"/>
                  <a:pt x="3013689" y="842020"/>
                </a:cubicBezTo>
                <a:close/>
                <a:moveTo>
                  <a:pt x="1064190" y="928366"/>
                </a:moveTo>
                <a:cubicBezTo>
                  <a:pt x="1013340" y="928366"/>
                  <a:pt x="971911" y="887560"/>
                  <a:pt x="971911" y="836716"/>
                </a:cubicBezTo>
                <a:cubicBezTo>
                  <a:pt x="971911" y="785867"/>
                  <a:pt x="1012717" y="745067"/>
                  <a:pt x="1063561" y="744438"/>
                </a:cubicBezTo>
                <a:cubicBezTo>
                  <a:pt x="1114410" y="744438"/>
                  <a:pt x="1155839" y="785238"/>
                  <a:pt x="1155839" y="836087"/>
                </a:cubicBezTo>
                <a:cubicBezTo>
                  <a:pt x="1155839" y="886937"/>
                  <a:pt x="1115033" y="928366"/>
                  <a:pt x="1064190" y="928366"/>
                </a:cubicBezTo>
                <a:close/>
                <a:moveTo>
                  <a:pt x="1509952" y="930776"/>
                </a:moveTo>
                <a:cubicBezTo>
                  <a:pt x="1467895" y="930776"/>
                  <a:pt x="1434627" y="897508"/>
                  <a:pt x="1433998" y="856080"/>
                </a:cubicBezTo>
                <a:cubicBezTo>
                  <a:pt x="1433998" y="814651"/>
                  <a:pt x="1467895" y="780748"/>
                  <a:pt x="1509323" y="780748"/>
                </a:cubicBezTo>
                <a:cubicBezTo>
                  <a:pt x="1550751" y="780125"/>
                  <a:pt x="1584648" y="814022"/>
                  <a:pt x="1584648" y="855450"/>
                </a:cubicBezTo>
                <a:cubicBezTo>
                  <a:pt x="1584648" y="896879"/>
                  <a:pt x="1551381" y="930776"/>
                  <a:pt x="1509952" y="930776"/>
                </a:cubicBezTo>
                <a:close/>
                <a:moveTo>
                  <a:pt x="597871" y="950331"/>
                </a:moveTo>
                <a:cubicBezTo>
                  <a:pt x="535098" y="950331"/>
                  <a:pt x="483626" y="899482"/>
                  <a:pt x="483626" y="836709"/>
                </a:cubicBezTo>
                <a:cubicBezTo>
                  <a:pt x="483626" y="773936"/>
                  <a:pt x="534475" y="722464"/>
                  <a:pt x="597248" y="722464"/>
                </a:cubicBezTo>
                <a:cubicBezTo>
                  <a:pt x="660021" y="722464"/>
                  <a:pt x="711493" y="773313"/>
                  <a:pt x="711493" y="836086"/>
                </a:cubicBezTo>
                <a:cubicBezTo>
                  <a:pt x="711493" y="898859"/>
                  <a:pt x="660644" y="950331"/>
                  <a:pt x="597871" y="950331"/>
                </a:cubicBezTo>
                <a:close/>
                <a:moveTo>
                  <a:pt x="1937779" y="953370"/>
                </a:moveTo>
                <a:cubicBezTo>
                  <a:pt x="1901934" y="953370"/>
                  <a:pt x="1873083" y="924519"/>
                  <a:pt x="1873083" y="888666"/>
                </a:cubicBezTo>
                <a:cubicBezTo>
                  <a:pt x="1873083" y="852821"/>
                  <a:pt x="1901934" y="823970"/>
                  <a:pt x="1937779" y="823970"/>
                </a:cubicBezTo>
                <a:cubicBezTo>
                  <a:pt x="1973624" y="823970"/>
                  <a:pt x="2002475" y="852821"/>
                  <a:pt x="2002475" y="888666"/>
                </a:cubicBezTo>
                <a:cubicBezTo>
                  <a:pt x="2002475" y="924519"/>
                  <a:pt x="1973624" y="953370"/>
                  <a:pt x="1937779" y="953370"/>
                </a:cubicBezTo>
                <a:close/>
                <a:moveTo>
                  <a:pt x="107143" y="985963"/>
                </a:moveTo>
                <a:cubicBezTo>
                  <a:pt x="73872" y="986278"/>
                  <a:pt x="43584" y="972938"/>
                  <a:pt x="21613" y="951202"/>
                </a:cubicBezTo>
                <a:lnTo>
                  <a:pt x="0" y="919474"/>
                </a:lnTo>
                <a:lnTo>
                  <a:pt x="0" y="811706"/>
                </a:lnTo>
                <a:lnTo>
                  <a:pt x="20748" y="780538"/>
                </a:lnTo>
                <a:cubicBezTo>
                  <a:pt x="42483" y="758567"/>
                  <a:pt x="72614" y="744914"/>
                  <a:pt x="105885" y="744914"/>
                </a:cubicBezTo>
                <a:cubicBezTo>
                  <a:pt x="172427" y="744285"/>
                  <a:pt x="227038" y="798273"/>
                  <a:pt x="227038" y="864809"/>
                </a:cubicBezTo>
                <a:cubicBezTo>
                  <a:pt x="227667" y="931351"/>
                  <a:pt x="173679" y="985963"/>
                  <a:pt x="107143" y="985963"/>
                </a:cubicBezTo>
                <a:close/>
                <a:moveTo>
                  <a:pt x="2352242" y="996605"/>
                </a:moveTo>
                <a:cubicBezTo>
                  <a:pt x="2316350" y="996605"/>
                  <a:pt x="2287128" y="968219"/>
                  <a:pt x="2287128" y="932319"/>
                </a:cubicBezTo>
                <a:cubicBezTo>
                  <a:pt x="2287128" y="896427"/>
                  <a:pt x="2316350" y="868042"/>
                  <a:pt x="2351414" y="867205"/>
                </a:cubicBezTo>
                <a:cubicBezTo>
                  <a:pt x="2387306" y="867205"/>
                  <a:pt x="2416528" y="895590"/>
                  <a:pt x="2416528" y="931491"/>
                </a:cubicBezTo>
                <a:cubicBezTo>
                  <a:pt x="2416528" y="967383"/>
                  <a:pt x="2388143" y="996605"/>
                  <a:pt x="2352242" y="996605"/>
                </a:cubicBezTo>
                <a:close/>
                <a:moveTo>
                  <a:pt x="2755248" y="1046513"/>
                </a:moveTo>
                <a:cubicBezTo>
                  <a:pt x="2720097" y="1046513"/>
                  <a:pt x="2689749" y="1017752"/>
                  <a:pt x="2689749" y="982601"/>
                </a:cubicBezTo>
                <a:cubicBezTo>
                  <a:pt x="2689749" y="945866"/>
                  <a:pt x="2718511" y="917105"/>
                  <a:pt x="2753663" y="917105"/>
                </a:cubicBezTo>
                <a:cubicBezTo>
                  <a:pt x="2790400" y="917105"/>
                  <a:pt x="2819162" y="945866"/>
                  <a:pt x="2819162" y="981016"/>
                </a:cubicBezTo>
                <a:cubicBezTo>
                  <a:pt x="2820748" y="1017752"/>
                  <a:pt x="2792002" y="1046513"/>
                  <a:pt x="2755248" y="1046513"/>
                </a:cubicBezTo>
                <a:close/>
                <a:moveTo>
                  <a:pt x="3147209" y="1101770"/>
                </a:moveTo>
                <a:cubicBezTo>
                  <a:pt x="3110806" y="1101770"/>
                  <a:pt x="3082509" y="1073475"/>
                  <a:pt x="3082509" y="1037074"/>
                </a:cubicBezTo>
                <a:cubicBezTo>
                  <a:pt x="3078456" y="1000672"/>
                  <a:pt x="3106752" y="972378"/>
                  <a:pt x="3147209" y="972378"/>
                </a:cubicBezTo>
                <a:cubicBezTo>
                  <a:pt x="3183613" y="972378"/>
                  <a:pt x="3211909" y="1000672"/>
                  <a:pt x="3211909" y="1037074"/>
                </a:cubicBezTo>
                <a:cubicBezTo>
                  <a:pt x="3211909" y="1073475"/>
                  <a:pt x="3183613" y="1101770"/>
                  <a:pt x="3147209" y="1101770"/>
                </a:cubicBezTo>
                <a:close/>
                <a:moveTo>
                  <a:pt x="808229" y="1158601"/>
                </a:moveTo>
                <a:cubicBezTo>
                  <a:pt x="742315" y="1158601"/>
                  <a:pt x="688332" y="1105241"/>
                  <a:pt x="688332" y="1039327"/>
                </a:cubicBezTo>
                <a:cubicBezTo>
                  <a:pt x="688332" y="973413"/>
                  <a:pt x="741692" y="920059"/>
                  <a:pt x="807606" y="919430"/>
                </a:cubicBezTo>
                <a:cubicBezTo>
                  <a:pt x="873514" y="919430"/>
                  <a:pt x="926874" y="972790"/>
                  <a:pt x="927503" y="1038698"/>
                </a:cubicBezTo>
                <a:cubicBezTo>
                  <a:pt x="927503" y="1104611"/>
                  <a:pt x="874143" y="1158601"/>
                  <a:pt x="808229" y="1158601"/>
                </a:cubicBezTo>
                <a:close/>
                <a:moveTo>
                  <a:pt x="1254758" y="1162662"/>
                </a:moveTo>
                <a:cubicBezTo>
                  <a:pt x="1197005" y="1162662"/>
                  <a:pt x="1149296" y="1115582"/>
                  <a:pt x="1149296" y="1057829"/>
                </a:cubicBezTo>
                <a:cubicBezTo>
                  <a:pt x="1149296" y="999448"/>
                  <a:pt x="1195747" y="952368"/>
                  <a:pt x="1254129" y="952368"/>
                </a:cubicBezTo>
                <a:cubicBezTo>
                  <a:pt x="1312510" y="952368"/>
                  <a:pt x="1359590" y="999448"/>
                  <a:pt x="1359590" y="1057200"/>
                </a:cubicBezTo>
                <a:cubicBezTo>
                  <a:pt x="1359590" y="1114953"/>
                  <a:pt x="1312510" y="1162033"/>
                  <a:pt x="1254758" y="1162662"/>
                </a:cubicBezTo>
                <a:close/>
                <a:moveTo>
                  <a:pt x="1682350" y="1166189"/>
                </a:moveTo>
                <a:cubicBezTo>
                  <a:pt x="1640922" y="1166189"/>
                  <a:pt x="1607025" y="1132292"/>
                  <a:pt x="1607025" y="1090864"/>
                </a:cubicBezTo>
                <a:cubicBezTo>
                  <a:pt x="1607025" y="1048807"/>
                  <a:pt x="1640293" y="1015533"/>
                  <a:pt x="1681727" y="1015533"/>
                </a:cubicBezTo>
                <a:cubicBezTo>
                  <a:pt x="1723156" y="1014910"/>
                  <a:pt x="1757053" y="1048807"/>
                  <a:pt x="1757053" y="1090235"/>
                </a:cubicBezTo>
                <a:cubicBezTo>
                  <a:pt x="1757682" y="1132292"/>
                  <a:pt x="1723779" y="1166189"/>
                  <a:pt x="1682350" y="1166189"/>
                </a:cubicBezTo>
                <a:close/>
                <a:moveTo>
                  <a:pt x="338908" y="1168843"/>
                </a:moveTo>
                <a:cubicBezTo>
                  <a:pt x="269226" y="1169466"/>
                  <a:pt x="212732" y="1112972"/>
                  <a:pt x="212732" y="1043289"/>
                </a:cubicBezTo>
                <a:cubicBezTo>
                  <a:pt x="212103" y="973612"/>
                  <a:pt x="268596" y="917118"/>
                  <a:pt x="337649" y="916489"/>
                </a:cubicBezTo>
                <a:cubicBezTo>
                  <a:pt x="407332" y="916489"/>
                  <a:pt x="464454" y="972360"/>
                  <a:pt x="464454" y="1042037"/>
                </a:cubicBezTo>
                <a:cubicBezTo>
                  <a:pt x="464454" y="1111713"/>
                  <a:pt x="408584" y="1168214"/>
                  <a:pt x="338908" y="1168843"/>
                </a:cubicBezTo>
                <a:close/>
                <a:moveTo>
                  <a:pt x="2094906" y="1200074"/>
                </a:moveTo>
                <a:cubicBezTo>
                  <a:pt x="2058852" y="1200074"/>
                  <a:pt x="2029884" y="1171106"/>
                  <a:pt x="2029884" y="1135698"/>
                </a:cubicBezTo>
                <a:cubicBezTo>
                  <a:pt x="2029884" y="1100289"/>
                  <a:pt x="2058207" y="1071321"/>
                  <a:pt x="2094261" y="1070676"/>
                </a:cubicBezTo>
                <a:cubicBezTo>
                  <a:pt x="2129669" y="1070676"/>
                  <a:pt x="2159282" y="1099644"/>
                  <a:pt x="2159282" y="1135052"/>
                </a:cubicBezTo>
                <a:cubicBezTo>
                  <a:pt x="2159282" y="1171106"/>
                  <a:pt x="2130314" y="1200074"/>
                  <a:pt x="2094906" y="1200074"/>
                </a:cubicBezTo>
                <a:close/>
                <a:moveTo>
                  <a:pt x="2494634" y="1251698"/>
                </a:moveTo>
                <a:cubicBezTo>
                  <a:pt x="2458742" y="1251698"/>
                  <a:pt x="2429520" y="1223312"/>
                  <a:pt x="2429520" y="1187412"/>
                </a:cubicBezTo>
                <a:cubicBezTo>
                  <a:pt x="2429520" y="1152349"/>
                  <a:pt x="2458742" y="1123135"/>
                  <a:pt x="2493806" y="1122298"/>
                </a:cubicBezTo>
                <a:cubicBezTo>
                  <a:pt x="2529698" y="1122298"/>
                  <a:pt x="2558920" y="1150683"/>
                  <a:pt x="2558920" y="1186584"/>
                </a:cubicBezTo>
                <a:cubicBezTo>
                  <a:pt x="2558920" y="1222476"/>
                  <a:pt x="2530535" y="1251698"/>
                  <a:pt x="2494634" y="1251698"/>
                </a:cubicBezTo>
                <a:close/>
                <a:moveTo>
                  <a:pt x="2884179" y="1308282"/>
                </a:moveTo>
                <a:cubicBezTo>
                  <a:pt x="2849674" y="1308282"/>
                  <a:pt x="2819472" y="1280242"/>
                  <a:pt x="2819472" y="1243575"/>
                </a:cubicBezTo>
                <a:cubicBezTo>
                  <a:pt x="2819472" y="1209071"/>
                  <a:pt x="2847512" y="1178869"/>
                  <a:pt x="2884179" y="1178869"/>
                </a:cubicBezTo>
                <a:cubicBezTo>
                  <a:pt x="2918683" y="1178869"/>
                  <a:pt x="2948885" y="1206909"/>
                  <a:pt x="2948885" y="1243575"/>
                </a:cubicBezTo>
                <a:cubicBezTo>
                  <a:pt x="2948885" y="1280242"/>
                  <a:pt x="2920845" y="1308282"/>
                  <a:pt x="2884179" y="1308282"/>
                </a:cubicBezTo>
                <a:close/>
                <a:moveTo>
                  <a:pt x="78656" y="1344897"/>
                </a:moveTo>
                <a:cubicBezTo>
                  <a:pt x="52291" y="1344897"/>
                  <a:pt x="28437" y="1334383"/>
                  <a:pt x="11174" y="1317278"/>
                </a:cubicBezTo>
                <a:lnTo>
                  <a:pt x="0" y="1300819"/>
                </a:lnTo>
                <a:lnTo>
                  <a:pt x="0" y="1198917"/>
                </a:lnTo>
                <a:lnTo>
                  <a:pt x="10859" y="1182633"/>
                </a:lnTo>
                <a:cubicBezTo>
                  <a:pt x="27965" y="1165370"/>
                  <a:pt x="51662" y="1154698"/>
                  <a:pt x="78027" y="1154698"/>
                </a:cubicBezTo>
                <a:cubicBezTo>
                  <a:pt x="130757" y="1154698"/>
                  <a:pt x="173438" y="1196756"/>
                  <a:pt x="173438" y="1249486"/>
                </a:cubicBezTo>
                <a:cubicBezTo>
                  <a:pt x="173438" y="1302216"/>
                  <a:pt x="130757" y="1344897"/>
                  <a:pt x="78656" y="1344897"/>
                </a:cubicBezTo>
                <a:close/>
                <a:moveTo>
                  <a:pt x="551846" y="1364048"/>
                </a:moveTo>
                <a:cubicBezTo>
                  <a:pt x="485304" y="1364048"/>
                  <a:pt x="430064" y="1310066"/>
                  <a:pt x="430064" y="1242895"/>
                </a:cubicBezTo>
                <a:cubicBezTo>
                  <a:pt x="430064" y="1175730"/>
                  <a:pt x="484046" y="1121119"/>
                  <a:pt x="550587" y="1120490"/>
                </a:cubicBezTo>
                <a:cubicBezTo>
                  <a:pt x="617751" y="1120490"/>
                  <a:pt x="672992" y="1174472"/>
                  <a:pt x="672992" y="1241643"/>
                </a:cubicBezTo>
                <a:cubicBezTo>
                  <a:pt x="673621" y="1308807"/>
                  <a:pt x="619010" y="1364048"/>
                  <a:pt x="551846" y="1364048"/>
                </a:cubicBezTo>
                <a:close/>
                <a:moveTo>
                  <a:pt x="3265345" y="1368986"/>
                </a:moveTo>
                <a:cubicBezTo>
                  <a:pt x="3229375" y="1368986"/>
                  <a:pt x="3200613" y="1340224"/>
                  <a:pt x="3200613" y="1304254"/>
                </a:cubicBezTo>
                <a:cubicBezTo>
                  <a:pt x="3200613" y="1268284"/>
                  <a:pt x="3222166" y="1239523"/>
                  <a:pt x="3265345" y="1239523"/>
                </a:cubicBezTo>
                <a:cubicBezTo>
                  <a:pt x="3301315" y="1239523"/>
                  <a:pt x="3330076" y="1268284"/>
                  <a:pt x="3330076" y="1304254"/>
                </a:cubicBezTo>
                <a:cubicBezTo>
                  <a:pt x="3330076" y="1340224"/>
                  <a:pt x="3301315" y="1368986"/>
                  <a:pt x="3265345" y="1368986"/>
                </a:cubicBezTo>
                <a:close/>
                <a:moveTo>
                  <a:pt x="999660" y="1381990"/>
                </a:moveTo>
                <a:cubicBezTo>
                  <a:pt x="931865" y="1381990"/>
                  <a:pt x="876623" y="1327376"/>
                  <a:pt x="876623" y="1259579"/>
                </a:cubicBezTo>
                <a:cubicBezTo>
                  <a:pt x="875994" y="1191153"/>
                  <a:pt x="930607" y="1136539"/>
                  <a:pt x="999031" y="1136539"/>
                </a:cubicBezTo>
                <a:cubicBezTo>
                  <a:pt x="1066826" y="1136539"/>
                  <a:pt x="1122068" y="1191153"/>
                  <a:pt x="1122068" y="1258950"/>
                </a:cubicBezTo>
                <a:cubicBezTo>
                  <a:pt x="1122068" y="1326747"/>
                  <a:pt x="1067455" y="1381990"/>
                  <a:pt x="999660" y="1381990"/>
                </a:cubicBezTo>
                <a:close/>
                <a:moveTo>
                  <a:pt x="1426398" y="1398827"/>
                </a:moveTo>
                <a:cubicBezTo>
                  <a:pt x="1368016" y="1398827"/>
                  <a:pt x="1320936" y="1351747"/>
                  <a:pt x="1320936" y="1293994"/>
                </a:cubicBezTo>
                <a:cubicBezTo>
                  <a:pt x="1320936" y="1235613"/>
                  <a:pt x="1368016" y="1188533"/>
                  <a:pt x="1425769" y="1188533"/>
                </a:cubicBezTo>
                <a:cubicBezTo>
                  <a:pt x="1484150" y="1188533"/>
                  <a:pt x="1531230" y="1235613"/>
                  <a:pt x="1531230" y="1293365"/>
                </a:cubicBezTo>
                <a:cubicBezTo>
                  <a:pt x="1531230" y="1351747"/>
                  <a:pt x="1484773" y="1398827"/>
                  <a:pt x="1426398" y="1398827"/>
                </a:cubicBezTo>
                <a:close/>
                <a:moveTo>
                  <a:pt x="1836790" y="1430815"/>
                </a:moveTo>
                <a:cubicBezTo>
                  <a:pt x="1785940" y="1430815"/>
                  <a:pt x="1744511" y="1390009"/>
                  <a:pt x="1744511" y="1339165"/>
                </a:cubicBezTo>
                <a:cubicBezTo>
                  <a:pt x="1744511" y="1288316"/>
                  <a:pt x="1785311" y="1246887"/>
                  <a:pt x="1836161" y="1246887"/>
                </a:cubicBezTo>
                <a:cubicBezTo>
                  <a:pt x="1887010" y="1246887"/>
                  <a:pt x="1928439" y="1287693"/>
                  <a:pt x="1928439" y="1338536"/>
                </a:cubicBezTo>
                <a:cubicBezTo>
                  <a:pt x="1928439" y="1389386"/>
                  <a:pt x="1887633" y="1430815"/>
                  <a:pt x="1836790" y="1430815"/>
                </a:cubicBezTo>
                <a:close/>
                <a:moveTo>
                  <a:pt x="2233842" y="1459666"/>
                </a:moveTo>
                <a:cubicBezTo>
                  <a:pt x="2196804" y="1459666"/>
                  <a:pt x="2166047" y="1429538"/>
                  <a:pt x="2166047" y="1392500"/>
                </a:cubicBezTo>
                <a:cubicBezTo>
                  <a:pt x="2166047" y="1355463"/>
                  <a:pt x="2196181" y="1325335"/>
                  <a:pt x="2233212" y="1324706"/>
                </a:cubicBezTo>
                <a:cubicBezTo>
                  <a:pt x="2270879" y="1324706"/>
                  <a:pt x="2301013" y="1354834"/>
                  <a:pt x="2301013" y="1391871"/>
                </a:cubicBezTo>
                <a:cubicBezTo>
                  <a:pt x="2301013" y="1428908"/>
                  <a:pt x="2270879" y="1459666"/>
                  <a:pt x="2233842" y="1459666"/>
                </a:cubicBezTo>
                <a:close/>
                <a:moveTo>
                  <a:pt x="2620735" y="1514947"/>
                </a:moveTo>
                <a:cubicBezTo>
                  <a:pt x="2584854" y="1515884"/>
                  <a:pt x="2555580" y="1486617"/>
                  <a:pt x="2555580" y="1450734"/>
                </a:cubicBezTo>
                <a:cubicBezTo>
                  <a:pt x="2554643" y="1414850"/>
                  <a:pt x="2583908" y="1385573"/>
                  <a:pt x="2619788" y="1385573"/>
                </a:cubicBezTo>
                <a:cubicBezTo>
                  <a:pt x="2655669" y="1384636"/>
                  <a:pt x="2684934" y="1413904"/>
                  <a:pt x="2684934" y="1449787"/>
                </a:cubicBezTo>
                <a:cubicBezTo>
                  <a:pt x="2685881" y="1485670"/>
                  <a:pt x="2656616" y="1514947"/>
                  <a:pt x="2620735" y="1514947"/>
                </a:cubicBezTo>
                <a:close/>
                <a:moveTo>
                  <a:pt x="295462" y="1567089"/>
                </a:moveTo>
                <a:cubicBezTo>
                  <a:pt x="228292" y="1567718"/>
                  <a:pt x="173681" y="1513107"/>
                  <a:pt x="173681" y="1445936"/>
                </a:cubicBezTo>
                <a:cubicBezTo>
                  <a:pt x="173681" y="1378771"/>
                  <a:pt x="227662" y="1324160"/>
                  <a:pt x="294833" y="1323531"/>
                </a:cubicBezTo>
                <a:cubicBezTo>
                  <a:pt x="361996" y="1323531"/>
                  <a:pt x="416607" y="1377513"/>
                  <a:pt x="416607" y="1444684"/>
                </a:cubicBezTo>
                <a:cubicBezTo>
                  <a:pt x="416607" y="1512477"/>
                  <a:pt x="362626" y="1567089"/>
                  <a:pt x="295462" y="1567089"/>
                </a:cubicBezTo>
                <a:close/>
                <a:moveTo>
                  <a:pt x="2997749" y="1577142"/>
                </a:moveTo>
                <a:cubicBezTo>
                  <a:pt x="2961082" y="1577142"/>
                  <a:pt x="2933042" y="1546940"/>
                  <a:pt x="2933042" y="1512435"/>
                </a:cubicBezTo>
                <a:cubicBezTo>
                  <a:pt x="2933042" y="1477931"/>
                  <a:pt x="2963244" y="1447729"/>
                  <a:pt x="2997749" y="1447729"/>
                </a:cubicBezTo>
                <a:cubicBezTo>
                  <a:pt x="3032253" y="1447729"/>
                  <a:pt x="3062455" y="1475769"/>
                  <a:pt x="3062455" y="1512435"/>
                </a:cubicBezTo>
                <a:cubicBezTo>
                  <a:pt x="3062455" y="1549102"/>
                  <a:pt x="3034415" y="1577142"/>
                  <a:pt x="2997749" y="1577142"/>
                </a:cubicBezTo>
                <a:close/>
                <a:moveTo>
                  <a:pt x="744666" y="1592229"/>
                </a:moveTo>
                <a:cubicBezTo>
                  <a:pt x="672473" y="1592858"/>
                  <a:pt x="613470" y="1534478"/>
                  <a:pt x="613470" y="1462292"/>
                </a:cubicBezTo>
                <a:cubicBezTo>
                  <a:pt x="613470" y="1390099"/>
                  <a:pt x="671851" y="1331725"/>
                  <a:pt x="743407" y="1331096"/>
                </a:cubicBezTo>
                <a:cubicBezTo>
                  <a:pt x="815599" y="1330467"/>
                  <a:pt x="873974" y="1388847"/>
                  <a:pt x="874603" y="1461033"/>
                </a:cubicBezTo>
                <a:cubicBezTo>
                  <a:pt x="874603" y="1533219"/>
                  <a:pt x="816852" y="1591600"/>
                  <a:pt x="744666" y="1592229"/>
                </a:cubicBezTo>
                <a:close/>
                <a:moveTo>
                  <a:pt x="1170441" y="1619012"/>
                </a:moveTo>
                <a:cubicBezTo>
                  <a:pt x="1102646" y="1619012"/>
                  <a:pt x="1047404" y="1564398"/>
                  <a:pt x="1047404" y="1496601"/>
                </a:cubicBezTo>
                <a:cubicBezTo>
                  <a:pt x="1046775" y="1428804"/>
                  <a:pt x="1102017" y="1373561"/>
                  <a:pt x="1169812" y="1373561"/>
                </a:cubicBezTo>
                <a:cubicBezTo>
                  <a:pt x="1237607" y="1373561"/>
                  <a:pt x="1292849" y="1428175"/>
                  <a:pt x="1292849" y="1495972"/>
                </a:cubicBezTo>
                <a:cubicBezTo>
                  <a:pt x="1292849" y="1563769"/>
                  <a:pt x="1238237" y="1619012"/>
                  <a:pt x="1170441" y="1619012"/>
                </a:cubicBezTo>
                <a:close/>
                <a:moveTo>
                  <a:pt x="3370208" y="1643930"/>
                </a:moveTo>
                <a:cubicBezTo>
                  <a:pt x="3333216" y="1643930"/>
                  <a:pt x="3303638" y="1614352"/>
                  <a:pt x="3303638" y="1577399"/>
                </a:cubicBezTo>
                <a:cubicBezTo>
                  <a:pt x="3303638" y="1540408"/>
                  <a:pt x="3329510" y="1510831"/>
                  <a:pt x="3366501" y="1510831"/>
                </a:cubicBezTo>
                <a:cubicBezTo>
                  <a:pt x="3403492" y="1510831"/>
                  <a:pt x="3433071" y="1540408"/>
                  <a:pt x="3433071" y="1577399"/>
                </a:cubicBezTo>
                <a:cubicBezTo>
                  <a:pt x="3433071" y="1614352"/>
                  <a:pt x="3407162" y="1643930"/>
                  <a:pt x="3370208" y="1643930"/>
                </a:cubicBezTo>
                <a:close/>
                <a:moveTo>
                  <a:pt x="1578253" y="1648332"/>
                </a:moveTo>
                <a:cubicBezTo>
                  <a:pt x="1520500" y="1648332"/>
                  <a:pt x="1472791" y="1601252"/>
                  <a:pt x="1472791" y="1543499"/>
                </a:cubicBezTo>
                <a:cubicBezTo>
                  <a:pt x="1472791" y="1485747"/>
                  <a:pt x="1519871" y="1438667"/>
                  <a:pt x="1577623" y="1438038"/>
                </a:cubicBezTo>
                <a:cubicBezTo>
                  <a:pt x="1636005" y="1438038"/>
                  <a:pt x="1683085" y="1485118"/>
                  <a:pt x="1683085" y="1542870"/>
                </a:cubicBezTo>
                <a:cubicBezTo>
                  <a:pt x="1683085" y="1600623"/>
                  <a:pt x="1636005" y="1648332"/>
                  <a:pt x="1578253" y="1648332"/>
                </a:cubicBezTo>
                <a:close/>
                <a:moveTo>
                  <a:pt x="1972296" y="1691662"/>
                </a:moveTo>
                <a:cubicBezTo>
                  <a:pt x="1920193" y="1691662"/>
                  <a:pt x="1878134" y="1650233"/>
                  <a:pt x="1878134" y="1598131"/>
                </a:cubicBezTo>
                <a:cubicBezTo>
                  <a:pt x="1878134" y="1546659"/>
                  <a:pt x="1920193" y="1503972"/>
                  <a:pt x="1971666" y="1503972"/>
                </a:cubicBezTo>
                <a:cubicBezTo>
                  <a:pt x="2023145" y="1503972"/>
                  <a:pt x="2065828" y="1545401"/>
                  <a:pt x="2065828" y="1597502"/>
                </a:cubicBezTo>
                <a:cubicBezTo>
                  <a:pt x="2066457" y="1649603"/>
                  <a:pt x="2024398" y="1691662"/>
                  <a:pt x="1972296" y="1691662"/>
                </a:cubicBezTo>
                <a:close/>
                <a:moveTo>
                  <a:pt x="38554" y="1713067"/>
                </a:moveTo>
                <a:cubicBezTo>
                  <a:pt x="29731" y="1713067"/>
                  <a:pt x="21277" y="1711275"/>
                  <a:pt x="13558" y="1708024"/>
                </a:cubicBezTo>
                <a:lnTo>
                  <a:pt x="0" y="1698937"/>
                </a:lnTo>
                <a:lnTo>
                  <a:pt x="0" y="1597187"/>
                </a:lnTo>
                <a:lnTo>
                  <a:pt x="13143" y="1588414"/>
                </a:lnTo>
                <a:cubicBezTo>
                  <a:pt x="20954" y="1585198"/>
                  <a:pt x="29547" y="1583498"/>
                  <a:pt x="38554" y="1583682"/>
                </a:cubicBezTo>
                <a:cubicBezTo>
                  <a:pt x="73837" y="1583682"/>
                  <a:pt x="103246" y="1613085"/>
                  <a:pt x="103246" y="1648375"/>
                </a:cubicBezTo>
                <a:cubicBezTo>
                  <a:pt x="103246" y="1683657"/>
                  <a:pt x="74574" y="1713067"/>
                  <a:pt x="38554" y="1713067"/>
                </a:cubicBezTo>
                <a:close/>
                <a:moveTo>
                  <a:pt x="2355155" y="1743920"/>
                </a:moveTo>
                <a:cubicBezTo>
                  <a:pt x="2307446" y="1743920"/>
                  <a:pt x="2268528" y="1705631"/>
                  <a:pt x="2268528" y="1657922"/>
                </a:cubicBezTo>
                <a:cubicBezTo>
                  <a:pt x="2268528" y="1610214"/>
                  <a:pt x="2306817" y="1571296"/>
                  <a:pt x="2354525" y="1571296"/>
                </a:cubicBezTo>
                <a:cubicBezTo>
                  <a:pt x="2402234" y="1571296"/>
                  <a:pt x="2441152" y="1609585"/>
                  <a:pt x="2441152" y="1657293"/>
                </a:cubicBezTo>
                <a:cubicBezTo>
                  <a:pt x="2441152" y="1705002"/>
                  <a:pt x="2402863" y="1743920"/>
                  <a:pt x="2355155" y="1743920"/>
                </a:cubicBezTo>
                <a:close/>
                <a:moveTo>
                  <a:pt x="489035" y="1761875"/>
                </a:moveTo>
                <a:cubicBezTo>
                  <a:pt x="435053" y="1762504"/>
                  <a:pt x="390484" y="1718564"/>
                  <a:pt x="390484" y="1663952"/>
                </a:cubicBezTo>
                <a:cubicBezTo>
                  <a:pt x="390484" y="1609963"/>
                  <a:pt x="434424" y="1565394"/>
                  <a:pt x="488412" y="1565394"/>
                </a:cubicBezTo>
                <a:cubicBezTo>
                  <a:pt x="542394" y="1564765"/>
                  <a:pt x="586963" y="1608711"/>
                  <a:pt x="586963" y="1663323"/>
                </a:cubicBezTo>
                <a:cubicBezTo>
                  <a:pt x="587592" y="1717305"/>
                  <a:pt x="543652" y="1761875"/>
                  <a:pt x="489035" y="1761875"/>
                </a:cubicBezTo>
                <a:close/>
                <a:moveTo>
                  <a:pt x="2728879" y="1786342"/>
                </a:moveTo>
                <a:cubicBezTo>
                  <a:pt x="2693094" y="1786342"/>
                  <a:pt x="2663594" y="1756837"/>
                  <a:pt x="2663594" y="1721058"/>
                </a:cubicBezTo>
                <a:cubicBezTo>
                  <a:pt x="2662965" y="1684650"/>
                  <a:pt x="2692471" y="1655774"/>
                  <a:pt x="2728879" y="1655774"/>
                </a:cubicBezTo>
                <a:cubicBezTo>
                  <a:pt x="2764659" y="1655774"/>
                  <a:pt x="2794164" y="1685279"/>
                  <a:pt x="2794164" y="1721058"/>
                </a:cubicBezTo>
                <a:cubicBezTo>
                  <a:pt x="2794164" y="1756837"/>
                  <a:pt x="2764659" y="1786342"/>
                  <a:pt x="2728879" y="1786342"/>
                </a:cubicBezTo>
                <a:close/>
                <a:moveTo>
                  <a:pt x="914154" y="1824465"/>
                </a:moveTo>
                <a:cubicBezTo>
                  <a:pt x="845101" y="1825094"/>
                  <a:pt x="788608" y="1769224"/>
                  <a:pt x="788608" y="1700177"/>
                </a:cubicBezTo>
                <a:cubicBezTo>
                  <a:pt x="788608" y="1631754"/>
                  <a:pt x="844478" y="1575261"/>
                  <a:pt x="912901" y="1574632"/>
                </a:cubicBezTo>
                <a:cubicBezTo>
                  <a:pt x="981948" y="1574003"/>
                  <a:pt x="1038447" y="1629873"/>
                  <a:pt x="1038447" y="1698919"/>
                </a:cubicBezTo>
                <a:cubicBezTo>
                  <a:pt x="1039070" y="1767972"/>
                  <a:pt x="983206" y="1824465"/>
                  <a:pt x="914154" y="1824465"/>
                </a:cubicBezTo>
                <a:close/>
                <a:moveTo>
                  <a:pt x="3095388" y="1852431"/>
                </a:moveTo>
                <a:cubicBezTo>
                  <a:pt x="3059697" y="1852431"/>
                  <a:pt x="3030692" y="1823426"/>
                  <a:pt x="3030692" y="1787735"/>
                </a:cubicBezTo>
                <a:cubicBezTo>
                  <a:pt x="3030692" y="1752043"/>
                  <a:pt x="3059697" y="1723039"/>
                  <a:pt x="3095388" y="1723039"/>
                </a:cubicBezTo>
                <a:cubicBezTo>
                  <a:pt x="3131090" y="1723039"/>
                  <a:pt x="3160084" y="1752043"/>
                  <a:pt x="3160084" y="1787735"/>
                </a:cubicBezTo>
                <a:cubicBezTo>
                  <a:pt x="3160084" y="1823426"/>
                  <a:pt x="3131090" y="1852431"/>
                  <a:pt x="3095388" y="1852431"/>
                </a:cubicBezTo>
                <a:close/>
                <a:moveTo>
                  <a:pt x="1318847" y="1869515"/>
                </a:moveTo>
                <a:cubicBezTo>
                  <a:pt x="1251683" y="1870144"/>
                  <a:pt x="1197072" y="1815533"/>
                  <a:pt x="1197072" y="1748362"/>
                </a:cubicBezTo>
                <a:cubicBezTo>
                  <a:pt x="1197072" y="1681197"/>
                  <a:pt x="1251683" y="1626586"/>
                  <a:pt x="1317595" y="1625957"/>
                </a:cubicBezTo>
                <a:cubicBezTo>
                  <a:pt x="1384759" y="1625328"/>
                  <a:pt x="1440000" y="1679939"/>
                  <a:pt x="1440000" y="1747110"/>
                </a:cubicBezTo>
                <a:cubicBezTo>
                  <a:pt x="1440629" y="1814903"/>
                  <a:pt x="1386018" y="1869515"/>
                  <a:pt x="1318847" y="1869515"/>
                </a:cubicBezTo>
                <a:close/>
                <a:moveTo>
                  <a:pt x="1709452" y="1910274"/>
                </a:moveTo>
                <a:cubicBezTo>
                  <a:pt x="1650447" y="1910274"/>
                  <a:pt x="1602737" y="1862564"/>
                  <a:pt x="1602737" y="1804182"/>
                </a:cubicBezTo>
                <a:cubicBezTo>
                  <a:pt x="1602737" y="1745177"/>
                  <a:pt x="1650447" y="1697467"/>
                  <a:pt x="1708829" y="1697467"/>
                </a:cubicBezTo>
                <a:cubicBezTo>
                  <a:pt x="1767834" y="1697467"/>
                  <a:pt x="1815544" y="1745177"/>
                  <a:pt x="1815544" y="1803559"/>
                </a:cubicBezTo>
                <a:cubicBezTo>
                  <a:pt x="1815544" y="1862564"/>
                  <a:pt x="1767834" y="1910274"/>
                  <a:pt x="1709452" y="1910274"/>
                </a:cubicBezTo>
                <a:close/>
                <a:moveTo>
                  <a:pt x="3455893" y="1920652"/>
                </a:moveTo>
                <a:cubicBezTo>
                  <a:pt x="3418904" y="1920652"/>
                  <a:pt x="3389327" y="1891075"/>
                  <a:pt x="3389327" y="1854085"/>
                </a:cubicBezTo>
                <a:cubicBezTo>
                  <a:pt x="3389327" y="1820801"/>
                  <a:pt x="3418904" y="1791224"/>
                  <a:pt x="3455893" y="1791224"/>
                </a:cubicBezTo>
                <a:cubicBezTo>
                  <a:pt x="3492845" y="1791224"/>
                  <a:pt x="3522422" y="1817095"/>
                  <a:pt x="3522422" y="1854085"/>
                </a:cubicBezTo>
                <a:cubicBezTo>
                  <a:pt x="3522422" y="1891075"/>
                  <a:pt x="3492845" y="1920652"/>
                  <a:pt x="3455893" y="1920652"/>
                </a:cubicBezTo>
                <a:close/>
                <a:moveTo>
                  <a:pt x="233853" y="1930447"/>
                </a:moveTo>
                <a:cubicBezTo>
                  <a:pt x="198559" y="1930447"/>
                  <a:pt x="169153" y="1901778"/>
                  <a:pt x="169153" y="1865753"/>
                </a:cubicBezTo>
                <a:cubicBezTo>
                  <a:pt x="169153" y="1829722"/>
                  <a:pt x="197829" y="1800316"/>
                  <a:pt x="233853" y="1800316"/>
                </a:cubicBezTo>
                <a:cubicBezTo>
                  <a:pt x="269139" y="1800316"/>
                  <a:pt x="298552" y="1828992"/>
                  <a:pt x="298552" y="1865016"/>
                </a:cubicBezTo>
                <a:cubicBezTo>
                  <a:pt x="298552" y="1901041"/>
                  <a:pt x="269876" y="1930447"/>
                  <a:pt x="233853" y="1930447"/>
                </a:cubicBezTo>
                <a:close/>
                <a:moveTo>
                  <a:pt x="2088014" y="1959666"/>
                </a:moveTo>
                <a:cubicBezTo>
                  <a:pt x="2036541" y="1960289"/>
                  <a:pt x="1993852" y="1918231"/>
                  <a:pt x="1993852" y="1866130"/>
                </a:cubicBezTo>
                <a:cubicBezTo>
                  <a:pt x="1993852" y="1814030"/>
                  <a:pt x="2035282" y="1771972"/>
                  <a:pt x="2087384" y="1771972"/>
                </a:cubicBezTo>
                <a:cubicBezTo>
                  <a:pt x="2138863" y="1771343"/>
                  <a:pt x="2181546" y="1813401"/>
                  <a:pt x="2181546" y="1865501"/>
                </a:cubicBezTo>
                <a:cubicBezTo>
                  <a:pt x="2182175" y="1916979"/>
                  <a:pt x="2140116" y="1959666"/>
                  <a:pt x="2088014" y="1959666"/>
                </a:cubicBezTo>
                <a:close/>
                <a:moveTo>
                  <a:pt x="657239" y="2010230"/>
                </a:moveTo>
                <a:cubicBezTo>
                  <a:pt x="597600" y="2010230"/>
                  <a:pt x="548639" y="1961898"/>
                  <a:pt x="548639" y="1902259"/>
                </a:cubicBezTo>
                <a:cubicBezTo>
                  <a:pt x="548639" y="1842004"/>
                  <a:pt x="596977" y="1793666"/>
                  <a:pt x="656610" y="1793666"/>
                </a:cubicBezTo>
                <a:cubicBezTo>
                  <a:pt x="716242" y="1793666"/>
                  <a:pt x="765203" y="1842004"/>
                  <a:pt x="765203" y="1901636"/>
                </a:cubicBezTo>
                <a:cubicBezTo>
                  <a:pt x="765203" y="1961269"/>
                  <a:pt x="716871" y="2010230"/>
                  <a:pt x="657239" y="2010230"/>
                </a:cubicBezTo>
                <a:close/>
                <a:moveTo>
                  <a:pt x="2457967" y="2028725"/>
                </a:moveTo>
                <a:cubicBezTo>
                  <a:pt x="2403978" y="2029354"/>
                  <a:pt x="2360037" y="1986035"/>
                  <a:pt x="2360037" y="1932050"/>
                </a:cubicBezTo>
                <a:cubicBezTo>
                  <a:pt x="2360037" y="1878688"/>
                  <a:pt x="2403348" y="1834746"/>
                  <a:pt x="2457338" y="1834117"/>
                </a:cubicBezTo>
                <a:cubicBezTo>
                  <a:pt x="2511321" y="1833488"/>
                  <a:pt x="2555262" y="1876807"/>
                  <a:pt x="2555262" y="1930792"/>
                </a:cubicBezTo>
                <a:cubicBezTo>
                  <a:pt x="2555262" y="1984783"/>
                  <a:pt x="2511951" y="2028725"/>
                  <a:pt x="2457967" y="2028725"/>
                </a:cubicBezTo>
                <a:close/>
                <a:moveTo>
                  <a:pt x="2820177" y="2081922"/>
                </a:moveTo>
                <a:cubicBezTo>
                  <a:pt x="2774355" y="2081922"/>
                  <a:pt x="2736689" y="2044885"/>
                  <a:pt x="2736689" y="1999057"/>
                </a:cubicBezTo>
                <a:cubicBezTo>
                  <a:pt x="2736689" y="1953236"/>
                  <a:pt x="2773726" y="1915570"/>
                  <a:pt x="2819547" y="1915570"/>
                </a:cubicBezTo>
                <a:cubicBezTo>
                  <a:pt x="2865375" y="1915570"/>
                  <a:pt x="2903035" y="1952607"/>
                  <a:pt x="2903035" y="1998428"/>
                </a:cubicBezTo>
                <a:cubicBezTo>
                  <a:pt x="2903035" y="2044256"/>
                  <a:pt x="2866004" y="2081922"/>
                  <a:pt x="2820177" y="2081922"/>
                </a:cubicBezTo>
                <a:close/>
                <a:moveTo>
                  <a:pt x="1059555" y="2087461"/>
                </a:moveTo>
                <a:cubicBezTo>
                  <a:pt x="984851" y="2088084"/>
                  <a:pt x="923965" y="2027827"/>
                  <a:pt x="923965" y="1953123"/>
                </a:cubicBezTo>
                <a:cubicBezTo>
                  <a:pt x="923336" y="1878425"/>
                  <a:pt x="983599" y="1817533"/>
                  <a:pt x="1058297" y="1817533"/>
                </a:cubicBezTo>
                <a:cubicBezTo>
                  <a:pt x="1133001" y="1816904"/>
                  <a:pt x="1193893" y="1877167"/>
                  <a:pt x="1193893" y="1951865"/>
                </a:cubicBezTo>
                <a:cubicBezTo>
                  <a:pt x="1194516" y="2026569"/>
                  <a:pt x="1134253" y="2087461"/>
                  <a:pt x="1059555" y="2087461"/>
                </a:cubicBezTo>
                <a:close/>
                <a:moveTo>
                  <a:pt x="0" y="2128682"/>
                </a:moveTo>
                <a:lnTo>
                  <a:pt x="0" y="2006448"/>
                </a:lnTo>
                <a:lnTo>
                  <a:pt x="3811" y="2007227"/>
                </a:lnTo>
                <a:cubicBezTo>
                  <a:pt x="26990" y="2017119"/>
                  <a:pt x="43459" y="2040224"/>
                  <a:pt x="43459" y="2066803"/>
                </a:cubicBezTo>
                <a:cubicBezTo>
                  <a:pt x="43459" y="2094530"/>
                  <a:pt x="26990" y="2117931"/>
                  <a:pt x="3811" y="2127898"/>
                </a:cubicBezTo>
                <a:close/>
                <a:moveTo>
                  <a:pt x="3176435" y="2133296"/>
                </a:moveTo>
                <a:cubicBezTo>
                  <a:pt x="3141151" y="2133296"/>
                  <a:pt x="3111354" y="2104283"/>
                  <a:pt x="3111354" y="2068211"/>
                </a:cubicBezTo>
                <a:cubicBezTo>
                  <a:pt x="3111354" y="2032140"/>
                  <a:pt x="3140365" y="2003127"/>
                  <a:pt x="3175649" y="2003127"/>
                </a:cubicBezTo>
                <a:cubicBezTo>
                  <a:pt x="3211719" y="2003127"/>
                  <a:pt x="3240730" y="2032140"/>
                  <a:pt x="3240730" y="2068211"/>
                </a:cubicBezTo>
                <a:cubicBezTo>
                  <a:pt x="3241516" y="2103497"/>
                  <a:pt x="3212505" y="2133296"/>
                  <a:pt x="3176435" y="2133296"/>
                </a:cubicBezTo>
                <a:close/>
                <a:moveTo>
                  <a:pt x="1444896" y="2143982"/>
                </a:moveTo>
                <a:cubicBezTo>
                  <a:pt x="1372081" y="2143982"/>
                  <a:pt x="1311819" y="2084972"/>
                  <a:pt x="1311819" y="2011528"/>
                </a:cubicBezTo>
                <a:cubicBezTo>
                  <a:pt x="1311819" y="1938713"/>
                  <a:pt x="1370822" y="1879080"/>
                  <a:pt x="1444267" y="1878451"/>
                </a:cubicBezTo>
                <a:cubicBezTo>
                  <a:pt x="1517711" y="1878451"/>
                  <a:pt x="1577350" y="1937454"/>
                  <a:pt x="1577350" y="2010899"/>
                </a:cubicBezTo>
                <a:cubicBezTo>
                  <a:pt x="1577350" y="2084343"/>
                  <a:pt x="1518341" y="2143982"/>
                  <a:pt x="1444896" y="2143982"/>
                </a:cubicBezTo>
                <a:close/>
                <a:moveTo>
                  <a:pt x="400419" y="2176057"/>
                </a:moveTo>
                <a:cubicBezTo>
                  <a:pt x="361499" y="2176057"/>
                  <a:pt x="329482" y="2144669"/>
                  <a:pt x="329482" y="2105743"/>
                </a:cubicBezTo>
                <a:cubicBezTo>
                  <a:pt x="328859" y="2066824"/>
                  <a:pt x="360870" y="2034807"/>
                  <a:pt x="399796" y="2034807"/>
                </a:cubicBezTo>
                <a:cubicBezTo>
                  <a:pt x="438715" y="2034184"/>
                  <a:pt x="470732" y="2066194"/>
                  <a:pt x="470732" y="2105120"/>
                </a:cubicBezTo>
                <a:cubicBezTo>
                  <a:pt x="471355" y="2144040"/>
                  <a:pt x="439345" y="2176057"/>
                  <a:pt x="400419" y="2176057"/>
                </a:cubicBezTo>
                <a:close/>
                <a:moveTo>
                  <a:pt x="1818721" y="2193212"/>
                </a:moveTo>
                <a:cubicBezTo>
                  <a:pt x="1753437" y="2193212"/>
                  <a:pt x="1700077" y="2140481"/>
                  <a:pt x="1700077" y="2075197"/>
                </a:cubicBezTo>
                <a:cubicBezTo>
                  <a:pt x="1700077" y="2009914"/>
                  <a:pt x="1752808" y="1957183"/>
                  <a:pt x="1818091" y="1956554"/>
                </a:cubicBezTo>
                <a:cubicBezTo>
                  <a:pt x="1883375" y="1956554"/>
                  <a:pt x="1936106" y="2009284"/>
                  <a:pt x="1936735" y="2074568"/>
                </a:cubicBezTo>
                <a:cubicBezTo>
                  <a:pt x="1936735" y="2139852"/>
                  <a:pt x="1884005" y="2193212"/>
                  <a:pt x="1818721" y="2193212"/>
                </a:cubicBezTo>
                <a:close/>
                <a:moveTo>
                  <a:pt x="3527730" y="2203544"/>
                </a:moveTo>
                <a:cubicBezTo>
                  <a:pt x="3492882" y="2203544"/>
                  <a:pt x="3463022" y="2173685"/>
                  <a:pt x="3463022" y="2138863"/>
                </a:cubicBezTo>
                <a:cubicBezTo>
                  <a:pt x="3463022" y="2101521"/>
                  <a:pt x="3492882" y="2071663"/>
                  <a:pt x="3525236" y="2074157"/>
                </a:cubicBezTo>
                <a:cubicBezTo>
                  <a:pt x="3562554" y="2074157"/>
                  <a:pt x="3592414" y="2101521"/>
                  <a:pt x="3592414" y="2138863"/>
                </a:cubicBezTo>
                <a:cubicBezTo>
                  <a:pt x="3592414" y="2173685"/>
                  <a:pt x="3565049" y="2203544"/>
                  <a:pt x="3527730" y="2203544"/>
                </a:cubicBezTo>
                <a:close/>
                <a:moveTo>
                  <a:pt x="2183507" y="2245449"/>
                </a:moveTo>
                <a:cubicBezTo>
                  <a:pt x="2126385" y="2245449"/>
                  <a:pt x="2079306" y="2198993"/>
                  <a:pt x="2079306" y="2141871"/>
                </a:cubicBezTo>
                <a:cubicBezTo>
                  <a:pt x="2079306" y="2084120"/>
                  <a:pt x="2125756" y="2037670"/>
                  <a:pt x="2182884" y="2037670"/>
                </a:cubicBezTo>
                <a:cubicBezTo>
                  <a:pt x="2240006" y="2037670"/>
                  <a:pt x="2287085" y="2083491"/>
                  <a:pt x="2287085" y="2141242"/>
                </a:cubicBezTo>
                <a:cubicBezTo>
                  <a:pt x="2287085" y="2198370"/>
                  <a:pt x="2240629" y="2245449"/>
                  <a:pt x="2183507" y="2245449"/>
                </a:cubicBezTo>
                <a:close/>
                <a:moveTo>
                  <a:pt x="797472" y="2266190"/>
                </a:moveTo>
                <a:cubicBezTo>
                  <a:pt x="737840" y="2266190"/>
                  <a:pt x="689508" y="2217858"/>
                  <a:pt x="688879" y="2158219"/>
                </a:cubicBezTo>
                <a:cubicBezTo>
                  <a:pt x="688879" y="2097958"/>
                  <a:pt x="737217" y="2048997"/>
                  <a:pt x="796849" y="2049626"/>
                </a:cubicBezTo>
                <a:cubicBezTo>
                  <a:pt x="856482" y="2049626"/>
                  <a:pt x="905443" y="2097335"/>
                  <a:pt x="905443" y="2157596"/>
                </a:cubicBezTo>
                <a:cubicBezTo>
                  <a:pt x="906072" y="2217229"/>
                  <a:pt x="857111" y="2266190"/>
                  <a:pt x="797472" y="2266190"/>
                </a:cubicBezTo>
                <a:close/>
                <a:moveTo>
                  <a:pt x="2541517" y="2307910"/>
                </a:moveTo>
                <a:cubicBezTo>
                  <a:pt x="2487529" y="2307910"/>
                  <a:pt x="2443590" y="2264594"/>
                  <a:pt x="2443590" y="2210612"/>
                </a:cubicBezTo>
                <a:cubicBezTo>
                  <a:pt x="2443590" y="2156630"/>
                  <a:pt x="2486900" y="2113314"/>
                  <a:pt x="2540888" y="2113314"/>
                </a:cubicBezTo>
                <a:cubicBezTo>
                  <a:pt x="2594247" y="2112685"/>
                  <a:pt x="2638186" y="2156001"/>
                  <a:pt x="2638186" y="2209983"/>
                </a:cubicBezTo>
                <a:cubicBezTo>
                  <a:pt x="2638809" y="2263971"/>
                  <a:pt x="2594870" y="2307910"/>
                  <a:pt x="2541517" y="2307910"/>
                </a:cubicBezTo>
                <a:close/>
                <a:moveTo>
                  <a:pt x="1178716" y="2345391"/>
                </a:moveTo>
                <a:cubicBezTo>
                  <a:pt x="1109039" y="2345391"/>
                  <a:pt x="1052545" y="2289520"/>
                  <a:pt x="1051916" y="2219837"/>
                </a:cubicBezTo>
                <a:cubicBezTo>
                  <a:pt x="1051287" y="2150160"/>
                  <a:pt x="1107781" y="2093666"/>
                  <a:pt x="1178093" y="2093037"/>
                </a:cubicBezTo>
                <a:cubicBezTo>
                  <a:pt x="1247141" y="2092408"/>
                  <a:pt x="1304270" y="2148902"/>
                  <a:pt x="1304270" y="2218585"/>
                </a:cubicBezTo>
                <a:cubicBezTo>
                  <a:pt x="1304270" y="2288262"/>
                  <a:pt x="1248399" y="2345391"/>
                  <a:pt x="1178716" y="2345391"/>
                </a:cubicBezTo>
                <a:close/>
                <a:moveTo>
                  <a:pt x="2892874" y="2351999"/>
                </a:moveTo>
                <a:cubicBezTo>
                  <a:pt x="2853954" y="2351999"/>
                  <a:pt x="2821938" y="2320611"/>
                  <a:pt x="2821938" y="2281685"/>
                </a:cubicBezTo>
                <a:cubicBezTo>
                  <a:pt x="2821938" y="2242136"/>
                  <a:pt x="2853325" y="2210126"/>
                  <a:pt x="2892244" y="2210749"/>
                </a:cubicBezTo>
                <a:cubicBezTo>
                  <a:pt x="2931164" y="2210749"/>
                  <a:pt x="2963180" y="2242136"/>
                  <a:pt x="2963180" y="2281062"/>
                </a:cubicBezTo>
                <a:cubicBezTo>
                  <a:pt x="2963180" y="2319982"/>
                  <a:pt x="2931793" y="2351999"/>
                  <a:pt x="2892874" y="2351999"/>
                </a:cubicBezTo>
                <a:close/>
                <a:moveTo>
                  <a:pt x="142242" y="2373807"/>
                </a:moveTo>
                <a:cubicBezTo>
                  <a:pt x="105273" y="2373807"/>
                  <a:pt x="77523" y="2346103"/>
                  <a:pt x="77523" y="2309134"/>
                </a:cubicBezTo>
                <a:cubicBezTo>
                  <a:pt x="77523" y="2272165"/>
                  <a:pt x="105273" y="2244415"/>
                  <a:pt x="142242" y="2244415"/>
                </a:cubicBezTo>
                <a:cubicBezTo>
                  <a:pt x="179211" y="2244415"/>
                  <a:pt x="206915" y="2272165"/>
                  <a:pt x="206915" y="2309134"/>
                </a:cubicBezTo>
                <a:cubicBezTo>
                  <a:pt x="206915" y="2346103"/>
                  <a:pt x="179211" y="2373807"/>
                  <a:pt x="142242" y="2373807"/>
                </a:cubicBezTo>
                <a:close/>
                <a:moveTo>
                  <a:pt x="3239341" y="2417946"/>
                </a:moveTo>
                <a:cubicBezTo>
                  <a:pt x="3204206" y="2417946"/>
                  <a:pt x="3175444" y="2389199"/>
                  <a:pt x="3175444" y="2354046"/>
                </a:cubicBezTo>
                <a:cubicBezTo>
                  <a:pt x="3175444" y="2317291"/>
                  <a:pt x="3204206" y="2288544"/>
                  <a:pt x="3239341" y="2288544"/>
                </a:cubicBezTo>
                <a:cubicBezTo>
                  <a:pt x="3276094" y="2286943"/>
                  <a:pt x="3304856" y="2317291"/>
                  <a:pt x="3304856" y="2352444"/>
                </a:cubicBezTo>
                <a:cubicBezTo>
                  <a:pt x="3304856" y="2389199"/>
                  <a:pt x="3276094" y="2417946"/>
                  <a:pt x="3239341" y="2417946"/>
                </a:cubicBezTo>
                <a:close/>
                <a:moveTo>
                  <a:pt x="1546948" y="2425634"/>
                </a:moveTo>
                <a:cubicBezTo>
                  <a:pt x="1469112" y="2425634"/>
                  <a:pt x="1405710" y="2363484"/>
                  <a:pt x="1405710" y="2285648"/>
                </a:cubicBezTo>
                <a:cubicBezTo>
                  <a:pt x="1405081" y="2208435"/>
                  <a:pt x="1467853" y="2145039"/>
                  <a:pt x="1546319" y="2144410"/>
                </a:cubicBezTo>
                <a:cubicBezTo>
                  <a:pt x="1623533" y="2144410"/>
                  <a:pt x="1686928" y="2207182"/>
                  <a:pt x="1686928" y="2284396"/>
                </a:cubicBezTo>
                <a:cubicBezTo>
                  <a:pt x="1686928" y="2362232"/>
                  <a:pt x="1624785" y="2425634"/>
                  <a:pt x="1546948" y="2425634"/>
                </a:cubicBezTo>
                <a:close/>
                <a:moveTo>
                  <a:pt x="534410" y="2430227"/>
                </a:moveTo>
                <a:cubicBezTo>
                  <a:pt x="498648" y="2431281"/>
                  <a:pt x="469201" y="2401833"/>
                  <a:pt x="469201" y="2366070"/>
                </a:cubicBezTo>
                <a:cubicBezTo>
                  <a:pt x="469201" y="2330307"/>
                  <a:pt x="498648" y="2300859"/>
                  <a:pt x="533356" y="2299805"/>
                </a:cubicBezTo>
                <a:cubicBezTo>
                  <a:pt x="569119" y="2299805"/>
                  <a:pt x="598576" y="2329253"/>
                  <a:pt x="598576" y="2365016"/>
                </a:cubicBezTo>
                <a:cubicBezTo>
                  <a:pt x="599620" y="2400779"/>
                  <a:pt x="570173" y="2430227"/>
                  <a:pt x="534410" y="2430227"/>
                </a:cubicBezTo>
                <a:close/>
                <a:moveTo>
                  <a:pt x="1905614" y="2467574"/>
                </a:moveTo>
                <a:cubicBezTo>
                  <a:pt x="1842841" y="2467574"/>
                  <a:pt x="1791369" y="2416725"/>
                  <a:pt x="1791369" y="2353953"/>
                </a:cubicBezTo>
                <a:cubicBezTo>
                  <a:pt x="1791369" y="2291180"/>
                  <a:pt x="1842218" y="2240338"/>
                  <a:pt x="1904991" y="2239709"/>
                </a:cubicBezTo>
                <a:cubicBezTo>
                  <a:pt x="1967764" y="2239709"/>
                  <a:pt x="2019236" y="2290557"/>
                  <a:pt x="2019236" y="2353330"/>
                </a:cubicBezTo>
                <a:cubicBezTo>
                  <a:pt x="2019236" y="2416102"/>
                  <a:pt x="1968387" y="2467574"/>
                  <a:pt x="1905614" y="2467574"/>
                </a:cubicBezTo>
                <a:close/>
                <a:moveTo>
                  <a:pt x="3584069" y="2490261"/>
                </a:moveTo>
                <a:cubicBezTo>
                  <a:pt x="3547350" y="2490261"/>
                  <a:pt x="3516710" y="2459615"/>
                  <a:pt x="3516710" y="2422889"/>
                </a:cubicBezTo>
                <a:cubicBezTo>
                  <a:pt x="3516710" y="2386102"/>
                  <a:pt x="3541210" y="2355457"/>
                  <a:pt x="3584069" y="2361598"/>
                </a:cubicBezTo>
                <a:cubicBezTo>
                  <a:pt x="3620849" y="2355457"/>
                  <a:pt x="3651489" y="2386102"/>
                  <a:pt x="3651489" y="2422889"/>
                </a:cubicBezTo>
                <a:cubicBezTo>
                  <a:pt x="3651489" y="2459615"/>
                  <a:pt x="3620849" y="2490261"/>
                  <a:pt x="3584069" y="2490261"/>
                </a:cubicBezTo>
                <a:close/>
                <a:moveTo>
                  <a:pt x="908031" y="2511858"/>
                </a:moveTo>
                <a:cubicBezTo>
                  <a:pt x="861582" y="2512487"/>
                  <a:pt x="823917" y="2474822"/>
                  <a:pt x="823917" y="2428372"/>
                </a:cubicBezTo>
                <a:cubicBezTo>
                  <a:pt x="823917" y="2381294"/>
                  <a:pt x="861582" y="2343629"/>
                  <a:pt x="907402" y="2344258"/>
                </a:cubicBezTo>
                <a:cubicBezTo>
                  <a:pt x="953852" y="2343629"/>
                  <a:pt x="991517" y="2381294"/>
                  <a:pt x="991517" y="2427743"/>
                </a:cubicBezTo>
                <a:cubicBezTo>
                  <a:pt x="992146" y="2473569"/>
                  <a:pt x="954481" y="2511858"/>
                  <a:pt x="908031" y="2511858"/>
                </a:cubicBezTo>
                <a:close/>
                <a:moveTo>
                  <a:pt x="2257925" y="2532041"/>
                </a:moveTo>
                <a:cubicBezTo>
                  <a:pt x="2198293" y="2532041"/>
                  <a:pt x="2149332" y="2483709"/>
                  <a:pt x="2149332" y="2424070"/>
                </a:cubicBezTo>
                <a:cubicBezTo>
                  <a:pt x="2149332" y="2363815"/>
                  <a:pt x="2197670" y="2314848"/>
                  <a:pt x="2257303" y="2315477"/>
                </a:cubicBezTo>
                <a:cubicBezTo>
                  <a:pt x="2316935" y="2315477"/>
                  <a:pt x="2365896" y="2363815"/>
                  <a:pt x="2365896" y="2423447"/>
                </a:cubicBezTo>
                <a:cubicBezTo>
                  <a:pt x="2365896" y="2483080"/>
                  <a:pt x="2317564" y="2532041"/>
                  <a:pt x="2257925" y="2532041"/>
                </a:cubicBezTo>
                <a:close/>
                <a:moveTo>
                  <a:pt x="2605089" y="2593836"/>
                </a:moveTo>
                <a:cubicBezTo>
                  <a:pt x="2551101" y="2594465"/>
                  <a:pt x="2506532" y="2550525"/>
                  <a:pt x="2506532" y="2495907"/>
                </a:cubicBezTo>
                <a:cubicBezTo>
                  <a:pt x="2505903" y="2441295"/>
                  <a:pt x="2549849" y="2396726"/>
                  <a:pt x="2603831" y="2397355"/>
                </a:cubicBezTo>
                <a:cubicBezTo>
                  <a:pt x="2658442" y="2396726"/>
                  <a:pt x="2702382" y="2440672"/>
                  <a:pt x="2703011" y="2495284"/>
                </a:cubicBezTo>
                <a:cubicBezTo>
                  <a:pt x="2703011" y="2549266"/>
                  <a:pt x="2659071" y="2593836"/>
                  <a:pt x="2605089" y="2593836"/>
                </a:cubicBezTo>
                <a:close/>
                <a:moveTo>
                  <a:pt x="1270771" y="2636852"/>
                </a:moveTo>
                <a:cubicBezTo>
                  <a:pt x="1192929" y="2636852"/>
                  <a:pt x="1130156" y="2574702"/>
                  <a:pt x="1129533" y="2496866"/>
                </a:cubicBezTo>
                <a:cubicBezTo>
                  <a:pt x="1128904" y="2419659"/>
                  <a:pt x="1191677" y="2356257"/>
                  <a:pt x="1269513" y="2355628"/>
                </a:cubicBezTo>
                <a:cubicBezTo>
                  <a:pt x="1347356" y="2355628"/>
                  <a:pt x="1410128" y="2417771"/>
                  <a:pt x="1410751" y="2495614"/>
                </a:cubicBezTo>
                <a:cubicBezTo>
                  <a:pt x="1410751" y="2573450"/>
                  <a:pt x="1348608" y="2636852"/>
                  <a:pt x="1270771" y="2636852"/>
                </a:cubicBezTo>
                <a:close/>
                <a:moveTo>
                  <a:pt x="277313" y="2646417"/>
                </a:moveTo>
                <a:cubicBezTo>
                  <a:pt x="221885" y="2646417"/>
                  <a:pt x="203348" y="2609490"/>
                  <a:pt x="203348" y="2572380"/>
                </a:cubicBezTo>
                <a:cubicBezTo>
                  <a:pt x="203348" y="2535454"/>
                  <a:pt x="221885" y="2498344"/>
                  <a:pt x="277313" y="2498344"/>
                </a:cubicBezTo>
                <a:cubicBezTo>
                  <a:pt x="295850" y="2498344"/>
                  <a:pt x="332740" y="2535454"/>
                  <a:pt x="332740" y="2572380"/>
                </a:cubicBezTo>
                <a:cubicBezTo>
                  <a:pt x="332740" y="2609490"/>
                  <a:pt x="314387" y="2646417"/>
                  <a:pt x="277313" y="2646417"/>
                </a:cubicBezTo>
                <a:close/>
                <a:moveTo>
                  <a:pt x="2947403" y="2651462"/>
                </a:moveTo>
                <a:cubicBezTo>
                  <a:pt x="2902213" y="2651462"/>
                  <a:pt x="2864549" y="2614433"/>
                  <a:pt x="2864549" y="2568607"/>
                </a:cubicBezTo>
                <a:cubicBezTo>
                  <a:pt x="2864549" y="2522788"/>
                  <a:pt x="2901584" y="2485124"/>
                  <a:pt x="2946780" y="2485124"/>
                </a:cubicBezTo>
                <a:cubicBezTo>
                  <a:pt x="2992599" y="2485124"/>
                  <a:pt x="3030263" y="2522159"/>
                  <a:pt x="3030263" y="2567978"/>
                </a:cubicBezTo>
                <a:cubicBezTo>
                  <a:pt x="3030263" y="2613803"/>
                  <a:pt x="2993228" y="2651462"/>
                  <a:pt x="2947403" y="2651462"/>
                </a:cubicBezTo>
                <a:close/>
                <a:moveTo>
                  <a:pt x="633913" y="2703910"/>
                </a:moveTo>
                <a:cubicBezTo>
                  <a:pt x="598135" y="2703910"/>
                  <a:pt x="568630" y="2674405"/>
                  <a:pt x="568630" y="2638626"/>
                </a:cubicBezTo>
                <a:cubicBezTo>
                  <a:pt x="568630" y="2602218"/>
                  <a:pt x="597506" y="2573342"/>
                  <a:pt x="633913" y="2573342"/>
                </a:cubicBezTo>
                <a:cubicBezTo>
                  <a:pt x="669692" y="2573342"/>
                  <a:pt x="699197" y="2602847"/>
                  <a:pt x="699197" y="2638626"/>
                </a:cubicBezTo>
                <a:cubicBezTo>
                  <a:pt x="699197" y="2674405"/>
                  <a:pt x="669692" y="2703910"/>
                  <a:pt x="633913" y="2703910"/>
                </a:cubicBezTo>
                <a:close/>
                <a:moveTo>
                  <a:pt x="3287637" y="2706134"/>
                </a:moveTo>
                <a:cubicBezTo>
                  <a:pt x="3252019" y="2706134"/>
                  <a:pt x="3222340" y="2677645"/>
                  <a:pt x="3222340" y="2642027"/>
                </a:cubicBezTo>
                <a:cubicBezTo>
                  <a:pt x="3222340" y="2605219"/>
                  <a:pt x="3250829" y="2576730"/>
                  <a:pt x="3286447" y="2576730"/>
                </a:cubicBezTo>
                <a:cubicBezTo>
                  <a:pt x="3322064" y="2576730"/>
                  <a:pt x="3351744" y="2605219"/>
                  <a:pt x="3351744" y="2640837"/>
                </a:cubicBezTo>
                <a:cubicBezTo>
                  <a:pt x="3351744" y="2676455"/>
                  <a:pt x="3323254" y="2706134"/>
                  <a:pt x="3287637" y="2706134"/>
                </a:cubicBezTo>
                <a:close/>
                <a:moveTo>
                  <a:pt x="1623513" y="2706144"/>
                </a:moveTo>
                <a:cubicBezTo>
                  <a:pt x="1546303" y="2706773"/>
                  <a:pt x="1483529" y="2644628"/>
                  <a:pt x="1483529" y="2567419"/>
                </a:cubicBezTo>
                <a:cubicBezTo>
                  <a:pt x="1482900" y="2490834"/>
                  <a:pt x="1545045" y="2428060"/>
                  <a:pt x="1622260" y="2427431"/>
                </a:cubicBezTo>
                <a:cubicBezTo>
                  <a:pt x="1699470" y="2427431"/>
                  <a:pt x="1762244" y="2488946"/>
                  <a:pt x="1762244" y="2566161"/>
                </a:cubicBezTo>
                <a:cubicBezTo>
                  <a:pt x="1762873" y="2643370"/>
                  <a:pt x="1700728" y="2706144"/>
                  <a:pt x="1623513" y="2706144"/>
                </a:cubicBezTo>
                <a:close/>
                <a:moveTo>
                  <a:pt x="1969815" y="2759158"/>
                </a:moveTo>
                <a:cubicBezTo>
                  <a:pt x="1903274" y="2759787"/>
                  <a:pt x="1848663" y="2705799"/>
                  <a:pt x="1848663" y="2639263"/>
                </a:cubicBezTo>
                <a:cubicBezTo>
                  <a:pt x="1848663" y="2572721"/>
                  <a:pt x="1902645" y="2518738"/>
                  <a:pt x="1968557" y="2518109"/>
                </a:cubicBezTo>
                <a:cubicBezTo>
                  <a:pt x="2035098" y="2517480"/>
                  <a:pt x="2089709" y="2571468"/>
                  <a:pt x="2089709" y="2638004"/>
                </a:cubicBezTo>
                <a:cubicBezTo>
                  <a:pt x="2090338" y="2704547"/>
                  <a:pt x="2036350" y="2759158"/>
                  <a:pt x="1969815" y="2759158"/>
                </a:cubicBezTo>
                <a:close/>
                <a:moveTo>
                  <a:pt x="3623650" y="2779468"/>
                </a:moveTo>
                <a:cubicBezTo>
                  <a:pt x="3587248" y="2779468"/>
                  <a:pt x="3558954" y="2751174"/>
                  <a:pt x="3558954" y="2714772"/>
                </a:cubicBezTo>
                <a:cubicBezTo>
                  <a:pt x="3558954" y="2678371"/>
                  <a:pt x="3587248" y="2650076"/>
                  <a:pt x="3623650" y="2650076"/>
                </a:cubicBezTo>
                <a:cubicBezTo>
                  <a:pt x="3660052" y="2650076"/>
                  <a:pt x="3688346" y="2678371"/>
                  <a:pt x="3688346" y="2714772"/>
                </a:cubicBezTo>
                <a:cubicBezTo>
                  <a:pt x="3688346" y="2751174"/>
                  <a:pt x="3660052" y="2779468"/>
                  <a:pt x="3623650" y="2779468"/>
                </a:cubicBezTo>
                <a:close/>
                <a:moveTo>
                  <a:pt x="2311272" y="2825045"/>
                </a:moveTo>
                <a:cubicBezTo>
                  <a:pt x="2248499" y="2825045"/>
                  <a:pt x="2197027" y="2774196"/>
                  <a:pt x="2197027" y="2711423"/>
                </a:cubicBezTo>
                <a:cubicBezTo>
                  <a:pt x="2197027" y="2648650"/>
                  <a:pt x="2247876" y="2597178"/>
                  <a:pt x="2310649" y="2597178"/>
                </a:cubicBezTo>
                <a:cubicBezTo>
                  <a:pt x="2373422" y="2597178"/>
                  <a:pt x="2424894" y="2648027"/>
                  <a:pt x="2424894" y="2710800"/>
                </a:cubicBezTo>
                <a:cubicBezTo>
                  <a:pt x="2424894" y="2773573"/>
                  <a:pt x="2374045" y="2825045"/>
                  <a:pt x="2311272" y="2825045"/>
                </a:cubicBezTo>
                <a:close/>
                <a:moveTo>
                  <a:pt x="988573" y="2825307"/>
                </a:moveTo>
                <a:cubicBezTo>
                  <a:pt x="923919" y="2825936"/>
                  <a:pt x="871818" y="2773835"/>
                  <a:pt x="871818" y="2709804"/>
                </a:cubicBezTo>
                <a:cubicBezTo>
                  <a:pt x="871189" y="2645779"/>
                  <a:pt x="923290" y="2593678"/>
                  <a:pt x="987321" y="2593049"/>
                </a:cubicBezTo>
                <a:cubicBezTo>
                  <a:pt x="1051975" y="2592420"/>
                  <a:pt x="1104076" y="2644521"/>
                  <a:pt x="1104076" y="2708552"/>
                </a:cubicBezTo>
                <a:cubicBezTo>
                  <a:pt x="1104705" y="2772577"/>
                  <a:pt x="1052604" y="2825307"/>
                  <a:pt x="988573" y="2825307"/>
                </a:cubicBezTo>
                <a:close/>
                <a:moveTo>
                  <a:pt x="0" y="2845772"/>
                </a:moveTo>
                <a:lnTo>
                  <a:pt x="0" y="2721356"/>
                </a:lnTo>
                <a:lnTo>
                  <a:pt x="23444" y="2717609"/>
                </a:lnTo>
                <a:cubicBezTo>
                  <a:pt x="48507" y="2721785"/>
                  <a:pt x="68498" y="2748532"/>
                  <a:pt x="68498" y="2775179"/>
                </a:cubicBezTo>
                <a:cubicBezTo>
                  <a:pt x="68498" y="2801959"/>
                  <a:pt x="48507" y="2828639"/>
                  <a:pt x="23444" y="2840306"/>
                </a:cubicBezTo>
                <a:close/>
                <a:moveTo>
                  <a:pt x="2649495" y="2891271"/>
                </a:moveTo>
                <a:cubicBezTo>
                  <a:pt x="2589863" y="2891900"/>
                  <a:pt x="2541526" y="2844191"/>
                  <a:pt x="2541526" y="2784557"/>
                </a:cubicBezTo>
                <a:cubicBezTo>
                  <a:pt x="2541526" y="2724924"/>
                  <a:pt x="2589234" y="2676585"/>
                  <a:pt x="2648237" y="2677214"/>
                </a:cubicBezTo>
                <a:cubicBezTo>
                  <a:pt x="2707869" y="2676585"/>
                  <a:pt x="2756206" y="2724924"/>
                  <a:pt x="2756206" y="2783928"/>
                </a:cubicBezTo>
                <a:cubicBezTo>
                  <a:pt x="2756206" y="2842939"/>
                  <a:pt x="2708498" y="2891271"/>
                  <a:pt x="2649495" y="2891271"/>
                </a:cubicBezTo>
                <a:close/>
                <a:moveTo>
                  <a:pt x="352573" y="2917466"/>
                </a:moveTo>
                <a:cubicBezTo>
                  <a:pt x="317276" y="2917466"/>
                  <a:pt x="287875" y="2890014"/>
                  <a:pt x="287875" y="2852775"/>
                </a:cubicBezTo>
                <a:cubicBezTo>
                  <a:pt x="287875" y="2817483"/>
                  <a:pt x="317276" y="2788085"/>
                  <a:pt x="350608" y="2786120"/>
                </a:cubicBezTo>
                <a:cubicBezTo>
                  <a:pt x="387870" y="2786120"/>
                  <a:pt x="417271" y="2815518"/>
                  <a:pt x="417271" y="2850810"/>
                </a:cubicBezTo>
                <a:cubicBezTo>
                  <a:pt x="417271" y="2888068"/>
                  <a:pt x="389835" y="2917466"/>
                  <a:pt x="352573" y="2917466"/>
                </a:cubicBezTo>
                <a:close/>
                <a:moveTo>
                  <a:pt x="1334437" y="2924768"/>
                </a:moveTo>
                <a:cubicBezTo>
                  <a:pt x="1254718" y="2925397"/>
                  <a:pt x="1190063" y="2861366"/>
                  <a:pt x="1190063" y="2781647"/>
                </a:cubicBezTo>
                <a:cubicBezTo>
                  <a:pt x="1189434" y="2701922"/>
                  <a:pt x="1254089" y="2637890"/>
                  <a:pt x="1333184" y="2637267"/>
                </a:cubicBezTo>
                <a:cubicBezTo>
                  <a:pt x="1412909" y="2636638"/>
                  <a:pt x="1477564" y="2700664"/>
                  <a:pt x="1477564" y="2780389"/>
                </a:cubicBezTo>
                <a:cubicBezTo>
                  <a:pt x="1478193" y="2860113"/>
                  <a:pt x="1414162" y="2924768"/>
                  <a:pt x="1334437" y="2924768"/>
                </a:cubicBezTo>
                <a:close/>
                <a:moveTo>
                  <a:pt x="2983970" y="2941403"/>
                </a:moveTo>
                <a:cubicBezTo>
                  <a:pt x="2938780" y="2941403"/>
                  <a:pt x="2901116" y="2904374"/>
                  <a:pt x="2901116" y="2858549"/>
                </a:cubicBezTo>
                <a:cubicBezTo>
                  <a:pt x="2901116" y="2812730"/>
                  <a:pt x="2937522" y="2775694"/>
                  <a:pt x="2983347" y="2775065"/>
                </a:cubicBezTo>
                <a:cubicBezTo>
                  <a:pt x="3029166" y="2775065"/>
                  <a:pt x="3066830" y="2812100"/>
                  <a:pt x="3066830" y="2857920"/>
                </a:cubicBezTo>
                <a:cubicBezTo>
                  <a:pt x="3066830" y="2903745"/>
                  <a:pt x="3029795" y="2941403"/>
                  <a:pt x="2983970" y="2941403"/>
                </a:cubicBezTo>
                <a:close/>
                <a:moveTo>
                  <a:pt x="697583" y="2988118"/>
                </a:moveTo>
                <a:cubicBezTo>
                  <a:pt x="662435" y="2988118"/>
                  <a:pt x="632883" y="2959366"/>
                  <a:pt x="632883" y="2923425"/>
                </a:cubicBezTo>
                <a:cubicBezTo>
                  <a:pt x="632883" y="2887475"/>
                  <a:pt x="661634" y="2857922"/>
                  <a:pt x="697583" y="2858723"/>
                </a:cubicBezTo>
                <a:cubicBezTo>
                  <a:pt x="733524" y="2858723"/>
                  <a:pt x="762275" y="2887475"/>
                  <a:pt x="762275" y="2923425"/>
                </a:cubicBezTo>
                <a:cubicBezTo>
                  <a:pt x="762275" y="2958566"/>
                  <a:pt x="733524" y="2988118"/>
                  <a:pt x="697583" y="2988118"/>
                </a:cubicBezTo>
                <a:close/>
                <a:moveTo>
                  <a:pt x="1674708" y="2993502"/>
                </a:moveTo>
                <a:cubicBezTo>
                  <a:pt x="1597498" y="2994131"/>
                  <a:pt x="1535347" y="2931986"/>
                  <a:pt x="1534724" y="2854771"/>
                </a:cubicBezTo>
                <a:cubicBezTo>
                  <a:pt x="1534095" y="2777562"/>
                  <a:pt x="1596240" y="2715417"/>
                  <a:pt x="1673455" y="2714787"/>
                </a:cubicBezTo>
                <a:cubicBezTo>
                  <a:pt x="1750665" y="2714158"/>
                  <a:pt x="1812816" y="2776303"/>
                  <a:pt x="1813439" y="2853519"/>
                </a:cubicBezTo>
                <a:cubicBezTo>
                  <a:pt x="1814068" y="2930728"/>
                  <a:pt x="1751923" y="2993502"/>
                  <a:pt x="1674708" y="2993502"/>
                </a:cubicBezTo>
                <a:close/>
                <a:moveTo>
                  <a:pt x="3316804" y="2997210"/>
                </a:moveTo>
                <a:cubicBezTo>
                  <a:pt x="3281043" y="2997210"/>
                  <a:pt x="3251597" y="2967765"/>
                  <a:pt x="3251597" y="2932006"/>
                </a:cubicBezTo>
                <a:cubicBezTo>
                  <a:pt x="3251597" y="2896246"/>
                  <a:pt x="3281043" y="2867855"/>
                  <a:pt x="3315750" y="2866801"/>
                </a:cubicBezTo>
                <a:cubicBezTo>
                  <a:pt x="3351512" y="2866801"/>
                  <a:pt x="3380958" y="2896246"/>
                  <a:pt x="3380958" y="2932006"/>
                </a:cubicBezTo>
                <a:cubicBezTo>
                  <a:pt x="3382012" y="2967765"/>
                  <a:pt x="3352566" y="2997210"/>
                  <a:pt x="3316804" y="2997210"/>
                </a:cubicBezTo>
                <a:close/>
                <a:moveTo>
                  <a:pt x="2010151" y="3054611"/>
                </a:moveTo>
                <a:cubicBezTo>
                  <a:pt x="1940474" y="3054611"/>
                  <a:pt x="1883351" y="2998111"/>
                  <a:pt x="1882722" y="2927806"/>
                </a:cubicBezTo>
                <a:cubicBezTo>
                  <a:pt x="1882722" y="2857500"/>
                  <a:pt x="1939216" y="2800377"/>
                  <a:pt x="2009528" y="2800377"/>
                </a:cubicBezTo>
                <a:cubicBezTo>
                  <a:pt x="2079833" y="2800377"/>
                  <a:pt x="2136956" y="2856871"/>
                  <a:pt x="2136956" y="2927183"/>
                </a:cubicBezTo>
                <a:cubicBezTo>
                  <a:pt x="2136956" y="2997488"/>
                  <a:pt x="2080456" y="3054611"/>
                  <a:pt x="2010151" y="3054611"/>
                </a:cubicBezTo>
                <a:close/>
                <a:moveTo>
                  <a:pt x="3646879" y="3070693"/>
                </a:moveTo>
                <a:cubicBezTo>
                  <a:pt x="3610477" y="3070693"/>
                  <a:pt x="3582183" y="3042399"/>
                  <a:pt x="3582183" y="3005997"/>
                </a:cubicBezTo>
                <a:cubicBezTo>
                  <a:pt x="3582183" y="2969596"/>
                  <a:pt x="3610477" y="2941301"/>
                  <a:pt x="3646879" y="2941301"/>
                </a:cubicBezTo>
                <a:cubicBezTo>
                  <a:pt x="3683281" y="2941301"/>
                  <a:pt x="3711575" y="2969596"/>
                  <a:pt x="3711575" y="3005997"/>
                </a:cubicBezTo>
                <a:cubicBezTo>
                  <a:pt x="3711575" y="3042399"/>
                  <a:pt x="3683281" y="3070693"/>
                  <a:pt x="3646879" y="3070693"/>
                </a:cubicBezTo>
                <a:close/>
                <a:moveTo>
                  <a:pt x="1035794" y="3104210"/>
                </a:moveTo>
                <a:cubicBezTo>
                  <a:pt x="976790" y="3104839"/>
                  <a:pt x="928452" y="3056500"/>
                  <a:pt x="928452" y="2997494"/>
                </a:cubicBezTo>
                <a:cubicBezTo>
                  <a:pt x="928452" y="2938489"/>
                  <a:pt x="976161" y="2890149"/>
                  <a:pt x="1034542" y="2890149"/>
                </a:cubicBezTo>
                <a:cubicBezTo>
                  <a:pt x="1094175" y="2889520"/>
                  <a:pt x="1142507" y="2937860"/>
                  <a:pt x="1142507" y="2996865"/>
                </a:cubicBezTo>
                <a:cubicBezTo>
                  <a:pt x="1143136" y="3055877"/>
                  <a:pt x="1094798" y="3104210"/>
                  <a:pt x="1035794" y="3104210"/>
                </a:cubicBezTo>
                <a:close/>
                <a:moveTo>
                  <a:pt x="2343103" y="3121058"/>
                </a:moveTo>
                <a:cubicBezTo>
                  <a:pt x="2277189" y="3121058"/>
                  <a:pt x="2223206" y="3067712"/>
                  <a:pt x="2223206" y="3001798"/>
                </a:cubicBezTo>
                <a:cubicBezTo>
                  <a:pt x="2223206" y="2935884"/>
                  <a:pt x="2276566" y="2882530"/>
                  <a:pt x="2342474" y="2881901"/>
                </a:cubicBezTo>
                <a:cubicBezTo>
                  <a:pt x="2408388" y="2881901"/>
                  <a:pt x="2462377" y="2935261"/>
                  <a:pt x="2462377" y="3001175"/>
                </a:cubicBezTo>
                <a:cubicBezTo>
                  <a:pt x="2462377" y="3067083"/>
                  <a:pt x="2409017" y="3121058"/>
                  <a:pt x="2343103" y="3121058"/>
                </a:cubicBezTo>
                <a:close/>
                <a:moveTo>
                  <a:pt x="72292" y="3142886"/>
                </a:moveTo>
                <a:cubicBezTo>
                  <a:pt x="43715" y="3142886"/>
                  <a:pt x="15139" y="3121454"/>
                  <a:pt x="2637" y="3094653"/>
                </a:cubicBezTo>
                <a:lnTo>
                  <a:pt x="0" y="3083381"/>
                </a:lnTo>
                <a:lnTo>
                  <a:pt x="0" y="3048404"/>
                </a:lnTo>
                <a:lnTo>
                  <a:pt x="2041" y="3038877"/>
                </a:lnTo>
                <a:cubicBezTo>
                  <a:pt x="12757" y="3012229"/>
                  <a:pt x="34190" y="2990783"/>
                  <a:pt x="34190" y="2990783"/>
                </a:cubicBezTo>
                <a:cubicBezTo>
                  <a:pt x="72292" y="2990783"/>
                  <a:pt x="110017" y="3028909"/>
                  <a:pt x="110017" y="3066658"/>
                </a:cubicBezTo>
                <a:cubicBezTo>
                  <a:pt x="148119" y="3104784"/>
                  <a:pt x="110017" y="3142886"/>
                  <a:pt x="72292" y="3142886"/>
                </a:cubicBezTo>
                <a:close/>
                <a:moveTo>
                  <a:pt x="2673484" y="3189399"/>
                </a:moveTo>
                <a:cubicBezTo>
                  <a:pt x="2610711" y="3189399"/>
                  <a:pt x="2559239" y="3138551"/>
                  <a:pt x="2559239" y="3075791"/>
                </a:cubicBezTo>
                <a:cubicBezTo>
                  <a:pt x="2558610" y="3013019"/>
                  <a:pt x="2610082" y="2961547"/>
                  <a:pt x="2672861" y="2961547"/>
                </a:cubicBezTo>
                <a:cubicBezTo>
                  <a:pt x="2735634" y="2961547"/>
                  <a:pt x="2786477" y="3012396"/>
                  <a:pt x="2787106" y="3075168"/>
                </a:cubicBezTo>
                <a:cubicBezTo>
                  <a:pt x="2787106" y="3137929"/>
                  <a:pt x="2736257" y="3189399"/>
                  <a:pt x="2673484" y="3189399"/>
                </a:cubicBezTo>
                <a:close/>
                <a:moveTo>
                  <a:pt x="395180" y="3204915"/>
                </a:moveTo>
                <a:cubicBezTo>
                  <a:pt x="361296" y="3204915"/>
                  <a:pt x="330469" y="3177181"/>
                  <a:pt x="330469" y="3140213"/>
                </a:cubicBezTo>
                <a:cubicBezTo>
                  <a:pt x="330469" y="3103257"/>
                  <a:pt x="361296" y="3075519"/>
                  <a:pt x="395180" y="3075519"/>
                </a:cubicBezTo>
                <a:cubicBezTo>
                  <a:pt x="432154" y="3075519"/>
                  <a:pt x="459892" y="3103257"/>
                  <a:pt x="459892" y="3140213"/>
                </a:cubicBezTo>
                <a:cubicBezTo>
                  <a:pt x="459892" y="3177181"/>
                  <a:pt x="432154" y="3204915"/>
                  <a:pt x="395180" y="3204915"/>
                </a:cubicBezTo>
                <a:close/>
                <a:moveTo>
                  <a:pt x="1369184" y="3216661"/>
                </a:moveTo>
                <a:cubicBezTo>
                  <a:pt x="1288839" y="3216661"/>
                  <a:pt x="1222928" y="3151377"/>
                  <a:pt x="1222928" y="3071054"/>
                </a:cubicBezTo>
                <a:cubicBezTo>
                  <a:pt x="1222928" y="2990708"/>
                  <a:pt x="1288210" y="2924797"/>
                  <a:pt x="1368555" y="2924797"/>
                </a:cubicBezTo>
                <a:cubicBezTo>
                  <a:pt x="1448906" y="2924797"/>
                  <a:pt x="1514811" y="2989450"/>
                  <a:pt x="1514811" y="3070425"/>
                </a:cubicBezTo>
                <a:cubicBezTo>
                  <a:pt x="1514811" y="3150753"/>
                  <a:pt x="1450159" y="3216661"/>
                  <a:pt x="1369184" y="3216661"/>
                </a:cubicBezTo>
                <a:close/>
                <a:moveTo>
                  <a:pt x="3001708" y="3240171"/>
                </a:moveTo>
                <a:cubicBezTo>
                  <a:pt x="2951489" y="3240171"/>
                  <a:pt x="2910689" y="3199994"/>
                  <a:pt x="2910689" y="3149775"/>
                </a:cubicBezTo>
                <a:cubicBezTo>
                  <a:pt x="2910689" y="3099563"/>
                  <a:pt x="2950866" y="3058763"/>
                  <a:pt x="3001079" y="3058763"/>
                </a:cubicBezTo>
                <a:cubicBezTo>
                  <a:pt x="3051298" y="3058763"/>
                  <a:pt x="3092104" y="3098940"/>
                  <a:pt x="3092104" y="3149152"/>
                </a:cubicBezTo>
                <a:cubicBezTo>
                  <a:pt x="3092104" y="3199365"/>
                  <a:pt x="3051927" y="3240171"/>
                  <a:pt x="3001708" y="3240171"/>
                </a:cubicBezTo>
                <a:close/>
                <a:moveTo>
                  <a:pt x="725348" y="3278863"/>
                </a:moveTo>
                <a:cubicBezTo>
                  <a:pt x="689399" y="3278863"/>
                  <a:pt x="659746" y="3250122"/>
                  <a:pt x="659746" y="3214185"/>
                </a:cubicBezTo>
                <a:cubicBezTo>
                  <a:pt x="659746" y="3178238"/>
                  <a:pt x="688498" y="3149489"/>
                  <a:pt x="724447" y="3149489"/>
                </a:cubicBezTo>
                <a:cubicBezTo>
                  <a:pt x="760387" y="3149489"/>
                  <a:pt x="790040" y="3178238"/>
                  <a:pt x="790040" y="3214185"/>
                </a:cubicBezTo>
                <a:cubicBezTo>
                  <a:pt x="790040" y="3249221"/>
                  <a:pt x="761288" y="3278863"/>
                  <a:pt x="725348" y="3278863"/>
                </a:cubicBezTo>
                <a:close/>
                <a:moveTo>
                  <a:pt x="3328550" y="3288358"/>
                </a:moveTo>
                <a:cubicBezTo>
                  <a:pt x="3292957" y="3288358"/>
                  <a:pt x="3263849" y="3259259"/>
                  <a:pt x="3263849" y="3223676"/>
                </a:cubicBezTo>
                <a:cubicBezTo>
                  <a:pt x="3263849" y="3188094"/>
                  <a:pt x="3292957" y="3158975"/>
                  <a:pt x="3328550" y="3158975"/>
                </a:cubicBezTo>
                <a:cubicBezTo>
                  <a:pt x="3364133" y="3158975"/>
                  <a:pt x="3393241" y="3188094"/>
                  <a:pt x="3393241" y="3223676"/>
                </a:cubicBezTo>
                <a:cubicBezTo>
                  <a:pt x="3393241" y="3259259"/>
                  <a:pt x="3364133" y="3288358"/>
                  <a:pt x="3328550" y="3288358"/>
                </a:cubicBezTo>
                <a:close/>
                <a:moveTo>
                  <a:pt x="2026923" y="3351864"/>
                </a:moveTo>
                <a:cubicBezTo>
                  <a:pt x="1954108" y="3351864"/>
                  <a:pt x="1894475" y="3292855"/>
                  <a:pt x="1893846" y="3219449"/>
                </a:cubicBezTo>
                <a:cubicBezTo>
                  <a:pt x="1893846" y="3146636"/>
                  <a:pt x="1952849" y="3087023"/>
                  <a:pt x="2026294" y="3086394"/>
                </a:cubicBezTo>
                <a:cubicBezTo>
                  <a:pt x="2099115" y="3086394"/>
                  <a:pt x="2159377" y="3145377"/>
                  <a:pt x="2159377" y="3218819"/>
                </a:cubicBezTo>
                <a:cubicBezTo>
                  <a:pt x="2159377" y="3292228"/>
                  <a:pt x="2100368" y="3351864"/>
                  <a:pt x="2026923" y="3351864"/>
                </a:cubicBezTo>
                <a:close/>
                <a:moveTo>
                  <a:pt x="3654191" y="3362788"/>
                </a:moveTo>
                <a:cubicBezTo>
                  <a:pt x="3617789" y="3362788"/>
                  <a:pt x="3589495" y="3334494"/>
                  <a:pt x="3589495" y="3298092"/>
                </a:cubicBezTo>
                <a:cubicBezTo>
                  <a:pt x="3589495" y="3265744"/>
                  <a:pt x="3617789" y="3233396"/>
                  <a:pt x="3654191" y="3233396"/>
                </a:cubicBezTo>
                <a:cubicBezTo>
                  <a:pt x="3690593" y="3233396"/>
                  <a:pt x="3718887" y="3261691"/>
                  <a:pt x="3718887" y="3298092"/>
                </a:cubicBezTo>
                <a:cubicBezTo>
                  <a:pt x="3718887" y="3334494"/>
                  <a:pt x="3690593" y="3362788"/>
                  <a:pt x="3654191" y="3362788"/>
                </a:cubicBezTo>
                <a:close/>
                <a:moveTo>
                  <a:pt x="1051281" y="3392217"/>
                </a:moveTo>
                <a:cubicBezTo>
                  <a:pt x="994159" y="3392843"/>
                  <a:pt x="947080" y="3346393"/>
                  <a:pt x="947080" y="3288654"/>
                </a:cubicBezTo>
                <a:cubicBezTo>
                  <a:pt x="947080" y="3230940"/>
                  <a:pt x="993530" y="3184495"/>
                  <a:pt x="1050652" y="3184495"/>
                </a:cubicBezTo>
                <a:cubicBezTo>
                  <a:pt x="1107780" y="3184495"/>
                  <a:pt x="1154859" y="3230318"/>
                  <a:pt x="1154859" y="3288026"/>
                </a:cubicBezTo>
                <a:cubicBezTo>
                  <a:pt x="1154859" y="3345148"/>
                  <a:pt x="1108403" y="3392217"/>
                  <a:pt x="1051281" y="3392217"/>
                </a:cubicBezTo>
                <a:close/>
                <a:moveTo>
                  <a:pt x="2353099" y="3417066"/>
                </a:moveTo>
                <a:cubicBezTo>
                  <a:pt x="2284675" y="3417066"/>
                  <a:pt x="2228804" y="3361827"/>
                  <a:pt x="2228804" y="3293408"/>
                </a:cubicBezTo>
                <a:cubicBezTo>
                  <a:pt x="2228804" y="3225018"/>
                  <a:pt x="2284046" y="3169149"/>
                  <a:pt x="2351841" y="3169149"/>
                </a:cubicBezTo>
                <a:cubicBezTo>
                  <a:pt x="2420265" y="3169149"/>
                  <a:pt x="2476130" y="3224388"/>
                  <a:pt x="2476130" y="3292781"/>
                </a:cubicBezTo>
                <a:cubicBezTo>
                  <a:pt x="2476759" y="3361204"/>
                  <a:pt x="2421517" y="3417066"/>
                  <a:pt x="2353099" y="3417066"/>
                </a:cubicBezTo>
                <a:close/>
                <a:moveTo>
                  <a:pt x="2677885" y="3484158"/>
                </a:moveTo>
                <a:cubicBezTo>
                  <a:pt x="2612600" y="3484158"/>
                  <a:pt x="2559868" y="3432063"/>
                  <a:pt x="2559868" y="3367413"/>
                </a:cubicBezTo>
                <a:cubicBezTo>
                  <a:pt x="2559239" y="3302131"/>
                  <a:pt x="2611970" y="3249427"/>
                  <a:pt x="2677255" y="3250056"/>
                </a:cubicBezTo>
                <a:cubicBezTo>
                  <a:pt x="2741911" y="3249427"/>
                  <a:pt x="2794643" y="3302131"/>
                  <a:pt x="2794643" y="3366783"/>
                </a:cubicBezTo>
                <a:cubicBezTo>
                  <a:pt x="2795272" y="3431439"/>
                  <a:pt x="2742541" y="3484158"/>
                  <a:pt x="2677885" y="3484158"/>
                </a:cubicBezTo>
                <a:close/>
                <a:moveTo>
                  <a:pt x="394316" y="3496489"/>
                </a:moveTo>
                <a:cubicBezTo>
                  <a:pt x="358356" y="3496489"/>
                  <a:pt x="329602" y="3467728"/>
                  <a:pt x="329602" y="3431820"/>
                </a:cubicBezTo>
                <a:cubicBezTo>
                  <a:pt x="329602" y="3395858"/>
                  <a:pt x="358356" y="3367113"/>
                  <a:pt x="394316" y="3367113"/>
                </a:cubicBezTo>
                <a:cubicBezTo>
                  <a:pt x="430240" y="3367113"/>
                  <a:pt x="458994" y="3395858"/>
                  <a:pt x="458994" y="3431820"/>
                </a:cubicBezTo>
                <a:cubicBezTo>
                  <a:pt x="458994" y="3467728"/>
                  <a:pt x="430240" y="3496489"/>
                  <a:pt x="394316" y="3496489"/>
                </a:cubicBezTo>
                <a:close/>
                <a:moveTo>
                  <a:pt x="1375639" y="3508269"/>
                </a:moveTo>
                <a:cubicBezTo>
                  <a:pt x="1295290" y="3508269"/>
                  <a:pt x="1229376" y="3442981"/>
                  <a:pt x="1229376" y="3362645"/>
                </a:cubicBezTo>
                <a:cubicBezTo>
                  <a:pt x="1228747" y="3281688"/>
                  <a:pt x="1294032" y="3216432"/>
                  <a:pt x="1374380" y="3216432"/>
                </a:cubicBezTo>
                <a:cubicBezTo>
                  <a:pt x="1455364" y="3216432"/>
                  <a:pt x="1520649" y="3281688"/>
                  <a:pt x="1521272" y="3362017"/>
                </a:cubicBezTo>
                <a:cubicBezTo>
                  <a:pt x="1521272" y="3442363"/>
                  <a:pt x="1455987" y="3507638"/>
                  <a:pt x="1375639" y="3508269"/>
                </a:cubicBezTo>
                <a:close/>
                <a:moveTo>
                  <a:pt x="3000847" y="3532223"/>
                </a:moveTo>
                <a:cubicBezTo>
                  <a:pt x="2950628" y="3532223"/>
                  <a:pt x="2909828" y="3492047"/>
                  <a:pt x="2909828" y="3441837"/>
                </a:cubicBezTo>
                <a:cubicBezTo>
                  <a:pt x="2909828" y="3391622"/>
                  <a:pt x="2950005" y="3350824"/>
                  <a:pt x="3000224" y="3350824"/>
                </a:cubicBezTo>
                <a:cubicBezTo>
                  <a:pt x="3050437" y="3350824"/>
                  <a:pt x="3091243" y="3390996"/>
                  <a:pt x="3091243" y="3441215"/>
                </a:cubicBezTo>
                <a:cubicBezTo>
                  <a:pt x="3091243" y="3491420"/>
                  <a:pt x="3051066" y="3532223"/>
                  <a:pt x="3000847" y="3532223"/>
                </a:cubicBezTo>
                <a:close/>
                <a:moveTo>
                  <a:pt x="714591" y="3570467"/>
                </a:moveTo>
                <a:cubicBezTo>
                  <a:pt x="678642" y="3570467"/>
                  <a:pt x="648989" y="3541716"/>
                  <a:pt x="648989" y="3505777"/>
                </a:cubicBezTo>
                <a:cubicBezTo>
                  <a:pt x="648989" y="3469831"/>
                  <a:pt x="678642" y="3441087"/>
                  <a:pt x="714591" y="3441087"/>
                </a:cubicBezTo>
                <a:cubicBezTo>
                  <a:pt x="749630" y="3441087"/>
                  <a:pt x="779283" y="3469831"/>
                  <a:pt x="779283" y="3505777"/>
                </a:cubicBezTo>
                <a:cubicBezTo>
                  <a:pt x="779283" y="3540817"/>
                  <a:pt x="750531" y="3570467"/>
                  <a:pt x="714591" y="3570467"/>
                </a:cubicBezTo>
                <a:close/>
                <a:moveTo>
                  <a:pt x="3322958" y="3580434"/>
                </a:moveTo>
                <a:cubicBezTo>
                  <a:pt x="3287376" y="3580434"/>
                  <a:pt x="3258257" y="3551325"/>
                  <a:pt x="3258257" y="3515742"/>
                </a:cubicBezTo>
                <a:cubicBezTo>
                  <a:pt x="3258257" y="3480151"/>
                  <a:pt x="3287376" y="3451046"/>
                  <a:pt x="3322958" y="3451046"/>
                </a:cubicBezTo>
                <a:cubicBezTo>
                  <a:pt x="3358541" y="3451046"/>
                  <a:pt x="3387649" y="3480151"/>
                  <a:pt x="3387649" y="3515742"/>
                </a:cubicBezTo>
                <a:cubicBezTo>
                  <a:pt x="3387649" y="3551325"/>
                  <a:pt x="3358541" y="3580434"/>
                  <a:pt x="3322958" y="3580434"/>
                </a:cubicBezTo>
                <a:close/>
                <a:moveTo>
                  <a:pt x="2020040" y="3643497"/>
                </a:moveTo>
                <a:cubicBezTo>
                  <a:pt x="1947225" y="3643497"/>
                  <a:pt x="1886963" y="3584489"/>
                  <a:pt x="1886963" y="3511048"/>
                </a:cubicBezTo>
                <a:cubicBezTo>
                  <a:pt x="1886334" y="3437616"/>
                  <a:pt x="1945967" y="3377990"/>
                  <a:pt x="2019411" y="3377990"/>
                </a:cubicBezTo>
                <a:cubicBezTo>
                  <a:pt x="2092226" y="3377990"/>
                  <a:pt x="2152488" y="3436988"/>
                  <a:pt x="2152488" y="3510419"/>
                </a:cubicBezTo>
                <a:cubicBezTo>
                  <a:pt x="2152488" y="3583859"/>
                  <a:pt x="2093485" y="3643497"/>
                  <a:pt x="2020040" y="3643497"/>
                </a:cubicBezTo>
                <a:close/>
                <a:moveTo>
                  <a:pt x="3644749" y="3654438"/>
                </a:moveTo>
                <a:cubicBezTo>
                  <a:pt x="3607780" y="3654438"/>
                  <a:pt x="3580030" y="3626735"/>
                  <a:pt x="3580030" y="3589766"/>
                </a:cubicBezTo>
                <a:cubicBezTo>
                  <a:pt x="3580030" y="3552796"/>
                  <a:pt x="3607780" y="3525047"/>
                  <a:pt x="3644749" y="3525047"/>
                </a:cubicBezTo>
                <a:cubicBezTo>
                  <a:pt x="3681718" y="3525047"/>
                  <a:pt x="3709422" y="3552796"/>
                  <a:pt x="3709422" y="3589766"/>
                </a:cubicBezTo>
                <a:cubicBezTo>
                  <a:pt x="3709422" y="3626735"/>
                  <a:pt x="3681718" y="3654438"/>
                  <a:pt x="3644749" y="3654438"/>
                </a:cubicBezTo>
                <a:close/>
                <a:moveTo>
                  <a:pt x="1034172" y="3687006"/>
                </a:moveTo>
                <a:cubicBezTo>
                  <a:pt x="974540" y="3687643"/>
                  <a:pt x="926203" y="3639302"/>
                  <a:pt x="926203" y="3580296"/>
                </a:cubicBezTo>
                <a:cubicBezTo>
                  <a:pt x="926203" y="3521294"/>
                  <a:pt x="973911" y="3472953"/>
                  <a:pt x="1033543" y="3472953"/>
                </a:cubicBezTo>
                <a:cubicBezTo>
                  <a:pt x="1092552" y="3472327"/>
                  <a:pt x="1140883" y="3520663"/>
                  <a:pt x="1140883" y="3579662"/>
                </a:cubicBezTo>
                <a:cubicBezTo>
                  <a:pt x="1141512" y="3638671"/>
                  <a:pt x="1093175" y="3687006"/>
                  <a:pt x="1034172" y="3687006"/>
                </a:cubicBezTo>
                <a:close/>
                <a:moveTo>
                  <a:pt x="32953" y="3711701"/>
                </a:moveTo>
                <a:cubicBezTo>
                  <a:pt x="24906" y="3711701"/>
                  <a:pt x="16839" y="3709670"/>
                  <a:pt x="9265" y="3706116"/>
                </a:cubicBezTo>
                <a:lnTo>
                  <a:pt x="0" y="3699536"/>
                </a:lnTo>
                <a:lnTo>
                  <a:pt x="0" y="3607217"/>
                </a:lnTo>
                <a:lnTo>
                  <a:pt x="9265" y="3601332"/>
                </a:lnTo>
                <a:cubicBezTo>
                  <a:pt x="16839" y="3596260"/>
                  <a:pt x="24906" y="3590167"/>
                  <a:pt x="32953" y="3582043"/>
                </a:cubicBezTo>
                <a:cubicBezTo>
                  <a:pt x="65462" y="3582043"/>
                  <a:pt x="97971" y="3614539"/>
                  <a:pt x="97971" y="3646713"/>
                </a:cubicBezTo>
                <a:cubicBezTo>
                  <a:pt x="97971" y="3679208"/>
                  <a:pt x="65462" y="3711701"/>
                  <a:pt x="32953" y="3711701"/>
                </a:cubicBezTo>
                <a:close/>
                <a:moveTo>
                  <a:pt x="2341049" y="3714268"/>
                </a:moveTo>
                <a:cubicBezTo>
                  <a:pt x="2269492" y="3714895"/>
                  <a:pt x="2211111" y="3657145"/>
                  <a:pt x="2211111" y="3585578"/>
                </a:cubicBezTo>
                <a:cubicBezTo>
                  <a:pt x="2211111" y="3514022"/>
                  <a:pt x="2268863" y="3455647"/>
                  <a:pt x="2339797" y="3455647"/>
                </a:cubicBezTo>
                <a:cubicBezTo>
                  <a:pt x="2411360" y="3455015"/>
                  <a:pt x="2469735" y="3512764"/>
                  <a:pt x="2469735" y="3584331"/>
                </a:cubicBezTo>
                <a:cubicBezTo>
                  <a:pt x="2470364" y="3655886"/>
                  <a:pt x="2412612" y="3714268"/>
                  <a:pt x="2341049" y="3714268"/>
                </a:cubicBezTo>
                <a:close/>
                <a:moveTo>
                  <a:pt x="2661441" y="3778326"/>
                </a:moveTo>
                <a:cubicBezTo>
                  <a:pt x="2595527" y="3778326"/>
                  <a:pt x="2541544" y="3724966"/>
                  <a:pt x="2541544" y="3659051"/>
                </a:cubicBezTo>
                <a:cubicBezTo>
                  <a:pt x="2540915" y="3593139"/>
                  <a:pt x="2594275" y="3539155"/>
                  <a:pt x="2660812" y="3539155"/>
                </a:cubicBezTo>
                <a:cubicBezTo>
                  <a:pt x="2726726" y="3539155"/>
                  <a:pt x="2780715" y="3592517"/>
                  <a:pt x="2780715" y="3658422"/>
                </a:cubicBezTo>
                <a:cubicBezTo>
                  <a:pt x="2780715" y="3724341"/>
                  <a:pt x="2727355" y="3778326"/>
                  <a:pt x="2661441" y="3778326"/>
                </a:cubicBezTo>
                <a:close/>
                <a:moveTo>
                  <a:pt x="351445" y="3785371"/>
                </a:moveTo>
                <a:cubicBezTo>
                  <a:pt x="314956" y="3785371"/>
                  <a:pt x="285086" y="3758828"/>
                  <a:pt x="285086" y="3722311"/>
                </a:cubicBezTo>
                <a:cubicBezTo>
                  <a:pt x="285086" y="3689147"/>
                  <a:pt x="314956" y="3659278"/>
                  <a:pt x="348119" y="3655949"/>
                </a:cubicBezTo>
                <a:cubicBezTo>
                  <a:pt x="384641" y="3655949"/>
                  <a:pt x="414511" y="3682495"/>
                  <a:pt x="414511" y="3718986"/>
                </a:cubicBezTo>
                <a:cubicBezTo>
                  <a:pt x="414511" y="3755505"/>
                  <a:pt x="387967" y="3785371"/>
                  <a:pt x="351445" y="3785371"/>
                </a:cubicBezTo>
                <a:close/>
                <a:moveTo>
                  <a:pt x="2981063" y="3821052"/>
                </a:moveTo>
                <a:cubicBezTo>
                  <a:pt x="2932103" y="3821052"/>
                  <a:pt x="2891927" y="3781502"/>
                  <a:pt x="2891927" y="3732534"/>
                </a:cubicBezTo>
                <a:cubicBezTo>
                  <a:pt x="2891927" y="3683572"/>
                  <a:pt x="2931474" y="3643394"/>
                  <a:pt x="2980433" y="3644024"/>
                </a:cubicBezTo>
                <a:cubicBezTo>
                  <a:pt x="3029399" y="3643394"/>
                  <a:pt x="3069569" y="3682943"/>
                  <a:pt x="3069569" y="3731912"/>
                </a:cubicBezTo>
                <a:cubicBezTo>
                  <a:pt x="3069569" y="3780871"/>
                  <a:pt x="3030022" y="3821052"/>
                  <a:pt x="2981063" y="3821052"/>
                </a:cubicBezTo>
                <a:close/>
                <a:moveTo>
                  <a:pt x="667240" y="3858914"/>
                </a:moveTo>
                <a:cubicBezTo>
                  <a:pt x="631347" y="3858914"/>
                  <a:pt x="602125" y="3830525"/>
                  <a:pt x="602125" y="3794628"/>
                </a:cubicBezTo>
                <a:cubicBezTo>
                  <a:pt x="601288" y="3759568"/>
                  <a:pt x="630511" y="3730356"/>
                  <a:pt x="666412" y="3729515"/>
                </a:cubicBezTo>
                <a:cubicBezTo>
                  <a:pt x="702304" y="3729515"/>
                  <a:pt x="731527" y="3757902"/>
                  <a:pt x="731527" y="3793801"/>
                </a:cubicBezTo>
                <a:cubicBezTo>
                  <a:pt x="731527" y="3829693"/>
                  <a:pt x="703141" y="3858914"/>
                  <a:pt x="667240" y="3858914"/>
                </a:cubicBezTo>
                <a:close/>
                <a:moveTo>
                  <a:pt x="3300526" y="3871463"/>
                </a:moveTo>
                <a:cubicBezTo>
                  <a:pt x="3264907" y="3871463"/>
                  <a:pt x="3235226" y="3842971"/>
                  <a:pt x="3235226" y="3807355"/>
                </a:cubicBezTo>
                <a:cubicBezTo>
                  <a:pt x="3235226" y="3770547"/>
                  <a:pt x="3264907" y="3742059"/>
                  <a:pt x="3299336" y="3742059"/>
                </a:cubicBezTo>
                <a:cubicBezTo>
                  <a:pt x="3334955" y="3742059"/>
                  <a:pt x="3364635" y="3770547"/>
                  <a:pt x="3364635" y="3806165"/>
                </a:cubicBezTo>
                <a:cubicBezTo>
                  <a:pt x="3365825" y="3841781"/>
                  <a:pt x="3336145" y="3871463"/>
                  <a:pt x="3300526" y="3871463"/>
                </a:cubicBezTo>
                <a:close/>
                <a:moveTo>
                  <a:pt x="1989072" y="3937534"/>
                </a:moveTo>
                <a:cubicBezTo>
                  <a:pt x="1914368" y="3937534"/>
                  <a:pt x="1852852" y="3877271"/>
                  <a:pt x="1852852" y="3801945"/>
                </a:cubicBezTo>
                <a:cubicBezTo>
                  <a:pt x="1852852" y="3726621"/>
                  <a:pt x="1913115" y="3665729"/>
                  <a:pt x="1987820" y="3665102"/>
                </a:cubicBezTo>
                <a:cubicBezTo>
                  <a:pt x="2063147" y="3665102"/>
                  <a:pt x="2124040" y="3725368"/>
                  <a:pt x="2124663" y="3800690"/>
                </a:cubicBezTo>
                <a:cubicBezTo>
                  <a:pt x="2124663" y="3876016"/>
                  <a:pt x="2064400" y="3937534"/>
                  <a:pt x="1989072" y="3937534"/>
                </a:cubicBezTo>
                <a:close/>
                <a:moveTo>
                  <a:pt x="3619348" y="3945237"/>
                </a:moveTo>
                <a:cubicBezTo>
                  <a:pt x="3582946" y="3945237"/>
                  <a:pt x="3554652" y="3916942"/>
                  <a:pt x="3554652" y="3880541"/>
                </a:cubicBezTo>
                <a:cubicBezTo>
                  <a:pt x="3554652" y="3844140"/>
                  <a:pt x="3582946" y="3815845"/>
                  <a:pt x="3619348" y="3815845"/>
                </a:cubicBezTo>
                <a:cubicBezTo>
                  <a:pt x="3655750" y="3815845"/>
                  <a:pt x="3684044" y="3844140"/>
                  <a:pt x="3684044" y="3880541"/>
                </a:cubicBezTo>
                <a:cubicBezTo>
                  <a:pt x="3684044" y="3916942"/>
                  <a:pt x="3655750" y="3945237"/>
                  <a:pt x="3619348" y="3945237"/>
                </a:cubicBezTo>
                <a:close/>
                <a:moveTo>
                  <a:pt x="983648" y="3983681"/>
                </a:moveTo>
                <a:cubicBezTo>
                  <a:pt x="919616" y="3984312"/>
                  <a:pt x="867515" y="3932212"/>
                  <a:pt x="867515" y="3868184"/>
                </a:cubicBezTo>
                <a:cubicBezTo>
                  <a:pt x="867515" y="3804156"/>
                  <a:pt x="918987" y="3752057"/>
                  <a:pt x="983019" y="3751429"/>
                </a:cubicBezTo>
                <a:cubicBezTo>
                  <a:pt x="1047044" y="3750801"/>
                  <a:pt x="1099775" y="3802900"/>
                  <a:pt x="1099775" y="3866931"/>
                </a:cubicBezTo>
                <a:cubicBezTo>
                  <a:pt x="1099775" y="3931582"/>
                  <a:pt x="1047674" y="3983681"/>
                  <a:pt x="983648" y="3983681"/>
                </a:cubicBezTo>
                <a:close/>
                <a:moveTo>
                  <a:pt x="2307502" y="4008599"/>
                </a:moveTo>
                <a:cubicBezTo>
                  <a:pt x="2233434" y="4009221"/>
                  <a:pt x="2173171" y="3949589"/>
                  <a:pt x="2173171" y="3875517"/>
                </a:cubicBezTo>
                <a:cubicBezTo>
                  <a:pt x="2172542" y="3801448"/>
                  <a:pt x="2232804" y="3741186"/>
                  <a:pt x="2306249" y="3741186"/>
                </a:cubicBezTo>
                <a:cubicBezTo>
                  <a:pt x="2380324" y="3740558"/>
                  <a:pt x="2440586" y="3800191"/>
                  <a:pt x="2440586" y="3874266"/>
                </a:cubicBezTo>
                <a:cubicBezTo>
                  <a:pt x="2441209" y="3948339"/>
                  <a:pt x="2381576" y="4008599"/>
                  <a:pt x="2307502" y="4008599"/>
                </a:cubicBezTo>
                <a:close/>
                <a:moveTo>
                  <a:pt x="269481" y="4070013"/>
                </a:moveTo>
                <a:cubicBezTo>
                  <a:pt x="216098" y="4070013"/>
                  <a:pt x="198245" y="4034475"/>
                  <a:pt x="198245" y="3998760"/>
                </a:cubicBezTo>
                <a:cubicBezTo>
                  <a:pt x="198245" y="3963220"/>
                  <a:pt x="216098" y="3927506"/>
                  <a:pt x="269481" y="3927506"/>
                </a:cubicBezTo>
                <a:cubicBezTo>
                  <a:pt x="305188" y="3927506"/>
                  <a:pt x="322864" y="3963220"/>
                  <a:pt x="322864" y="3998760"/>
                </a:cubicBezTo>
                <a:cubicBezTo>
                  <a:pt x="340718" y="4034475"/>
                  <a:pt x="305188" y="4070013"/>
                  <a:pt x="269481" y="4070013"/>
                </a:cubicBezTo>
                <a:close/>
                <a:moveTo>
                  <a:pt x="2624870" y="4071398"/>
                </a:moveTo>
                <a:cubicBezTo>
                  <a:pt x="2557073" y="4071398"/>
                  <a:pt x="2501830" y="4016783"/>
                  <a:pt x="2501830" y="3948989"/>
                </a:cubicBezTo>
                <a:cubicBezTo>
                  <a:pt x="2501830" y="3881191"/>
                  <a:pt x="2556444" y="3825947"/>
                  <a:pt x="2624241" y="3825947"/>
                </a:cubicBezTo>
                <a:cubicBezTo>
                  <a:pt x="2692038" y="3825947"/>
                  <a:pt x="2747281" y="3880564"/>
                  <a:pt x="2747281" y="3948360"/>
                </a:cubicBezTo>
                <a:cubicBezTo>
                  <a:pt x="2747281" y="4016153"/>
                  <a:pt x="2692667" y="4071398"/>
                  <a:pt x="2624870" y="4071398"/>
                </a:cubicBezTo>
                <a:close/>
                <a:moveTo>
                  <a:pt x="1301316" y="4091771"/>
                </a:moveTo>
                <a:cubicBezTo>
                  <a:pt x="1217828" y="4091771"/>
                  <a:pt x="1150034" y="4024607"/>
                  <a:pt x="1150034" y="3941739"/>
                </a:cubicBezTo>
                <a:cubicBezTo>
                  <a:pt x="1150034" y="3879600"/>
                  <a:pt x="1187814" y="3825927"/>
                  <a:pt x="1241926" y="3802712"/>
                </a:cubicBezTo>
                <a:lnTo>
                  <a:pt x="1297741" y="3791076"/>
                </a:lnTo>
                <a:lnTo>
                  <a:pt x="1295263" y="3790590"/>
                </a:lnTo>
                <a:cubicBezTo>
                  <a:pt x="1241947" y="3768316"/>
                  <a:pt x="1204167" y="3715588"/>
                  <a:pt x="1204167" y="3654382"/>
                </a:cubicBezTo>
                <a:cubicBezTo>
                  <a:pt x="1204167" y="3572777"/>
                  <a:pt x="1270078" y="3505615"/>
                  <a:pt x="1351683" y="3505615"/>
                </a:cubicBezTo>
                <a:cubicBezTo>
                  <a:pt x="1433281" y="3504984"/>
                  <a:pt x="1500451" y="3571519"/>
                  <a:pt x="1500451" y="3653123"/>
                </a:cubicBezTo>
                <a:cubicBezTo>
                  <a:pt x="1500923" y="3714802"/>
                  <a:pt x="1463611" y="3767652"/>
                  <a:pt x="1410499" y="3790219"/>
                </a:cubicBezTo>
                <a:lnTo>
                  <a:pt x="1355143" y="3801455"/>
                </a:lnTo>
                <a:lnTo>
                  <a:pt x="1359098" y="3802252"/>
                </a:lnTo>
                <a:cubicBezTo>
                  <a:pt x="1412976" y="3825023"/>
                  <a:pt x="1450874" y="3878345"/>
                  <a:pt x="1451346" y="3940489"/>
                </a:cubicBezTo>
                <a:cubicBezTo>
                  <a:pt x="1451346" y="4023975"/>
                  <a:pt x="1384181" y="4091771"/>
                  <a:pt x="1301316" y="4091771"/>
                </a:cubicBezTo>
                <a:close/>
                <a:moveTo>
                  <a:pt x="2942346" y="4111701"/>
                </a:moveTo>
                <a:cubicBezTo>
                  <a:pt x="2892753" y="4112332"/>
                  <a:pt x="2852574" y="4072153"/>
                  <a:pt x="2852574" y="4022561"/>
                </a:cubicBezTo>
                <a:cubicBezTo>
                  <a:pt x="2852574" y="3972969"/>
                  <a:pt x="2892753" y="3932792"/>
                  <a:pt x="2941716" y="3932792"/>
                </a:cubicBezTo>
                <a:cubicBezTo>
                  <a:pt x="2990680" y="3932161"/>
                  <a:pt x="3031488" y="3972340"/>
                  <a:pt x="3031488" y="4021932"/>
                </a:cubicBezTo>
                <a:cubicBezTo>
                  <a:pt x="3032111" y="4071524"/>
                  <a:pt x="2991938" y="4111701"/>
                  <a:pt x="2942346" y="4111701"/>
                </a:cubicBezTo>
                <a:close/>
                <a:moveTo>
                  <a:pt x="582729" y="4137895"/>
                </a:moveTo>
                <a:cubicBezTo>
                  <a:pt x="548224" y="4137895"/>
                  <a:pt x="518022" y="4109856"/>
                  <a:pt x="518022" y="4073191"/>
                </a:cubicBezTo>
                <a:cubicBezTo>
                  <a:pt x="518022" y="4036522"/>
                  <a:pt x="546062" y="4008481"/>
                  <a:pt x="582729" y="4008481"/>
                </a:cubicBezTo>
                <a:cubicBezTo>
                  <a:pt x="619395" y="4008481"/>
                  <a:pt x="647435" y="4038684"/>
                  <a:pt x="647435" y="4073191"/>
                </a:cubicBezTo>
                <a:cubicBezTo>
                  <a:pt x="647435" y="4109856"/>
                  <a:pt x="617233" y="4137895"/>
                  <a:pt x="582729" y="4137895"/>
                </a:cubicBezTo>
                <a:close/>
                <a:moveTo>
                  <a:pt x="3259720" y="4160741"/>
                </a:moveTo>
                <a:cubicBezTo>
                  <a:pt x="3224029" y="4160741"/>
                  <a:pt x="3195024" y="4131736"/>
                  <a:pt x="3195024" y="4096046"/>
                </a:cubicBezTo>
                <a:cubicBezTo>
                  <a:pt x="3195024" y="4060354"/>
                  <a:pt x="3224029" y="4031350"/>
                  <a:pt x="3259720" y="4031350"/>
                </a:cubicBezTo>
                <a:cubicBezTo>
                  <a:pt x="3295411" y="4031350"/>
                  <a:pt x="3324416" y="4060354"/>
                  <a:pt x="3324416" y="4096046"/>
                </a:cubicBezTo>
                <a:cubicBezTo>
                  <a:pt x="3324416" y="4131736"/>
                  <a:pt x="3295411" y="4160741"/>
                  <a:pt x="3259720" y="4160741"/>
                </a:cubicBezTo>
                <a:close/>
                <a:moveTo>
                  <a:pt x="901912" y="4212852"/>
                </a:moveTo>
                <a:cubicBezTo>
                  <a:pt x="866502" y="4212852"/>
                  <a:pt x="837216" y="4184247"/>
                  <a:pt x="837216" y="4148152"/>
                </a:cubicBezTo>
                <a:cubicBezTo>
                  <a:pt x="837216" y="4112738"/>
                  <a:pt x="865820" y="4083460"/>
                  <a:pt x="901229" y="4082776"/>
                </a:cubicBezTo>
                <a:cubicBezTo>
                  <a:pt x="937329" y="4082776"/>
                  <a:pt x="966615" y="4111381"/>
                  <a:pt x="966615" y="4147473"/>
                </a:cubicBezTo>
                <a:cubicBezTo>
                  <a:pt x="966615" y="4183571"/>
                  <a:pt x="938011" y="4212852"/>
                  <a:pt x="901912" y="4212852"/>
                </a:cubicBezTo>
                <a:close/>
                <a:moveTo>
                  <a:pt x="1934868" y="4226874"/>
                </a:moveTo>
                <a:cubicBezTo>
                  <a:pt x="1858283" y="4227503"/>
                  <a:pt x="1796139" y="4165985"/>
                  <a:pt x="1796139" y="4089399"/>
                </a:cubicBezTo>
                <a:cubicBezTo>
                  <a:pt x="1796139" y="4012812"/>
                  <a:pt x="1857660" y="3950666"/>
                  <a:pt x="1934239" y="3950039"/>
                </a:cubicBezTo>
                <a:cubicBezTo>
                  <a:pt x="2010824" y="3950039"/>
                  <a:pt x="2072345" y="4011560"/>
                  <a:pt x="2072968" y="4088141"/>
                </a:cubicBezTo>
                <a:cubicBezTo>
                  <a:pt x="2072968" y="4164728"/>
                  <a:pt x="2011453" y="4226874"/>
                  <a:pt x="1934868" y="4226874"/>
                </a:cubicBezTo>
                <a:close/>
                <a:moveTo>
                  <a:pt x="3577620" y="4234315"/>
                </a:moveTo>
                <a:cubicBezTo>
                  <a:pt x="3541218" y="4234315"/>
                  <a:pt x="3512924" y="4206020"/>
                  <a:pt x="3512924" y="4169618"/>
                </a:cubicBezTo>
                <a:cubicBezTo>
                  <a:pt x="3512924" y="4133217"/>
                  <a:pt x="3541218" y="4104922"/>
                  <a:pt x="3577620" y="4104922"/>
                </a:cubicBezTo>
                <a:cubicBezTo>
                  <a:pt x="3614022" y="4104922"/>
                  <a:pt x="3642316" y="4133217"/>
                  <a:pt x="3642316" y="4169618"/>
                </a:cubicBezTo>
                <a:cubicBezTo>
                  <a:pt x="3642316" y="4206020"/>
                  <a:pt x="3614022" y="4234315"/>
                  <a:pt x="3577620" y="4234315"/>
                </a:cubicBezTo>
                <a:close/>
                <a:moveTo>
                  <a:pt x="2252011" y="4295104"/>
                </a:moveTo>
                <a:cubicBezTo>
                  <a:pt x="2177935" y="4295104"/>
                  <a:pt x="2117672" y="4235461"/>
                  <a:pt x="2117672" y="4161391"/>
                </a:cubicBezTo>
                <a:cubicBezTo>
                  <a:pt x="2117672" y="4087315"/>
                  <a:pt x="2177306" y="4027679"/>
                  <a:pt x="2250752" y="4027679"/>
                </a:cubicBezTo>
                <a:cubicBezTo>
                  <a:pt x="2324828" y="4027054"/>
                  <a:pt x="2385091" y="4086687"/>
                  <a:pt x="2385091" y="4160762"/>
                </a:cubicBezTo>
                <a:cubicBezTo>
                  <a:pt x="2385720" y="4234840"/>
                  <a:pt x="2326086" y="4295104"/>
                  <a:pt x="2252011" y="4295104"/>
                </a:cubicBezTo>
                <a:close/>
                <a:moveTo>
                  <a:pt x="134905" y="4326202"/>
                </a:moveTo>
                <a:cubicBezTo>
                  <a:pt x="97179" y="4326202"/>
                  <a:pt x="70209" y="4299222"/>
                  <a:pt x="70209" y="4261484"/>
                </a:cubicBezTo>
                <a:cubicBezTo>
                  <a:pt x="70209" y="4223749"/>
                  <a:pt x="102584" y="4191367"/>
                  <a:pt x="134905" y="4196772"/>
                </a:cubicBezTo>
                <a:cubicBezTo>
                  <a:pt x="167280" y="4196772"/>
                  <a:pt x="199601" y="4223749"/>
                  <a:pt x="199601" y="4261484"/>
                </a:cubicBezTo>
                <a:cubicBezTo>
                  <a:pt x="199601" y="4299222"/>
                  <a:pt x="172631" y="4326202"/>
                  <a:pt x="134905" y="4326202"/>
                </a:cubicBezTo>
                <a:close/>
                <a:moveTo>
                  <a:pt x="2569045" y="4351519"/>
                </a:moveTo>
                <a:cubicBezTo>
                  <a:pt x="2504391" y="4352147"/>
                  <a:pt x="2452290" y="4300049"/>
                  <a:pt x="2452290" y="4236016"/>
                </a:cubicBezTo>
                <a:cubicBezTo>
                  <a:pt x="2452290" y="4171991"/>
                  <a:pt x="2503762" y="4119892"/>
                  <a:pt x="2567793" y="4119263"/>
                </a:cubicBezTo>
                <a:cubicBezTo>
                  <a:pt x="2632447" y="4118632"/>
                  <a:pt x="2684548" y="4170735"/>
                  <a:pt x="2684548" y="4234767"/>
                </a:cubicBezTo>
                <a:cubicBezTo>
                  <a:pt x="2685177" y="4299419"/>
                  <a:pt x="2633076" y="4351519"/>
                  <a:pt x="2569045" y="4351519"/>
                </a:cubicBezTo>
                <a:close/>
                <a:moveTo>
                  <a:pt x="1221305" y="4352597"/>
                </a:moveTo>
                <a:cubicBezTo>
                  <a:pt x="1149113" y="4353225"/>
                  <a:pt x="1090109" y="4294847"/>
                  <a:pt x="1090109" y="4222657"/>
                </a:cubicBezTo>
                <a:cubicBezTo>
                  <a:pt x="1089480" y="4151095"/>
                  <a:pt x="1147860" y="4092090"/>
                  <a:pt x="1220046" y="4091461"/>
                </a:cubicBezTo>
                <a:cubicBezTo>
                  <a:pt x="1292239" y="4090835"/>
                  <a:pt x="1351242" y="4149210"/>
                  <a:pt x="1351242" y="4221400"/>
                </a:cubicBezTo>
                <a:cubicBezTo>
                  <a:pt x="1351242" y="4293591"/>
                  <a:pt x="1293491" y="4352597"/>
                  <a:pt x="1221305" y="4352597"/>
                </a:cubicBezTo>
                <a:close/>
                <a:moveTo>
                  <a:pt x="2885557" y="4393807"/>
                </a:moveTo>
                <a:cubicBezTo>
                  <a:pt x="2838475" y="4393807"/>
                  <a:pt x="2800184" y="4356139"/>
                  <a:pt x="2800184" y="4309057"/>
                </a:cubicBezTo>
                <a:cubicBezTo>
                  <a:pt x="2800184" y="4261974"/>
                  <a:pt x="2838475" y="4223683"/>
                  <a:pt x="2884934" y="4223683"/>
                </a:cubicBezTo>
                <a:cubicBezTo>
                  <a:pt x="2932016" y="4223683"/>
                  <a:pt x="2970307" y="4261353"/>
                  <a:pt x="2970307" y="4308432"/>
                </a:cubicBezTo>
                <a:cubicBezTo>
                  <a:pt x="2970936" y="4355516"/>
                  <a:pt x="2932639" y="4393807"/>
                  <a:pt x="2885557" y="4393807"/>
                </a:cubicBezTo>
                <a:close/>
                <a:moveTo>
                  <a:pt x="463566" y="4404587"/>
                </a:moveTo>
                <a:cubicBezTo>
                  <a:pt x="427984" y="4404587"/>
                  <a:pt x="398865" y="4375482"/>
                  <a:pt x="398865" y="4339897"/>
                </a:cubicBezTo>
                <a:cubicBezTo>
                  <a:pt x="398865" y="4304316"/>
                  <a:pt x="427984" y="4275194"/>
                  <a:pt x="463566" y="4275194"/>
                </a:cubicBezTo>
                <a:cubicBezTo>
                  <a:pt x="499149" y="4275194"/>
                  <a:pt x="528257" y="4304316"/>
                  <a:pt x="528257" y="4339897"/>
                </a:cubicBezTo>
                <a:cubicBezTo>
                  <a:pt x="528257" y="4375482"/>
                  <a:pt x="499149" y="4404587"/>
                  <a:pt x="463566" y="4404587"/>
                </a:cubicBezTo>
                <a:close/>
                <a:moveTo>
                  <a:pt x="3202505" y="4447238"/>
                </a:moveTo>
                <a:cubicBezTo>
                  <a:pt x="3166814" y="4447238"/>
                  <a:pt x="3137809" y="4418233"/>
                  <a:pt x="3137809" y="4382541"/>
                </a:cubicBezTo>
                <a:cubicBezTo>
                  <a:pt x="3137809" y="4347966"/>
                  <a:pt x="3166814" y="4317845"/>
                  <a:pt x="3201387" y="4317845"/>
                </a:cubicBezTo>
                <a:cubicBezTo>
                  <a:pt x="3238196" y="4317845"/>
                  <a:pt x="3267201" y="4346850"/>
                  <a:pt x="3267201" y="4382541"/>
                </a:cubicBezTo>
                <a:cubicBezTo>
                  <a:pt x="3267201" y="4418233"/>
                  <a:pt x="3238196" y="4447238"/>
                  <a:pt x="3202505" y="4447238"/>
                </a:cubicBezTo>
                <a:close/>
                <a:moveTo>
                  <a:pt x="789734" y="4500275"/>
                </a:moveTo>
                <a:cubicBezTo>
                  <a:pt x="743914" y="4500275"/>
                  <a:pt x="706249" y="4463241"/>
                  <a:pt x="706249" y="4417418"/>
                </a:cubicBezTo>
                <a:cubicBezTo>
                  <a:pt x="705620" y="4371599"/>
                  <a:pt x="742656" y="4334565"/>
                  <a:pt x="789111" y="4333937"/>
                </a:cubicBezTo>
                <a:cubicBezTo>
                  <a:pt x="834930" y="4333937"/>
                  <a:pt x="872595" y="4370973"/>
                  <a:pt x="872595" y="4416792"/>
                </a:cubicBezTo>
                <a:cubicBezTo>
                  <a:pt x="872595" y="4462613"/>
                  <a:pt x="835560" y="4500275"/>
                  <a:pt x="789734" y="4500275"/>
                </a:cubicBezTo>
                <a:close/>
                <a:moveTo>
                  <a:pt x="3519114" y="4520419"/>
                </a:moveTo>
                <a:cubicBezTo>
                  <a:pt x="3483423" y="4520419"/>
                  <a:pt x="3454418" y="4491413"/>
                  <a:pt x="3454418" y="4455718"/>
                </a:cubicBezTo>
                <a:cubicBezTo>
                  <a:pt x="3454418" y="4420025"/>
                  <a:pt x="3483423" y="4389899"/>
                  <a:pt x="3519114" y="4391018"/>
                </a:cubicBezTo>
                <a:cubicBezTo>
                  <a:pt x="3554805" y="4391018"/>
                  <a:pt x="3583810" y="4420025"/>
                  <a:pt x="3583810" y="4455718"/>
                </a:cubicBezTo>
                <a:cubicBezTo>
                  <a:pt x="3583810" y="4491413"/>
                  <a:pt x="3554805" y="4520419"/>
                  <a:pt x="3519114" y="4520419"/>
                </a:cubicBezTo>
                <a:close/>
                <a:moveTo>
                  <a:pt x="0" y="4559202"/>
                </a:moveTo>
                <a:lnTo>
                  <a:pt x="0" y="4444276"/>
                </a:lnTo>
                <a:lnTo>
                  <a:pt x="16192" y="4454676"/>
                </a:lnTo>
                <a:cubicBezTo>
                  <a:pt x="28196" y="4466431"/>
                  <a:pt x="35547" y="4483085"/>
                  <a:pt x="35547" y="4501705"/>
                </a:cubicBezTo>
                <a:cubicBezTo>
                  <a:pt x="36529" y="4519342"/>
                  <a:pt x="29669" y="4535508"/>
                  <a:pt x="17910" y="4547264"/>
                </a:cubicBezTo>
                <a:close/>
                <a:moveTo>
                  <a:pt x="2175337" y="4584925"/>
                </a:moveTo>
                <a:cubicBezTo>
                  <a:pt x="2097494" y="4584925"/>
                  <a:pt x="2034092" y="4522151"/>
                  <a:pt x="2033469" y="4443687"/>
                </a:cubicBezTo>
                <a:cubicBezTo>
                  <a:pt x="2032840" y="4365849"/>
                  <a:pt x="2096242" y="4301820"/>
                  <a:pt x="2174708" y="4301820"/>
                </a:cubicBezTo>
                <a:cubicBezTo>
                  <a:pt x="2252545" y="4301820"/>
                  <a:pt x="2315947" y="4364592"/>
                  <a:pt x="2316576" y="4443056"/>
                </a:cubicBezTo>
                <a:cubicBezTo>
                  <a:pt x="2316576" y="4520893"/>
                  <a:pt x="2253803" y="4584925"/>
                  <a:pt x="2175337" y="4584925"/>
                </a:cubicBezTo>
                <a:close/>
                <a:moveTo>
                  <a:pt x="1113226" y="4638768"/>
                </a:moveTo>
                <a:cubicBezTo>
                  <a:pt x="1032881" y="4638768"/>
                  <a:pt x="966970" y="4574108"/>
                  <a:pt x="966970" y="4493127"/>
                </a:cubicBezTo>
                <a:cubicBezTo>
                  <a:pt x="966970" y="4412158"/>
                  <a:pt x="1031622" y="4346877"/>
                  <a:pt x="1112597" y="4346877"/>
                </a:cubicBezTo>
                <a:cubicBezTo>
                  <a:pt x="1192948" y="4346877"/>
                  <a:pt x="1258859" y="4411527"/>
                  <a:pt x="1258859" y="4492502"/>
                </a:cubicBezTo>
                <a:cubicBezTo>
                  <a:pt x="1258859" y="4572857"/>
                  <a:pt x="1193571" y="4638137"/>
                  <a:pt x="1113226" y="4638768"/>
                </a:cubicBezTo>
                <a:close/>
                <a:moveTo>
                  <a:pt x="2493340" y="4642500"/>
                </a:moveTo>
                <a:cubicBezTo>
                  <a:pt x="2424293" y="4643130"/>
                  <a:pt x="2367794" y="4587267"/>
                  <a:pt x="2367794" y="4518213"/>
                </a:cubicBezTo>
                <a:cubicBezTo>
                  <a:pt x="2367794" y="4449790"/>
                  <a:pt x="2423035" y="4393297"/>
                  <a:pt x="2492087" y="4392669"/>
                </a:cubicBezTo>
                <a:cubicBezTo>
                  <a:pt x="2561134" y="4392038"/>
                  <a:pt x="2617633" y="4447909"/>
                  <a:pt x="2617633" y="4516956"/>
                </a:cubicBezTo>
                <a:cubicBezTo>
                  <a:pt x="2618256" y="4586008"/>
                  <a:pt x="2562392" y="4642500"/>
                  <a:pt x="2493340" y="4642500"/>
                </a:cubicBezTo>
                <a:close/>
                <a:moveTo>
                  <a:pt x="311808" y="4653247"/>
                </a:moveTo>
                <a:cubicBezTo>
                  <a:pt x="275658" y="4653247"/>
                  <a:pt x="246482" y="4624073"/>
                  <a:pt x="246482" y="4588549"/>
                </a:cubicBezTo>
                <a:cubicBezTo>
                  <a:pt x="246482" y="4552401"/>
                  <a:pt x="275022" y="4523220"/>
                  <a:pt x="311808" y="4523857"/>
                </a:cubicBezTo>
                <a:cubicBezTo>
                  <a:pt x="347329" y="4523857"/>
                  <a:pt x="376504" y="4553032"/>
                  <a:pt x="376504" y="4588549"/>
                </a:cubicBezTo>
                <a:cubicBezTo>
                  <a:pt x="376504" y="4624073"/>
                  <a:pt x="347329" y="4653247"/>
                  <a:pt x="311808" y="4653247"/>
                </a:cubicBezTo>
                <a:close/>
                <a:moveTo>
                  <a:pt x="2810807" y="4688467"/>
                </a:moveTo>
                <a:cubicBezTo>
                  <a:pt x="2756819" y="4689097"/>
                  <a:pt x="2712880" y="4645149"/>
                  <a:pt x="2712880" y="4591796"/>
                </a:cubicBezTo>
                <a:cubicBezTo>
                  <a:pt x="2712880" y="4537806"/>
                  <a:pt x="2756190" y="4494495"/>
                  <a:pt x="2809549" y="4493865"/>
                </a:cubicBezTo>
                <a:cubicBezTo>
                  <a:pt x="2863531" y="4493237"/>
                  <a:pt x="2907476" y="4536555"/>
                  <a:pt x="2907476" y="4590537"/>
                </a:cubicBezTo>
                <a:cubicBezTo>
                  <a:pt x="2908099" y="4644526"/>
                  <a:pt x="2864789" y="4688467"/>
                  <a:pt x="2810807" y="4688467"/>
                </a:cubicBezTo>
                <a:close/>
                <a:moveTo>
                  <a:pt x="3128182" y="4731178"/>
                </a:moveTo>
                <a:cubicBezTo>
                  <a:pt x="3091774" y="4731807"/>
                  <a:pt x="3061639" y="4701678"/>
                  <a:pt x="3061639" y="4665269"/>
                </a:cubicBezTo>
                <a:cubicBezTo>
                  <a:pt x="3061639" y="4628858"/>
                  <a:pt x="3091145" y="4598723"/>
                  <a:pt x="3127553" y="4598723"/>
                </a:cubicBezTo>
                <a:cubicBezTo>
                  <a:pt x="3163961" y="4598723"/>
                  <a:pt x="3194090" y="4628229"/>
                  <a:pt x="3194090" y="4664640"/>
                </a:cubicBezTo>
                <a:cubicBezTo>
                  <a:pt x="3194090" y="4701048"/>
                  <a:pt x="3164591" y="4731178"/>
                  <a:pt x="3128182" y="4731178"/>
                </a:cubicBezTo>
                <a:close/>
                <a:moveTo>
                  <a:pt x="647351" y="4776926"/>
                </a:moveTo>
                <a:cubicBezTo>
                  <a:pt x="589598" y="4776926"/>
                  <a:pt x="541889" y="4729843"/>
                  <a:pt x="541889" y="4672094"/>
                </a:cubicBezTo>
                <a:cubicBezTo>
                  <a:pt x="541889" y="4613715"/>
                  <a:pt x="588969" y="4566636"/>
                  <a:pt x="646721" y="4566636"/>
                </a:cubicBezTo>
                <a:cubicBezTo>
                  <a:pt x="704474" y="4566636"/>
                  <a:pt x="752183" y="4613715"/>
                  <a:pt x="752183" y="4671464"/>
                </a:cubicBezTo>
                <a:cubicBezTo>
                  <a:pt x="752183" y="4729216"/>
                  <a:pt x="705726" y="4776926"/>
                  <a:pt x="647351" y="4776926"/>
                </a:cubicBezTo>
                <a:close/>
                <a:moveTo>
                  <a:pt x="3445555" y="4803030"/>
                </a:moveTo>
                <a:cubicBezTo>
                  <a:pt x="3410266" y="4803030"/>
                  <a:pt x="3380859" y="4773622"/>
                  <a:pt x="3380859" y="4738319"/>
                </a:cubicBezTo>
                <a:cubicBezTo>
                  <a:pt x="3380859" y="4703030"/>
                  <a:pt x="3408792" y="4673622"/>
                  <a:pt x="3445555" y="4673622"/>
                </a:cubicBezTo>
                <a:cubicBezTo>
                  <a:pt x="3480858" y="4673622"/>
                  <a:pt x="3510266" y="4703030"/>
                  <a:pt x="3510266" y="4738319"/>
                </a:cubicBezTo>
                <a:cubicBezTo>
                  <a:pt x="3510266" y="4773622"/>
                  <a:pt x="3480858" y="4803030"/>
                  <a:pt x="3445555" y="4803030"/>
                </a:cubicBezTo>
                <a:close/>
                <a:moveTo>
                  <a:pt x="2078214" y="4859519"/>
                </a:moveTo>
                <a:cubicBezTo>
                  <a:pt x="2000377" y="4859519"/>
                  <a:pt x="1937603" y="4796748"/>
                  <a:pt x="1936974" y="4719531"/>
                </a:cubicBezTo>
                <a:cubicBezTo>
                  <a:pt x="1936974" y="4642323"/>
                  <a:pt x="1999118" y="4578919"/>
                  <a:pt x="2076962" y="4578292"/>
                </a:cubicBezTo>
                <a:cubicBezTo>
                  <a:pt x="2154800" y="4578292"/>
                  <a:pt x="2218202" y="4640437"/>
                  <a:pt x="2218202" y="4718279"/>
                </a:cubicBezTo>
                <a:cubicBezTo>
                  <a:pt x="2218202" y="4796115"/>
                  <a:pt x="2155429" y="4858890"/>
                  <a:pt x="2078214" y="4859519"/>
                </a:cubicBezTo>
                <a:close/>
                <a:moveTo>
                  <a:pt x="129027" y="4881022"/>
                </a:moveTo>
                <a:cubicBezTo>
                  <a:pt x="92967" y="4881022"/>
                  <a:pt x="63980" y="4852743"/>
                  <a:pt x="63980" y="4816687"/>
                </a:cubicBezTo>
                <a:cubicBezTo>
                  <a:pt x="63271" y="4780626"/>
                  <a:pt x="92258" y="4751635"/>
                  <a:pt x="128318" y="4751635"/>
                </a:cubicBezTo>
                <a:cubicBezTo>
                  <a:pt x="164378" y="4750931"/>
                  <a:pt x="193365" y="4779915"/>
                  <a:pt x="193365" y="4815977"/>
                </a:cubicBezTo>
                <a:cubicBezTo>
                  <a:pt x="193365" y="4852033"/>
                  <a:pt x="164378" y="4881022"/>
                  <a:pt x="129027" y="4881022"/>
                </a:cubicBezTo>
                <a:close/>
                <a:moveTo>
                  <a:pt x="979540" y="4898167"/>
                </a:moveTo>
                <a:cubicBezTo>
                  <a:pt x="898564" y="4898167"/>
                  <a:pt x="832652" y="4832877"/>
                  <a:pt x="832652" y="4752532"/>
                </a:cubicBezTo>
                <a:cubicBezTo>
                  <a:pt x="832652" y="4671561"/>
                  <a:pt x="897306" y="4606278"/>
                  <a:pt x="978911" y="4606278"/>
                </a:cubicBezTo>
                <a:cubicBezTo>
                  <a:pt x="1059257" y="4606278"/>
                  <a:pt x="1125169" y="4670929"/>
                  <a:pt x="1125169" y="4751905"/>
                </a:cubicBezTo>
                <a:cubicBezTo>
                  <a:pt x="1125169" y="4832257"/>
                  <a:pt x="1060515" y="4897538"/>
                  <a:pt x="979540" y="4898167"/>
                </a:cubicBezTo>
                <a:close/>
                <a:moveTo>
                  <a:pt x="2398269" y="4917831"/>
                </a:moveTo>
                <a:cubicBezTo>
                  <a:pt x="2329215" y="4917831"/>
                  <a:pt x="2272721" y="4861958"/>
                  <a:pt x="2272721" y="4792906"/>
                </a:cubicBezTo>
                <a:cubicBezTo>
                  <a:pt x="2272721" y="4723858"/>
                  <a:pt x="2327963" y="4667356"/>
                  <a:pt x="2397016" y="4667987"/>
                </a:cubicBezTo>
                <a:cubicBezTo>
                  <a:pt x="2466064" y="4667356"/>
                  <a:pt x="2522564" y="4723227"/>
                  <a:pt x="2522564" y="4792277"/>
                </a:cubicBezTo>
                <a:cubicBezTo>
                  <a:pt x="2523187" y="4861331"/>
                  <a:pt x="2467322" y="4917831"/>
                  <a:pt x="2398269" y="4917831"/>
                </a:cubicBezTo>
                <a:close/>
                <a:moveTo>
                  <a:pt x="2717263" y="4933051"/>
                </a:moveTo>
                <a:cubicBezTo>
                  <a:pt x="2681484" y="4933051"/>
                  <a:pt x="2651979" y="4903547"/>
                  <a:pt x="2651979" y="4867765"/>
                </a:cubicBezTo>
                <a:cubicBezTo>
                  <a:pt x="2651979" y="4831986"/>
                  <a:pt x="2680855" y="4802481"/>
                  <a:pt x="2717263" y="4802481"/>
                </a:cubicBezTo>
                <a:cubicBezTo>
                  <a:pt x="2753041" y="4802481"/>
                  <a:pt x="2782546" y="4831986"/>
                  <a:pt x="2782546" y="4867765"/>
                </a:cubicBezTo>
                <a:cubicBezTo>
                  <a:pt x="2782546" y="4903547"/>
                  <a:pt x="2753041" y="4933051"/>
                  <a:pt x="2717263" y="4933051"/>
                </a:cubicBezTo>
                <a:close/>
                <a:moveTo>
                  <a:pt x="3036454" y="5006903"/>
                </a:moveTo>
                <a:cubicBezTo>
                  <a:pt x="3000763" y="5006903"/>
                  <a:pt x="2971758" y="4977897"/>
                  <a:pt x="2971758" y="4942206"/>
                </a:cubicBezTo>
                <a:cubicBezTo>
                  <a:pt x="2971758" y="4906515"/>
                  <a:pt x="3000763" y="4877509"/>
                  <a:pt x="3036454" y="4877509"/>
                </a:cubicBezTo>
                <a:cubicBezTo>
                  <a:pt x="3072145" y="4877509"/>
                  <a:pt x="3101150" y="4906515"/>
                  <a:pt x="3101150" y="4942206"/>
                </a:cubicBezTo>
                <a:cubicBezTo>
                  <a:pt x="3101150" y="4977897"/>
                  <a:pt x="3072145" y="5006903"/>
                  <a:pt x="3036454" y="5006903"/>
                </a:cubicBezTo>
                <a:close/>
                <a:moveTo>
                  <a:pt x="477852" y="5009977"/>
                </a:moveTo>
                <a:cubicBezTo>
                  <a:pt x="421988" y="5009977"/>
                  <a:pt x="376790" y="4965408"/>
                  <a:pt x="376790" y="4909537"/>
                </a:cubicBezTo>
                <a:cubicBezTo>
                  <a:pt x="376161" y="4853680"/>
                  <a:pt x="421359" y="4808481"/>
                  <a:pt x="477229" y="4808481"/>
                </a:cubicBezTo>
                <a:cubicBezTo>
                  <a:pt x="533093" y="4808481"/>
                  <a:pt x="578291" y="4853680"/>
                  <a:pt x="578291" y="4908915"/>
                </a:cubicBezTo>
                <a:cubicBezTo>
                  <a:pt x="578291" y="4964778"/>
                  <a:pt x="533093" y="5009977"/>
                  <a:pt x="477852" y="5009977"/>
                </a:cubicBezTo>
                <a:close/>
                <a:moveTo>
                  <a:pt x="3355644" y="5080943"/>
                </a:moveTo>
                <a:cubicBezTo>
                  <a:pt x="3319094" y="5080943"/>
                  <a:pt x="3290948" y="5052797"/>
                  <a:pt x="3290948" y="5016218"/>
                </a:cubicBezTo>
                <a:cubicBezTo>
                  <a:pt x="3290948" y="4979667"/>
                  <a:pt x="3321886" y="4951522"/>
                  <a:pt x="3355644" y="4951522"/>
                </a:cubicBezTo>
                <a:cubicBezTo>
                  <a:pt x="3392222" y="4951522"/>
                  <a:pt x="3420368" y="4979667"/>
                  <a:pt x="3420368" y="5016218"/>
                </a:cubicBezTo>
                <a:cubicBezTo>
                  <a:pt x="3420368" y="5052797"/>
                  <a:pt x="3389430" y="5080943"/>
                  <a:pt x="3355644" y="5080943"/>
                </a:cubicBezTo>
                <a:close/>
                <a:moveTo>
                  <a:pt x="1960248" y="5110963"/>
                </a:moveTo>
                <a:cubicBezTo>
                  <a:pt x="1891202" y="5111593"/>
                  <a:pt x="1834703" y="5055728"/>
                  <a:pt x="1834703" y="4986675"/>
                </a:cubicBezTo>
                <a:cubicBezTo>
                  <a:pt x="1834703" y="4917621"/>
                  <a:pt x="1890573" y="4861124"/>
                  <a:pt x="1959619" y="4861124"/>
                </a:cubicBezTo>
                <a:cubicBezTo>
                  <a:pt x="2028671" y="4860495"/>
                  <a:pt x="2085164" y="4916369"/>
                  <a:pt x="2085164" y="4985415"/>
                </a:cubicBezTo>
                <a:cubicBezTo>
                  <a:pt x="2085164" y="5054468"/>
                  <a:pt x="2029300" y="5110963"/>
                  <a:pt x="1960248" y="5110963"/>
                </a:cubicBezTo>
                <a:close/>
                <a:moveTo>
                  <a:pt x="819946" y="5130916"/>
                </a:moveTo>
                <a:cubicBezTo>
                  <a:pt x="745871" y="5131539"/>
                  <a:pt x="685609" y="5071904"/>
                  <a:pt x="685609" y="4997831"/>
                </a:cubicBezTo>
                <a:cubicBezTo>
                  <a:pt x="685609" y="4923762"/>
                  <a:pt x="745242" y="4863499"/>
                  <a:pt x="818687" y="4863499"/>
                </a:cubicBezTo>
                <a:cubicBezTo>
                  <a:pt x="892762" y="4862868"/>
                  <a:pt x="952395" y="4922503"/>
                  <a:pt x="953024" y="4996578"/>
                </a:cubicBezTo>
                <a:cubicBezTo>
                  <a:pt x="953653" y="5070653"/>
                  <a:pt x="894014" y="5130916"/>
                  <a:pt x="819946" y="5130916"/>
                </a:cubicBezTo>
                <a:close/>
                <a:moveTo>
                  <a:pt x="2284172" y="5161907"/>
                </a:moveTo>
                <a:cubicBezTo>
                  <a:pt x="2228932" y="5161907"/>
                  <a:pt x="2184363" y="5117967"/>
                  <a:pt x="2184363" y="5062725"/>
                </a:cubicBezTo>
                <a:cubicBezTo>
                  <a:pt x="2183734" y="5008115"/>
                  <a:pt x="2228302" y="4963545"/>
                  <a:pt x="2283543" y="4962916"/>
                </a:cubicBezTo>
                <a:cubicBezTo>
                  <a:pt x="2338783" y="4962916"/>
                  <a:pt x="2383351" y="5006856"/>
                  <a:pt x="2383351" y="5062097"/>
                </a:cubicBezTo>
                <a:cubicBezTo>
                  <a:pt x="2383351" y="5116708"/>
                  <a:pt x="2338783" y="5161907"/>
                  <a:pt x="2284172" y="5161907"/>
                </a:cubicBezTo>
                <a:close/>
                <a:moveTo>
                  <a:pt x="2606705" y="5203204"/>
                </a:moveTo>
                <a:cubicBezTo>
                  <a:pt x="2570927" y="5203204"/>
                  <a:pt x="2541422" y="5173698"/>
                  <a:pt x="2541422" y="5137920"/>
                </a:cubicBezTo>
                <a:cubicBezTo>
                  <a:pt x="2541422" y="5102140"/>
                  <a:pt x="2570298" y="5072634"/>
                  <a:pt x="2606705" y="5072634"/>
                </a:cubicBezTo>
                <a:cubicBezTo>
                  <a:pt x="2642484" y="5072634"/>
                  <a:pt x="2671989" y="5102140"/>
                  <a:pt x="2671989" y="5137920"/>
                </a:cubicBezTo>
                <a:cubicBezTo>
                  <a:pt x="2671989" y="5173698"/>
                  <a:pt x="2642484" y="5203204"/>
                  <a:pt x="2606705" y="5203204"/>
                </a:cubicBezTo>
                <a:close/>
                <a:moveTo>
                  <a:pt x="282554" y="5227222"/>
                </a:moveTo>
                <a:cubicBezTo>
                  <a:pt x="226690" y="5227222"/>
                  <a:pt x="181492" y="5182653"/>
                  <a:pt x="181492" y="5126781"/>
                </a:cubicBezTo>
                <a:cubicBezTo>
                  <a:pt x="180863" y="5071546"/>
                  <a:pt x="226061" y="5026347"/>
                  <a:pt x="281931" y="5025719"/>
                </a:cubicBezTo>
                <a:cubicBezTo>
                  <a:pt x="337795" y="5025719"/>
                  <a:pt x="382993" y="5070916"/>
                  <a:pt x="382993" y="5126157"/>
                </a:cubicBezTo>
                <a:cubicBezTo>
                  <a:pt x="382993" y="5182022"/>
                  <a:pt x="337795" y="5227222"/>
                  <a:pt x="282554" y="5227222"/>
                </a:cubicBezTo>
                <a:close/>
                <a:moveTo>
                  <a:pt x="2928920" y="5278373"/>
                </a:moveTo>
                <a:cubicBezTo>
                  <a:pt x="2894415" y="5278373"/>
                  <a:pt x="2864213" y="5250333"/>
                  <a:pt x="2864213" y="5213666"/>
                </a:cubicBezTo>
                <a:cubicBezTo>
                  <a:pt x="2864213" y="5179162"/>
                  <a:pt x="2894415" y="5148959"/>
                  <a:pt x="2928920" y="5148959"/>
                </a:cubicBezTo>
                <a:cubicBezTo>
                  <a:pt x="2965586" y="5148959"/>
                  <a:pt x="2993626" y="5176999"/>
                  <a:pt x="2993626" y="5213666"/>
                </a:cubicBezTo>
                <a:cubicBezTo>
                  <a:pt x="2993626" y="5250333"/>
                  <a:pt x="2965586" y="5278373"/>
                  <a:pt x="2928920" y="5278373"/>
                </a:cubicBezTo>
                <a:close/>
                <a:moveTo>
                  <a:pt x="3250679" y="5353672"/>
                </a:moveTo>
                <a:cubicBezTo>
                  <a:pt x="3212149" y="5353672"/>
                  <a:pt x="3179998" y="5327960"/>
                  <a:pt x="3179998" y="5289358"/>
                </a:cubicBezTo>
                <a:cubicBezTo>
                  <a:pt x="3179998" y="5250822"/>
                  <a:pt x="3212149" y="5225110"/>
                  <a:pt x="3250679" y="5225110"/>
                </a:cubicBezTo>
                <a:cubicBezTo>
                  <a:pt x="3289273" y="5218665"/>
                  <a:pt x="3321424" y="5250822"/>
                  <a:pt x="3321424" y="5289358"/>
                </a:cubicBezTo>
                <a:cubicBezTo>
                  <a:pt x="3321424" y="5321515"/>
                  <a:pt x="3289273" y="5353672"/>
                  <a:pt x="3250679" y="5353672"/>
                </a:cubicBezTo>
                <a:close/>
                <a:moveTo>
                  <a:pt x="637118" y="5377314"/>
                </a:moveTo>
                <a:cubicBezTo>
                  <a:pt x="553001" y="5377944"/>
                  <a:pt x="483949" y="5309521"/>
                  <a:pt x="483949" y="5225403"/>
                </a:cubicBezTo>
                <a:cubicBezTo>
                  <a:pt x="483949" y="5141285"/>
                  <a:pt x="551743" y="5072239"/>
                  <a:pt x="635859" y="5072239"/>
                </a:cubicBezTo>
                <a:cubicBezTo>
                  <a:pt x="719976" y="5071609"/>
                  <a:pt x="789028" y="5140032"/>
                  <a:pt x="789028" y="5224152"/>
                </a:cubicBezTo>
                <a:cubicBezTo>
                  <a:pt x="789651" y="5308269"/>
                  <a:pt x="721228" y="5377314"/>
                  <a:pt x="637118" y="5377314"/>
                </a:cubicBezTo>
                <a:close/>
                <a:moveTo>
                  <a:pt x="1822594" y="5385068"/>
                </a:moveTo>
                <a:cubicBezTo>
                  <a:pt x="1744751" y="5385068"/>
                  <a:pt x="1680726" y="5322295"/>
                  <a:pt x="1680726" y="5243827"/>
                </a:cubicBezTo>
                <a:cubicBezTo>
                  <a:pt x="1680726" y="5165989"/>
                  <a:pt x="1743499" y="5101958"/>
                  <a:pt x="1821965" y="5101958"/>
                </a:cubicBezTo>
                <a:cubicBezTo>
                  <a:pt x="1899802" y="5101958"/>
                  <a:pt x="1963833" y="5164731"/>
                  <a:pt x="1963833" y="5243198"/>
                </a:cubicBezTo>
                <a:cubicBezTo>
                  <a:pt x="1963833" y="5321038"/>
                  <a:pt x="1900431" y="5385068"/>
                  <a:pt x="1822594" y="5385068"/>
                </a:cubicBezTo>
                <a:close/>
                <a:moveTo>
                  <a:pt x="64027" y="5415148"/>
                </a:moveTo>
                <a:cubicBezTo>
                  <a:pt x="51000" y="5415148"/>
                  <a:pt x="38523" y="5412519"/>
                  <a:pt x="27135" y="5407753"/>
                </a:cubicBezTo>
                <a:lnTo>
                  <a:pt x="0" y="5389675"/>
                </a:lnTo>
                <a:lnTo>
                  <a:pt x="0" y="5250177"/>
                </a:lnTo>
                <a:lnTo>
                  <a:pt x="26253" y="5232443"/>
                </a:lnTo>
                <a:cubicBezTo>
                  <a:pt x="37660" y="5227617"/>
                  <a:pt x="50215" y="5224949"/>
                  <a:pt x="63398" y="5224949"/>
                </a:cubicBezTo>
                <a:cubicBezTo>
                  <a:pt x="116129" y="5224949"/>
                  <a:pt x="158810" y="5267005"/>
                  <a:pt x="158810" y="5319739"/>
                </a:cubicBezTo>
                <a:cubicBezTo>
                  <a:pt x="158810" y="5372467"/>
                  <a:pt x="116758" y="5415148"/>
                  <a:pt x="64027" y="5415148"/>
                </a:cubicBezTo>
                <a:close/>
                <a:moveTo>
                  <a:pt x="2151676" y="5430955"/>
                </a:moveTo>
                <a:cubicBezTo>
                  <a:pt x="2092044" y="5430955"/>
                  <a:pt x="2043083" y="5383253"/>
                  <a:pt x="2043083" y="5322992"/>
                </a:cubicBezTo>
                <a:cubicBezTo>
                  <a:pt x="2043083" y="5263352"/>
                  <a:pt x="2091421" y="5214390"/>
                  <a:pt x="2151054" y="5214390"/>
                </a:cubicBezTo>
                <a:cubicBezTo>
                  <a:pt x="2210686" y="5214390"/>
                  <a:pt x="2259647" y="5262097"/>
                  <a:pt x="2259647" y="5322361"/>
                </a:cubicBezTo>
                <a:cubicBezTo>
                  <a:pt x="2259647" y="5381993"/>
                  <a:pt x="2211315" y="5430955"/>
                  <a:pt x="2151676" y="5430955"/>
                </a:cubicBezTo>
                <a:close/>
                <a:moveTo>
                  <a:pt x="2479474" y="5482904"/>
                </a:moveTo>
                <a:cubicBezTo>
                  <a:pt x="2434275" y="5482904"/>
                  <a:pt x="2397238" y="5446495"/>
                  <a:pt x="2397238" y="5401304"/>
                </a:cubicBezTo>
                <a:cubicBezTo>
                  <a:pt x="2397238" y="5356734"/>
                  <a:pt x="2433646" y="5319697"/>
                  <a:pt x="2478845" y="5319068"/>
                </a:cubicBezTo>
                <a:cubicBezTo>
                  <a:pt x="2524038" y="5319068"/>
                  <a:pt x="2561075" y="5355476"/>
                  <a:pt x="2561075" y="5400674"/>
                </a:cubicBezTo>
                <a:cubicBezTo>
                  <a:pt x="2561075" y="5445874"/>
                  <a:pt x="2524667" y="5482904"/>
                  <a:pt x="2479474" y="5482904"/>
                </a:cubicBezTo>
                <a:close/>
                <a:moveTo>
                  <a:pt x="2805452" y="5542928"/>
                </a:moveTo>
                <a:cubicBezTo>
                  <a:pt x="2769922" y="5542928"/>
                  <a:pt x="2740750" y="5513743"/>
                  <a:pt x="2740750" y="5478225"/>
                </a:cubicBezTo>
                <a:cubicBezTo>
                  <a:pt x="2740750" y="5442707"/>
                  <a:pt x="2768663" y="5413523"/>
                  <a:pt x="2805452" y="5413523"/>
                </a:cubicBezTo>
                <a:cubicBezTo>
                  <a:pt x="2840970" y="5413523"/>
                  <a:pt x="2870155" y="5442707"/>
                  <a:pt x="2870155" y="5478225"/>
                </a:cubicBezTo>
                <a:cubicBezTo>
                  <a:pt x="2870155" y="5513743"/>
                  <a:pt x="2840970" y="5542928"/>
                  <a:pt x="2805452" y="5542928"/>
                </a:cubicBezTo>
                <a:close/>
                <a:moveTo>
                  <a:pt x="432254" y="5561139"/>
                </a:moveTo>
                <a:cubicBezTo>
                  <a:pt x="361320" y="5561139"/>
                  <a:pt x="303568" y="5504015"/>
                  <a:pt x="303568" y="5433082"/>
                </a:cubicBezTo>
                <a:cubicBezTo>
                  <a:pt x="303568" y="5362149"/>
                  <a:pt x="360691" y="5304397"/>
                  <a:pt x="431625" y="5304397"/>
                </a:cubicBezTo>
                <a:cubicBezTo>
                  <a:pt x="502559" y="5304397"/>
                  <a:pt x="560311" y="5361519"/>
                  <a:pt x="560311" y="5432453"/>
                </a:cubicBezTo>
                <a:cubicBezTo>
                  <a:pt x="560311" y="5503388"/>
                  <a:pt x="503189" y="5561139"/>
                  <a:pt x="432254" y="5561139"/>
                </a:cubicBezTo>
                <a:close/>
                <a:moveTo>
                  <a:pt x="1666966" y="5607507"/>
                </a:moveTo>
                <a:cubicBezTo>
                  <a:pt x="1601681" y="5608129"/>
                  <a:pt x="1548950" y="5555400"/>
                  <a:pt x="1548950" y="5490746"/>
                </a:cubicBezTo>
                <a:cubicBezTo>
                  <a:pt x="1548321" y="5426094"/>
                  <a:pt x="1601052" y="5373364"/>
                  <a:pt x="1666337" y="5373364"/>
                </a:cubicBezTo>
                <a:cubicBezTo>
                  <a:pt x="1730992" y="5372734"/>
                  <a:pt x="1783723" y="5425464"/>
                  <a:pt x="1783723" y="5490116"/>
                </a:cubicBezTo>
                <a:cubicBezTo>
                  <a:pt x="1783723" y="5554775"/>
                  <a:pt x="1731621" y="5607507"/>
                  <a:pt x="1666966" y="5607507"/>
                </a:cubicBezTo>
                <a:close/>
                <a:moveTo>
                  <a:pt x="3130114" y="5619540"/>
                </a:moveTo>
                <a:cubicBezTo>
                  <a:pt x="3096147" y="5619540"/>
                  <a:pt x="3065553" y="5592320"/>
                  <a:pt x="3065553" y="5554945"/>
                </a:cubicBezTo>
                <a:cubicBezTo>
                  <a:pt x="3065553" y="5517572"/>
                  <a:pt x="3096147" y="5486978"/>
                  <a:pt x="3126741" y="5490385"/>
                </a:cubicBezTo>
                <a:cubicBezTo>
                  <a:pt x="3164115" y="5490385"/>
                  <a:pt x="3194709" y="5517572"/>
                  <a:pt x="3194709" y="5554945"/>
                </a:cubicBezTo>
                <a:cubicBezTo>
                  <a:pt x="3198116" y="5588947"/>
                  <a:pt x="3167522" y="5619540"/>
                  <a:pt x="3130114" y="5619540"/>
                </a:cubicBezTo>
                <a:close/>
                <a:moveTo>
                  <a:pt x="2001975" y="5659784"/>
                </a:moveTo>
                <a:cubicBezTo>
                  <a:pt x="1954266" y="5659784"/>
                  <a:pt x="1915348" y="5621495"/>
                  <a:pt x="1915348" y="5573786"/>
                </a:cubicBezTo>
                <a:cubicBezTo>
                  <a:pt x="1915348" y="5526707"/>
                  <a:pt x="1953637" y="5487787"/>
                  <a:pt x="2001345" y="5487159"/>
                </a:cubicBezTo>
                <a:cubicBezTo>
                  <a:pt x="2049054" y="5487159"/>
                  <a:pt x="2087972" y="5525448"/>
                  <a:pt x="2087972" y="5573156"/>
                </a:cubicBezTo>
                <a:cubicBezTo>
                  <a:pt x="2087972" y="5620866"/>
                  <a:pt x="2049683" y="5659784"/>
                  <a:pt x="2001975" y="5659784"/>
                </a:cubicBezTo>
                <a:close/>
                <a:moveTo>
                  <a:pt x="2335375" y="5719486"/>
                </a:moveTo>
                <a:cubicBezTo>
                  <a:pt x="2299321" y="5719486"/>
                  <a:pt x="2270353" y="5690517"/>
                  <a:pt x="2270353" y="5655108"/>
                </a:cubicBezTo>
                <a:cubicBezTo>
                  <a:pt x="2270353" y="5619699"/>
                  <a:pt x="2298676" y="5590731"/>
                  <a:pt x="2334730" y="5590086"/>
                </a:cubicBezTo>
                <a:cubicBezTo>
                  <a:pt x="2370783" y="5590086"/>
                  <a:pt x="2399751" y="5619055"/>
                  <a:pt x="2399751" y="5654463"/>
                </a:cubicBezTo>
                <a:cubicBezTo>
                  <a:pt x="2399751" y="5690517"/>
                  <a:pt x="2370783" y="5719486"/>
                  <a:pt x="2335375" y="5719486"/>
                </a:cubicBezTo>
                <a:close/>
                <a:moveTo>
                  <a:pt x="208233" y="5751408"/>
                </a:moveTo>
                <a:cubicBezTo>
                  <a:pt x="135418" y="5751408"/>
                  <a:pt x="76415" y="5693027"/>
                  <a:pt x="75786" y="5620212"/>
                </a:cubicBezTo>
                <a:cubicBezTo>
                  <a:pt x="75786" y="5548018"/>
                  <a:pt x="134789" y="5489015"/>
                  <a:pt x="207610" y="5488386"/>
                </a:cubicBezTo>
                <a:cubicBezTo>
                  <a:pt x="279796" y="5488386"/>
                  <a:pt x="339428" y="5546767"/>
                  <a:pt x="339428" y="5619583"/>
                </a:cubicBezTo>
                <a:cubicBezTo>
                  <a:pt x="339428" y="5691770"/>
                  <a:pt x="281054" y="5751408"/>
                  <a:pt x="208233" y="5751408"/>
                </a:cubicBezTo>
                <a:close/>
                <a:moveTo>
                  <a:pt x="2666078" y="5799312"/>
                </a:moveTo>
                <a:cubicBezTo>
                  <a:pt x="2630548" y="5799312"/>
                  <a:pt x="2601376" y="5770126"/>
                  <a:pt x="2601376" y="5734609"/>
                </a:cubicBezTo>
                <a:cubicBezTo>
                  <a:pt x="2601376" y="5699092"/>
                  <a:pt x="2629289" y="5669907"/>
                  <a:pt x="2666078" y="5669907"/>
                </a:cubicBezTo>
                <a:cubicBezTo>
                  <a:pt x="2701596" y="5669907"/>
                  <a:pt x="2730768" y="5699092"/>
                  <a:pt x="2730768" y="5734609"/>
                </a:cubicBezTo>
                <a:cubicBezTo>
                  <a:pt x="2730768" y="5770126"/>
                  <a:pt x="2701596" y="5799312"/>
                  <a:pt x="2666078" y="5799312"/>
                </a:cubicBezTo>
                <a:close/>
                <a:moveTo>
                  <a:pt x="1492315" y="5868417"/>
                </a:moveTo>
                <a:cubicBezTo>
                  <a:pt x="1413219" y="5869048"/>
                  <a:pt x="1348565" y="5805015"/>
                  <a:pt x="1347936" y="5725296"/>
                </a:cubicBezTo>
                <a:cubicBezTo>
                  <a:pt x="1347936" y="5645569"/>
                  <a:pt x="1411961" y="5581535"/>
                  <a:pt x="1491056" y="5580914"/>
                </a:cubicBezTo>
                <a:cubicBezTo>
                  <a:pt x="1570152" y="5580285"/>
                  <a:pt x="1634806" y="5644310"/>
                  <a:pt x="1635435" y="5724037"/>
                </a:cubicBezTo>
                <a:cubicBezTo>
                  <a:pt x="1636064" y="5803134"/>
                  <a:pt x="1571410" y="5868417"/>
                  <a:pt x="1492315" y="5868417"/>
                </a:cubicBezTo>
                <a:close/>
                <a:moveTo>
                  <a:pt x="2995160" y="5878794"/>
                </a:moveTo>
                <a:cubicBezTo>
                  <a:pt x="2962839" y="5878794"/>
                  <a:pt x="2930464" y="5851871"/>
                  <a:pt x="2930464" y="5814081"/>
                </a:cubicBezTo>
                <a:cubicBezTo>
                  <a:pt x="2930464" y="5776345"/>
                  <a:pt x="2962839" y="5743961"/>
                  <a:pt x="2995160" y="5749367"/>
                </a:cubicBezTo>
                <a:cubicBezTo>
                  <a:pt x="3032886" y="5749367"/>
                  <a:pt x="3059856" y="5776345"/>
                  <a:pt x="3059856" y="5814081"/>
                </a:cubicBezTo>
                <a:cubicBezTo>
                  <a:pt x="3059856" y="5851871"/>
                  <a:pt x="3032886" y="5878794"/>
                  <a:pt x="2995160" y="5878794"/>
                </a:cubicBezTo>
                <a:close/>
                <a:moveTo>
                  <a:pt x="580240" y="5882856"/>
                </a:moveTo>
                <a:cubicBezTo>
                  <a:pt x="499891" y="5882856"/>
                  <a:pt x="433977" y="5817571"/>
                  <a:pt x="433977" y="5737224"/>
                </a:cubicBezTo>
                <a:cubicBezTo>
                  <a:pt x="433348" y="5656245"/>
                  <a:pt x="498633" y="5590961"/>
                  <a:pt x="579611" y="5590961"/>
                </a:cubicBezTo>
                <a:cubicBezTo>
                  <a:pt x="599699" y="5590961"/>
                  <a:pt x="618885" y="5595040"/>
                  <a:pt x="636364" y="5602418"/>
                </a:cubicBezTo>
                <a:lnTo>
                  <a:pt x="669550" y="5624700"/>
                </a:lnTo>
                <a:lnTo>
                  <a:pt x="650469" y="5596632"/>
                </a:lnTo>
                <a:cubicBezTo>
                  <a:pt x="642584" y="5578251"/>
                  <a:pt x="638150" y="5558047"/>
                  <a:pt x="637993" y="5536861"/>
                </a:cubicBezTo>
                <a:cubicBezTo>
                  <a:pt x="637364" y="5452118"/>
                  <a:pt x="706417" y="5383066"/>
                  <a:pt x="791157" y="5382443"/>
                </a:cubicBezTo>
                <a:lnTo>
                  <a:pt x="829413" y="5389916"/>
                </a:lnTo>
                <a:lnTo>
                  <a:pt x="825795" y="5384597"/>
                </a:lnTo>
                <a:cubicBezTo>
                  <a:pt x="816978" y="5363998"/>
                  <a:pt x="812034" y="5341321"/>
                  <a:pt x="811877" y="5317465"/>
                </a:cubicBezTo>
                <a:cubicBezTo>
                  <a:pt x="811877" y="5222052"/>
                  <a:pt x="889086" y="5144212"/>
                  <a:pt x="983876" y="5144212"/>
                </a:cubicBezTo>
                <a:lnTo>
                  <a:pt x="1003968" y="5148148"/>
                </a:lnTo>
                <a:lnTo>
                  <a:pt x="1003242" y="5147081"/>
                </a:lnTo>
                <a:cubicBezTo>
                  <a:pt x="994738" y="5127162"/>
                  <a:pt x="990030" y="5105231"/>
                  <a:pt x="990030" y="5082165"/>
                </a:cubicBezTo>
                <a:cubicBezTo>
                  <a:pt x="989401" y="4989884"/>
                  <a:pt x="1064098" y="4915179"/>
                  <a:pt x="1156377" y="4914558"/>
                </a:cubicBezTo>
                <a:lnTo>
                  <a:pt x="1157320" y="4914741"/>
                </a:lnTo>
                <a:lnTo>
                  <a:pt x="1147184" y="4899835"/>
                </a:lnTo>
                <a:cubicBezTo>
                  <a:pt x="1138240" y="4878953"/>
                  <a:pt x="1133219" y="4855960"/>
                  <a:pt x="1133063" y="4831793"/>
                </a:cubicBezTo>
                <a:cubicBezTo>
                  <a:pt x="1132591" y="4759290"/>
                  <a:pt x="1176257" y="4697030"/>
                  <a:pt x="1238901" y="4670426"/>
                </a:cubicBezTo>
                <a:lnTo>
                  <a:pt x="1302861" y="4657482"/>
                </a:lnTo>
                <a:lnTo>
                  <a:pt x="1285895" y="4632557"/>
                </a:lnTo>
                <a:cubicBezTo>
                  <a:pt x="1277577" y="4613167"/>
                  <a:pt x="1272908" y="4591824"/>
                  <a:pt x="1272751" y="4569384"/>
                </a:cubicBezTo>
                <a:cubicBezTo>
                  <a:pt x="1272751" y="4502059"/>
                  <a:pt x="1313356" y="4444268"/>
                  <a:pt x="1371528" y="4419318"/>
                </a:cubicBezTo>
                <a:lnTo>
                  <a:pt x="1433163" y="4406496"/>
                </a:lnTo>
                <a:lnTo>
                  <a:pt x="1430650" y="4404815"/>
                </a:lnTo>
                <a:cubicBezTo>
                  <a:pt x="1402638" y="4377039"/>
                  <a:pt x="1385219" y="4338595"/>
                  <a:pt x="1385219" y="4296224"/>
                </a:cubicBezTo>
                <a:cubicBezTo>
                  <a:pt x="1384590" y="4210846"/>
                  <a:pt x="1453642" y="4141802"/>
                  <a:pt x="1538381" y="4141802"/>
                </a:cubicBezTo>
                <a:lnTo>
                  <a:pt x="1544525" y="4143007"/>
                </a:lnTo>
                <a:lnTo>
                  <a:pt x="1511406" y="4120864"/>
                </a:lnTo>
                <a:cubicBezTo>
                  <a:pt x="1484021" y="4093713"/>
                  <a:pt x="1467073" y="4056207"/>
                  <a:pt x="1467073" y="4014775"/>
                </a:cubicBezTo>
                <a:cubicBezTo>
                  <a:pt x="1467073" y="3952631"/>
                  <a:pt x="1504503" y="3898963"/>
                  <a:pt x="1558705" y="3876012"/>
                </a:cubicBezTo>
                <a:lnTo>
                  <a:pt x="1607131" y="3866259"/>
                </a:lnTo>
                <a:lnTo>
                  <a:pt x="1562279" y="3836312"/>
                </a:lnTo>
                <a:cubicBezTo>
                  <a:pt x="1534268" y="3808613"/>
                  <a:pt x="1516849" y="3770324"/>
                  <a:pt x="1516849" y="3727962"/>
                </a:cubicBezTo>
                <a:cubicBezTo>
                  <a:pt x="1516849" y="3663922"/>
                  <a:pt x="1555336" y="3609076"/>
                  <a:pt x="1610332" y="3585656"/>
                </a:cubicBezTo>
                <a:lnTo>
                  <a:pt x="1647563" y="3578094"/>
                </a:lnTo>
                <a:lnTo>
                  <a:pt x="1639313" y="3576431"/>
                </a:lnTo>
                <a:cubicBezTo>
                  <a:pt x="1584849" y="3553451"/>
                  <a:pt x="1546361" y="3499662"/>
                  <a:pt x="1546361" y="3437058"/>
                </a:cubicBezTo>
                <a:cubicBezTo>
                  <a:pt x="1546361" y="3374450"/>
                  <a:pt x="1584141" y="3320666"/>
                  <a:pt x="1638517" y="3297425"/>
                </a:cubicBezTo>
                <a:lnTo>
                  <a:pt x="1680874" y="3288643"/>
                </a:lnTo>
                <a:lnTo>
                  <a:pt x="1642437" y="3281111"/>
                </a:lnTo>
                <a:cubicBezTo>
                  <a:pt x="1589709" y="3259067"/>
                  <a:pt x="1552518" y="3206813"/>
                  <a:pt x="1552046" y="3146080"/>
                </a:cubicBezTo>
                <a:cubicBezTo>
                  <a:pt x="1551417" y="3065122"/>
                  <a:pt x="1617330" y="2998585"/>
                  <a:pt x="1698937" y="2997956"/>
                </a:cubicBezTo>
                <a:cubicBezTo>
                  <a:pt x="1779915" y="2997956"/>
                  <a:pt x="1846451" y="3063870"/>
                  <a:pt x="1846451" y="3144829"/>
                </a:cubicBezTo>
                <a:cubicBezTo>
                  <a:pt x="1846451" y="3205556"/>
                  <a:pt x="1809375" y="3258167"/>
                  <a:pt x="1756674" y="3280650"/>
                </a:cubicBezTo>
                <a:lnTo>
                  <a:pt x="1716184" y="3288913"/>
                </a:lnTo>
                <a:lnTo>
                  <a:pt x="1756509" y="3297061"/>
                </a:lnTo>
                <a:cubicBezTo>
                  <a:pt x="1810826" y="3320040"/>
                  <a:pt x="1849078" y="3373821"/>
                  <a:pt x="1849550" y="3436433"/>
                </a:cubicBezTo>
                <a:cubicBezTo>
                  <a:pt x="1849550" y="3499037"/>
                  <a:pt x="1811416" y="3553178"/>
                  <a:pt x="1757129" y="3576332"/>
                </a:cubicBezTo>
                <a:lnTo>
                  <a:pt x="1721353" y="3583624"/>
                </a:lnTo>
                <a:lnTo>
                  <a:pt x="1729804" y="3585283"/>
                </a:lnTo>
                <a:cubicBezTo>
                  <a:pt x="1785003" y="3608410"/>
                  <a:pt x="1823963" y="3663140"/>
                  <a:pt x="1824435" y="3726698"/>
                </a:cubicBezTo>
                <a:cubicBezTo>
                  <a:pt x="1824435" y="3790253"/>
                  <a:pt x="1785948" y="3844983"/>
                  <a:pt x="1730952" y="3868639"/>
                </a:cubicBezTo>
                <a:lnTo>
                  <a:pt x="1680961" y="3879090"/>
                </a:lnTo>
                <a:lnTo>
                  <a:pt x="1724131" y="3908063"/>
                </a:lnTo>
                <a:cubicBezTo>
                  <a:pt x="1751436" y="3935213"/>
                  <a:pt x="1768385" y="3972718"/>
                  <a:pt x="1768385" y="4014150"/>
                </a:cubicBezTo>
                <a:cubicBezTo>
                  <a:pt x="1768385" y="4097011"/>
                  <a:pt x="1701220" y="4164807"/>
                  <a:pt x="1618355" y="4164807"/>
                </a:cubicBezTo>
                <a:lnTo>
                  <a:pt x="1613709" y="4163874"/>
                </a:lnTo>
                <a:lnTo>
                  <a:pt x="1647370" y="4186372"/>
                </a:lnTo>
                <a:cubicBezTo>
                  <a:pt x="1675382" y="4214147"/>
                  <a:pt x="1692801" y="4252596"/>
                  <a:pt x="1692801" y="4294968"/>
                </a:cubicBezTo>
                <a:cubicBezTo>
                  <a:pt x="1693273" y="4358527"/>
                  <a:pt x="1654549" y="4413249"/>
                  <a:pt x="1599408" y="4436910"/>
                </a:cubicBezTo>
                <a:lnTo>
                  <a:pt x="1543097" y="4448660"/>
                </a:lnTo>
                <a:lnTo>
                  <a:pt x="1549971" y="4453252"/>
                </a:lnTo>
                <a:cubicBezTo>
                  <a:pt x="1579553" y="4482597"/>
                  <a:pt x="1597914" y="4523246"/>
                  <a:pt x="1597914" y="4568131"/>
                </a:cubicBezTo>
                <a:cubicBezTo>
                  <a:pt x="1598386" y="4635451"/>
                  <a:pt x="1557542" y="4693596"/>
                  <a:pt x="1499223" y="4718461"/>
                </a:cubicBezTo>
                <a:lnTo>
                  <a:pt x="1445826" y="4729330"/>
                </a:lnTo>
                <a:lnTo>
                  <a:pt x="1468306" y="4762495"/>
                </a:lnTo>
                <a:cubicBezTo>
                  <a:pt x="1477173" y="4783375"/>
                  <a:pt x="1482077" y="4806366"/>
                  <a:pt x="1482077" y="4830536"/>
                </a:cubicBezTo>
                <a:cubicBezTo>
                  <a:pt x="1482706" y="4926583"/>
                  <a:pt x="1404869" y="5005674"/>
                  <a:pt x="1308199" y="5005674"/>
                </a:cubicBezTo>
                <a:lnTo>
                  <a:pt x="1302861" y="5004626"/>
                </a:lnTo>
                <a:lnTo>
                  <a:pt x="1310505" y="5015893"/>
                </a:lnTo>
                <a:cubicBezTo>
                  <a:pt x="1319038" y="5035864"/>
                  <a:pt x="1323825" y="5057835"/>
                  <a:pt x="1323982" y="5080903"/>
                </a:cubicBezTo>
                <a:cubicBezTo>
                  <a:pt x="1324611" y="5173185"/>
                  <a:pt x="1249908" y="5247884"/>
                  <a:pt x="1157635" y="5248512"/>
                </a:cubicBezTo>
                <a:lnTo>
                  <a:pt x="1140879" y="5245163"/>
                </a:lnTo>
                <a:lnTo>
                  <a:pt x="1143480" y="5248995"/>
                </a:lnTo>
                <a:cubicBezTo>
                  <a:pt x="1152268" y="5269642"/>
                  <a:pt x="1157133" y="5292358"/>
                  <a:pt x="1157133" y="5316214"/>
                </a:cubicBezTo>
                <a:cubicBezTo>
                  <a:pt x="1157133" y="5411633"/>
                  <a:pt x="1080547" y="5489471"/>
                  <a:pt x="985134" y="5489471"/>
                </a:cubicBezTo>
                <a:lnTo>
                  <a:pt x="934152" y="5479265"/>
                </a:lnTo>
                <a:lnTo>
                  <a:pt x="945579" y="5535604"/>
                </a:lnTo>
                <a:cubicBezTo>
                  <a:pt x="946208" y="5620350"/>
                  <a:pt x="877155" y="5690026"/>
                  <a:pt x="792415" y="5690026"/>
                </a:cubicBezTo>
                <a:cubicBezTo>
                  <a:pt x="771228" y="5690183"/>
                  <a:pt x="751023" y="5685984"/>
                  <a:pt x="732623" y="5678276"/>
                </a:cubicBezTo>
                <a:lnTo>
                  <a:pt x="696944" y="5654361"/>
                </a:lnTo>
                <a:lnTo>
                  <a:pt x="714319" y="5679942"/>
                </a:lnTo>
                <a:cubicBezTo>
                  <a:pt x="721754" y="5697361"/>
                  <a:pt x="725873" y="5716508"/>
                  <a:pt x="725873" y="5736595"/>
                </a:cubicBezTo>
                <a:cubicBezTo>
                  <a:pt x="725873" y="5816949"/>
                  <a:pt x="660588" y="5882856"/>
                  <a:pt x="580240" y="5882856"/>
                </a:cubicBezTo>
                <a:close/>
                <a:moveTo>
                  <a:pt x="1835066" y="5906921"/>
                </a:moveTo>
                <a:cubicBezTo>
                  <a:pt x="1783593" y="5907548"/>
                  <a:pt x="1740904" y="5865490"/>
                  <a:pt x="1740904" y="5813388"/>
                </a:cubicBezTo>
                <a:cubicBezTo>
                  <a:pt x="1740904" y="5761286"/>
                  <a:pt x="1782963" y="5719226"/>
                  <a:pt x="1834436" y="5719226"/>
                </a:cubicBezTo>
                <a:cubicBezTo>
                  <a:pt x="1885915" y="5719226"/>
                  <a:pt x="1928598" y="5760656"/>
                  <a:pt x="1928598" y="5812758"/>
                </a:cubicBezTo>
                <a:cubicBezTo>
                  <a:pt x="1929227" y="5864237"/>
                  <a:pt x="1887168" y="5906921"/>
                  <a:pt x="1835066" y="5906921"/>
                </a:cubicBezTo>
                <a:close/>
                <a:moveTo>
                  <a:pt x="0" y="5908550"/>
                </a:moveTo>
                <a:lnTo>
                  <a:pt x="0" y="5658693"/>
                </a:lnTo>
                <a:lnTo>
                  <a:pt x="16628" y="5662012"/>
                </a:lnTo>
                <a:cubicBezTo>
                  <a:pt x="64118" y="5681844"/>
                  <a:pt x="97661" y="5728336"/>
                  <a:pt x="97661" y="5782949"/>
                </a:cubicBezTo>
                <a:cubicBezTo>
                  <a:pt x="97661" y="5837559"/>
                  <a:pt x="64826" y="5884755"/>
                  <a:pt x="17686" y="5904940"/>
                </a:cubicBezTo>
                <a:close/>
                <a:moveTo>
                  <a:pt x="2174916" y="5963402"/>
                </a:moveTo>
                <a:cubicBezTo>
                  <a:pt x="2139507" y="5963402"/>
                  <a:pt x="2109894" y="5934432"/>
                  <a:pt x="2109894" y="5899023"/>
                </a:cubicBezTo>
                <a:cubicBezTo>
                  <a:pt x="2109894" y="5862969"/>
                  <a:pt x="2138862" y="5834002"/>
                  <a:pt x="2174271" y="5834002"/>
                </a:cubicBezTo>
                <a:cubicBezTo>
                  <a:pt x="2210324" y="5834002"/>
                  <a:pt x="2239292" y="5862969"/>
                  <a:pt x="2239292" y="5898379"/>
                </a:cubicBezTo>
                <a:cubicBezTo>
                  <a:pt x="2239292" y="5934432"/>
                  <a:pt x="2210963" y="5963402"/>
                  <a:pt x="2174916" y="5963402"/>
                </a:cubicBezTo>
                <a:close/>
                <a:moveTo>
                  <a:pt x="944170" y="5981628"/>
                </a:moveTo>
                <a:cubicBezTo>
                  <a:pt x="868844" y="5981628"/>
                  <a:pt x="806700" y="5920735"/>
                  <a:pt x="806700" y="5844773"/>
                </a:cubicBezTo>
                <a:cubicBezTo>
                  <a:pt x="806071" y="5768818"/>
                  <a:pt x="866962" y="5707303"/>
                  <a:pt x="943541" y="5707303"/>
                </a:cubicBezTo>
                <a:cubicBezTo>
                  <a:pt x="962374" y="5707303"/>
                  <a:pt x="980383" y="5711109"/>
                  <a:pt x="996802" y="5718003"/>
                </a:cubicBezTo>
                <a:lnTo>
                  <a:pt x="1032709" y="5742017"/>
                </a:lnTo>
                <a:lnTo>
                  <a:pt x="1000297" y="5694280"/>
                </a:lnTo>
                <a:cubicBezTo>
                  <a:pt x="992265" y="5675517"/>
                  <a:pt x="987754" y="5654878"/>
                  <a:pt x="987598" y="5633221"/>
                </a:cubicBezTo>
                <a:cubicBezTo>
                  <a:pt x="986969" y="5545970"/>
                  <a:pt x="1057274" y="5475666"/>
                  <a:pt x="1143900" y="5475666"/>
                </a:cubicBezTo>
                <a:lnTo>
                  <a:pt x="1182349" y="5483194"/>
                </a:lnTo>
                <a:lnTo>
                  <a:pt x="1173854" y="5470670"/>
                </a:lnTo>
                <a:cubicBezTo>
                  <a:pt x="1165321" y="5450701"/>
                  <a:pt x="1160536" y="5428734"/>
                  <a:pt x="1160380" y="5405666"/>
                </a:cubicBezTo>
                <a:cubicBezTo>
                  <a:pt x="1159751" y="5313388"/>
                  <a:pt x="1234448" y="5238060"/>
                  <a:pt x="1326727" y="5238060"/>
                </a:cubicBezTo>
                <a:lnTo>
                  <a:pt x="1346608" y="5241952"/>
                </a:lnTo>
                <a:lnTo>
                  <a:pt x="1337756" y="5228905"/>
                </a:lnTo>
                <a:cubicBezTo>
                  <a:pt x="1329223" y="5208936"/>
                  <a:pt x="1324438" y="5186963"/>
                  <a:pt x="1324282" y="5163893"/>
                </a:cubicBezTo>
                <a:cubicBezTo>
                  <a:pt x="1323653" y="5071614"/>
                  <a:pt x="1398350" y="4996287"/>
                  <a:pt x="1490629" y="4996287"/>
                </a:cubicBezTo>
                <a:lnTo>
                  <a:pt x="1513231" y="5000811"/>
                </a:lnTo>
                <a:lnTo>
                  <a:pt x="1492209" y="4969814"/>
                </a:lnTo>
                <a:cubicBezTo>
                  <a:pt x="1484343" y="4951335"/>
                  <a:pt x="1479988" y="4931011"/>
                  <a:pt x="1479988" y="4909668"/>
                </a:cubicBezTo>
                <a:cubicBezTo>
                  <a:pt x="1479359" y="4824288"/>
                  <a:pt x="1548411" y="4754613"/>
                  <a:pt x="1633780" y="4753981"/>
                </a:cubicBezTo>
                <a:lnTo>
                  <a:pt x="1653737" y="4757973"/>
                </a:lnTo>
                <a:lnTo>
                  <a:pt x="1647662" y="4753897"/>
                </a:lnTo>
                <a:cubicBezTo>
                  <a:pt x="1619572" y="4725964"/>
                  <a:pt x="1602153" y="4687357"/>
                  <a:pt x="1602153" y="4644671"/>
                </a:cubicBezTo>
                <a:cubicBezTo>
                  <a:pt x="1601524" y="4559294"/>
                  <a:pt x="1670576" y="4489615"/>
                  <a:pt x="1756574" y="4488988"/>
                </a:cubicBezTo>
                <a:lnTo>
                  <a:pt x="1778451" y="4493388"/>
                </a:lnTo>
                <a:lnTo>
                  <a:pt x="1751682" y="4475444"/>
                </a:lnTo>
                <a:cubicBezTo>
                  <a:pt x="1724611" y="4448533"/>
                  <a:pt x="1707819" y="4411336"/>
                  <a:pt x="1707505" y="4370218"/>
                </a:cubicBezTo>
                <a:cubicBezTo>
                  <a:pt x="1707505" y="4287359"/>
                  <a:pt x="1774048" y="4220815"/>
                  <a:pt x="1856277" y="4220194"/>
                </a:cubicBezTo>
                <a:cubicBezTo>
                  <a:pt x="1939142" y="4219565"/>
                  <a:pt x="2006308" y="4286730"/>
                  <a:pt x="2006308" y="4368965"/>
                </a:cubicBezTo>
                <a:cubicBezTo>
                  <a:pt x="2006937" y="4451825"/>
                  <a:pt x="1939765" y="4518996"/>
                  <a:pt x="1857536" y="4518996"/>
                </a:cubicBezTo>
                <a:lnTo>
                  <a:pt x="1837487" y="4514981"/>
                </a:lnTo>
                <a:lnTo>
                  <a:pt x="1866112" y="4534185"/>
                </a:lnTo>
                <a:cubicBezTo>
                  <a:pt x="1894204" y="4562122"/>
                  <a:pt x="1911624" y="4600729"/>
                  <a:pt x="1911624" y="4643414"/>
                </a:cubicBezTo>
                <a:cubicBezTo>
                  <a:pt x="1911624" y="4729411"/>
                  <a:pt x="1842572" y="4799095"/>
                  <a:pt x="1757197" y="4799095"/>
                </a:cubicBezTo>
                <a:lnTo>
                  <a:pt x="1737947" y="4795224"/>
                </a:lnTo>
                <a:lnTo>
                  <a:pt x="1743869" y="4799182"/>
                </a:lnTo>
                <a:cubicBezTo>
                  <a:pt x="1772039" y="4827115"/>
                  <a:pt x="1789459" y="4865719"/>
                  <a:pt x="1789459" y="4908411"/>
                </a:cubicBezTo>
                <a:cubicBezTo>
                  <a:pt x="1789459" y="4994411"/>
                  <a:pt x="1720407" y="5064095"/>
                  <a:pt x="1635032" y="5064095"/>
                </a:cubicBezTo>
                <a:lnTo>
                  <a:pt x="1619800" y="5061030"/>
                </a:lnTo>
                <a:lnTo>
                  <a:pt x="1644757" y="5097714"/>
                </a:lnTo>
                <a:cubicBezTo>
                  <a:pt x="1653290" y="5117635"/>
                  <a:pt x="1658077" y="5139565"/>
                  <a:pt x="1658234" y="5162634"/>
                </a:cubicBezTo>
                <a:cubicBezTo>
                  <a:pt x="1658863" y="5254915"/>
                  <a:pt x="1584160" y="5329619"/>
                  <a:pt x="1491887" y="5330242"/>
                </a:cubicBezTo>
                <a:lnTo>
                  <a:pt x="1472297" y="5326403"/>
                </a:lnTo>
                <a:lnTo>
                  <a:pt x="1481120" y="5339398"/>
                </a:lnTo>
                <a:cubicBezTo>
                  <a:pt x="1489624" y="5359367"/>
                  <a:pt x="1494332" y="5381337"/>
                  <a:pt x="1494332" y="5404407"/>
                </a:cubicBezTo>
                <a:cubicBezTo>
                  <a:pt x="1494961" y="5496683"/>
                  <a:pt x="1420258" y="5572010"/>
                  <a:pt x="1327985" y="5572010"/>
                </a:cubicBezTo>
                <a:lnTo>
                  <a:pt x="1283896" y="5563367"/>
                </a:lnTo>
                <a:lnTo>
                  <a:pt x="1289024" y="5570914"/>
                </a:lnTo>
                <a:cubicBezTo>
                  <a:pt x="1297028" y="5589675"/>
                  <a:pt x="1301461" y="5610314"/>
                  <a:pt x="1301461" y="5631968"/>
                </a:cubicBezTo>
                <a:cubicBezTo>
                  <a:pt x="1302090" y="5718597"/>
                  <a:pt x="1231779" y="5789530"/>
                  <a:pt x="1145153" y="5789530"/>
                </a:cubicBezTo>
                <a:cubicBezTo>
                  <a:pt x="1123496" y="5789690"/>
                  <a:pt x="1102860" y="5785413"/>
                  <a:pt x="1084077" y="5777556"/>
                </a:cubicBezTo>
                <a:lnTo>
                  <a:pt x="1041960" y="5749347"/>
                </a:lnTo>
                <a:lnTo>
                  <a:pt x="1070129" y="5790723"/>
                </a:lnTo>
                <a:cubicBezTo>
                  <a:pt x="1077132" y="5807112"/>
                  <a:pt x="1081016" y="5825160"/>
                  <a:pt x="1081016" y="5844149"/>
                </a:cubicBezTo>
                <a:cubicBezTo>
                  <a:pt x="1081016" y="5919477"/>
                  <a:pt x="1020125" y="5981628"/>
                  <a:pt x="944170" y="5981628"/>
                </a:cubicBezTo>
                <a:close/>
                <a:moveTo>
                  <a:pt x="2511644" y="6047089"/>
                </a:moveTo>
                <a:cubicBezTo>
                  <a:pt x="2475915" y="6047089"/>
                  <a:pt x="2446943" y="6018117"/>
                  <a:pt x="2446943" y="5982389"/>
                </a:cubicBezTo>
                <a:cubicBezTo>
                  <a:pt x="2446943" y="5946660"/>
                  <a:pt x="2475915" y="5917688"/>
                  <a:pt x="2511644" y="5917688"/>
                </a:cubicBezTo>
                <a:cubicBezTo>
                  <a:pt x="2547373" y="5917688"/>
                  <a:pt x="2576345" y="5946660"/>
                  <a:pt x="2576345" y="5982389"/>
                </a:cubicBezTo>
                <a:cubicBezTo>
                  <a:pt x="2576345" y="6018117"/>
                  <a:pt x="2547373" y="6047089"/>
                  <a:pt x="2511644" y="6047089"/>
                </a:cubicBezTo>
                <a:close/>
                <a:moveTo>
                  <a:pt x="351481" y="6062421"/>
                </a:moveTo>
                <a:cubicBezTo>
                  <a:pt x="271756" y="6063051"/>
                  <a:pt x="207102" y="5999019"/>
                  <a:pt x="207102" y="5919290"/>
                </a:cubicBezTo>
                <a:cubicBezTo>
                  <a:pt x="207102" y="5840192"/>
                  <a:pt x="271133" y="5775533"/>
                  <a:pt x="350222" y="5774911"/>
                </a:cubicBezTo>
                <a:cubicBezTo>
                  <a:pt x="429947" y="5774281"/>
                  <a:pt x="493972" y="5838311"/>
                  <a:pt x="494601" y="5918032"/>
                </a:cubicBezTo>
                <a:cubicBezTo>
                  <a:pt x="495230" y="5997137"/>
                  <a:pt x="431199" y="6062421"/>
                  <a:pt x="351481" y="6062421"/>
                </a:cubicBezTo>
                <a:close/>
                <a:moveTo>
                  <a:pt x="1301312" y="6067134"/>
                </a:moveTo>
                <a:cubicBezTo>
                  <a:pt x="1234148" y="6067764"/>
                  <a:pt x="1178907" y="6013146"/>
                  <a:pt x="1178907" y="5945983"/>
                </a:cubicBezTo>
                <a:cubicBezTo>
                  <a:pt x="1178907" y="5878811"/>
                  <a:pt x="1232889" y="5824199"/>
                  <a:pt x="1300689" y="5823570"/>
                </a:cubicBezTo>
                <a:cubicBezTo>
                  <a:pt x="1367224" y="5822942"/>
                  <a:pt x="1422465" y="5877553"/>
                  <a:pt x="1422465" y="5944724"/>
                </a:cubicBezTo>
                <a:cubicBezTo>
                  <a:pt x="1422465" y="6011894"/>
                  <a:pt x="1368483" y="6067134"/>
                  <a:pt x="1301312" y="6067134"/>
                </a:cubicBezTo>
                <a:close/>
                <a:moveTo>
                  <a:pt x="2846317" y="6129704"/>
                </a:moveTo>
                <a:cubicBezTo>
                  <a:pt x="2809936" y="6129704"/>
                  <a:pt x="2781621" y="6099363"/>
                  <a:pt x="2781621" y="6064988"/>
                </a:cubicBezTo>
                <a:cubicBezTo>
                  <a:pt x="2781621" y="6030614"/>
                  <a:pt x="2809936" y="6000292"/>
                  <a:pt x="2846317" y="6000292"/>
                </a:cubicBezTo>
                <a:cubicBezTo>
                  <a:pt x="2882719" y="6000292"/>
                  <a:pt x="2911033" y="6028607"/>
                  <a:pt x="2911033" y="6064988"/>
                </a:cubicBezTo>
                <a:cubicBezTo>
                  <a:pt x="2911033" y="6101390"/>
                  <a:pt x="2880692" y="6129704"/>
                  <a:pt x="2846317" y="6129704"/>
                </a:cubicBezTo>
                <a:close/>
                <a:moveTo>
                  <a:pt x="1652239" y="6134497"/>
                </a:moveTo>
                <a:cubicBezTo>
                  <a:pt x="1600767" y="6134497"/>
                  <a:pt x="1558079" y="6093068"/>
                  <a:pt x="1558079" y="6040967"/>
                </a:cubicBezTo>
                <a:cubicBezTo>
                  <a:pt x="1558079" y="5988866"/>
                  <a:pt x="1600137" y="5946808"/>
                  <a:pt x="1651609" y="5946808"/>
                </a:cubicBezTo>
                <a:cubicBezTo>
                  <a:pt x="1703711" y="5946808"/>
                  <a:pt x="1745769" y="5988237"/>
                  <a:pt x="1745769" y="6040337"/>
                </a:cubicBezTo>
                <a:cubicBezTo>
                  <a:pt x="1745769" y="6091816"/>
                  <a:pt x="1704340" y="6134497"/>
                  <a:pt x="1652239" y="6134497"/>
                </a:cubicBezTo>
                <a:close/>
                <a:moveTo>
                  <a:pt x="727026" y="6180171"/>
                </a:moveTo>
                <a:cubicBezTo>
                  <a:pt x="649184" y="6180171"/>
                  <a:pt x="585788" y="6118022"/>
                  <a:pt x="585788" y="6040185"/>
                </a:cubicBezTo>
                <a:cubicBezTo>
                  <a:pt x="585159" y="5962350"/>
                  <a:pt x="647931" y="5899570"/>
                  <a:pt x="726397" y="5898939"/>
                </a:cubicBezTo>
                <a:cubicBezTo>
                  <a:pt x="803611" y="5898939"/>
                  <a:pt x="866383" y="5961091"/>
                  <a:pt x="867006" y="6038933"/>
                </a:cubicBezTo>
                <a:cubicBezTo>
                  <a:pt x="867006" y="6116769"/>
                  <a:pt x="804863" y="6180171"/>
                  <a:pt x="727026" y="6180171"/>
                </a:cubicBezTo>
                <a:close/>
                <a:moveTo>
                  <a:pt x="1999598" y="6197703"/>
                </a:moveTo>
                <a:cubicBezTo>
                  <a:pt x="1963837" y="6197703"/>
                  <a:pt x="1934391" y="6169313"/>
                  <a:pt x="1934391" y="6133553"/>
                </a:cubicBezTo>
                <a:cubicBezTo>
                  <a:pt x="1934391" y="6097793"/>
                  <a:pt x="1963837" y="6068349"/>
                  <a:pt x="1998544" y="6067295"/>
                </a:cubicBezTo>
                <a:cubicBezTo>
                  <a:pt x="2034306" y="6067295"/>
                  <a:pt x="2063752" y="6096739"/>
                  <a:pt x="2063752" y="6132499"/>
                </a:cubicBezTo>
                <a:cubicBezTo>
                  <a:pt x="2064806" y="6168258"/>
                  <a:pt x="2035360" y="6197703"/>
                  <a:pt x="1999598" y="6197703"/>
                </a:cubicBezTo>
                <a:close/>
                <a:moveTo>
                  <a:pt x="3178847" y="6210654"/>
                </a:moveTo>
                <a:cubicBezTo>
                  <a:pt x="3141865" y="6210654"/>
                  <a:pt x="3114151" y="6182848"/>
                  <a:pt x="3114151" y="6145866"/>
                </a:cubicBezTo>
                <a:cubicBezTo>
                  <a:pt x="3114151" y="6108884"/>
                  <a:pt x="3141865" y="6081170"/>
                  <a:pt x="3178847" y="6081170"/>
                </a:cubicBezTo>
                <a:cubicBezTo>
                  <a:pt x="3215829" y="6081170"/>
                  <a:pt x="3243635" y="6108884"/>
                  <a:pt x="3243635" y="6145866"/>
                </a:cubicBezTo>
                <a:cubicBezTo>
                  <a:pt x="3243635" y="6182848"/>
                  <a:pt x="3215829" y="6210654"/>
                  <a:pt x="3178847" y="6210654"/>
                </a:cubicBezTo>
                <a:close/>
                <a:moveTo>
                  <a:pt x="107572" y="6223995"/>
                </a:moveTo>
                <a:cubicBezTo>
                  <a:pt x="67084" y="6223995"/>
                  <a:pt x="30519" y="6207673"/>
                  <a:pt x="3998" y="6181309"/>
                </a:cubicBezTo>
                <a:lnTo>
                  <a:pt x="0" y="6175430"/>
                </a:lnTo>
                <a:lnTo>
                  <a:pt x="0" y="5979658"/>
                </a:lnTo>
                <a:lnTo>
                  <a:pt x="3211" y="5974866"/>
                </a:lnTo>
                <a:cubicBezTo>
                  <a:pt x="29576" y="5948421"/>
                  <a:pt x="66140" y="5932099"/>
                  <a:pt x="106943" y="5932099"/>
                </a:cubicBezTo>
                <a:cubicBezTo>
                  <a:pt x="187289" y="5932099"/>
                  <a:pt x="253201" y="5997389"/>
                  <a:pt x="253201" y="6077734"/>
                </a:cubicBezTo>
                <a:cubicBezTo>
                  <a:pt x="253201" y="6158085"/>
                  <a:pt x="187918" y="6223995"/>
                  <a:pt x="107572" y="6223995"/>
                </a:cubicBezTo>
                <a:close/>
                <a:moveTo>
                  <a:pt x="1093967" y="6270351"/>
                </a:moveTo>
                <a:cubicBezTo>
                  <a:pt x="1028055" y="6270351"/>
                  <a:pt x="974073" y="6216991"/>
                  <a:pt x="974073" y="6151078"/>
                </a:cubicBezTo>
                <a:cubicBezTo>
                  <a:pt x="974073" y="6085164"/>
                  <a:pt x="1026803" y="6031181"/>
                  <a:pt x="1092714" y="6031181"/>
                </a:cubicBezTo>
                <a:cubicBezTo>
                  <a:pt x="1158626" y="6031181"/>
                  <a:pt x="1212608" y="6084542"/>
                  <a:pt x="1212608" y="6150448"/>
                </a:cubicBezTo>
                <a:cubicBezTo>
                  <a:pt x="1213237" y="6216362"/>
                  <a:pt x="1159878" y="6270351"/>
                  <a:pt x="1093967" y="6270351"/>
                </a:cubicBezTo>
                <a:close/>
                <a:moveTo>
                  <a:pt x="2342587" y="6285418"/>
                </a:moveTo>
                <a:cubicBezTo>
                  <a:pt x="2308082" y="6285418"/>
                  <a:pt x="2277880" y="6257378"/>
                  <a:pt x="2277880" y="6220712"/>
                </a:cubicBezTo>
                <a:cubicBezTo>
                  <a:pt x="2277880" y="6184045"/>
                  <a:pt x="2305920" y="6156005"/>
                  <a:pt x="2342587" y="6156005"/>
                </a:cubicBezTo>
                <a:cubicBezTo>
                  <a:pt x="2379253" y="6156005"/>
                  <a:pt x="2407293" y="6186207"/>
                  <a:pt x="2407293" y="6220712"/>
                </a:cubicBezTo>
                <a:cubicBezTo>
                  <a:pt x="2407293" y="6257378"/>
                  <a:pt x="2379253" y="6285418"/>
                  <a:pt x="2342587" y="6285418"/>
                </a:cubicBezTo>
                <a:close/>
                <a:moveTo>
                  <a:pt x="493774" y="6344519"/>
                </a:moveTo>
                <a:cubicBezTo>
                  <a:pt x="422840" y="6344519"/>
                  <a:pt x="365088" y="6287397"/>
                  <a:pt x="365088" y="6216463"/>
                </a:cubicBezTo>
                <a:cubicBezTo>
                  <a:pt x="365088" y="6145529"/>
                  <a:pt x="422211" y="6088406"/>
                  <a:pt x="493145" y="6087778"/>
                </a:cubicBezTo>
                <a:cubicBezTo>
                  <a:pt x="564079" y="6087778"/>
                  <a:pt x="621831" y="6144900"/>
                  <a:pt x="621831" y="6215834"/>
                </a:cubicBezTo>
                <a:cubicBezTo>
                  <a:pt x="621831" y="6286768"/>
                  <a:pt x="564709" y="6344519"/>
                  <a:pt x="493774" y="6344519"/>
                </a:cubicBezTo>
                <a:close/>
                <a:moveTo>
                  <a:pt x="1454361" y="6357516"/>
                </a:moveTo>
                <a:cubicBezTo>
                  <a:pt x="1397861" y="6358138"/>
                  <a:pt x="1351410" y="6312318"/>
                  <a:pt x="1351410" y="6255196"/>
                </a:cubicBezTo>
                <a:cubicBezTo>
                  <a:pt x="1350781" y="6198074"/>
                  <a:pt x="1396609" y="6151618"/>
                  <a:pt x="1453731" y="6152247"/>
                </a:cubicBezTo>
                <a:cubicBezTo>
                  <a:pt x="1510225" y="6152247"/>
                  <a:pt x="1556682" y="6198074"/>
                  <a:pt x="1556682" y="6254566"/>
                </a:cubicBezTo>
                <a:cubicBezTo>
                  <a:pt x="1557305" y="6311059"/>
                  <a:pt x="1510854" y="6357516"/>
                  <a:pt x="1454361" y="6357516"/>
                </a:cubicBezTo>
                <a:close/>
                <a:moveTo>
                  <a:pt x="2682869" y="6371877"/>
                </a:moveTo>
                <a:cubicBezTo>
                  <a:pt x="2645900" y="6371877"/>
                  <a:pt x="2618150" y="6344173"/>
                  <a:pt x="2618150" y="6307204"/>
                </a:cubicBezTo>
                <a:cubicBezTo>
                  <a:pt x="2618150" y="6270235"/>
                  <a:pt x="2650487" y="6242485"/>
                  <a:pt x="2682869" y="6242485"/>
                </a:cubicBezTo>
                <a:cubicBezTo>
                  <a:pt x="2719838" y="6242485"/>
                  <a:pt x="2747542" y="6270235"/>
                  <a:pt x="2747542" y="6307204"/>
                </a:cubicBezTo>
                <a:cubicBezTo>
                  <a:pt x="2747542" y="6344173"/>
                  <a:pt x="2719838" y="6371877"/>
                  <a:pt x="2682869" y="6371877"/>
                </a:cubicBezTo>
                <a:close/>
                <a:moveTo>
                  <a:pt x="1809156" y="6428951"/>
                </a:moveTo>
                <a:cubicBezTo>
                  <a:pt x="1767728" y="6428951"/>
                  <a:pt x="1733831" y="6395055"/>
                  <a:pt x="1733831" y="6353626"/>
                </a:cubicBezTo>
                <a:cubicBezTo>
                  <a:pt x="1733831" y="6312193"/>
                  <a:pt x="1767098" y="6278296"/>
                  <a:pt x="1809156" y="6278296"/>
                </a:cubicBezTo>
                <a:cubicBezTo>
                  <a:pt x="1850584" y="6277672"/>
                  <a:pt x="1884481" y="6311569"/>
                  <a:pt x="1884481" y="6352998"/>
                </a:cubicBezTo>
                <a:cubicBezTo>
                  <a:pt x="1884481" y="6395055"/>
                  <a:pt x="1850584" y="6428951"/>
                  <a:pt x="1809156" y="6428951"/>
                </a:cubicBezTo>
                <a:close/>
                <a:moveTo>
                  <a:pt x="871999" y="6465599"/>
                </a:moveTo>
                <a:cubicBezTo>
                  <a:pt x="802952" y="6466229"/>
                  <a:pt x="746453" y="6410365"/>
                  <a:pt x="746453" y="6341313"/>
                </a:cubicBezTo>
                <a:cubicBezTo>
                  <a:pt x="746453" y="6272261"/>
                  <a:pt x="801694" y="6215769"/>
                  <a:pt x="870746" y="6215769"/>
                </a:cubicBezTo>
                <a:cubicBezTo>
                  <a:pt x="939793" y="6215139"/>
                  <a:pt x="996292" y="6271009"/>
                  <a:pt x="996292" y="6340055"/>
                </a:cubicBezTo>
                <a:cubicBezTo>
                  <a:pt x="996915" y="6409107"/>
                  <a:pt x="941051" y="6464976"/>
                  <a:pt x="871999" y="6465599"/>
                </a:cubicBezTo>
                <a:close/>
                <a:moveTo>
                  <a:pt x="247710" y="6508631"/>
                </a:moveTo>
                <a:cubicBezTo>
                  <a:pt x="173007" y="6508631"/>
                  <a:pt x="112115" y="6448369"/>
                  <a:pt x="111492" y="6373043"/>
                </a:cubicBezTo>
                <a:cubicBezTo>
                  <a:pt x="110863" y="6297717"/>
                  <a:pt x="171755" y="6236197"/>
                  <a:pt x="247081" y="6236826"/>
                </a:cubicBezTo>
                <a:cubicBezTo>
                  <a:pt x="321778" y="6236826"/>
                  <a:pt x="383299" y="6297088"/>
                  <a:pt x="383299" y="6372414"/>
                </a:cubicBezTo>
                <a:cubicBezTo>
                  <a:pt x="383299" y="6447110"/>
                  <a:pt x="323037" y="6508631"/>
                  <a:pt x="247710" y="6508631"/>
                </a:cubicBezTo>
                <a:close/>
                <a:moveTo>
                  <a:pt x="2160210" y="6513179"/>
                </a:moveTo>
                <a:cubicBezTo>
                  <a:pt x="2123442" y="6513179"/>
                  <a:pt x="2094838" y="6484576"/>
                  <a:pt x="2094838" y="6449159"/>
                </a:cubicBezTo>
                <a:cubicBezTo>
                  <a:pt x="2094838" y="6412391"/>
                  <a:pt x="2124807" y="6383788"/>
                  <a:pt x="2158858" y="6383788"/>
                </a:cubicBezTo>
                <a:cubicBezTo>
                  <a:pt x="2195626" y="6383788"/>
                  <a:pt x="2224230" y="6412391"/>
                  <a:pt x="2224230" y="6447807"/>
                </a:cubicBezTo>
                <a:cubicBezTo>
                  <a:pt x="2224230" y="6484576"/>
                  <a:pt x="2195626" y="6513179"/>
                  <a:pt x="2160210" y="6513179"/>
                </a:cubicBezTo>
                <a:close/>
                <a:moveTo>
                  <a:pt x="1241852" y="6541647"/>
                </a:moveTo>
                <a:cubicBezTo>
                  <a:pt x="1194143" y="6541647"/>
                  <a:pt x="1155225" y="6503359"/>
                  <a:pt x="1155225" y="6455651"/>
                </a:cubicBezTo>
                <a:cubicBezTo>
                  <a:pt x="1155225" y="6407942"/>
                  <a:pt x="1193514" y="6369024"/>
                  <a:pt x="1241222" y="6369024"/>
                </a:cubicBezTo>
                <a:cubicBezTo>
                  <a:pt x="1288931" y="6369024"/>
                  <a:pt x="1327849" y="6407313"/>
                  <a:pt x="1327849" y="6455022"/>
                </a:cubicBezTo>
                <a:cubicBezTo>
                  <a:pt x="1327849" y="6502730"/>
                  <a:pt x="1289560" y="6541647"/>
                  <a:pt x="1241852" y="6541647"/>
                </a:cubicBezTo>
                <a:close/>
                <a:moveTo>
                  <a:pt x="2506494" y="6604865"/>
                </a:moveTo>
                <a:cubicBezTo>
                  <a:pt x="2470534" y="6608468"/>
                  <a:pt x="2441780" y="6579718"/>
                  <a:pt x="2441780" y="6543763"/>
                </a:cubicBezTo>
                <a:cubicBezTo>
                  <a:pt x="2445383" y="6507843"/>
                  <a:pt x="2470534" y="6482696"/>
                  <a:pt x="2506494" y="6475490"/>
                </a:cubicBezTo>
                <a:cubicBezTo>
                  <a:pt x="2542418" y="6475490"/>
                  <a:pt x="2571172" y="6504240"/>
                  <a:pt x="2571172" y="6540196"/>
                </a:cubicBezTo>
                <a:cubicBezTo>
                  <a:pt x="2571172" y="6576115"/>
                  <a:pt x="2542418" y="6604865"/>
                  <a:pt x="2506494" y="6604865"/>
                </a:cubicBezTo>
                <a:close/>
                <a:moveTo>
                  <a:pt x="636161" y="6620104"/>
                </a:moveTo>
                <a:cubicBezTo>
                  <a:pt x="577151" y="6620104"/>
                  <a:pt x="528818" y="6571767"/>
                  <a:pt x="528818" y="6512764"/>
                </a:cubicBezTo>
                <a:cubicBezTo>
                  <a:pt x="528189" y="6453133"/>
                  <a:pt x="575898" y="6404796"/>
                  <a:pt x="635532" y="6405425"/>
                </a:cubicBezTo>
                <a:cubicBezTo>
                  <a:pt x="694542" y="6404796"/>
                  <a:pt x="742875" y="6453133"/>
                  <a:pt x="742875" y="6512135"/>
                </a:cubicBezTo>
                <a:cubicBezTo>
                  <a:pt x="743504" y="6571767"/>
                  <a:pt x="695795" y="6619475"/>
                  <a:pt x="636161" y="6620104"/>
                </a:cubicBezTo>
                <a:close/>
                <a:moveTo>
                  <a:pt x="0" y="6625003"/>
                </a:moveTo>
                <a:lnTo>
                  <a:pt x="0" y="6394664"/>
                </a:lnTo>
                <a:lnTo>
                  <a:pt x="34326" y="6401495"/>
                </a:lnTo>
                <a:cubicBezTo>
                  <a:pt x="76698" y="6419179"/>
                  <a:pt x="106355" y="6460609"/>
                  <a:pt x="106355" y="6509100"/>
                </a:cubicBezTo>
                <a:cubicBezTo>
                  <a:pt x="106827" y="6558067"/>
                  <a:pt x="77284" y="6599967"/>
                  <a:pt x="35208" y="6617856"/>
                </a:cubicBezTo>
                <a:close/>
                <a:moveTo>
                  <a:pt x="1605782" y="6627599"/>
                </a:moveTo>
                <a:cubicBezTo>
                  <a:pt x="1569804" y="6627599"/>
                  <a:pt x="1540767" y="6598564"/>
                  <a:pt x="1540767" y="6563214"/>
                </a:cubicBezTo>
                <a:cubicBezTo>
                  <a:pt x="1540134" y="6527237"/>
                  <a:pt x="1569171" y="6498202"/>
                  <a:pt x="1605149" y="6498202"/>
                </a:cubicBezTo>
                <a:cubicBezTo>
                  <a:pt x="1641134" y="6498202"/>
                  <a:pt x="1670171" y="6527237"/>
                  <a:pt x="1670171" y="6562587"/>
                </a:cubicBezTo>
                <a:cubicBezTo>
                  <a:pt x="1670171" y="6598564"/>
                  <a:pt x="1641134" y="6627599"/>
                  <a:pt x="1605782" y="6627599"/>
                </a:cubicBezTo>
                <a:close/>
                <a:moveTo>
                  <a:pt x="1964034" y="6729553"/>
                </a:moveTo>
                <a:cubicBezTo>
                  <a:pt x="1927278" y="6730905"/>
                  <a:pt x="1898683" y="6700958"/>
                  <a:pt x="1898683" y="6665550"/>
                </a:cubicBezTo>
                <a:cubicBezTo>
                  <a:pt x="1898683" y="6630143"/>
                  <a:pt x="1928642" y="6600183"/>
                  <a:pt x="1962683" y="6600183"/>
                </a:cubicBezTo>
                <a:cubicBezTo>
                  <a:pt x="1999440" y="6598831"/>
                  <a:pt x="2028034" y="6628778"/>
                  <a:pt x="2028034" y="6664185"/>
                </a:cubicBezTo>
                <a:cubicBezTo>
                  <a:pt x="2029399" y="6700958"/>
                  <a:pt x="1999440" y="6729553"/>
                  <a:pt x="1964034" y="6729553"/>
                </a:cubicBezTo>
                <a:close/>
                <a:moveTo>
                  <a:pt x="1016008" y="6740237"/>
                </a:moveTo>
                <a:cubicBezTo>
                  <a:pt x="961397" y="6740237"/>
                  <a:pt x="916199" y="6696297"/>
                  <a:pt x="916199" y="6641058"/>
                </a:cubicBezTo>
                <a:cubicBezTo>
                  <a:pt x="916199" y="6586447"/>
                  <a:pt x="960767" y="6541879"/>
                  <a:pt x="1015378" y="6541249"/>
                </a:cubicBezTo>
                <a:cubicBezTo>
                  <a:pt x="1070619" y="6541249"/>
                  <a:pt x="1115187" y="6585189"/>
                  <a:pt x="1115187" y="6640428"/>
                </a:cubicBezTo>
                <a:cubicBezTo>
                  <a:pt x="1115187" y="6695669"/>
                  <a:pt x="1071248" y="6740237"/>
                  <a:pt x="1016008" y="6740237"/>
                </a:cubicBezTo>
                <a:close/>
                <a:moveTo>
                  <a:pt x="388474" y="6779360"/>
                </a:moveTo>
                <a:cubicBezTo>
                  <a:pt x="326330" y="6779983"/>
                  <a:pt x="276110" y="6729769"/>
                  <a:pt x="276110" y="6668248"/>
                </a:cubicBezTo>
                <a:cubicBezTo>
                  <a:pt x="276110" y="6606104"/>
                  <a:pt x="325701" y="6555884"/>
                  <a:pt x="387221" y="6555884"/>
                </a:cubicBezTo>
                <a:cubicBezTo>
                  <a:pt x="449365" y="6555254"/>
                  <a:pt x="499585" y="6605475"/>
                  <a:pt x="499585" y="6666996"/>
                </a:cubicBezTo>
                <a:cubicBezTo>
                  <a:pt x="500214" y="6729139"/>
                  <a:pt x="449995" y="6779360"/>
                  <a:pt x="388474" y="6779360"/>
                </a:cubicBezTo>
                <a:close/>
                <a:moveTo>
                  <a:pt x="2317645" y="6827001"/>
                </a:moveTo>
                <a:cubicBezTo>
                  <a:pt x="2281685" y="6827001"/>
                  <a:pt x="2252931" y="6798247"/>
                  <a:pt x="2252931" y="6762323"/>
                </a:cubicBezTo>
                <a:cubicBezTo>
                  <a:pt x="2252931" y="6726363"/>
                  <a:pt x="2281685" y="6701213"/>
                  <a:pt x="2317645" y="6697609"/>
                </a:cubicBezTo>
                <a:cubicBezTo>
                  <a:pt x="2353569" y="6697609"/>
                  <a:pt x="2382323" y="6726363"/>
                  <a:pt x="2382323" y="6762323"/>
                </a:cubicBezTo>
                <a:cubicBezTo>
                  <a:pt x="2382323" y="6798247"/>
                  <a:pt x="2353569" y="6827001"/>
                  <a:pt x="2317645" y="6827001"/>
                </a:cubicBezTo>
                <a:close/>
                <a:moveTo>
                  <a:pt x="1388540" y="6844934"/>
                </a:moveTo>
                <a:cubicBezTo>
                  <a:pt x="1340831" y="6844934"/>
                  <a:pt x="1301913" y="6806646"/>
                  <a:pt x="1301913" y="6758937"/>
                </a:cubicBezTo>
                <a:cubicBezTo>
                  <a:pt x="1301913" y="6711229"/>
                  <a:pt x="1340202" y="6672940"/>
                  <a:pt x="1387910" y="6672311"/>
                </a:cubicBezTo>
                <a:cubicBezTo>
                  <a:pt x="1435619" y="6672311"/>
                  <a:pt x="1474537" y="6710600"/>
                  <a:pt x="1474537" y="6758308"/>
                </a:cubicBezTo>
                <a:cubicBezTo>
                  <a:pt x="1474537" y="6806016"/>
                  <a:pt x="1436248" y="6844934"/>
                  <a:pt x="1388540" y="6844934"/>
                </a:cubicBezTo>
                <a:close/>
                <a:moveTo>
                  <a:pt x="778121" y="6891725"/>
                </a:moveTo>
                <a:cubicBezTo>
                  <a:pt x="732922" y="6891725"/>
                  <a:pt x="695885" y="6855317"/>
                  <a:pt x="695885" y="6810125"/>
                </a:cubicBezTo>
                <a:cubicBezTo>
                  <a:pt x="695885" y="6764926"/>
                  <a:pt x="732293" y="6728517"/>
                  <a:pt x="777492" y="6727888"/>
                </a:cubicBezTo>
                <a:cubicBezTo>
                  <a:pt x="822685" y="6727888"/>
                  <a:pt x="859722" y="6764297"/>
                  <a:pt x="859722" y="6809495"/>
                </a:cubicBezTo>
                <a:cubicBezTo>
                  <a:pt x="859722" y="6854694"/>
                  <a:pt x="823314" y="6891725"/>
                  <a:pt x="778121" y="6891725"/>
                </a:cubicBezTo>
                <a:close/>
                <a:moveTo>
                  <a:pt x="129309" y="6896031"/>
                </a:moveTo>
                <a:cubicBezTo>
                  <a:pt x="78466" y="6896031"/>
                  <a:pt x="36408" y="6854602"/>
                  <a:pt x="36408" y="6803129"/>
                </a:cubicBezTo>
                <a:cubicBezTo>
                  <a:pt x="36408" y="6752279"/>
                  <a:pt x="77837" y="6710220"/>
                  <a:pt x="128686" y="6710220"/>
                </a:cubicBezTo>
                <a:cubicBezTo>
                  <a:pt x="180157" y="6709591"/>
                  <a:pt x="221586" y="6751027"/>
                  <a:pt x="222215" y="6802500"/>
                </a:cubicBezTo>
                <a:cubicBezTo>
                  <a:pt x="222215" y="6853972"/>
                  <a:pt x="180786" y="6895402"/>
                  <a:pt x="129309" y="6896031"/>
                </a:cubicBezTo>
                <a:close/>
                <a:moveTo>
                  <a:pt x="1754959" y="6933471"/>
                </a:moveTo>
                <a:cubicBezTo>
                  <a:pt x="1718973" y="6933471"/>
                  <a:pt x="1689840" y="6904337"/>
                  <a:pt x="1689840" y="6868349"/>
                </a:cubicBezTo>
                <a:cubicBezTo>
                  <a:pt x="1689840" y="6833221"/>
                  <a:pt x="1718114" y="6803228"/>
                  <a:pt x="1754959" y="6804087"/>
                </a:cubicBezTo>
                <a:cubicBezTo>
                  <a:pt x="1790945" y="6803228"/>
                  <a:pt x="1820077" y="6832362"/>
                  <a:pt x="1820077" y="6868349"/>
                </a:cubicBezTo>
                <a:cubicBezTo>
                  <a:pt x="1820077" y="6904337"/>
                  <a:pt x="1790945" y="6933471"/>
                  <a:pt x="1754959" y="6933471"/>
                </a:cubicBezTo>
                <a:close/>
                <a:moveTo>
                  <a:pt x="608501" y="6994525"/>
                </a:moveTo>
                <a:lnTo>
                  <a:pt x="448954" y="6994525"/>
                </a:lnTo>
                <a:lnTo>
                  <a:pt x="442420" y="6962396"/>
                </a:lnTo>
                <a:cubicBezTo>
                  <a:pt x="441791" y="6914688"/>
                  <a:pt x="480716" y="6875770"/>
                  <a:pt x="528419" y="6875770"/>
                </a:cubicBezTo>
                <a:cubicBezTo>
                  <a:pt x="576129" y="6875770"/>
                  <a:pt x="615048" y="6914059"/>
                  <a:pt x="615048" y="6961768"/>
                </a:cubicBezTo>
                <a:close/>
                <a:moveTo>
                  <a:pt x="1208063" y="6994525"/>
                </a:moveTo>
                <a:lnTo>
                  <a:pt x="1110791" y="6994525"/>
                </a:lnTo>
                <a:lnTo>
                  <a:pt x="1106799" y="6991851"/>
                </a:lnTo>
                <a:cubicBezTo>
                  <a:pt x="1093303" y="6978434"/>
                  <a:pt x="1084986" y="6959916"/>
                  <a:pt x="1084986" y="6939515"/>
                </a:cubicBezTo>
                <a:cubicBezTo>
                  <a:pt x="1084986" y="6898708"/>
                  <a:pt x="1118254" y="6865439"/>
                  <a:pt x="1159689" y="6865439"/>
                </a:cubicBezTo>
                <a:cubicBezTo>
                  <a:pt x="1200489" y="6865439"/>
                  <a:pt x="1233757" y="6898708"/>
                  <a:pt x="1233757" y="6939515"/>
                </a:cubicBezTo>
                <a:cubicBezTo>
                  <a:pt x="1233757" y="6959916"/>
                  <a:pt x="1225440" y="6978434"/>
                  <a:pt x="1212023" y="6991851"/>
                </a:cubicBezTo>
                <a:close/>
                <a:moveTo>
                  <a:pt x="2176182" y="6994525"/>
                </a:moveTo>
                <a:lnTo>
                  <a:pt x="2055562" y="6994525"/>
                </a:lnTo>
                <a:lnTo>
                  <a:pt x="2051176" y="6973520"/>
                </a:lnTo>
                <a:cubicBezTo>
                  <a:pt x="2051176" y="6936799"/>
                  <a:pt x="2080904" y="6908824"/>
                  <a:pt x="2115872" y="6908824"/>
                </a:cubicBezTo>
                <a:cubicBezTo>
                  <a:pt x="2150840" y="6908824"/>
                  <a:pt x="2180568" y="6936799"/>
                  <a:pt x="2180568" y="6973520"/>
                </a:cubicBezTo>
                <a:close/>
              </a:path>
            </a:pathLst>
          </a:custGeom>
          <a:gradFill>
            <a:gsLst>
              <a:gs pos="0">
                <a:schemeClr val="accent3"/>
              </a:gs>
              <a:gs pos="100000">
                <a:srgbClr val="000000"/>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765"/>
              <a:buFont typeface="Arial"/>
              <a:buNone/>
            </a:pPr>
            <a:r>
              <a:t/>
            </a:r>
            <a:endParaRPr b="0" i="0" sz="1765"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3400">
        <p14:reveal dir="l"/>
      </p:transition>
    </mc:Choice>
    <mc:Fallback>
      <p:transition spd="med">
        <p:fade/>
      </p:transition>
    </mc:Fallback>
  </mc:AlternateContent>
  <p:extLst>
    <p:ext uri="{DCECCB84-F9BA-43D5-87BE-67443E8EF086}">
      <p15:sldGuideLst>
        <p15:guide id="1" orient="horz" pos="220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58" name="Shape 58"/>
        <p:cNvGrpSpPr/>
        <p:nvPr/>
      </p:nvGrpSpPr>
      <p:grpSpPr>
        <a:xfrm>
          <a:off x="0" y="0"/>
          <a:ext cx="0" cy="0"/>
          <a:chOff x="0" y="0"/>
          <a:chExt cx="0" cy="0"/>
        </a:xfrm>
      </p:grpSpPr>
      <p:sp>
        <p:nvSpPr>
          <p:cNvPr id="59" name="Google Shape;59;p17"/>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sz="3600">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61" name="Google Shape;61;p17"/>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eft Title Black Bkg">
  <p:cSld name="Title Slide Left Title Black Bkg">
    <p:bg>
      <p:bgPr>
        <a:solidFill>
          <a:schemeClr val="dk1"/>
        </a:solidFill>
      </p:bgPr>
    </p:bg>
    <p:spTree>
      <p:nvGrpSpPr>
        <p:cNvPr id="62" name="Shape 62"/>
        <p:cNvGrpSpPr/>
        <p:nvPr/>
      </p:nvGrpSpPr>
      <p:grpSpPr>
        <a:xfrm>
          <a:off x="0" y="0"/>
          <a:ext cx="0" cy="0"/>
          <a:chOff x="0" y="0"/>
          <a:chExt cx="0" cy="0"/>
        </a:xfrm>
      </p:grpSpPr>
      <p:sp>
        <p:nvSpPr>
          <p:cNvPr id="63" name="Google Shape;63;p18"/>
          <p:cNvSpPr txBox="1"/>
          <p:nvPr>
            <p:ph type="title"/>
          </p:nvPr>
        </p:nvSpPr>
        <p:spPr>
          <a:xfrm>
            <a:off x="584200" y="2425780"/>
            <a:ext cx="5511800"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 type="body"/>
          </p:nvPr>
        </p:nvSpPr>
        <p:spPr>
          <a:xfrm>
            <a:off x="584200" y="3962400"/>
            <a:ext cx="55118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65" name="Google Shape;65;p18"/>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eft Title White Bkg">
  <p:cSld name="Title Slide Left Title White Bkg">
    <p:bg>
      <p:bgPr>
        <a:solidFill>
          <a:schemeClr val="lt1"/>
        </a:solidFill>
      </p:bgPr>
    </p:bg>
    <p:spTree>
      <p:nvGrpSpPr>
        <p:cNvPr id="66" name="Shape 66"/>
        <p:cNvGrpSpPr/>
        <p:nvPr/>
      </p:nvGrpSpPr>
      <p:grpSpPr>
        <a:xfrm>
          <a:off x="0" y="0"/>
          <a:ext cx="0" cy="0"/>
          <a:chOff x="0" y="0"/>
          <a:chExt cx="0" cy="0"/>
        </a:xfrm>
      </p:grpSpPr>
      <p:sp>
        <p:nvSpPr>
          <p:cNvPr id="67" name="Google Shape;67;p19"/>
          <p:cNvSpPr txBox="1"/>
          <p:nvPr>
            <p:ph type="title"/>
          </p:nvPr>
        </p:nvSpPr>
        <p:spPr>
          <a:xfrm>
            <a:off x="584200" y="2425780"/>
            <a:ext cx="5511800"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9"/>
          <p:cNvSpPr txBox="1"/>
          <p:nvPr>
            <p:ph idx="1" type="body"/>
          </p:nvPr>
        </p:nvSpPr>
        <p:spPr>
          <a:xfrm>
            <a:off x="584200" y="3962400"/>
            <a:ext cx="55118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69" name="Google Shape;69;p19"/>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70" name="Shape 70"/>
        <p:cNvGrpSpPr/>
        <p:nvPr/>
      </p:nvGrpSpPr>
      <p:grpSpPr>
        <a:xfrm>
          <a:off x="0" y="0"/>
          <a:ext cx="0" cy="0"/>
          <a:chOff x="0" y="0"/>
          <a:chExt cx="0" cy="0"/>
        </a:xfrm>
      </p:grpSpPr>
      <p:sp>
        <p:nvSpPr>
          <p:cNvPr id="71" name="Google Shape;71;p20"/>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73" name="Google Shape;73;p20"/>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quare Border Photo">
  <p:cSld name="Title Slide Square Border Photo">
    <p:bg>
      <p:bgPr>
        <a:solidFill>
          <a:schemeClr val="lt1"/>
        </a:solidFill>
      </p:bgPr>
    </p:bg>
    <p:spTree>
      <p:nvGrpSpPr>
        <p:cNvPr id="74" name="Shape 74"/>
        <p:cNvGrpSpPr/>
        <p:nvPr/>
      </p:nvGrpSpPr>
      <p:grpSpPr>
        <a:xfrm>
          <a:off x="0" y="0"/>
          <a:ext cx="0" cy="0"/>
          <a:chOff x="0" y="0"/>
          <a:chExt cx="0" cy="0"/>
        </a:xfrm>
      </p:grpSpPr>
      <p:sp>
        <p:nvSpPr>
          <p:cNvPr id="75" name="Google Shape;75;p21"/>
          <p:cNvSpPr txBox="1"/>
          <p:nvPr>
            <p:ph type="title"/>
          </p:nvPr>
        </p:nvSpPr>
        <p:spPr>
          <a:xfrm>
            <a:off x="584200" y="2425780"/>
            <a:ext cx="4756150"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a:off x="584200" y="3962400"/>
            <a:ext cx="475615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77" name="Google Shape;77;p21"/>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78" name="Google Shape;78;p21"/>
          <p:cNvSpPr/>
          <p:nvPr>
            <p:ph idx="2" type="pic"/>
          </p:nvPr>
        </p:nvSpPr>
        <p:spPr>
          <a:xfrm>
            <a:off x="5627688" y="292100"/>
            <a:ext cx="6270625" cy="6272213"/>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Color Bkg">
  <p:cSld name="End Slide Color Bkg">
    <p:bg>
      <p:bgPr>
        <a:solidFill>
          <a:schemeClr val="dk2"/>
        </a:solidFill>
      </p:bgPr>
    </p:bg>
    <p:spTree>
      <p:nvGrpSpPr>
        <p:cNvPr id="79" name="Shape 79"/>
        <p:cNvGrpSpPr/>
        <p:nvPr/>
      </p:nvGrpSpPr>
      <p:grpSpPr>
        <a:xfrm>
          <a:off x="0" y="0"/>
          <a:ext cx="0" cy="0"/>
          <a:chOff x="0" y="0"/>
          <a:chExt cx="0" cy="0"/>
        </a:xfrm>
      </p:grpSpPr>
      <p:sp>
        <p:nvSpPr>
          <p:cNvPr id="80" name="Google Shape;80;p22"/>
          <p:cNvSpPr txBox="1"/>
          <p:nvPr>
            <p:ph type="title"/>
          </p:nvPr>
        </p:nvSpPr>
        <p:spPr>
          <a:xfrm>
            <a:off x="584200" y="5715040"/>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sz="3600">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Microsoft logo white text version" id="81" name="Google Shape;81;p22"/>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Black Bkg">
  <p:cSld name="End Slide Black Bkg">
    <p:bg>
      <p:bgPr>
        <a:solidFill>
          <a:schemeClr val="dk1"/>
        </a:solidFill>
      </p:bgPr>
    </p:bg>
    <p:spTree>
      <p:nvGrpSpPr>
        <p:cNvPr id="82" name="Shape 82"/>
        <p:cNvGrpSpPr/>
        <p:nvPr/>
      </p:nvGrpSpPr>
      <p:grpSpPr>
        <a:xfrm>
          <a:off x="0" y="0"/>
          <a:ext cx="0" cy="0"/>
          <a:chOff x="0" y="0"/>
          <a:chExt cx="0" cy="0"/>
        </a:xfrm>
      </p:grpSpPr>
      <p:sp>
        <p:nvSpPr>
          <p:cNvPr id="83" name="Google Shape;83;p23"/>
          <p:cNvSpPr txBox="1"/>
          <p:nvPr>
            <p:ph type="title"/>
          </p:nvPr>
        </p:nvSpPr>
        <p:spPr>
          <a:xfrm>
            <a:off x="584200" y="5715040"/>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Microsoft logo white text version" id="84" name="Google Shape;84;p23"/>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5" name="Shape 85"/>
        <p:cNvGrpSpPr/>
        <p:nvPr/>
      </p:nvGrpSpPr>
      <p:grpSpPr>
        <a:xfrm>
          <a:off x="0" y="0"/>
          <a:ext cx="0" cy="0"/>
          <a:chOff x="0" y="0"/>
          <a:chExt cx="0" cy="0"/>
        </a:xfrm>
      </p:grpSpPr>
      <p:sp>
        <p:nvSpPr>
          <p:cNvPr id="86" name="Google Shape;86;p2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24"/>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89" name="Shape 89"/>
        <p:cNvGrpSpPr/>
        <p:nvPr/>
      </p:nvGrpSpPr>
      <p:grpSpPr>
        <a:xfrm>
          <a:off x="0" y="0"/>
          <a:ext cx="0" cy="0"/>
          <a:chOff x="0" y="0"/>
          <a:chExt cx="0" cy="0"/>
        </a:xfrm>
      </p:grpSpPr>
      <p:sp>
        <p:nvSpPr>
          <p:cNvPr id="90" name="Google Shape;90;p25"/>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5"/>
          <p:cNvSpPr txBox="1"/>
          <p:nvPr>
            <p:ph idx="1" type="body"/>
          </p:nvPr>
        </p:nvSpPr>
        <p:spPr>
          <a:xfrm>
            <a:off x="586390" y="1434370"/>
            <a:ext cx="11018520" cy="230832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92" name="Shape 92"/>
        <p:cNvGrpSpPr/>
        <p:nvPr/>
      </p:nvGrpSpPr>
      <p:grpSpPr>
        <a:xfrm>
          <a:off x="0" y="0"/>
          <a:ext cx="0" cy="0"/>
          <a:chOff x="0" y="0"/>
          <a:chExt cx="0" cy="0"/>
        </a:xfrm>
      </p:grpSpPr>
      <p:sp>
        <p:nvSpPr>
          <p:cNvPr id="93" name="Google Shape;93;p26"/>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6"/>
          <p:cNvSpPr txBox="1"/>
          <p:nvPr>
            <p:ph idx="1" type="body"/>
          </p:nvPr>
        </p:nvSpPr>
        <p:spPr>
          <a:xfrm>
            <a:off x="584200" y="1435100"/>
            <a:ext cx="5211763"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p26"/>
          <p:cNvSpPr txBox="1"/>
          <p:nvPr>
            <p:ph idx="2" type="body"/>
          </p:nvPr>
        </p:nvSpPr>
        <p:spPr>
          <a:xfrm>
            <a:off x="6389688" y="1435100"/>
            <a:ext cx="5219700" cy="4833938"/>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6" name="Google Shape;96;p26"/>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9" name="Shape 19"/>
        <p:cNvGrpSpPr/>
        <p:nvPr/>
      </p:nvGrpSpPr>
      <p:grpSpPr>
        <a:xfrm>
          <a:off x="0" y="0"/>
          <a:ext cx="0" cy="0"/>
          <a:chOff x="0" y="0"/>
          <a:chExt cx="0" cy="0"/>
        </a:xfrm>
      </p:grpSpPr>
      <p:sp>
        <p:nvSpPr>
          <p:cNvPr id="20" name="Google Shape;20;p11"/>
          <p:cNvSpPr txBox="1"/>
          <p:nvPr>
            <p:ph type="title"/>
          </p:nvPr>
        </p:nvSpPr>
        <p:spPr>
          <a:xfrm>
            <a:off x="588263" y="457200"/>
            <a:ext cx="11018520"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1"/>
          <p:cNvSpPr txBox="1"/>
          <p:nvPr>
            <p:ph idx="11" type="ftr"/>
          </p:nvPr>
        </p:nvSpPr>
        <p:spPr>
          <a:xfrm>
            <a:off x="252465" y="6606211"/>
            <a:ext cx="2159000" cy="123111"/>
          </a:xfrm>
          <a:prstGeom prst="rect">
            <a:avLst/>
          </a:prstGeom>
          <a:noFill/>
          <a:ln>
            <a:noFill/>
          </a:ln>
        </p:spPr>
        <p:txBody>
          <a:bodyPr anchorCtr="0" anchor="ctr"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97" name="Shape 97"/>
        <p:cNvGrpSpPr/>
        <p:nvPr/>
      </p:nvGrpSpPr>
      <p:grpSpPr>
        <a:xfrm>
          <a:off x="0" y="0"/>
          <a:ext cx="0" cy="0"/>
          <a:chOff x="0" y="0"/>
          <a:chExt cx="0" cy="0"/>
        </a:xfrm>
      </p:grpSpPr>
      <p:sp>
        <p:nvSpPr>
          <p:cNvPr id="98" name="Google Shape;98;p27"/>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7"/>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27"/>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with Subheads">
  <p:cSld name="Two Column Bullet with Subheads">
    <p:spTree>
      <p:nvGrpSpPr>
        <p:cNvPr id="101" name="Shape 101"/>
        <p:cNvGrpSpPr/>
        <p:nvPr/>
      </p:nvGrpSpPr>
      <p:grpSpPr>
        <a:xfrm>
          <a:off x="0" y="0"/>
          <a:ext cx="0" cy="0"/>
          <a:chOff x="0" y="0"/>
          <a:chExt cx="0" cy="0"/>
        </a:xfrm>
      </p:grpSpPr>
      <p:sp>
        <p:nvSpPr>
          <p:cNvPr id="102" name="Google Shape;102;p2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8"/>
          <p:cNvSpPr txBox="1"/>
          <p:nvPr>
            <p:ph idx="1" type="body"/>
          </p:nvPr>
        </p:nvSpPr>
        <p:spPr>
          <a:xfrm>
            <a:off x="584200"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4" name="Google Shape;104;p28"/>
          <p:cNvSpPr txBox="1"/>
          <p:nvPr>
            <p:ph idx="2" type="body"/>
          </p:nvPr>
        </p:nvSpPr>
        <p:spPr>
          <a:xfrm>
            <a:off x="584200" y="2084388"/>
            <a:ext cx="5219700" cy="1612749"/>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42900" lvl="1" marL="914400" algn="l">
              <a:lnSpc>
                <a:spcPct val="100000"/>
              </a:lnSpc>
              <a:spcBef>
                <a:spcPts val="400"/>
              </a:spcBef>
              <a:spcAft>
                <a:spcPts val="0"/>
              </a:spcAft>
              <a:buClr>
                <a:schemeClr val="dk1"/>
              </a:buClr>
              <a:buSzPts val="1800"/>
              <a:buChar char="·"/>
              <a:defRPr/>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5" name="Google Shape;105;p28"/>
          <p:cNvSpPr txBox="1"/>
          <p:nvPr>
            <p:ph idx="3" type="body"/>
          </p:nvPr>
        </p:nvSpPr>
        <p:spPr>
          <a:xfrm>
            <a:off x="6397625"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6" name="Google Shape;106;p28"/>
          <p:cNvSpPr txBox="1"/>
          <p:nvPr>
            <p:ph idx="4" type="body"/>
          </p:nvPr>
        </p:nvSpPr>
        <p:spPr>
          <a:xfrm>
            <a:off x="6397625" y="2084388"/>
            <a:ext cx="5219700" cy="1612749"/>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42900" lvl="1" marL="914400" algn="l">
              <a:lnSpc>
                <a:spcPct val="100000"/>
              </a:lnSpc>
              <a:spcBef>
                <a:spcPts val="400"/>
              </a:spcBef>
              <a:spcAft>
                <a:spcPts val="0"/>
              </a:spcAft>
              <a:buClr>
                <a:schemeClr val="dk1"/>
              </a:buClr>
              <a:buSzPts val="1800"/>
              <a:buChar char="·"/>
              <a:defRPr/>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311">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with Subheads">
  <p:cSld name="Two Column Content with Subheads">
    <p:spTree>
      <p:nvGrpSpPr>
        <p:cNvPr id="107" name="Shape 107"/>
        <p:cNvGrpSpPr/>
        <p:nvPr/>
      </p:nvGrpSpPr>
      <p:grpSpPr>
        <a:xfrm>
          <a:off x="0" y="0"/>
          <a:ext cx="0" cy="0"/>
          <a:chOff x="0" y="0"/>
          <a:chExt cx="0" cy="0"/>
        </a:xfrm>
      </p:grpSpPr>
      <p:sp>
        <p:nvSpPr>
          <p:cNvPr id="108" name="Google Shape;108;p2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9"/>
          <p:cNvSpPr txBox="1"/>
          <p:nvPr>
            <p:ph idx="1" type="body"/>
          </p:nvPr>
        </p:nvSpPr>
        <p:spPr>
          <a:xfrm>
            <a:off x="584200"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0" name="Google Shape;110;p29"/>
          <p:cNvSpPr txBox="1"/>
          <p:nvPr>
            <p:ph idx="2" type="body"/>
          </p:nvPr>
        </p:nvSpPr>
        <p:spPr>
          <a:xfrm>
            <a:off x="588963" y="2081212"/>
            <a:ext cx="5214937" cy="4187825"/>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1" name="Google Shape;111;p29"/>
          <p:cNvSpPr txBox="1"/>
          <p:nvPr>
            <p:ph idx="3" type="body"/>
          </p:nvPr>
        </p:nvSpPr>
        <p:spPr>
          <a:xfrm>
            <a:off x="6397625"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2" name="Google Shape;112;p29"/>
          <p:cNvSpPr txBox="1"/>
          <p:nvPr>
            <p:ph idx="4" type="body"/>
          </p:nvPr>
        </p:nvSpPr>
        <p:spPr>
          <a:xfrm>
            <a:off x="6394451" y="2081212"/>
            <a:ext cx="5214937" cy="4187825"/>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311">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ullet with Subtitles">
  <p:cSld name="Three Column Bullet with Subtitles">
    <p:spTree>
      <p:nvGrpSpPr>
        <p:cNvPr id="113" name="Shape 113"/>
        <p:cNvGrpSpPr/>
        <p:nvPr/>
      </p:nvGrpSpPr>
      <p:grpSpPr>
        <a:xfrm>
          <a:off x="0" y="0"/>
          <a:ext cx="0" cy="0"/>
          <a:chOff x="0" y="0"/>
          <a:chExt cx="0" cy="0"/>
        </a:xfrm>
      </p:grpSpPr>
      <p:sp>
        <p:nvSpPr>
          <p:cNvPr id="114" name="Google Shape;114;p3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585217"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30"/>
          <p:cNvSpPr txBox="1"/>
          <p:nvPr>
            <p:ph idx="2" type="body"/>
          </p:nvPr>
        </p:nvSpPr>
        <p:spPr>
          <a:xfrm>
            <a:off x="585217" y="23907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30"/>
          <p:cNvSpPr txBox="1"/>
          <p:nvPr>
            <p:ph idx="3" type="body"/>
          </p:nvPr>
        </p:nvSpPr>
        <p:spPr>
          <a:xfrm>
            <a:off x="4463796"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8" name="Google Shape;118;p30"/>
          <p:cNvSpPr txBox="1"/>
          <p:nvPr>
            <p:ph idx="4" type="body"/>
          </p:nvPr>
        </p:nvSpPr>
        <p:spPr>
          <a:xfrm>
            <a:off x="4463796" y="238413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30"/>
          <p:cNvSpPr txBox="1"/>
          <p:nvPr>
            <p:ph idx="5" type="body"/>
          </p:nvPr>
        </p:nvSpPr>
        <p:spPr>
          <a:xfrm>
            <a:off x="8342375"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0" name="Google Shape;120;p30"/>
          <p:cNvSpPr txBox="1"/>
          <p:nvPr>
            <p:ph idx="6" type="body"/>
          </p:nvPr>
        </p:nvSpPr>
        <p:spPr>
          <a:xfrm>
            <a:off x="8342375" y="23907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506">
          <p15:clr>
            <a:srgbClr val="5ACBF0"/>
          </p15:clr>
        </p15:guide>
        <p15:guide id="2" orient="horz" pos="906">
          <p15:clr>
            <a:srgbClr val="5ACBF0"/>
          </p15:clr>
        </p15:guide>
        <p15:guide id="3" orient="horz" pos="288">
          <p15:clr>
            <a:srgbClr val="5ACBF0"/>
          </p15:clr>
        </p15:guide>
        <p15:guide id="4" pos="2430">
          <p15:clr>
            <a:srgbClr val="5ACBF0"/>
          </p15:clr>
        </p15:guide>
        <p15:guide id="5" pos="2811">
          <p15:clr>
            <a:srgbClr val="5ACBF0"/>
          </p15:clr>
        </p15:guide>
        <p15:guide id="6" pos="4871">
          <p15:clr>
            <a:srgbClr val="5ACBF0"/>
          </p15:clr>
        </p15:guide>
        <p15:guide id="7" pos="525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Bullet with Subtitles">
  <p:cSld name="Four Column Bullet with Subtitles">
    <p:spTree>
      <p:nvGrpSpPr>
        <p:cNvPr id="121" name="Shape 121"/>
        <p:cNvGrpSpPr/>
        <p:nvPr/>
      </p:nvGrpSpPr>
      <p:grpSpPr>
        <a:xfrm>
          <a:off x="0" y="0"/>
          <a:ext cx="0" cy="0"/>
          <a:chOff x="0" y="0"/>
          <a:chExt cx="0" cy="0"/>
        </a:xfrm>
      </p:grpSpPr>
      <p:sp>
        <p:nvSpPr>
          <p:cNvPr id="122" name="Google Shape;122;p3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1"/>
          <p:cNvSpPr txBox="1"/>
          <p:nvPr>
            <p:ph idx="1" type="body"/>
          </p:nvPr>
        </p:nvSpPr>
        <p:spPr>
          <a:xfrm>
            <a:off x="584200"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4" name="Google Shape;124;p31"/>
          <p:cNvSpPr txBox="1"/>
          <p:nvPr>
            <p:ph idx="2" type="body"/>
          </p:nvPr>
        </p:nvSpPr>
        <p:spPr>
          <a:xfrm>
            <a:off x="584200"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5" name="Google Shape;125;p31"/>
          <p:cNvSpPr txBox="1"/>
          <p:nvPr>
            <p:ph idx="3" type="body"/>
          </p:nvPr>
        </p:nvSpPr>
        <p:spPr>
          <a:xfrm>
            <a:off x="3413125"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31"/>
          <p:cNvSpPr txBox="1"/>
          <p:nvPr>
            <p:ph idx="4" type="body"/>
          </p:nvPr>
        </p:nvSpPr>
        <p:spPr>
          <a:xfrm>
            <a:off x="3413125"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31"/>
          <p:cNvSpPr txBox="1"/>
          <p:nvPr>
            <p:ph idx="5" type="body"/>
          </p:nvPr>
        </p:nvSpPr>
        <p:spPr>
          <a:xfrm>
            <a:off x="6244208"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8" name="Google Shape;128;p31"/>
          <p:cNvSpPr txBox="1"/>
          <p:nvPr>
            <p:ph idx="6" type="body"/>
          </p:nvPr>
        </p:nvSpPr>
        <p:spPr>
          <a:xfrm>
            <a:off x="6244208"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9" name="Google Shape;129;p31"/>
          <p:cNvSpPr txBox="1"/>
          <p:nvPr>
            <p:ph idx="7" type="body"/>
          </p:nvPr>
        </p:nvSpPr>
        <p:spPr>
          <a:xfrm>
            <a:off x="9073133"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0" name="Google Shape;130;p31"/>
          <p:cNvSpPr txBox="1"/>
          <p:nvPr>
            <p:ph idx="8" type="body"/>
          </p:nvPr>
        </p:nvSpPr>
        <p:spPr>
          <a:xfrm>
            <a:off x="9073133"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guide id="9" orient="horz" pos="143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 Bullet with Subtitles">
  <p:cSld name="Five Column Bullet with Subtitles">
    <p:spTree>
      <p:nvGrpSpPr>
        <p:cNvPr id="131" name="Shape 131"/>
        <p:cNvGrpSpPr/>
        <p:nvPr/>
      </p:nvGrpSpPr>
      <p:grpSpPr>
        <a:xfrm>
          <a:off x="0" y="0"/>
          <a:ext cx="0" cy="0"/>
          <a:chOff x="0" y="0"/>
          <a:chExt cx="0" cy="0"/>
        </a:xfrm>
      </p:grpSpPr>
      <p:sp>
        <p:nvSpPr>
          <p:cNvPr id="132" name="Google Shape;132;p3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2"/>
          <p:cNvSpPr txBox="1"/>
          <p:nvPr>
            <p:ph idx="1" type="body"/>
          </p:nvPr>
        </p:nvSpPr>
        <p:spPr>
          <a:xfrm>
            <a:off x="584200"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4" name="Google Shape;134;p32"/>
          <p:cNvSpPr txBox="1"/>
          <p:nvPr>
            <p:ph idx="2" type="body"/>
          </p:nvPr>
        </p:nvSpPr>
        <p:spPr>
          <a:xfrm>
            <a:off x="584200" y="228311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5" name="Google Shape;135;p32"/>
          <p:cNvSpPr txBox="1"/>
          <p:nvPr>
            <p:ph idx="3" type="body"/>
          </p:nvPr>
        </p:nvSpPr>
        <p:spPr>
          <a:xfrm>
            <a:off x="2849007"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6" name="Google Shape;136;p32"/>
          <p:cNvSpPr txBox="1"/>
          <p:nvPr>
            <p:ph idx="4" type="body"/>
          </p:nvPr>
        </p:nvSpPr>
        <p:spPr>
          <a:xfrm>
            <a:off x="2849007" y="227647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32"/>
          <p:cNvSpPr txBox="1"/>
          <p:nvPr>
            <p:ph idx="5" type="body"/>
          </p:nvPr>
        </p:nvSpPr>
        <p:spPr>
          <a:xfrm>
            <a:off x="5113814"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8" name="Google Shape;138;p32"/>
          <p:cNvSpPr txBox="1"/>
          <p:nvPr>
            <p:ph idx="6" type="body"/>
          </p:nvPr>
        </p:nvSpPr>
        <p:spPr>
          <a:xfrm>
            <a:off x="5113814" y="228311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9" name="Google Shape;139;p32"/>
          <p:cNvSpPr txBox="1"/>
          <p:nvPr>
            <p:ph idx="7" type="body"/>
          </p:nvPr>
        </p:nvSpPr>
        <p:spPr>
          <a:xfrm>
            <a:off x="7378621"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0" name="Google Shape;140;p32"/>
          <p:cNvSpPr txBox="1"/>
          <p:nvPr>
            <p:ph idx="8" type="body"/>
          </p:nvPr>
        </p:nvSpPr>
        <p:spPr>
          <a:xfrm>
            <a:off x="7378621" y="227647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1" name="Google Shape;141;p32"/>
          <p:cNvSpPr txBox="1"/>
          <p:nvPr>
            <p:ph idx="9" type="body"/>
          </p:nvPr>
        </p:nvSpPr>
        <p:spPr>
          <a:xfrm>
            <a:off x="9643428" y="1438275"/>
            <a:ext cx="1965960" cy="49244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2" name="Google Shape;142;p32"/>
          <p:cNvSpPr txBox="1"/>
          <p:nvPr>
            <p:ph idx="13" type="body"/>
          </p:nvPr>
        </p:nvSpPr>
        <p:spPr>
          <a:xfrm>
            <a:off x="9643428" y="2276475"/>
            <a:ext cx="1965960" cy="1452705"/>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610">
          <p15:clr>
            <a:srgbClr val="5ACBF0"/>
          </p15:clr>
        </p15:guide>
        <p15:guide id="4" pos="1795">
          <p15:clr>
            <a:srgbClr val="5ACBF0"/>
          </p15:clr>
        </p15:guide>
        <p15:guide id="5" pos="3035">
          <p15:clr>
            <a:srgbClr val="5ACBF0"/>
          </p15:clr>
        </p15:guide>
        <p15:guide id="6" pos="3221">
          <p15:clr>
            <a:srgbClr val="5ACBF0"/>
          </p15:clr>
        </p15:guide>
        <p15:guide id="7" pos="4461">
          <p15:clr>
            <a:srgbClr val="5ACBF0"/>
          </p15:clr>
        </p15:guide>
        <p15:guide id="8" pos="5890">
          <p15:clr>
            <a:srgbClr val="5ACBF0"/>
          </p15:clr>
        </p15:guide>
        <p15:guide id="9" orient="horz" pos="1436">
          <p15:clr>
            <a:srgbClr val="5ACBF0"/>
          </p15:clr>
        </p15:guide>
        <p15:guide id="10" pos="4646">
          <p15:clr>
            <a:srgbClr val="5ACBF0"/>
          </p15:clr>
        </p15:guide>
        <p15:guide id="11" pos="60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left side ">
  <p:cSld name="Title Only - left side ">
    <p:spTree>
      <p:nvGrpSpPr>
        <p:cNvPr id="143" name="Shape 143"/>
        <p:cNvGrpSpPr/>
        <p:nvPr/>
      </p:nvGrpSpPr>
      <p:grpSpPr>
        <a:xfrm>
          <a:off x="0" y="0"/>
          <a:ext cx="0" cy="0"/>
          <a:chOff x="0" y="0"/>
          <a:chExt cx="0" cy="0"/>
        </a:xfrm>
      </p:grpSpPr>
      <p:sp>
        <p:nvSpPr>
          <p:cNvPr id="144" name="Google Shape;144;p33"/>
          <p:cNvSpPr txBox="1"/>
          <p:nvPr>
            <p:ph type="title"/>
          </p:nvPr>
        </p:nvSpPr>
        <p:spPr>
          <a:xfrm>
            <a:off x="588264" y="2875002"/>
            <a:ext cx="4127692" cy="1107996"/>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749">
          <p15:clr>
            <a:srgbClr val="A4A3A4"/>
          </p15:clr>
        </p15:guide>
        <p15:guide id="11" pos="3932">
          <p15:clr>
            <a:srgbClr val="A4A3A4"/>
          </p15:clr>
        </p15:guide>
        <p15:guide id="12" pos="4343">
          <p15:clr>
            <a:srgbClr val="A4A3A4"/>
          </p15:clr>
        </p15:guide>
        <p15:guide id="13" pos="4526">
          <p15:clr>
            <a:srgbClr val="A4A3A4"/>
          </p15:clr>
        </p15:guide>
        <p15:guide id="14" pos="4937">
          <p15:clr>
            <a:srgbClr val="A4A3A4"/>
          </p15:clr>
        </p15:guide>
        <p15:guide id="15" pos="5120">
          <p15:clr>
            <a:srgbClr val="A4A3A4"/>
          </p15:clr>
        </p15:guide>
        <p15:guide id="16" pos="5529">
          <p15:clr>
            <a:srgbClr val="A4A3A4"/>
          </p15:clr>
        </p15:guide>
        <p15:guide id="17" pos="5714">
          <p15:clr>
            <a:srgbClr val="A4A3A4"/>
          </p15:clr>
        </p15:guide>
        <p15:guide id="18" pos="6123">
          <p15:clr>
            <a:srgbClr val="A4A3A4"/>
          </p15:clr>
        </p15:guide>
        <p15:guide id="19" pos="6308">
          <p15:clr>
            <a:srgbClr val="A4A3A4"/>
          </p15:clr>
        </p15:guide>
        <p15:guide id="20" pos="6717">
          <p15:clr>
            <a:srgbClr val="A4A3A4"/>
          </p15:clr>
        </p15:guide>
        <p15:guide id="21" pos="6900">
          <p15:clr>
            <a:srgbClr val="A4A3A4"/>
          </p15:clr>
        </p15:guide>
        <p15:guide id="22" orient="horz" pos="288">
          <p15:clr>
            <a:srgbClr val="5ACBF0"/>
          </p15:clr>
        </p15:guide>
        <p15:guide id="23" orient="horz" pos="2160">
          <p15:clr>
            <a:srgbClr val="5ACBF0"/>
          </p15:clr>
        </p15:guide>
        <p15:guide id="24" pos="2976">
          <p15:clr>
            <a:srgbClr val="5ACBF0"/>
          </p15:clr>
        </p15:guide>
        <p15:guide id="25" pos="33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145" name="Shape 145"/>
        <p:cNvGrpSpPr/>
        <p:nvPr/>
      </p:nvGrpSpPr>
      <p:grpSpPr>
        <a:xfrm>
          <a:off x="0" y="0"/>
          <a:ext cx="0" cy="0"/>
          <a:chOff x="0" y="0"/>
          <a:chExt cx="0" cy="0"/>
        </a:xfrm>
      </p:grpSpPr>
      <p:sp>
        <p:nvSpPr>
          <p:cNvPr id="146" name="Google Shape;146;p34"/>
          <p:cNvSpPr txBox="1"/>
          <p:nvPr>
            <p:ph type="title"/>
          </p:nvPr>
        </p:nvSpPr>
        <p:spPr>
          <a:xfrm>
            <a:off x="584200" y="457200"/>
            <a:ext cx="5508419" cy="372410"/>
          </a:xfrm>
          <a:prstGeom prst="rect">
            <a:avLst/>
          </a:prstGeom>
          <a:noFill/>
          <a:ln>
            <a:noFill/>
          </a:ln>
        </p:spPr>
        <p:txBody>
          <a:bodyPr anchorCtr="0" anchor="t" bIns="0" lIns="0" spcFirstLastPara="1" rIns="0" wrap="square" tIns="6400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52">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pos="384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wo Column Bullet text">
  <p:cSld name="Header Background Two Column Bullet text">
    <p:spTree>
      <p:nvGrpSpPr>
        <p:cNvPr id="147" name="Shape 147"/>
        <p:cNvGrpSpPr/>
        <p:nvPr/>
      </p:nvGrpSpPr>
      <p:grpSpPr>
        <a:xfrm>
          <a:off x="0" y="0"/>
          <a:ext cx="0" cy="0"/>
          <a:chOff x="0" y="0"/>
          <a:chExt cx="0" cy="0"/>
        </a:xfrm>
      </p:grpSpPr>
      <p:sp>
        <p:nvSpPr>
          <p:cNvPr id="148" name="Google Shape;148;p35"/>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49" name="Google Shape;149;p35"/>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5"/>
          <p:cNvSpPr txBox="1"/>
          <p:nvPr>
            <p:ph idx="1" type="body"/>
          </p:nvPr>
        </p:nvSpPr>
        <p:spPr>
          <a:xfrm>
            <a:off x="584200" y="1844674"/>
            <a:ext cx="5211763" cy="4424363"/>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1" name="Google Shape;151;p35"/>
          <p:cNvSpPr txBox="1"/>
          <p:nvPr>
            <p:ph idx="2" type="body"/>
          </p:nvPr>
        </p:nvSpPr>
        <p:spPr>
          <a:xfrm>
            <a:off x="6389688" y="1844674"/>
            <a:ext cx="5219700" cy="4424363"/>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2" name="Google Shape;152;p35"/>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wo Column Non-bulleted text">
  <p:cSld name="Header Background Two Column Non-bulleted text">
    <p:spTree>
      <p:nvGrpSpPr>
        <p:cNvPr id="153" name="Shape 153"/>
        <p:cNvGrpSpPr/>
        <p:nvPr/>
      </p:nvGrpSpPr>
      <p:grpSpPr>
        <a:xfrm>
          <a:off x="0" y="0"/>
          <a:ext cx="0" cy="0"/>
          <a:chOff x="0" y="0"/>
          <a:chExt cx="0" cy="0"/>
        </a:xfrm>
      </p:grpSpPr>
      <p:sp>
        <p:nvSpPr>
          <p:cNvPr id="154" name="Google Shape;154;p36"/>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55" name="Google Shape;155;p36"/>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36"/>
          <p:cNvSpPr txBox="1"/>
          <p:nvPr>
            <p:ph idx="1" type="body"/>
          </p:nvPr>
        </p:nvSpPr>
        <p:spPr>
          <a:xfrm>
            <a:off x="584200" y="1853052"/>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7" name="Google Shape;157;p36"/>
          <p:cNvSpPr txBox="1"/>
          <p:nvPr>
            <p:ph idx="2" type="body"/>
          </p:nvPr>
        </p:nvSpPr>
        <p:spPr>
          <a:xfrm>
            <a:off x="6397171" y="1844675"/>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23" name="Shape 23"/>
        <p:cNvGrpSpPr/>
        <p:nvPr/>
      </p:nvGrpSpPr>
      <p:grpSpPr>
        <a:xfrm>
          <a:off x="0" y="0"/>
          <a:ext cx="0" cy="0"/>
          <a:chOff x="0" y="0"/>
          <a:chExt cx="0" cy="0"/>
        </a:xfrm>
      </p:grpSpPr>
      <p:sp>
        <p:nvSpPr>
          <p:cNvPr id="24" name="Google Shape;24;p12"/>
          <p:cNvSpPr txBox="1"/>
          <p:nvPr>
            <p:ph type="title"/>
          </p:nvPr>
        </p:nvSpPr>
        <p:spPr>
          <a:xfrm>
            <a:off x="588263" y="457200"/>
            <a:ext cx="11018520"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252465" y="6606211"/>
            <a:ext cx="2159000" cy="123111"/>
          </a:xfrm>
          <a:prstGeom prst="rect">
            <a:avLst/>
          </a:prstGeom>
          <a:noFill/>
          <a:ln>
            <a:noFill/>
          </a:ln>
        </p:spPr>
        <p:txBody>
          <a:bodyPr anchorCtr="0" anchor="ctr"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wo Column Content with Subheads">
  <p:cSld name="Header Background Two Column Content with Subheads">
    <p:spTree>
      <p:nvGrpSpPr>
        <p:cNvPr id="158" name="Shape 158"/>
        <p:cNvGrpSpPr/>
        <p:nvPr/>
      </p:nvGrpSpPr>
      <p:grpSpPr>
        <a:xfrm>
          <a:off x="0" y="0"/>
          <a:ext cx="0" cy="0"/>
          <a:chOff x="0" y="0"/>
          <a:chExt cx="0" cy="0"/>
        </a:xfrm>
      </p:grpSpPr>
      <p:sp>
        <p:nvSpPr>
          <p:cNvPr id="159" name="Google Shape;159;p37"/>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60" name="Google Shape;160;p37"/>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37"/>
          <p:cNvSpPr txBox="1"/>
          <p:nvPr>
            <p:ph idx="1" type="body"/>
          </p:nvPr>
        </p:nvSpPr>
        <p:spPr>
          <a:xfrm>
            <a:off x="584200" y="1851161"/>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2" name="Google Shape;162;p37"/>
          <p:cNvSpPr txBox="1"/>
          <p:nvPr>
            <p:ph idx="2" type="body"/>
          </p:nvPr>
        </p:nvSpPr>
        <p:spPr>
          <a:xfrm>
            <a:off x="588963" y="2495686"/>
            <a:ext cx="5214937" cy="3773352"/>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3" name="Google Shape;163;p37"/>
          <p:cNvSpPr txBox="1"/>
          <p:nvPr>
            <p:ph idx="3" type="body"/>
          </p:nvPr>
        </p:nvSpPr>
        <p:spPr>
          <a:xfrm>
            <a:off x="6397625" y="1844675"/>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4" name="Google Shape;164;p37"/>
          <p:cNvSpPr txBox="1"/>
          <p:nvPr>
            <p:ph idx="4" type="body"/>
          </p:nvPr>
        </p:nvSpPr>
        <p:spPr>
          <a:xfrm>
            <a:off x="6394451" y="2489200"/>
            <a:ext cx="5214937" cy="3779838"/>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hree Column Bullet with Subtitles">
  <p:cSld name="Header Background Three Column Bullet with Subtitles">
    <p:spTree>
      <p:nvGrpSpPr>
        <p:cNvPr id="165" name="Shape 165"/>
        <p:cNvGrpSpPr/>
        <p:nvPr/>
      </p:nvGrpSpPr>
      <p:grpSpPr>
        <a:xfrm>
          <a:off x="0" y="0"/>
          <a:ext cx="0" cy="0"/>
          <a:chOff x="0" y="0"/>
          <a:chExt cx="0" cy="0"/>
        </a:xfrm>
      </p:grpSpPr>
      <p:sp>
        <p:nvSpPr>
          <p:cNvPr id="166" name="Google Shape;166;p38"/>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67" name="Google Shape;167;p38"/>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8"/>
          <p:cNvSpPr txBox="1"/>
          <p:nvPr>
            <p:ph idx="1" type="body"/>
          </p:nvPr>
        </p:nvSpPr>
        <p:spPr>
          <a:xfrm>
            <a:off x="585217" y="18446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9" name="Google Shape;169;p38"/>
          <p:cNvSpPr txBox="1"/>
          <p:nvPr>
            <p:ph idx="2" type="body"/>
          </p:nvPr>
        </p:nvSpPr>
        <p:spPr>
          <a:xfrm>
            <a:off x="585217" y="27971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0" name="Google Shape;170;p38"/>
          <p:cNvSpPr txBox="1"/>
          <p:nvPr>
            <p:ph idx="3" type="body"/>
          </p:nvPr>
        </p:nvSpPr>
        <p:spPr>
          <a:xfrm>
            <a:off x="4463796" y="18446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1" name="Google Shape;171;p38"/>
          <p:cNvSpPr txBox="1"/>
          <p:nvPr>
            <p:ph idx="4" type="body"/>
          </p:nvPr>
        </p:nvSpPr>
        <p:spPr>
          <a:xfrm>
            <a:off x="4463796" y="279053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2" name="Google Shape;172;p38"/>
          <p:cNvSpPr txBox="1"/>
          <p:nvPr>
            <p:ph idx="5" type="body"/>
          </p:nvPr>
        </p:nvSpPr>
        <p:spPr>
          <a:xfrm>
            <a:off x="8342375" y="18446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3" name="Google Shape;173;p38"/>
          <p:cNvSpPr txBox="1"/>
          <p:nvPr>
            <p:ph idx="6" type="body"/>
          </p:nvPr>
        </p:nvSpPr>
        <p:spPr>
          <a:xfrm>
            <a:off x="8342375" y="27971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162">
          <p15:clr>
            <a:srgbClr val="5ACBF0"/>
          </p15:clr>
        </p15:guide>
        <p15:guide id="2" orient="horz" pos="906">
          <p15:clr>
            <a:srgbClr val="5ACBF0"/>
          </p15:clr>
        </p15:guide>
        <p15:guide id="3" orient="horz" pos="288">
          <p15:clr>
            <a:srgbClr val="5ACBF0"/>
          </p15:clr>
        </p15:guide>
        <p15:guide id="4" pos="2430">
          <p15:clr>
            <a:srgbClr val="5ACBF0"/>
          </p15:clr>
        </p15:guide>
        <p15:guide id="5" pos="2811">
          <p15:clr>
            <a:srgbClr val="5ACBF0"/>
          </p15:clr>
        </p15:guide>
        <p15:guide id="6" pos="4871">
          <p15:clr>
            <a:srgbClr val="5ACBF0"/>
          </p15:clr>
        </p15:guide>
        <p15:guide id="7" pos="525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Four Column Bullet with Subtitles">
  <p:cSld name="Header Background Four Column Bullet with Subtitles">
    <p:spTree>
      <p:nvGrpSpPr>
        <p:cNvPr id="174" name="Shape 174"/>
        <p:cNvGrpSpPr/>
        <p:nvPr/>
      </p:nvGrpSpPr>
      <p:grpSpPr>
        <a:xfrm>
          <a:off x="0" y="0"/>
          <a:ext cx="0" cy="0"/>
          <a:chOff x="0" y="0"/>
          <a:chExt cx="0" cy="0"/>
        </a:xfrm>
      </p:grpSpPr>
      <p:sp>
        <p:nvSpPr>
          <p:cNvPr id="175" name="Google Shape;175;p39"/>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76" name="Google Shape;176;p39"/>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9"/>
          <p:cNvSpPr txBox="1"/>
          <p:nvPr>
            <p:ph idx="1" type="body"/>
          </p:nvPr>
        </p:nvSpPr>
        <p:spPr>
          <a:xfrm>
            <a:off x="584200" y="18446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8" name="Google Shape;178;p39"/>
          <p:cNvSpPr txBox="1"/>
          <p:nvPr>
            <p:ph idx="2" type="body"/>
          </p:nvPr>
        </p:nvSpPr>
        <p:spPr>
          <a:xfrm>
            <a:off x="584200" y="26895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9" name="Google Shape;179;p39"/>
          <p:cNvSpPr txBox="1"/>
          <p:nvPr>
            <p:ph idx="3" type="body"/>
          </p:nvPr>
        </p:nvSpPr>
        <p:spPr>
          <a:xfrm>
            <a:off x="3413125" y="18446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0" name="Google Shape;180;p39"/>
          <p:cNvSpPr txBox="1"/>
          <p:nvPr>
            <p:ph idx="4" type="body"/>
          </p:nvPr>
        </p:nvSpPr>
        <p:spPr>
          <a:xfrm>
            <a:off x="3413125" y="26828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1" name="Google Shape;181;p39"/>
          <p:cNvSpPr txBox="1"/>
          <p:nvPr>
            <p:ph idx="5" type="body"/>
          </p:nvPr>
        </p:nvSpPr>
        <p:spPr>
          <a:xfrm>
            <a:off x="6244208" y="18446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2" name="Google Shape;182;p39"/>
          <p:cNvSpPr txBox="1"/>
          <p:nvPr>
            <p:ph idx="6" type="body"/>
          </p:nvPr>
        </p:nvSpPr>
        <p:spPr>
          <a:xfrm>
            <a:off x="6244208" y="26895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3" name="Google Shape;183;p39"/>
          <p:cNvSpPr txBox="1"/>
          <p:nvPr>
            <p:ph idx="7" type="body"/>
          </p:nvPr>
        </p:nvSpPr>
        <p:spPr>
          <a:xfrm>
            <a:off x="9073133" y="18446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4" name="Google Shape;184;p39"/>
          <p:cNvSpPr txBox="1"/>
          <p:nvPr>
            <p:ph idx="8" type="body"/>
          </p:nvPr>
        </p:nvSpPr>
        <p:spPr>
          <a:xfrm>
            <a:off x="9073133" y="26828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guide id="9"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itle and Content">
  <p:cSld name="Header Line Title and Content">
    <p:spTree>
      <p:nvGrpSpPr>
        <p:cNvPr id="185" name="Shape 185"/>
        <p:cNvGrpSpPr/>
        <p:nvPr/>
      </p:nvGrpSpPr>
      <p:grpSpPr>
        <a:xfrm>
          <a:off x="0" y="0"/>
          <a:ext cx="0" cy="0"/>
          <a:chOff x="0" y="0"/>
          <a:chExt cx="0" cy="0"/>
        </a:xfrm>
      </p:grpSpPr>
      <p:sp>
        <p:nvSpPr>
          <p:cNvPr id="186" name="Google Shape;186;p40"/>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40"/>
          <p:cNvSpPr txBox="1"/>
          <p:nvPr>
            <p:ph idx="1" type="body"/>
          </p:nvPr>
        </p:nvSpPr>
        <p:spPr>
          <a:xfrm>
            <a:off x="584200" y="1435100"/>
            <a:ext cx="11018838" cy="4833938"/>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8" name="Google Shape;188;p40"/>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cxnSp>
        <p:nvCxnSpPr>
          <p:cNvPr id="189" name="Google Shape;189;p40"/>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wo Column Bullet text">
  <p:cSld name="Header Line Two Column Bullet text">
    <p:spTree>
      <p:nvGrpSpPr>
        <p:cNvPr id="190" name="Shape 190"/>
        <p:cNvGrpSpPr/>
        <p:nvPr/>
      </p:nvGrpSpPr>
      <p:grpSpPr>
        <a:xfrm>
          <a:off x="0" y="0"/>
          <a:ext cx="0" cy="0"/>
          <a:chOff x="0" y="0"/>
          <a:chExt cx="0" cy="0"/>
        </a:xfrm>
      </p:grpSpPr>
      <p:sp>
        <p:nvSpPr>
          <p:cNvPr id="191" name="Google Shape;191;p41"/>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41"/>
          <p:cNvSpPr txBox="1"/>
          <p:nvPr>
            <p:ph idx="1" type="body"/>
          </p:nvPr>
        </p:nvSpPr>
        <p:spPr>
          <a:xfrm>
            <a:off x="584200" y="1435100"/>
            <a:ext cx="5211763" cy="483393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3" name="Google Shape;193;p41"/>
          <p:cNvSpPr txBox="1"/>
          <p:nvPr>
            <p:ph idx="2" type="body"/>
          </p:nvPr>
        </p:nvSpPr>
        <p:spPr>
          <a:xfrm>
            <a:off x="6389688" y="1435100"/>
            <a:ext cx="5219700" cy="483393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4" name="Google Shape;194;p41"/>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cxnSp>
        <p:nvCxnSpPr>
          <p:cNvPr id="195" name="Google Shape;195;p41"/>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904">
          <p15:clr>
            <a:srgbClr val="5ACBF0"/>
          </p15:clr>
        </p15:guide>
        <p15:guide id="3" pos="3660">
          <p15:clr>
            <a:srgbClr val="5ACBF0"/>
          </p15:clr>
        </p15:guide>
        <p15:guide id="4"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wo Column Non-bulleted text">
  <p:cSld name="Header Line Two Column Non-bulleted text">
    <p:spTree>
      <p:nvGrpSpPr>
        <p:cNvPr id="196" name="Shape 196"/>
        <p:cNvGrpSpPr/>
        <p:nvPr/>
      </p:nvGrpSpPr>
      <p:grpSpPr>
        <a:xfrm>
          <a:off x="0" y="0"/>
          <a:ext cx="0" cy="0"/>
          <a:chOff x="0" y="0"/>
          <a:chExt cx="0" cy="0"/>
        </a:xfrm>
      </p:grpSpPr>
      <p:sp>
        <p:nvSpPr>
          <p:cNvPr id="197" name="Google Shape;197;p42"/>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42"/>
          <p:cNvSpPr txBox="1"/>
          <p:nvPr>
            <p:ph idx="1" type="body"/>
          </p:nvPr>
        </p:nvSpPr>
        <p:spPr>
          <a:xfrm>
            <a:off x="584200"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9" name="Google Shape;199;p42"/>
          <p:cNvSpPr txBox="1"/>
          <p:nvPr>
            <p:ph idx="2" type="body"/>
          </p:nvPr>
        </p:nvSpPr>
        <p:spPr>
          <a:xfrm>
            <a:off x="6397171" y="1435100"/>
            <a:ext cx="5212080" cy="164968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00" name="Google Shape;200;p42"/>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904">
          <p15:clr>
            <a:srgbClr val="5ACBF0"/>
          </p15:clr>
        </p15:guide>
        <p15:guide id="3" pos="3656">
          <p15:clr>
            <a:srgbClr val="5ACBF0"/>
          </p15:clr>
        </p15:guide>
        <p15:guide id="4"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Background Two Column Content with Subheads">
  <p:cSld name="1_Header Background Two Column Content with Subheads">
    <p:spTree>
      <p:nvGrpSpPr>
        <p:cNvPr id="201" name="Shape 201"/>
        <p:cNvGrpSpPr/>
        <p:nvPr/>
      </p:nvGrpSpPr>
      <p:grpSpPr>
        <a:xfrm>
          <a:off x="0" y="0"/>
          <a:ext cx="0" cy="0"/>
          <a:chOff x="0" y="0"/>
          <a:chExt cx="0" cy="0"/>
        </a:xfrm>
      </p:grpSpPr>
      <p:sp>
        <p:nvSpPr>
          <p:cNvPr id="202" name="Google Shape;202;p43"/>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43"/>
          <p:cNvSpPr txBox="1"/>
          <p:nvPr>
            <p:ph idx="1" type="body"/>
          </p:nvPr>
        </p:nvSpPr>
        <p:spPr>
          <a:xfrm>
            <a:off x="584200" y="1443174"/>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4" name="Google Shape;204;p43"/>
          <p:cNvSpPr txBox="1"/>
          <p:nvPr>
            <p:ph idx="2" type="body"/>
          </p:nvPr>
        </p:nvSpPr>
        <p:spPr>
          <a:xfrm>
            <a:off x="588963" y="2087699"/>
            <a:ext cx="5214937" cy="3773352"/>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5" name="Google Shape;205;p43"/>
          <p:cNvSpPr txBox="1"/>
          <p:nvPr>
            <p:ph idx="3" type="body"/>
          </p:nvPr>
        </p:nvSpPr>
        <p:spPr>
          <a:xfrm>
            <a:off x="6397625" y="1436688"/>
            <a:ext cx="5219700"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6" name="Google Shape;206;p43"/>
          <p:cNvSpPr txBox="1"/>
          <p:nvPr>
            <p:ph idx="4" type="body"/>
          </p:nvPr>
        </p:nvSpPr>
        <p:spPr>
          <a:xfrm>
            <a:off x="6394451" y="2081213"/>
            <a:ext cx="5214937" cy="3779838"/>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07" name="Google Shape;207;p43"/>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hree Column Bullet with Subtitles">
  <p:cSld name="Header Line Three Column Bullet with Subtitles">
    <p:spTree>
      <p:nvGrpSpPr>
        <p:cNvPr id="208" name="Shape 208"/>
        <p:cNvGrpSpPr/>
        <p:nvPr/>
      </p:nvGrpSpPr>
      <p:grpSpPr>
        <a:xfrm>
          <a:off x="0" y="0"/>
          <a:ext cx="0" cy="0"/>
          <a:chOff x="0" y="0"/>
          <a:chExt cx="0" cy="0"/>
        </a:xfrm>
      </p:grpSpPr>
      <p:sp>
        <p:nvSpPr>
          <p:cNvPr id="209" name="Google Shape;209;p44"/>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44"/>
          <p:cNvSpPr txBox="1"/>
          <p:nvPr>
            <p:ph idx="1" type="body"/>
          </p:nvPr>
        </p:nvSpPr>
        <p:spPr>
          <a:xfrm>
            <a:off x="585217"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1" name="Google Shape;211;p44"/>
          <p:cNvSpPr txBox="1"/>
          <p:nvPr>
            <p:ph idx="2" type="body"/>
          </p:nvPr>
        </p:nvSpPr>
        <p:spPr>
          <a:xfrm>
            <a:off x="585217" y="23907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2" name="Google Shape;212;p44"/>
          <p:cNvSpPr txBox="1"/>
          <p:nvPr>
            <p:ph idx="3" type="body"/>
          </p:nvPr>
        </p:nvSpPr>
        <p:spPr>
          <a:xfrm>
            <a:off x="4463796"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3" name="Google Shape;213;p44"/>
          <p:cNvSpPr txBox="1"/>
          <p:nvPr>
            <p:ph idx="4" type="body"/>
          </p:nvPr>
        </p:nvSpPr>
        <p:spPr>
          <a:xfrm>
            <a:off x="4463796" y="238413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4" name="Google Shape;214;p44"/>
          <p:cNvSpPr txBox="1"/>
          <p:nvPr>
            <p:ph idx="5" type="body"/>
          </p:nvPr>
        </p:nvSpPr>
        <p:spPr>
          <a:xfrm>
            <a:off x="8342375" y="1438275"/>
            <a:ext cx="3264408" cy="67710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5" name="Google Shape;215;p44"/>
          <p:cNvSpPr txBox="1"/>
          <p:nvPr>
            <p:ph idx="6" type="body"/>
          </p:nvPr>
        </p:nvSpPr>
        <p:spPr>
          <a:xfrm>
            <a:off x="8342375" y="2390775"/>
            <a:ext cx="3264408" cy="1760482"/>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16" name="Google Shape;216;p44"/>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2430">
          <p15:clr>
            <a:srgbClr val="5ACBF0"/>
          </p15:clr>
        </p15:guide>
        <p15:guide id="4" pos="2811">
          <p15:clr>
            <a:srgbClr val="5ACBF0"/>
          </p15:clr>
        </p15:guide>
        <p15:guide id="5" pos="4871">
          <p15:clr>
            <a:srgbClr val="5ACBF0"/>
          </p15:clr>
        </p15:guide>
        <p15:guide id="6"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Four Column Bullet with Subtitles">
  <p:cSld name="Header Line Four Column Bullet with Subtitles">
    <p:spTree>
      <p:nvGrpSpPr>
        <p:cNvPr id="217" name="Shape 217"/>
        <p:cNvGrpSpPr/>
        <p:nvPr/>
      </p:nvGrpSpPr>
      <p:grpSpPr>
        <a:xfrm>
          <a:off x="0" y="0"/>
          <a:ext cx="0" cy="0"/>
          <a:chOff x="0" y="0"/>
          <a:chExt cx="0" cy="0"/>
        </a:xfrm>
      </p:grpSpPr>
      <p:sp>
        <p:nvSpPr>
          <p:cNvPr id="218" name="Google Shape;218;p45"/>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45"/>
          <p:cNvSpPr txBox="1"/>
          <p:nvPr>
            <p:ph idx="1" type="body"/>
          </p:nvPr>
        </p:nvSpPr>
        <p:spPr>
          <a:xfrm>
            <a:off x="584200"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0" name="Google Shape;220;p45"/>
          <p:cNvSpPr txBox="1"/>
          <p:nvPr>
            <p:ph idx="2" type="body"/>
          </p:nvPr>
        </p:nvSpPr>
        <p:spPr>
          <a:xfrm>
            <a:off x="584200"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1" name="Google Shape;221;p45"/>
          <p:cNvSpPr txBox="1"/>
          <p:nvPr>
            <p:ph idx="3" type="body"/>
          </p:nvPr>
        </p:nvSpPr>
        <p:spPr>
          <a:xfrm>
            <a:off x="3413125"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2" name="Google Shape;222;p45"/>
          <p:cNvSpPr txBox="1"/>
          <p:nvPr>
            <p:ph idx="4" type="body"/>
          </p:nvPr>
        </p:nvSpPr>
        <p:spPr>
          <a:xfrm>
            <a:off x="3413125"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3" name="Google Shape;223;p45"/>
          <p:cNvSpPr txBox="1"/>
          <p:nvPr>
            <p:ph idx="5" type="body"/>
          </p:nvPr>
        </p:nvSpPr>
        <p:spPr>
          <a:xfrm>
            <a:off x="6244208" y="1438275"/>
            <a:ext cx="2532063"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4" name="Google Shape;224;p45"/>
          <p:cNvSpPr txBox="1"/>
          <p:nvPr>
            <p:ph idx="6" type="body"/>
          </p:nvPr>
        </p:nvSpPr>
        <p:spPr>
          <a:xfrm>
            <a:off x="6244208" y="228311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5" name="Google Shape;225;p45"/>
          <p:cNvSpPr txBox="1"/>
          <p:nvPr>
            <p:ph idx="7" type="body"/>
          </p:nvPr>
        </p:nvSpPr>
        <p:spPr>
          <a:xfrm>
            <a:off x="9073133" y="1438275"/>
            <a:ext cx="2533650" cy="61555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6" name="Google Shape;226;p45"/>
          <p:cNvSpPr txBox="1"/>
          <p:nvPr>
            <p:ph idx="8" type="body"/>
          </p:nvPr>
        </p:nvSpPr>
        <p:spPr>
          <a:xfrm>
            <a:off x="9073133" y="2276475"/>
            <a:ext cx="2532063" cy="1698927"/>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27" name="Google Shape;227;p45"/>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Four Columns">
  <p:cSld name="Header Line Four Columns">
    <p:spTree>
      <p:nvGrpSpPr>
        <p:cNvPr id="228" name="Shape 228"/>
        <p:cNvGrpSpPr/>
        <p:nvPr/>
      </p:nvGrpSpPr>
      <p:grpSpPr>
        <a:xfrm>
          <a:off x="0" y="0"/>
          <a:ext cx="0" cy="0"/>
          <a:chOff x="0" y="0"/>
          <a:chExt cx="0" cy="0"/>
        </a:xfrm>
      </p:grpSpPr>
      <p:sp>
        <p:nvSpPr>
          <p:cNvPr id="229" name="Google Shape;229;p46"/>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0" name="Google Shape;230;p46"/>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dk2"/>
        </a:solidFill>
      </p:bgPr>
    </p:bg>
    <p:spTree>
      <p:nvGrpSpPr>
        <p:cNvPr id="26" name="Shape 26"/>
        <p:cNvGrpSpPr/>
        <p:nvPr/>
      </p:nvGrpSpPr>
      <p:grpSpPr>
        <a:xfrm>
          <a:off x="0" y="0"/>
          <a:ext cx="0" cy="0"/>
          <a:chOff x="0" y="0"/>
          <a:chExt cx="0" cy="0"/>
        </a:xfrm>
      </p:grpSpPr>
      <p:sp>
        <p:nvSpPr>
          <p:cNvPr id="27" name="Google Shape;27;p13"/>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50E6FF"/>
              </a:buClr>
              <a:buSzPts val="3600"/>
              <a:buFont typeface="Quattrocento Sans"/>
              <a:buNone/>
              <a:defRPr sz="3600">
                <a:solidFill>
                  <a:srgbClr val="50E6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29" name="Google Shape;29;p13"/>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Blank">
  <p:cSld name="Header Line Blank">
    <p:spTree>
      <p:nvGrpSpPr>
        <p:cNvPr id="231" name="Shape 231"/>
        <p:cNvGrpSpPr/>
        <p:nvPr/>
      </p:nvGrpSpPr>
      <p:grpSpPr>
        <a:xfrm>
          <a:off x="0" y="0"/>
          <a:ext cx="0" cy="0"/>
          <a:chOff x="0" y="0"/>
          <a:chExt cx="0" cy="0"/>
        </a:xfrm>
      </p:grpSpPr>
      <p:sp>
        <p:nvSpPr>
          <p:cNvPr id="232" name="Google Shape;232;p47"/>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3" name="Google Shape;233;p47"/>
          <p:cNvCxnSpPr/>
          <p:nvPr/>
        </p:nvCxnSpPr>
        <p:spPr>
          <a:xfrm>
            <a:off x="584200" y="1219200"/>
            <a:ext cx="1102518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Header Line 12 Months">
  <p:cSld name="6_Header Line 12 Months">
    <p:bg>
      <p:bgPr>
        <a:solidFill>
          <a:schemeClr val="lt1"/>
        </a:solidFill>
      </p:bgPr>
    </p:bg>
    <p:spTree>
      <p:nvGrpSpPr>
        <p:cNvPr id="234" name="Shape 234"/>
        <p:cNvGrpSpPr/>
        <p:nvPr/>
      </p:nvGrpSpPr>
      <p:grpSpPr>
        <a:xfrm>
          <a:off x="0" y="0"/>
          <a:ext cx="0" cy="0"/>
          <a:chOff x="0" y="0"/>
          <a:chExt cx="0" cy="0"/>
        </a:xfrm>
      </p:grpSpPr>
      <p:sp>
        <p:nvSpPr>
          <p:cNvPr id="235" name="Google Shape;235;p48"/>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48"/>
          <p:cNvSpPr txBox="1"/>
          <p:nvPr/>
        </p:nvSpPr>
        <p:spPr>
          <a:xfrm flipH="1">
            <a:off x="584200"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1</a:t>
            </a:r>
            <a:endParaRPr b="0" i="0" sz="1400" u="none" cap="none" strike="noStrike">
              <a:solidFill>
                <a:srgbClr val="000000"/>
              </a:solidFill>
              <a:latin typeface="Arial"/>
              <a:ea typeface="Arial"/>
              <a:cs typeface="Arial"/>
              <a:sym typeface="Arial"/>
            </a:endParaRPr>
          </a:p>
        </p:txBody>
      </p:sp>
      <p:sp>
        <p:nvSpPr>
          <p:cNvPr id="237" name="Google Shape;237;p48"/>
          <p:cNvSpPr txBox="1"/>
          <p:nvPr/>
        </p:nvSpPr>
        <p:spPr>
          <a:xfrm flipH="1">
            <a:off x="2470150"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2</a:t>
            </a:r>
            <a:endParaRPr b="0" i="0" sz="1400" u="none" cap="none" strike="noStrike">
              <a:solidFill>
                <a:srgbClr val="000000"/>
              </a:solidFill>
              <a:latin typeface="Arial"/>
              <a:ea typeface="Arial"/>
              <a:cs typeface="Arial"/>
              <a:sym typeface="Arial"/>
            </a:endParaRPr>
          </a:p>
        </p:txBody>
      </p:sp>
      <p:sp>
        <p:nvSpPr>
          <p:cNvPr id="238" name="Google Shape;238;p48"/>
          <p:cNvSpPr txBox="1"/>
          <p:nvPr/>
        </p:nvSpPr>
        <p:spPr>
          <a:xfrm flipH="1">
            <a:off x="4367808"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239" name="Google Shape;239;p48"/>
          <p:cNvSpPr txBox="1"/>
          <p:nvPr/>
        </p:nvSpPr>
        <p:spPr>
          <a:xfrm flipH="1">
            <a:off x="6240016"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4</a:t>
            </a:r>
            <a:endParaRPr b="0" i="0" sz="1400" u="none" cap="none" strike="noStrike">
              <a:solidFill>
                <a:srgbClr val="000000"/>
              </a:solidFill>
              <a:latin typeface="Arial"/>
              <a:ea typeface="Arial"/>
              <a:cs typeface="Arial"/>
              <a:sym typeface="Arial"/>
            </a:endParaRPr>
          </a:p>
        </p:txBody>
      </p:sp>
      <p:sp>
        <p:nvSpPr>
          <p:cNvPr id="240" name="Google Shape;240;p48"/>
          <p:cNvSpPr txBox="1"/>
          <p:nvPr/>
        </p:nvSpPr>
        <p:spPr>
          <a:xfrm flipH="1">
            <a:off x="8127999" y="1436688"/>
            <a:ext cx="1592262"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5</a:t>
            </a:r>
            <a:endParaRPr b="0" i="0" sz="1400" u="none" cap="none" strike="noStrike">
              <a:solidFill>
                <a:srgbClr val="000000"/>
              </a:solidFill>
              <a:latin typeface="Arial"/>
              <a:ea typeface="Arial"/>
              <a:cs typeface="Arial"/>
              <a:sym typeface="Arial"/>
            </a:endParaRPr>
          </a:p>
        </p:txBody>
      </p:sp>
      <p:sp>
        <p:nvSpPr>
          <p:cNvPr id="241" name="Google Shape;241;p48"/>
          <p:cNvSpPr txBox="1"/>
          <p:nvPr/>
        </p:nvSpPr>
        <p:spPr>
          <a:xfrm flipH="1">
            <a:off x="10013950" y="1436688"/>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6</a:t>
            </a:r>
            <a:endParaRPr b="0" i="0" sz="1400" u="none" cap="none" strike="noStrike">
              <a:solidFill>
                <a:srgbClr val="000000"/>
              </a:solidFill>
              <a:latin typeface="Arial"/>
              <a:ea typeface="Arial"/>
              <a:cs typeface="Arial"/>
              <a:sym typeface="Arial"/>
            </a:endParaRPr>
          </a:p>
        </p:txBody>
      </p:sp>
      <p:sp>
        <p:nvSpPr>
          <p:cNvPr id="242" name="Google Shape;242;p48"/>
          <p:cNvSpPr txBox="1"/>
          <p:nvPr/>
        </p:nvSpPr>
        <p:spPr>
          <a:xfrm flipH="1">
            <a:off x="584200"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7</a:t>
            </a:r>
            <a:endParaRPr b="0" i="0" sz="1400" u="none" cap="none" strike="noStrike">
              <a:solidFill>
                <a:srgbClr val="000000"/>
              </a:solidFill>
              <a:latin typeface="Arial"/>
              <a:ea typeface="Arial"/>
              <a:cs typeface="Arial"/>
              <a:sym typeface="Arial"/>
            </a:endParaRPr>
          </a:p>
        </p:txBody>
      </p:sp>
      <p:sp>
        <p:nvSpPr>
          <p:cNvPr id="243" name="Google Shape;243;p48"/>
          <p:cNvSpPr txBox="1"/>
          <p:nvPr/>
        </p:nvSpPr>
        <p:spPr>
          <a:xfrm flipH="1">
            <a:off x="2470150"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8</a:t>
            </a:r>
            <a:endParaRPr b="0" i="0" sz="1400" u="none" cap="none" strike="noStrike">
              <a:solidFill>
                <a:srgbClr val="000000"/>
              </a:solidFill>
              <a:latin typeface="Arial"/>
              <a:ea typeface="Arial"/>
              <a:cs typeface="Arial"/>
              <a:sym typeface="Arial"/>
            </a:endParaRPr>
          </a:p>
        </p:txBody>
      </p:sp>
      <p:sp>
        <p:nvSpPr>
          <p:cNvPr id="244" name="Google Shape;244;p48"/>
          <p:cNvSpPr txBox="1"/>
          <p:nvPr/>
        </p:nvSpPr>
        <p:spPr>
          <a:xfrm flipH="1">
            <a:off x="4367808"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9</a:t>
            </a:r>
            <a:endParaRPr b="0" i="0" sz="1400" u="none" cap="none" strike="noStrike">
              <a:solidFill>
                <a:srgbClr val="000000"/>
              </a:solidFill>
              <a:latin typeface="Arial"/>
              <a:ea typeface="Arial"/>
              <a:cs typeface="Arial"/>
              <a:sym typeface="Arial"/>
            </a:endParaRPr>
          </a:p>
        </p:txBody>
      </p:sp>
      <p:sp>
        <p:nvSpPr>
          <p:cNvPr id="245" name="Google Shape;245;p48"/>
          <p:cNvSpPr txBox="1"/>
          <p:nvPr/>
        </p:nvSpPr>
        <p:spPr>
          <a:xfrm flipH="1">
            <a:off x="6240016"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10</a:t>
            </a:r>
            <a:endParaRPr b="0" i="0" sz="1400" u="none" cap="none" strike="noStrike">
              <a:solidFill>
                <a:srgbClr val="000000"/>
              </a:solidFill>
              <a:latin typeface="Arial"/>
              <a:ea typeface="Arial"/>
              <a:cs typeface="Arial"/>
              <a:sym typeface="Arial"/>
            </a:endParaRPr>
          </a:p>
        </p:txBody>
      </p:sp>
      <p:sp>
        <p:nvSpPr>
          <p:cNvPr id="246" name="Google Shape;246;p48"/>
          <p:cNvSpPr txBox="1"/>
          <p:nvPr/>
        </p:nvSpPr>
        <p:spPr>
          <a:xfrm flipH="1">
            <a:off x="8127999" y="3789363"/>
            <a:ext cx="1592262"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11</a:t>
            </a:r>
            <a:endParaRPr b="0" i="0" sz="1400" u="none" cap="none" strike="noStrike">
              <a:solidFill>
                <a:srgbClr val="000000"/>
              </a:solidFill>
              <a:latin typeface="Arial"/>
              <a:ea typeface="Arial"/>
              <a:cs typeface="Arial"/>
              <a:sym typeface="Arial"/>
            </a:endParaRPr>
          </a:p>
        </p:txBody>
      </p:sp>
      <p:sp>
        <p:nvSpPr>
          <p:cNvPr id="247" name="Google Shape;247;p48"/>
          <p:cNvSpPr txBox="1"/>
          <p:nvPr/>
        </p:nvSpPr>
        <p:spPr>
          <a:xfrm flipH="1">
            <a:off x="10013950" y="3789363"/>
            <a:ext cx="1595438" cy="581025"/>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chemeClr val="dk2"/>
                </a:solidFill>
                <a:latin typeface="Quattrocento Sans"/>
                <a:ea typeface="Quattrocento Sans"/>
                <a:cs typeface="Quattrocento Sans"/>
                <a:sym typeface="Quattrocento Sans"/>
              </a:rPr>
              <a:t>12</a:t>
            </a:r>
            <a:endParaRPr b="0" i="0" sz="1400" u="none" cap="none" strike="noStrike">
              <a:solidFill>
                <a:srgbClr val="000000"/>
              </a:solidFill>
              <a:latin typeface="Arial"/>
              <a:ea typeface="Arial"/>
              <a:cs typeface="Arial"/>
              <a:sym typeface="Arial"/>
            </a:endParaRPr>
          </a:p>
        </p:txBody>
      </p:sp>
      <p:sp>
        <p:nvSpPr>
          <p:cNvPr id="248" name="Google Shape;248;p48"/>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9" name="Google Shape;249;p48"/>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0" name="Google Shape;250;p48"/>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1" name="Google Shape;251;p48"/>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2" name="Google Shape;252;p48"/>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3" name="Google Shape;253;p48"/>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4" name="Google Shape;254;p48"/>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5" name="Google Shape;255;p48"/>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6" name="Google Shape;256;p48"/>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7" name="Google Shape;257;p48"/>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8" name="Google Shape;258;p48"/>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9" name="Google Shape;259;p48"/>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60" name="Google Shape;260;p48"/>
          <p:cNvCxnSpPr/>
          <p:nvPr/>
        </p:nvCxnSpPr>
        <p:spPr>
          <a:xfrm>
            <a:off x="5842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61" name="Google Shape;261;p48"/>
          <p:cNvCxnSpPr/>
          <p:nvPr/>
        </p:nvCxnSpPr>
        <p:spPr>
          <a:xfrm>
            <a:off x="24956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62" name="Google Shape;262;p48"/>
          <p:cNvCxnSpPr/>
          <p:nvPr/>
        </p:nvCxnSpPr>
        <p:spPr>
          <a:xfrm>
            <a:off x="4364037" y="2015240"/>
            <a:ext cx="1595438" cy="0"/>
          </a:xfrm>
          <a:prstGeom prst="straightConnector1">
            <a:avLst/>
          </a:prstGeom>
          <a:noFill/>
          <a:ln cap="flat" cmpd="sng" w="25400">
            <a:solidFill>
              <a:schemeClr val="dk2"/>
            </a:solidFill>
            <a:prstDash val="solid"/>
            <a:round/>
            <a:headEnd len="sm" w="sm" type="none"/>
            <a:tailEnd len="sm" w="sm" type="none"/>
          </a:ln>
        </p:spPr>
      </p:cxnSp>
      <p:cxnSp>
        <p:nvCxnSpPr>
          <p:cNvPr id="263" name="Google Shape;263;p48"/>
          <p:cNvCxnSpPr/>
          <p:nvPr/>
        </p:nvCxnSpPr>
        <p:spPr>
          <a:xfrm>
            <a:off x="6240463"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64" name="Google Shape;264;p48"/>
          <p:cNvCxnSpPr/>
          <p:nvPr/>
        </p:nvCxnSpPr>
        <p:spPr>
          <a:xfrm>
            <a:off x="8124825"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65" name="Google Shape;265;p48"/>
          <p:cNvCxnSpPr/>
          <p:nvPr/>
        </p:nvCxnSpPr>
        <p:spPr>
          <a:xfrm>
            <a:off x="100139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66" name="Google Shape;266;p48"/>
          <p:cNvCxnSpPr/>
          <p:nvPr/>
        </p:nvCxnSpPr>
        <p:spPr>
          <a:xfrm>
            <a:off x="5842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67" name="Google Shape;267;p48"/>
          <p:cNvCxnSpPr/>
          <p:nvPr/>
        </p:nvCxnSpPr>
        <p:spPr>
          <a:xfrm>
            <a:off x="24956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68" name="Google Shape;268;p48"/>
          <p:cNvCxnSpPr/>
          <p:nvPr/>
        </p:nvCxnSpPr>
        <p:spPr>
          <a:xfrm>
            <a:off x="4364037" y="4362631"/>
            <a:ext cx="1595438" cy="0"/>
          </a:xfrm>
          <a:prstGeom prst="straightConnector1">
            <a:avLst/>
          </a:prstGeom>
          <a:noFill/>
          <a:ln cap="flat" cmpd="sng" w="25400">
            <a:solidFill>
              <a:schemeClr val="dk2"/>
            </a:solidFill>
            <a:prstDash val="solid"/>
            <a:round/>
            <a:headEnd len="sm" w="sm" type="none"/>
            <a:tailEnd len="sm" w="sm" type="none"/>
          </a:ln>
        </p:spPr>
      </p:cxnSp>
      <p:cxnSp>
        <p:nvCxnSpPr>
          <p:cNvPr id="269" name="Google Shape;269;p48"/>
          <p:cNvCxnSpPr/>
          <p:nvPr/>
        </p:nvCxnSpPr>
        <p:spPr>
          <a:xfrm>
            <a:off x="6240463"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70" name="Google Shape;270;p48"/>
          <p:cNvCxnSpPr/>
          <p:nvPr/>
        </p:nvCxnSpPr>
        <p:spPr>
          <a:xfrm>
            <a:off x="8124825"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271" name="Google Shape;271;p48"/>
          <p:cNvCxnSpPr/>
          <p:nvPr/>
        </p:nvCxnSpPr>
        <p:spPr>
          <a:xfrm>
            <a:off x="10013950" y="4365104"/>
            <a:ext cx="159543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orient="horz" pos="2387">
          <p15:clr>
            <a:srgbClr val="FBAE40"/>
          </p15:clr>
        </p15:guide>
        <p15:guide id="27"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Header Line 12 Months">
  <p:cSld name="9_Header Line 12 Months">
    <p:bg>
      <p:bgPr>
        <a:solidFill>
          <a:schemeClr val="lt1"/>
        </a:solidFill>
      </p:bgPr>
    </p:bg>
    <p:spTree>
      <p:nvGrpSpPr>
        <p:cNvPr id="272" name="Shape 272"/>
        <p:cNvGrpSpPr/>
        <p:nvPr/>
      </p:nvGrpSpPr>
      <p:grpSpPr>
        <a:xfrm>
          <a:off x="0" y="0"/>
          <a:ext cx="0" cy="0"/>
          <a:chOff x="0" y="0"/>
          <a:chExt cx="0" cy="0"/>
        </a:xfrm>
      </p:grpSpPr>
      <p:sp>
        <p:nvSpPr>
          <p:cNvPr id="273" name="Google Shape;273;p49"/>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49"/>
          <p:cNvSpPr txBox="1"/>
          <p:nvPr/>
        </p:nvSpPr>
        <p:spPr>
          <a:xfrm flipH="1">
            <a:off x="584200"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Jan</a:t>
            </a:r>
            <a:endParaRPr b="0" i="0" sz="1400" u="none" cap="none" strike="noStrike">
              <a:solidFill>
                <a:srgbClr val="000000"/>
              </a:solidFill>
              <a:latin typeface="Arial"/>
              <a:ea typeface="Arial"/>
              <a:cs typeface="Arial"/>
              <a:sym typeface="Arial"/>
            </a:endParaRPr>
          </a:p>
        </p:txBody>
      </p:sp>
      <p:sp>
        <p:nvSpPr>
          <p:cNvPr id="275" name="Google Shape;275;p49"/>
          <p:cNvSpPr txBox="1"/>
          <p:nvPr/>
        </p:nvSpPr>
        <p:spPr>
          <a:xfrm flipH="1">
            <a:off x="2470150"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Feb</a:t>
            </a:r>
            <a:endParaRPr b="0" i="0" sz="1400" u="none" cap="none" strike="noStrike">
              <a:solidFill>
                <a:srgbClr val="000000"/>
              </a:solidFill>
              <a:latin typeface="Arial"/>
              <a:ea typeface="Arial"/>
              <a:cs typeface="Arial"/>
              <a:sym typeface="Arial"/>
            </a:endParaRPr>
          </a:p>
        </p:txBody>
      </p:sp>
      <p:sp>
        <p:nvSpPr>
          <p:cNvPr id="276" name="Google Shape;276;p49"/>
          <p:cNvSpPr txBox="1"/>
          <p:nvPr/>
        </p:nvSpPr>
        <p:spPr>
          <a:xfrm flipH="1">
            <a:off x="4367808"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Mar</a:t>
            </a:r>
            <a:endParaRPr b="0" i="0" sz="1400" u="none" cap="none" strike="noStrike">
              <a:solidFill>
                <a:srgbClr val="000000"/>
              </a:solidFill>
              <a:latin typeface="Arial"/>
              <a:ea typeface="Arial"/>
              <a:cs typeface="Arial"/>
              <a:sym typeface="Arial"/>
            </a:endParaRPr>
          </a:p>
        </p:txBody>
      </p:sp>
      <p:sp>
        <p:nvSpPr>
          <p:cNvPr id="277" name="Google Shape;277;p49"/>
          <p:cNvSpPr txBox="1"/>
          <p:nvPr/>
        </p:nvSpPr>
        <p:spPr>
          <a:xfrm flipH="1">
            <a:off x="6240016"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Apr</a:t>
            </a:r>
            <a:endParaRPr b="0" i="0" sz="1400" u="none" cap="none" strike="noStrike">
              <a:solidFill>
                <a:srgbClr val="000000"/>
              </a:solidFill>
              <a:latin typeface="Arial"/>
              <a:ea typeface="Arial"/>
              <a:cs typeface="Arial"/>
              <a:sym typeface="Arial"/>
            </a:endParaRPr>
          </a:p>
        </p:txBody>
      </p:sp>
      <p:sp>
        <p:nvSpPr>
          <p:cNvPr id="278" name="Google Shape;278;p49"/>
          <p:cNvSpPr txBox="1"/>
          <p:nvPr/>
        </p:nvSpPr>
        <p:spPr>
          <a:xfrm flipH="1">
            <a:off x="8127999" y="1436688"/>
            <a:ext cx="1592262"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May</a:t>
            </a:r>
            <a:endParaRPr b="0" i="0" sz="1400" u="none" cap="none" strike="noStrike">
              <a:solidFill>
                <a:srgbClr val="000000"/>
              </a:solidFill>
              <a:latin typeface="Arial"/>
              <a:ea typeface="Arial"/>
              <a:cs typeface="Arial"/>
              <a:sym typeface="Arial"/>
            </a:endParaRPr>
          </a:p>
        </p:txBody>
      </p:sp>
      <p:sp>
        <p:nvSpPr>
          <p:cNvPr id="279" name="Google Shape;279;p49"/>
          <p:cNvSpPr txBox="1"/>
          <p:nvPr/>
        </p:nvSpPr>
        <p:spPr>
          <a:xfrm flipH="1">
            <a:off x="10013950"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Jun</a:t>
            </a:r>
            <a:endParaRPr b="0" i="0" sz="1400" u="none" cap="none" strike="noStrike">
              <a:solidFill>
                <a:srgbClr val="000000"/>
              </a:solidFill>
              <a:latin typeface="Arial"/>
              <a:ea typeface="Arial"/>
              <a:cs typeface="Arial"/>
              <a:sym typeface="Arial"/>
            </a:endParaRPr>
          </a:p>
        </p:txBody>
      </p:sp>
      <p:sp>
        <p:nvSpPr>
          <p:cNvPr id="280" name="Google Shape;280;p49"/>
          <p:cNvSpPr txBox="1"/>
          <p:nvPr/>
        </p:nvSpPr>
        <p:spPr>
          <a:xfrm flipH="1">
            <a:off x="584200"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Jul</a:t>
            </a:r>
            <a:endParaRPr b="0" i="0" sz="1400" u="none" cap="none" strike="noStrike">
              <a:solidFill>
                <a:srgbClr val="000000"/>
              </a:solidFill>
              <a:latin typeface="Arial"/>
              <a:ea typeface="Arial"/>
              <a:cs typeface="Arial"/>
              <a:sym typeface="Arial"/>
            </a:endParaRPr>
          </a:p>
        </p:txBody>
      </p:sp>
      <p:sp>
        <p:nvSpPr>
          <p:cNvPr id="281" name="Google Shape;281;p49"/>
          <p:cNvSpPr txBox="1"/>
          <p:nvPr/>
        </p:nvSpPr>
        <p:spPr>
          <a:xfrm flipH="1">
            <a:off x="2470150"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Aug</a:t>
            </a:r>
            <a:endParaRPr b="0" i="0" sz="1400" u="none" cap="none" strike="noStrike">
              <a:solidFill>
                <a:srgbClr val="000000"/>
              </a:solidFill>
              <a:latin typeface="Arial"/>
              <a:ea typeface="Arial"/>
              <a:cs typeface="Arial"/>
              <a:sym typeface="Arial"/>
            </a:endParaRPr>
          </a:p>
        </p:txBody>
      </p:sp>
      <p:sp>
        <p:nvSpPr>
          <p:cNvPr id="282" name="Google Shape;282;p49"/>
          <p:cNvSpPr txBox="1"/>
          <p:nvPr/>
        </p:nvSpPr>
        <p:spPr>
          <a:xfrm flipH="1">
            <a:off x="4367808"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Sep</a:t>
            </a:r>
            <a:endParaRPr b="0" i="0" sz="1400" u="none" cap="none" strike="noStrike">
              <a:solidFill>
                <a:srgbClr val="000000"/>
              </a:solidFill>
              <a:latin typeface="Arial"/>
              <a:ea typeface="Arial"/>
              <a:cs typeface="Arial"/>
              <a:sym typeface="Arial"/>
            </a:endParaRPr>
          </a:p>
        </p:txBody>
      </p:sp>
      <p:sp>
        <p:nvSpPr>
          <p:cNvPr id="283" name="Google Shape;283;p49"/>
          <p:cNvSpPr txBox="1"/>
          <p:nvPr/>
        </p:nvSpPr>
        <p:spPr>
          <a:xfrm flipH="1">
            <a:off x="6240016"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Oct</a:t>
            </a:r>
            <a:endParaRPr b="0" i="0" sz="1400" u="none" cap="none" strike="noStrike">
              <a:solidFill>
                <a:srgbClr val="000000"/>
              </a:solidFill>
              <a:latin typeface="Arial"/>
              <a:ea typeface="Arial"/>
              <a:cs typeface="Arial"/>
              <a:sym typeface="Arial"/>
            </a:endParaRPr>
          </a:p>
        </p:txBody>
      </p:sp>
      <p:sp>
        <p:nvSpPr>
          <p:cNvPr id="284" name="Google Shape;284;p49"/>
          <p:cNvSpPr txBox="1"/>
          <p:nvPr/>
        </p:nvSpPr>
        <p:spPr>
          <a:xfrm flipH="1">
            <a:off x="8127999" y="3789363"/>
            <a:ext cx="1592262"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Nov</a:t>
            </a:r>
            <a:endParaRPr b="0" i="0" sz="1400" u="none" cap="none" strike="noStrike">
              <a:solidFill>
                <a:srgbClr val="000000"/>
              </a:solidFill>
              <a:latin typeface="Arial"/>
              <a:ea typeface="Arial"/>
              <a:cs typeface="Arial"/>
              <a:sym typeface="Arial"/>
            </a:endParaRPr>
          </a:p>
        </p:txBody>
      </p:sp>
      <p:sp>
        <p:nvSpPr>
          <p:cNvPr id="285" name="Google Shape;285;p49"/>
          <p:cNvSpPr txBox="1"/>
          <p:nvPr/>
        </p:nvSpPr>
        <p:spPr>
          <a:xfrm flipH="1">
            <a:off x="10013950"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2"/>
                </a:solidFill>
                <a:latin typeface="Quattrocento Sans"/>
                <a:ea typeface="Quattrocento Sans"/>
                <a:cs typeface="Quattrocento Sans"/>
                <a:sym typeface="Quattrocento Sans"/>
              </a:rPr>
              <a:t>Dec</a:t>
            </a:r>
            <a:endParaRPr b="0" i="0" sz="1400" u="none" cap="none" strike="noStrike">
              <a:solidFill>
                <a:srgbClr val="000000"/>
              </a:solidFill>
              <a:latin typeface="Arial"/>
              <a:ea typeface="Arial"/>
              <a:cs typeface="Arial"/>
              <a:sym typeface="Arial"/>
            </a:endParaRPr>
          </a:p>
        </p:txBody>
      </p:sp>
      <p:sp>
        <p:nvSpPr>
          <p:cNvPr id="286" name="Google Shape;286;p49"/>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7" name="Google Shape;287;p49"/>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8" name="Google Shape;288;p49"/>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9" name="Google Shape;289;p49"/>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0" name="Google Shape;290;p49"/>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1" name="Google Shape;291;p49"/>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2" name="Google Shape;292;p49"/>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3" name="Google Shape;293;p49"/>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4" name="Google Shape;294;p49"/>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5" name="Google Shape;295;p49"/>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6" name="Google Shape;296;p49"/>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7" name="Google Shape;297;p49"/>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98" name="Google Shape;298;p49"/>
          <p:cNvCxnSpPr/>
          <p:nvPr/>
        </p:nvCxnSpPr>
        <p:spPr>
          <a:xfrm>
            <a:off x="5842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299" name="Google Shape;299;p49"/>
          <p:cNvCxnSpPr/>
          <p:nvPr/>
        </p:nvCxnSpPr>
        <p:spPr>
          <a:xfrm>
            <a:off x="24956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00" name="Google Shape;300;p49"/>
          <p:cNvCxnSpPr/>
          <p:nvPr/>
        </p:nvCxnSpPr>
        <p:spPr>
          <a:xfrm>
            <a:off x="4364037" y="2015240"/>
            <a:ext cx="1595438" cy="0"/>
          </a:xfrm>
          <a:prstGeom prst="straightConnector1">
            <a:avLst/>
          </a:prstGeom>
          <a:noFill/>
          <a:ln cap="flat" cmpd="sng" w="25400">
            <a:solidFill>
              <a:schemeClr val="dk2"/>
            </a:solidFill>
            <a:prstDash val="solid"/>
            <a:round/>
            <a:headEnd len="sm" w="sm" type="none"/>
            <a:tailEnd len="sm" w="sm" type="none"/>
          </a:ln>
        </p:spPr>
      </p:cxnSp>
      <p:cxnSp>
        <p:nvCxnSpPr>
          <p:cNvPr id="301" name="Google Shape;301;p49"/>
          <p:cNvCxnSpPr/>
          <p:nvPr/>
        </p:nvCxnSpPr>
        <p:spPr>
          <a:xfrm>
            <a:off x="6240463"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02" name="Google Shape;302;p49"/>
          <p:cNvCxnSpPr/>
          <p:nvPr/>
        </p:nvCxnSpPr>
        <p:spPr>
          <a:xfrm>
            <a:off x="8124825"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03" name="Google Shape;303;p49"/>
          <p:cNvCxnSpPr/>
          <p:nvPr/>
        </p:nvCxnSpPr>
        <p:spPr>
          <a:xfrm>
            <a:off x="100139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04" name="Google Shape;304;p49"/>
          <p:cNvCxnSpPr/>
          <p:nvPr/>
        </p:nvCxnSpPr>
        <p:spPr>
          <a:xfrm>
            <a:off x="5842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05" name="Google Shape;305;p49"/>
          <p:cNvCxnSpPr/>
          <p:nvPr/>
        </p:nvCxnSpPr>
        <p:spPr>
          <a:xfrm>
            <a:off x="24956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06" name="Google Shape;306;p49"/>
          <p:cNvCxnSpPr/>
          <p:nvPr/>
        </p:nvCxnSpPr>
        <p:spPr>
          <a:xfrm>
            <a:off x="4364037" y="4362631"/>
            <a:ext cx="1595438" cy="0"/>
          </a:xfrm>
          <a:prstGeom prst="straightConnector1">
            <a:avLst/>
          </a:prstGeom>
          <a:noFill/>
          <a:ln cap="flat" cmpd="sng" w="25400">
            <a:solidFill>
              <a:schemeClr val="dk2"/>
            </a:solidFill>
            <a:prstDash val="solid"/>
            <a:round/>
            <a:headEnd len="sm" w="sm" type="none"/>
            <a:tailEnd len="sm" w="sm" type="none"/>
          </a:ln>
        </p:spPr>
      </p:cxnSp>
      <p:cxnSp>
        <p:nvCxnSpPr>
          <p:cNvPr id="307" name="Google Shape;307;p49"/>
          <p:cNvCxnSpPr/>
          <p:nvPr/>
        </p:nvCxnSpPr>
        <p:spPr>
          <a:xfrm>
            <a:off x="6240463"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08" name="Google Shape;308;p49"/>
          <p:cNvCxnSpPr/>
          <p:nvPr/>
        </p:nvCxnSpPr>
        <p:spPr>
          <a:xfrm>
            <a:off x="8124825"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09" name="Google Shape;309;p49"/>
          <p:cNvCxnSpPr/>
          <p:nvPr/>
        </p:nvCxnSpPr>
        <p:spPr>
          <a:xfrm>
            <a:off x="10013950" y="4365104"/>
            <a:ext cx="159543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orient="horz" pos="2387">
          <p15:clr>
            <a:srgbClr val="FBAE40"/>
          </p15:clr>
        </p15:guide>
        <p15:guide id="27" orient="horz" pos="275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Header Line 12 Months">
  <p:cSld name="11_Header Line 12 Months">
    <p:bg>
      <p:bgPr>
        <a:solidFill>
          <a:schemeClr val="lt1"/>
        </a:solidFill>
      </p:bgPr>
    </p:bg>
    <p:spTree>
      <p:nvGrpSpPr>
        <p:cNvPr id="310" name="Shape 310"/>
        <p:cNvGrpSpPr/>
        <p:nvPr/>
      </p:nvGrpSpPr>
      <p:grpSpPr>
        <a:xfrm>
          <a:off x="0" y="0"/>
          <a:ext cx="0" cy="0"/>
          <a:chOff x="0" y="0"/>
          <a:chExt cx="0" cy="0"/>
        </a:xfrm>
      </p:grpSpPr>
      <p:sp>
        <p:nvSpPr>
          <p:cNvPr id="311" name="Google Shape;311;p5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50"/>
          <p:cNvSpPr txBox="1"/>
          <p:nvPr/>
        </p:nvSpPr>
        <p:spPr>
          <a:xfrm flipH="1">
            <a:off x="584200"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1</a:t>
            </a:r>
            <a:endParaRPr b="0" i="0" sz="1400" u="none" cap="none" strike="noStrike">
              <a:solidFill>
                <a:srgbClr val="000000"/>
              </a:solidFill>
              <a:latin typeface="Arial"/>
              <a:ea typeface="Arial"/>
              <a:cs typeface="Arial"/>
              <a:sym typeface="Arial"/>
            </a:endParaRPr>
          </a:p>
        </p:txBody>
      </p:sp>
      <p:sp>
        <p:nvSpPr>
          <p:cNvPr id="313" name="Google Shape;313;p50"/>
          <p:cNvSpPr txBox="1"/>
          <p:nvPr/>
        </p:nvSpPr>
        <p:spPr>
          <a:xfrm flipH="1">
            <a:off x="2470150"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2</a:t>
            </a:r>
            <a:endParaRPr b="0" i="0" sz="1400" u="none" cap="none" strike="noStrike">
              <a:solidFill>
                <a:srgbClr val="000000"/>
              </a:solidFill>
              <a:latin typeface="Arial"/>
              <a:ea typeface="Arial"/>
              <a:cs typeface="Arial"/>
              <a:sym typeface="Arial"/>
            </a:endParaRPr>
          </a:p>
        </p:txBody>
      </p:sp>
      <p:sp>
        <p:nvSpPr>
          <p:cNvPr id="314" name="Google Shape;314;p50"/>
          <p:cNvSpPr txBox="1"/>
          <p:nvPr/>
        </p:nvSpPr>
        <p:spPr>
          <a:xfrm flipH="1">
            <a:off x="4367808"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3</a:t>
            </a:r>
            <a:endParaRPr b="0" i="0" sz="1400" u="none" cap="none" strike="noStrike">
              <a:solidFill>
                <a:srgbClr val="000000"/>
              </a:solidFill>
              <a:latin typeface="Arial"/>
              <a:ea typeface="Arial"/>
              <a:cs typeface="Arial"/>
              <a:sym typeface="Arial"/>
            </a:endParaRPr>
          </a:p>
        </p:txBody>
      </p:sp>
      <p:sp>
        <p:nvSpPr>
          <p:cNvPr id="315" name="Google Shape;315;p50"/>
          <p:cNvSpPr txBox="1"/>
          <p:nvPr/>
        </p:nvSpPr>
        <p:spPr>
          <a:xfrm flipH="1">
            <a:off x="6240016"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4</a:t>
            </a:r>
            <a:endParaRPr b="0" i="0" sz="1400" u="none" cap="none" strike="noStrike">
              <a:solidFill>
                <a:srgbClr val="000000"/>
              </a:solidFill>
              <a:latin typeface="Arial"/>
              <a:ea typeface="Arial"/>
              <a:cs typeface="Arial"/>
              <a:sym typeface="Arial"/>
            </a:endParaRPr>
          </a:p>
        </p:txBody>
      </p:sp>
      <p:sp>
        <p:nvSpPr>
          <p:cNvPr id="316" name="Google Shape;316;p50"/>
          <p:cNvSpPr txBox="1"/>
          <p:nvPr/>
        </p:nvSpPr>
        <p:spPr>
          <a:xfrm flipH="1">
            <a:off x="8127999" y="1436688"/>
            <a:ext cx="1592262"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5</a:t>
            </a:r>
            <a:endParaRPr b="0" i="0" sz="1400" u="none" cap="none" strike="noStrike">
              <a:solidFill>
                <a:srgbClr val="000000"/>
              </a:solidFill>
              <a:latin typeface="Arial"/>
              <a:ea typeface="Arial"/>
              <a:cs typeface="Arial"/>
              <a:sym typeface="Arial"/>
            </a:endParaRPr>
          </a:p>
        </p:txBody>
      </p:sp>
      <p:sp>
        <p:nvSpPr>
          <p:cNvPr id="317" name="Google Shape;317;p50"/>
          <p:cNvSpPr txBox="1"/>
          <p:nvPr/>
        </p:nvSpPr>
        <p:spPr>
          <a:xfrm flipH="1">
            <a:off x="10013950" y="1436688"/>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6</a:t>
            </a:r>
            <a:endParaRPr b="0" i="0" sz="1400" u="none" cap="none" strike="noStrike">
              <a:solidFill>
                <a:srgbClr val="000000"/>
              </a:solidFill>
              <a:latin typeface="Arial"/>
              <a:ea typeface="Arial"/>
              <a:cs typeface="Arial"/>
              <a:sym typeface="Arial"/>
            </a:endParaRPr>
          </a:p>
        </p:txBody>
      </p:sp>
      <p:sp>
        <p:nvSpPr>
          <p:cNvPr id="318" name="Google Shape;318;p50"/>
          <p:cNvSpPr txBox="1"/>
          <p:nvPr/>
        </p:nvSpPr>
        <p:spPr>
          <a:xfrm flipH="1">
            <a:off x="584200"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7</a:t>
            </a:r>
            <a:endParaRPr b="0" i="0" sz="1400" u="none" cap="none" strike="noStrike">
              <a:solidFill>
                <a:srgbClr val="000000"/>
              </a:solidFill>
              <a:latin typeface="Arial"/>
              <a:ea typeface="Arial"/>
              <a:cs typeface="Arial"/>
              <a:sym typeface="Arial"/>
            </a:endParaRPr>
          </a:p>
        </p:txBody>
      </p:sp>
      <p:sp>
        <p:nvSpPr>
          <p:cNvPr id="319" name="Google Shape;319;p50"/>
          <p:cNvSpPr txBox="1"/>
          <p:nvPr/>
        </p:nvSpPr>
        <p:spPr>
          <a:xfrm flipH="1">
            <a:off x="2470150"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8</a:t>
            </a:r>
            <a:endParaRPr b="0" i="0" sz="1400" u="none" cap="none" strike="noStrike">
              <a:solidFill>
                <a:srgbClr val="000000"/>
              </a:solidFill>
              <a:latin typeface="Arial"/>
              <a:ea typeface="Arial"/>
              <a:cs typeface="Arial"/>
              <a:sym typeface="Arial"/>
            </a:endParaRPr>
          </a:p>
        </p:txBody>
      </p:sp>
      <p:sp>
        <p:nvSpPr>
          <p:cNvPr id="320" name="Google Shape;320;p50"/>
          <p:cNvSpPr txBox="1"/>
          <p:nvPr/>
        </p:nvSpPr>
        <p:spPr>
          <a:xfrm flipH="1">
            <a:off x="4367808"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9</a:t>
            </a:r>
            <a:endParaRPr b="0" i="0" sz="1400" u="none" cap="none" strike="noStrike">
              <a:solidFill>
                <a:srgbClr val="000000"/>
              </a:solidFill>
              <a:latin typeface="Arial"/>
              <a:ea typeface="Arial"/>
              <a:cs typeface="Arial"/>
              <a:sym typeface="Arial"/>
            </a:endParaRPr>
          </a:p>
        </p:txBody>
      </p:sp>
      <p:sp>
        <p:nvSpPr>
          <p:cNvPr id="321" name="Google Shape;321;p50"/>
          <p:cNvSpPr txBox="1"/>
          <p:nvPr/>
        </p:nvSpPr>
        <p:spPr>
          <a:xfrm flipH="1">
            <a:off x="6240016"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10</a:t>
            </a:r>
            <a:endParaRPr b="0" i="0" sz="1400" u="none" cap="none" strike="noStrike">
              <a:solidFill>
                <a:srgbClr val="000000"/>
              </a:solidFill>
              <a:latin typeface="Arial"/>
              <a:ea typeface="Arial"/>
              <a:cs typeface="Arial"/>
              <a:sym typeface="Arial"/>
            </a:endParaRPr>
          </a:p>
        </p:txBody>
      </p:sp>
      <p:sp>
        <p:nvSpPr>
          <p:cNvPr id="322" name="Google Shape;322;p50"/>
          <p:cNvSpPr txBox="1"/>
          <p:nvPr/>
        </p:nvSpPr>
        <p:spPr>
          <a:xfrm flipH="1">
            <a:off x="8127999" y="3789363"/>
            <a:ext cx="1592262"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11</a:t>
            </a:r>
            <a:endParaRPr b="0" i="0" sz="1400" u="none" cap="none" strike="noStrike">
              <a:solidFill>
                <a:srgbClr val="000000"/>
              </a:solidFill>
              <a:latin typeface="Arial"/>
              <a:ea typeface="Arial"/>
              <a:cs typeface="Arial"/>
              <a:sym typeface="Arial"/>
            </a:endParaRPr>
          </a:p>
        </p:txBody>
      </p:sp>
      <p:sp>
        <p:nvSpPr>
          <p:cNvPr id="323" name="Google Shape;323;p50"/>
          <p:cNvSpPr txBox="1"/>
          <p:nvPr/>
        </p:nvSpPr>
        <p:spPr>
          <a:xfrm flipH="1">
            <a:off x="10013950" y="3789363"/>
            <a:ext cx="1595438" cy="581025"/>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2"/>
                </a:solidFill>
                <a:latin typeface="Quattrocento Sans"/>
                <a:ea typeface="Quattrocento Sans"/>
                <a:cs typeface="Quattrocento Sans"/>
                <a:sym typeface="Quattrocento Sans"/>
              </a:rPr>
              <a:t>Week 12</a:t>
            </a:r>
            <a:endParaRPr b="0" i="0" sz="1400" u="none" cap="none" strike="noStrike">
              <a:solidFill>
                <a:srgbClr val="000000"/>
              </a:solidFill>
              <a:latin typeface="Arial"/>
              <a:ea typeface="Arial"/>
              <a:cs typeface="Arial"/>
              <a:sym typeface="Arial"/>
            </a:endParaRPr>
          </a:p>
        </p:txBody>
      </p:sp>
      <p:sp>
        <p:nvSpPr>
          <p:cNvPr id="324" name="Google Shape;324;p50"/>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5" name="Google Shape;325;p50"/>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6" name="Google Shape;326;p50"/>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7" name="Google Shape;327;p50"/>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8" name="Google Shape;328;p50"/>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9" name="Google Shape;329;p50"/>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0" name="Google Shape;330;p50"/>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1" name="Google Shape;331;p50"/>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2" name="Google Shape;332;p50"/>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3" name="Google Shape;333;p50"/>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4" name="Google Shape;334;p50"/>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5" name="Google Shape;335;p50"/>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336" name="Google Shape;336;p50"/>
          <p:cNvCxnSpPr/>
          <p:nvPr/>
        </p:nvCxnSpPr>
        <p:spPr>
          <a:xfrm>
            <a:off x="5842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37" name="Google Shape;337;p50"/>
          <p:cNvCxnSpPr/>
          <p:nvPr/>
        </p:nvCxnSpPr>
        <p:spPr>
          <a:xfrm>
            <a:off x="24956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38" name="Google Shape;338;p50"/>
          <p:cNvCxnSpPr/>
          <p:nvPr/>
        </p:nvCxnSpPr>
        <p:spPr>
          <a:xfrm>
            <a:off x="4364037" y="2015240"/>
            <a:ext cx="1595438" cy="0"/>
          </a:xfrm>
          <a:prstGeom prst="straightConnector1">
            <a:avLst/>
          </a:prstGeom>
          <a:noFill/>
          <a:ln cap="flat" cmpd="sng" w="25400">
            <a:solidFill>
              <a:schemeClr val="dk2"/>
            </a:solidFill>
            <a:prstDash val="solid"/>
            <a:round/>
            <a:headEnd len="sm" w="sm" type="none"/>
            <a:tailEnd len="sm" w="sm" type="none"/>
          </a:ln>
        </p:spPr>
      </p:cxnSp>
      <p:cxnSp>
        <p:nvCxnSpPr>
          <p:cNvPr id="339" name="Google Shape;339;p50"/>
          <p:cNvCxnSpPr/>
          <p:nvPr/>
        </p:nvCxnSpPr>
        <p:spPr>
          <a:xfrm>
            <a:off x="6240463"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40" name="Google Shape;340;p50"/>
          <p:cNvCxnSpPr/>
          <p:nvPr/>
        </p:nvCxnSpPr>
        <p:spPr>
          <a:xfrm>
            <a:off x="8124825"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41" name="Google Shape;341;p50"/>
          <p:cNvCxnSpPr/>
          <p:nvPr/>
        </p:nvCxnSpPr>
        <p:spPr>
          <a:xfrm>
            <a:off x="100139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42" name="Google Shape;342;p50"/>
          <p:cNvCxnSpPr/>
          <p:nvPr/>
        </p:nvCxnSpPr>
        <p:spPr>
          <a:xfrm>
            <a:off x="5842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43" name="Google Shape;343;p50"/>
          <p:cNvCxnSpPr/>
          <p:nvPr/>
        </p:nvCxnSpPr>
        <p:spPr>
          <a:xfrm>
            <a:off x="24956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44" name="Google Shape;344;p50"/>
          <p:cNvCxnSpPr/>
          <p:nvPr/>
        </p:nvCxnSpPr>
        <p:spPr>
          <a:xfrm>
            <a:off x="4364037" y="4362631"/>
            <a:ext cx="1595438" cy="0"/>
          </a:xfrm>
          <a:prstGeom prst="straightConnector1">
            <a:avLst/>
          </a:prstGeom>
          <a:noFill/>
          <a:ln cap="flat" cmpd="sng" w="25400">
            <a:solidFill>
              <a:schemeClr val="dk2"/>
            </a:solidFill>
            <a:prstDash val="solid"/>
            <a:round/>
            <a:headEnd len="sm" w="sm" type="none"/>
            <a:tailEnd len="sm" w="sm" type="none"/>
          </a:ln>
        </p:spPr>
      </p:cxnSp>
      <p:cxnSp>
        <p:nvCxnSpPr>
          <p:cNvPr id="345" name="Google Shape;345;p50"/>
          <p:cNvCxnSpPr/>
          <p:nvPr/>
        </p:nvCxnSpPr>
        <p:spPr>
          <a:xfrm>
            <a:off x="6240463"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46" name="Google Shape;346;p50"/>
          <p:cNvCxnSpPr/>
          <p:nvPr/>
        </p:nvCxnSpPr>
        <p:spPr>
          <a:xfrm>
            <a:off x="8124825"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47" name="Google Shape;347;p50"/>
          <p:cNvCxnSpPr/>
          <p:nvPr/>
        </p:nvCxnSpPr>
        <p:spPr>
          <a:xfrm>
            <a:off x="10013950" y="4365104"/>
            <a:ext cx="1595438"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orient="horz" pos="2387">
          <p15:clr>
            <a:srgbClr val="FBAE40"/>
          </p15:clr>
        </p15:guide>
        <p15:guide id="27" orient="horz" pos="275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Header Line 12 Months">
  <p:cSld name="13_Header Line 12 Months">
    <p:bg>
      <p:bgPr>
        <a:solidFill>
          <a:schemeClr val="lt1"/>
        </a:solidFill>
      </p:bgPr>
    </p:bg>
    <p:spTree>
      <p:nvGrpSpPr>
        <p:cNvPr id="348" name="Shape 348"/>
        <p:cNvGrpSpPr/>
        <p:nvPr/>
      </p:nvGrpSpPr>
      <p:grpSpPr>
        <a:xfrm>
          <a:off x="0" y="0"/>
          <a:ext cx="0" cy="0"/>
          <a:chOff x="0" y="0"/>
          <a:chExt cx="0" cy="0"/>
        </a:xfrm>
      </p:grpSpPr>
      <p:sp>
        <p:nvSpPr>
          <p:cNvPr id="349" name="Google Shape;349;p51"/>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0" name="Google Shape;350;p51"/>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1" name="Google Shape;351;p51"/>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2" name="Google Shape;352;p51"/>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3" name="Google Shape;353;p51"/>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4" name="Google Shape;354;p51"/>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5" name="Google Shape;355;p51"/>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6" name="Google Shape;356;p51"/>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7" name="Google Shape;357;p51"/>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8" name="Google Shape;358;p51"/>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9" name="Google Shape;359;p51"/>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0" name="Google Shape;360;p51"/>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1" name="Google Shape;361;p51"/>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362" name="Google Shape;362;p51"/>
          <p:cNvCxnSpPr/>
          <p:nvPr/>
        </p:nvCxnSpPr>
        <p:spPr>
          <a:xfrm>
            <a:off x="58420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63" name="Google Shape;363;p51"/>
          <p:cNvCxnSpPr/>
          <p:nvPr/>
        </p:nvCxnSpPr>
        <p:spPr>
          <a:xfrm>
            <a:off x="24701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64" name="Google Shape;364;p51"/>
          <p:cNvCxnSpPr/>
          <p:nvPr/>
        </p:nvCxnSpPr>
        <p:spPr>
          <a:xfrm>
            <a:off x="4364037" y="2015240"/>
            <a:ext cx="1595438" cy="0"/>
          </a:xfrm>
          <a:prstGeom prst="straightConnector1">
            <a:avLst/>
          </a:prstGeom>
          <a:noFill/>
          <a:ln cap="flat" cmpd="sng" w="25400">
            <a:solidFill>
              <a:schemeClr val="dk2"/>
            </a:solidFill>
            <a:prstDash val="solid"/>
            <a:round/>
            <a:headEnd len="sm" w="sm" type="none"/>
            <a:tailEnd len="sm" w="sm" type="none"/>
          </a:ln>
        </p:spPr>
      </p:cxnSp>
      <p:cxnSp>
        <p:nvCxnSpPr>
          <p:cNvPr id="365" name="Google Shape;365;p51"/>
          <p:cNvCxnSpPr/>
          <p:nvPr/>
        </p:nvCxnSpPr>
        <p:spPr>
          <a:xfrm>
            <a:off x="6240463"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66" name="Google Shape;366;p51"/>
          <p:cNvCxnSpPr/>
          <p:nvPr/>
        </p:nvCxnSpPr>
        <p:spPr>
          <a:xfrm>
            <a:off x="8124825"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67" name="Google Shape;367;p51"/>
          <p:cNvCxnSpPr/>
          <p:nvPr/>
        </p:nvCxnSpPr>
        <p:spPr>
          <a:xfrm>
            <a:off x="100139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368" name="Google Shape;368;p51"/>
          <p:cNvCxnSpPr/>
          <p:nvPr/>
        </p:nvCxnSpPr>
        <p:spPr>
          <a:xfrm>
            <a:off x="5842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69" name="Google Shape;369;p51"/>
          <p:cNvCxnSpPr/>
          <p:nvPr/>
        </p:nvCxnSpPr>
        <p:spPr>
          <a:xfrm>
            <a:off x="2495600"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70" name="Google Shape;370;p51"/>
          <p:cNvCxnSpPr/>
          <p:nvPr/>
        </p:nvCxnSpPr>
        <p:spPr>
          <a:xfrm>
            <a:off x="4364037" y="4362631"/>
            <a:ext cx="1595438" cy="0"/>
          </a:xfrm>
          <a:prstGeom prst="straightConnector1">
            <a:avLst/>
          </a:prstGeom>
          <a:noFill/>
          <a:ln cap="flat" cmpd="sng" w="25400">
            <a:solidFill>
              <a:schemeClr val="dk2"/>
            </a:solidFill>
            <a:prstDash val="solid"/>
            <a:round/>
            <a:headEnd len="sm" w="sm" type="none"/>
            <a:tailEnd len="sm" w="sm" type="none"/>
          </a:ln>
        </p:spPr>
      </p:cxnSp>
      <p:cxnSp>
        <p:nvCxnSpPr>
          <p:cNvPr id="371" name="Google Shape;371;p51"/>
          <p:cNvCxnSpPr/>
          <p:nvPr/>
        </p:nvCxnSpPr>
        <p:spPr>
          <a:xfrm>
            <a:off x="6240463"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72" name="Google Shape;372;p51"/>
          <p:cNvCxnSpPr/>
          <p:nvPr/>
        </p:nvCxnSpPr>
        <p:spPr>
          <a:xfrm>
            <a:off x="8124825"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373" name="Google Shape;373;p51"/>
          <p:cNvCxnSpPr/>
          <p:nvPr/>
        </p:nvCxnSpPr>
        <p:spPr>
          <a:xfrm>
            <a:off x="10013950" y="4365104"/>
            <a:ext cx="1595438" cy="0"/>
          </a:xfrm>
          <a:prstGeom prst="straightConnector1">
            <a:avLst/>
          </a:prstGeom>
          <a:noFill/>
          <a:ln cap="flat" cmpd="sng" w="25400">
            <a:solidFill>
              <a:schemeClr val="dk2"/>
            </a:solidFill>
            <a:prstDash val="solid"/>
            <a:round/>
            <a:headEnd len="sm" w="sm" type="none"/>
            <a:tailEnd len="sm" w="sm" type="none"/>
          </a:ln>
        </p:spPr>
      </p:cxnSp>
      <p:sp>
        <p:nvSpPr>
          <p:cNvPr id="374" name="Google Shape;374;p51"/>
          <p:cNvSpPr txBox="1"/>
          <p:nvPr>
            <p:ph idx="16" type="body"/>
          </p:nvPr>
        </p:nvSpPr>
        <p:spPr>
          <a:xfrm>
            <a:off x="584200" y="1436688"/>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5" name="Google Shape;375;p51"/>
          <p:cNvSpPr txBox="1"/>
          <p:nvPr>
            <p:ph idx="17" type="body"/>
          </p:nvPr>
        </p:nvSpPr>
        <p:spPr>
          <a:xfrm>
            <a:off x="24701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6" name="Google Shape;376;p51"/>
          <p:cNvSpPr txBox="1"/>
          <p:nvPr>
            <p:ph idx="18" type="body"/>
          </p:nvPr>
        </p:nvSpPr>
        <p:spPr>
          <a:xfrm>
            <a:off x="4367808"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7" name="Google Shape;377;p51"/>
          <p:cNvSpPr txBox="1"/>
          <p:nvPr>
            <p:ph idx="19" type="body"/>
          </p:nvPr>
        </p:nvSpPr>
        <p:spPr>
          <a:xfrm>
            <a:off x="6240016"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8" name="Google Shape;378;p51"/>
          <p:cNvSpPr txBox="1"/>
          <p:nvPr>
            <p:ph idx="20" type="body"/>
          </p:nvPr>
        </p:nvSpPr>
        <p:spPr>
          <a:xfrm>
            <a:off x="812800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9" name="Google Shape;379;p51"/>
          <p:cNvSpPr txBox="1"/>
          <p:nvPr>
            <p:ph idx="21" type="body"/>
          </p:nvPr>
        </p:nvSpPr>
        <p:spPr>
          <a:xfrm>
            <a:off x="100139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0" name="Google Shape;380;p51"/>
          <p:cNvSpPr txBox="1"/>
          <p:nvPr>
            <p:ph idx="22" type="body"/>
          </p:nvPr>
        </p:nvSpPr>
        <p:spPr>
          <a:xfrm>
            <a:off x="584200" y="3789040"/>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1" name="Google Shape;381;p51"/>
          <p:cNvSpPr txBox="1"/>
          <p:nvPr>
            <p:ph idx="23" type="body"/>
          </p:nvPr>
        </p:nvSpPr>
        <p:spPr>
          <a:xfrm>
            <a:off x="24701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2" name="Google Shape;382;p51"/>
          <p:cNvSpPr txBox="1"/>
          <p:nvPr>
            <p:ph idx="24" type="body"/>
          </p:nvPr>
        </p:nvSpPr>
        <p:spPr>
          <a:xfrm>
            <a:off x="4367808"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3" name="Google Shape;383;p51"/>
          <p:cNvSpPr txBox="1"/>
          <p:nvPr>
            <p:ph idx="25" type="body"/>
          </p:nvPr>
        </p:nvSpPr>
        <p:spPr>
          <a:xfrm>
            <a:off x="6240016"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4" name="Google Shape;384;p51"/>
          <p:cNvSpPr txBox="1"/>
          <p:nvPr>
            <p:ph idx="26" type="body"/>
          </p:nvPr>
        </p:nvSpPr>
        <p:spPr>
          <a:xfrm>
            <a:off x="812800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5" name="Google Shape;385;p51"/>
          <p:cNvSpPr txBox="1"/>
          <p:nvPr>
            <p:ph idx="27" type="body"/>
          </p:nvPr>
        </p:nvSpPr>
        <p:spPr>
          <a:xfrm>
            <a:off x="100139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Header Line 12 Months">
  <p:cSld name="12_Header Line 12 Months">
    <p:bg>
      <p:bgPr>
        <a:solidFill>
          <a:schemeClr val="dk2"/>
        </a:solidFill>
      </p:bgPr>
    </p:bg>
    <p:spTree>
      <p:nvGrpSpPr>
        <p:cNvPr id="386" name="Shape 386"/>
        <p:cNvGrpSpPr/>
        <p:nvPr/>
      </p:nvGrpSpPr>
      <p:grpSpPr>
        <a:xfrm>
          <a:off x="0" y="0"/>
          <a:ext cx="0" cy="0"/>
          <a:chOff x="0" y="0"/>
          <a:chExt cx="0" cy="0"/>
        </a:xfrm>
      </p:grpSpPr>
      <p:sp>
        <p:nvSpPr>
          <p:cNvPr id="387" name="Google Shape;387;p52"/>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8" name="Google Shape;388;p52"/>
          <p:cNvSpPr txBox="1"/>
          <p:nvPr>
            <p:ph idx="1" type="body"/>
          </p:nvPr>
        </p:nvSpPr>
        <p:spPr>
          <a:xfrm>
            <a:off x="58420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9" name="Google Shape;389;p52"/>
          <p:cNvSpPr txBox="1"/>
          <p:nvPr>
            <p:ph idx="2" type="body"/>
          </p:nvPr>
        </p:nvSpPr>
        <p:spPr>
          <a:xfrm>
            <a:off x="24701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0" name="Google Shape;390;p52"/>
          <p:cNvSpPr txBox="1"/>
          <p:nvPr>
            <p:ph idx="3" type="body"/>
          </p:nvPr>
        </p:nvSpPr>
        <p:spPr>
          <a:xfrm>
            <a:off x="4356100" y="2137143"/>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1" name="Google Shape;391;p52"/>
          <p:cNvSpPr txBox="1"/>
          <p:nvPr>
            <p:ph idx="4"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2" name="Google Shape;392;p52"/>
          <p:cNvSpPr txBox="1"/>
          <p:nvPr>
            <p:ph idx="5"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3" name="Google Shape;393;p52"/>
          <p:cNvSpPr txBox="1"/>
          <p:nvPr>
            <p:ph idx="6"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4" name="Google Shape;394;p52"/>
          <p:cNvSpPr txBox="1"/>
          <p:nvPr>
            <p:ph idx="7" type="body"/>
          </p:nvPr>
        </p:nvSpPr>
        <p:spPr>
          <a:xfrm>
            <a:off x="58420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5" name="Google Shape;395;p52"/>
          <p:cNvSpPr txBox="1"/>
          <p:nvPr>
            <p:ph idx="8" type="body"/>
          </p:nvPr>
        </p:nvSpPr>
        <p:spPr>
          <a:xfrm>
            <a:off x="24701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6" name="Google Shape;396;p52"/>
          <p:cNvSpPr txBox="1"/>
          <p:nvPr>
            <p:ph idx="9" type="body"/>
          </p:nvPr>
        </p:nvSpPr>
        <p:spPr>
          <a:xfrm>
            <a:off x="4356100" y="4509120"/>
            <a:ext cx="160337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7" name="Google Shape;397;p52"/>
          <p:cNvSpPr txBox="1"/>
          <p:nvPr>
            <p:ph idx="13"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8" name="Google Shape;398;p52"/>
          <p:cNvSpPr txBox="1"/>
          <p:nvPr>
            <p:ph idx="14"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9" name="Google Shape;399;p52"/>
          <p:cNvSpPr txBox="1"/>
          <p:nvPr>
            <p:ph idx="15"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400" name="Google Shape;400;p52"/>
          <p:cNvCxnSpPr/>
          <p:nvPr/>
        </p:nvCxnSpPr>
        <p:spPr>
          <a:xfrm>
            <a:off x="584200"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401" name="Google Shape;401;p52"/>
          <p:cNvCxnSpPr/>
          <p:nvPr/>
        </p:nvCxnSpPr>
        <p:spPr>
          <a:xfrm>
            <a:off x="2470150"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402" name="Google Shape;402;p52"/>
          <p:cNvCxnSpPr/>
          <p:nvPr/>
        </p:nvCxnSpPr>
        <p:spPr>
          <a:xfrm>
            <a:off x="4364037" y="2015240"/>
            <a:ext cx="1595438" cy="0"/>
          </a:xfrm>
          <a:prstGeom prst="straightConnector1">
            <a:avLst/>
          </a:prstGeom>
          <a:noFill/>
          <a:ln cap="flat" cmpd="sng" w="25400">
            <a:solidFill>
              <a:schemeClr val="lt1"/>
            </a:solidFill>
            <a:prstDash val="solid"/>
            <a:round/>
            <a:headEnd len="sm" w="sm" type="none"/>
            <a:tailEnd len="sm" w="sm" type="none"/>
          </a:ln>
        </p:spPr>
      </p:cxnSp>
      <p:cxnSp>
        <p:nvCxnSpPr>
          <p:cNvPr id="403" name="Google Shape;403;p52"/>
          <p:cNvCxnSpPr/>
          <p:nvPr/>
        </p:nvCxnSpPr>
        <p:spPr>
          <a:xfrm>
            <a:off x="6240463"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404" name="Google Shape;404;p52"/>
          <p:cNvCxnSpPr/>
          <p:nvPr/>
        </p:nvCxnSpPr>
        <p:spPr>
          <a:xfrm>
            <a:off x="8124825"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405" name="Google Shape;405;p52"/>
          <p:cNvCxnSpPr/>
          <p:nvPr/>
        </p:nvCxnSpPr>
        <p:spPr>
          <a:xfrm>
            <a:off x="10013950" y="2017713"/>
            <a:ext cx="1595438" cy="0"/>
          </a:xfrm>
          <a:prstGeom prst="straightConnector1">
            <a:avLst/>
          </a:prstGeom>
          <a:noFill/>
          <a:ln cap="flat" cmpd="sng" w="25400">
            <a:solidFill>
              <a:schemeClr val="lt1"/>
            </a:solidFill>
            <a:prstDash val="solid"/>
            <a:round/>
            <a:headEnd len="sm" w="sm" type="none"/>
            <a:tailEnd len="sm" w="sm" type="none"/>
          </a:ln>
        </p:spPr>
      </p:cxnSp>
      <p:cxnSp>
        <p:nvCxnSpPr>
          <p:cNvPr id="406" name="Google Shape;406;p52"/>
          <p:cNvCxnSpPr/>
          <p:nvPr/>
        </p:nvCxnSpPr>
        <p:spPr>
          <a:xfrm>
            <a:off x="584200"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407" name="Google Shape;407;p52"/>
          <p:cNvCxnSpPr/>
          <p:nvPr/>
        </p:nvCxnSpPr>
        <p:spPr>
          <a:xfrm>
            <a:off x="2495600"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408" name="Google Shape;408;p52"/>
          <p:cNvCxnSpPr/>
          <p:nvPr/>
        </p:nvCxnSpPr>
        <p:spPr>
          <a:xfrm>
            <a:off x="4364037" y="4362631"/>
            <a:ext cx="1595438" cy="0"/>
          </a:xfrm>
          <a:prstGeom prst="straightConnector1">
            <a:avLst/>
          </a:prstGeom>
          <a:noFill/>
          <a:ln cap="flat" cmpd="sng" w="25400">
            <a:solidFill>
              <a:schemeClr val="lt1"/>
            </a:solidFill>
            <a:prstDash val="solid"/>
            <a:round/>
            <a:headEnd len="sm" w="sm" type="none"/>
            <a:tailEnd len="sm" w="sm" type="none"/>
          </a:ln>
        </p:spPr>
      </p:cxnSp>
      <p:cxnSp>
        <p:nvCxnSpPr>
          <p:cNvPr id="409" name="Google Shape;409;p52"/>
          <p:cNvCxnSpPr/>
          <p:nvPr/>
        </p:nvCxnSpPr>
        <p:spPr>
          <a:xfrm>
            <a:off x="6240463"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410" name="Google Shape;410;p52"/>
          <p:cNvCxnSpPr/>
          <p:nvPr/>
        </p:nvCxnSpPr>
        <p:spPr>
          <a:xfrm>
            <a:off x="8124825" y="4365104"/>
            <a:ext cx="1595438" cy="0"/>
          </a:xfrm>
          <a:prstGeom prst="straightConnector1">
            <a:avLst/>
          </a:prstGeom>
          <a:noFill/>
          <a:ln cap="flat" cmpd="sng" w="25400">
            <a:solidFill>
              <a:schemeClr val="lt1"/>
            </a:solidFill>
            <a:prstDash val="solid"/>
            <a:round/>
            <a:headEnd len="sm" w="sm" type="none"/>
            <a:tailEnd len="sm" w="sm" type="none"/>
          </a:ln>
        </p:spPr>
      </p:cxnSp>
      <p:cxnSp>
        <p:nvCxnSpPr>
          <p:cNvPr id="411" name="Google Shape;411;p52"/>
          <p:cNvCxnSpPr/>
          <p:nvPr/>
        </p:nvCxnSpPr>
        <p:spPr>
          <a:xfrm>
            <a:off x="10013950" y="4365104"/>
            <a:ext cx="1595438" cy="0"/>
          </a:xfrm>
          <a:prstGeom prst="straightConnector1">
            <a:avLst/>
          </a:prstGeom>
          <a:noFill/>
          <a:ln cap="flat" cmpd="sng" w="25400">
            <a:solidFill>
              <a:schemeClr val="lt1"/>
            </a:solidFill>
            <a:prstDash val="solid"/>
            <a:round/>
            <a:headEnd len="sm" w="sm" type="none"/>
            <a:tailEnd len="sm" w="sm" type="none"/>
          </a:ln>
        </p:spPr>
      </p:cxnSp>
      <p:sp>
        <p:nvSpPr>
          <p:cNvPr id="412" name="Google Shape;412;p52"/>
          <p:cNvSpPr txBox="1"/>
          <p:nvPr>
            <p:ph idx="16" type="body"/>
          </p:nvPr>
        </p:nvSpPr>
        <p:spPr>
          <a:xfrm>
            <a:off x="584200" y="1436688"/>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3" name="Google Shape;413;p52"/>
          <p:cNvSpPr txBox="1"/>
          <p:nvPr>
            <p:ph idx="17" type="body"/>
          </p:nvPr>
        </p:nvSpPr>
        <p:spPr>
          <a:xfrm>
            <a:off x="24701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4" name="Google Shape;414;p52"/>
          <p:cNvSpPr txBox="1"/>
          <p:nvPr>
            <p:ph idx="18" type="body"/>
          </p:nvPr>
        </p:nvSpPr>
        <p:spPr>
          <a:xfrm>
            <a:off x="4367808"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5" name="Google Shape;415;p52"/>
          <p:cNvSpPr txBox="1"/>
          <p:nvPr>
            <p:ph idx="19" type="body"/>
          </p:nvPr>
        </p:nvSpPr>
        <p:spPr>
          <a:xfrm>
            <a:off x="6240016"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6" name="Google Shape;416;p52"/>
          <p:cNvSpPr txBox="1"/>
          <p:nvPr>
            <p:ph idx="20" type="body"/>
          </p:nvPr>
        </p:nvSpPr>
        <p:spPr>
          <a:xfrm>
            <a:off x="812800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7" name="Google Shape;417;p52"/>
          <p:cNvSpPr txBox="1"/>
          <p:nvPr>
            <p:ph idx="21" type="body"/>
          </p:nvPr>
        </p:nvSpPr>
        <p:spPr>
          <a:xfrm>
            <a:off x="100139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8" name="Google Shape;418;p52"/>
          <p:cNvSpPr txBox="1"/>
          <p:nvPr>
            <p:ph idx="22" type="body"/>
          </p:nvPr>
        </p:nvSpPr>
        <p:spPr>
          <a:xfrm>
            <a:off x="584200" y="3789040"/>
            <a:ext cx="1595439"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9" name="Google Shape;419;p52"/>
          <p:cNvSpPr txBox="1"/>
          <p:nvPr>
            <p:ph idx="23" type="body"/>
          </p:nvPr>
        </p:nvSpPr>
        <p:spPr>
          <a:xfrm>
            <a:off x="24701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0" name="Google Shape;420;p52"/>
          <p:cNvSpPr txBox="1"/>
          <p:nvPr>
            <p:ph idx="24" type="body"/>
          </p:nvPr>
        </p:nvSpPr>
        <p:spPr>
          <a:xfrm>
            <a:off x="4367808"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1" name="Google Shape;421;p52"/>
          <p:cNvSpPr txBox="1"/>
          <p:nvPr>
            <p:ph idx="25" type="body"/>
          </p:nvPr>
        </p:nvSpPr>
        <p:spPr>
          <a:xfrm>
            <a:off x="6240016"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2" name="Google Shape;422;p52"/>
          <p:cNvSpPr txBox="1"/>
          <p:nvPr>
            <p:ph idx="26" type="body"/>
          </p:nvPr>
        </p:nvSpPr>
        <p:spPr>
          <a:xfrm>
            <a:off x="812800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3" name="Google Shape;423;p52"/>
          <p:cNvSpPr txBox="1"/>
          <p:nvPr>
            <p:ph idx="27" type="body"/>
          </p:nvPr>
        </p:nvSpPr>
        <p:spPr>
          <a:xfrm>
            <a:off x="100139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Header Line 12 Months">
  <p:cSld name="14_Header Line 12 Months">
    <p:bg>
      <p:bgPr>
        <a:solidFill>
          <a:schemeClr val="lt1"/>
        </a:solidFill>
      </p:bgPr>
    </p:bg>
    <p:spTree>
      <p:nvGrpSpPr>
        <p:cNvPr id="424" name="Shape 424"/>
        <p:cNvGrpSpPr/>
        <p:nvPr/>
      </p:nvGrpSpPr>
      <p:grpSpPr>
        <a:xfrm>
          <a:off x="0" y="0"/>
          <a:ext cx="0" cy="0"/>
          <a:chOff x="0" y="0"/>
          <a:chExt cx="0" cy="0"/>
        </a:xfrm>
      </p:grpSpPr>
      <p:sp>
        <p:nvSpPr>
          <p:cNvPr id="425" name="Google Shape;425;p53"/>
          <p:cNvSpPr/>
          <p:nvPr/>
        </p:nvSpPr>
        <p:spPr>
          <a:xfrm>
            <a:off x="0" y="0"/>
            <a:ext cx="5959475"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26" name="Google Shape;426;p53"/>
          <p:cNvSpPr txBox="1"/>
          <p:nvPr>
            <p:ph type="title"/>
          </p:nvPr>
        </p:nvSpPr>
        <p:spPr>
          <a:xfrm>
            <a:off x="588263" y="457200"/>
            <a:ext cx="3477325" cy="110799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7" name="Google Shape;427;p53"/>
          <p:cNvSpPr txBox="1"/>
          <p:nvPr>
            <p:ph idx="1" type="body"/>
          </p:nvPr>
        </p:nvSpPr>
        <p:spPr>
          <a:xfrm>
            <a:off x="6240463" y="2137143"/>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8" name="Google Shape;428;p53"/>
          <p:cNvSpPr txBox="1"/>
          <p:nvPr>
            <p:ph idx="2" type="body"/>
          </p:nvPr>
        </p:nvSpPr>
        <p:spPr>
          <a:xfrm>
            <a:off x="8128000" y="2137143"/>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9" name="Google Shape;429;p53"/>
          <p:cNvSpPr txBox="1"/>
          <p:nvPr>
            <p:ph idx="3" type="body"/>
          </p:nvPr>
        </p:nvSpPr>
        <p:spPr>
          <a:xfrm>
            <a:off x="10013950" y="2137143"/>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0" name="Google Shape;430;p53"/>
          <p:cNvSpPr txBox="1"/>
          <p:nvPr>
            <p:ph idx="4" type="body"/>
          </p:nvPr>
        </p:nvSpPr>
        <p:spPr>
          <a:xfrm>
            <a:off x="6240463" y="4509120"/>
            <a:ext cx="1597025"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1" name="Google Shape;431;p53"/>
          <p:cNvSpPr txBox="1"/>
          <p:nvPr>
            <p:ph idx="5" type="body"/>
          </p:nvPr>
        </p:nvSpPr>
        <p:spPr>
          <a:xfrm>
            <a:off x="8128000" y="4509120"/>
            <a:ext cx="1592263"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2" name="Google Shape;432;p53"/>
          <p:cNvSpPr txBox="1"/>
          <p:nvPr>
            <p:ph idx="6" type="body"/>
          </p:nvPr>
        </p:nvSpPr>
        <p:spPr>
          <a:xfrm>
            <a:off x="10013950" y="4509120"/>
            <a:ext cx="1595438" cy="646331"/>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433" name="Google Shape;433;p53"/>
          <p:cNvCxnSpPr/>
          <p:nvPr/>
        </p:nvCxnSpPr>
        <p:spPr>
          <a:xfrm>
            <a:off x="6240463"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434" name="Google Shape;434;p53"/>
          <p:cNvCxnSpPr/>
          <p:nvPr/>
        </p:nvCxnSpPr>
        <p:spPr>
          <a:xfrm>
            <a:off x="8124825"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435" name="Google Shape;435;p53"/>
          <p:cNvCxnSpPr/>
          <p:nvPr/>
        </p:nvCxnSpPr>
        <p:spPr>
          <a:xfrm>
            <a:off x="10013950" y="2017713"/>
            <a:ext cx="1595438" cy="0"/>
          </a:xfrm>
          <a:prstGeom prst="straightConnector1">
            <a:avLst/>
          </a:prstGeom>
          <a:noFill/>
          <a:ln cap="flat" cmpd="sng" w="25400">
            <a:solidFill>
              <a:schemeClr val="dk2"/>
            </a:solidFill>
            <a:prstDash val="solid"/>
            <a:round/>
            <a:headEnd len="sm" w="sm" type="none"/>
            <a:tailEnd len="sm" w="sm" type="none"/>
          </a:ln>
        </p:spPr>
      </p:cxnSp>
      <p:cxnSp>
        <p:nvCxnSpPr>
          <p:cNvPr id="436" name="Google Shape;436;p53"/>
          <p:cNvCxnSpPr/>
          <p:nvPr/>
        </p:nvCxnSpPr>
        <p:spPr>
          <a:xfrm>
            <a:off x="6240463"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437" name="Google Shape;437;p53"/>
          <p:cNvCxnSpPr/>
          <p:nvPr/>
        </p:nvCxnSpPr>
        <p:spPr>
          <a:xfrm>
            <a:off x="8124825" y="4365104"/>
            <a:ext cx="1595438" cy="0"/>
          </a:xfrm>
          <a:prstGeom prst="straightConnector1">
            <a:avLst/>
          </a:prstGeom>
          <a:noFill/>
          <a:ln cap="flat" cmpd="sng" w="25400">
            <a:solidFill>
              <a:schemeClr val="dk2"/>
            </a:solidFill>
            <a:prstDash val="solid"/>
            <a:round/>
            <a:headEnd len="sm" w="sm" type="none"/>
            <a:tailEnd len="sm" w="sm" type="none"/>
          </a:ln>
        </p:spPr>
      </p:cxnSp>
      <p:cxnSp>
        <p:nvCxnSpPr>
          <p:cNvPr id="438" name="Google Shape;438;p53"/>
          <p:cNvCxnSpPr/>
          <p:nvPr/>
        </p:nvCxnSpPr>
        <p:spPr>
          <a:xfrm>
            <a:off x="10013950" y="4365104"/>
            <a:ext cx="1595438" cy="0"/>
          </a:xfrm>
          <a:prstGeom prst="straightConnector1">
            <a:avLst/>
          </a:prstGeom>
          <a:noFill/>
          <a:ln cap="flat" cmpd="sng" w="25400">
            <a:solidFill>
              <a:schemeClr val="dk2"/>
            </a:solidFill>
            <a:prstDash val="solid"/>
            <a:round/>
            <a:headEnd len="sm" w="sm" type="none"/>
            <a:tailEnd len="sm" w="sm" type="none"/>
          </a:ln>
        </p:spPr>
      </p:cxnSp>
      <p:sp>
        <p:nvSpPr>
          <p:cNvPr id="439" name="Google Shape;439;p53"/>
          <p:cNvSpPr txBox="1"/>
          <p:nvPr>
            <p:ph idx="7" type="body"/>
          </p:nvPr>
        </p:nvSpPr>
        <p:spPr>
          <a:xfrm>
            <a:off x="6240016"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0" name="Google Shape;440;p53"/>
          <p:cNvSpPr txBox="1"/>
          <p:nvPr>
            <p:ph idx="8" type="body"/>
          </p:nvPr>
        </p:nvSpPr>
        <p:spPr>
          <a:xfrm>
            <a:off x="812800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1" name="Google Shape;441;p53"/>
          <p:cNvSpPr txBox="1"/>
          <p:nvPr>
            <p:ph idx="9" type="body"/>
          </p:nvPr>
        </p:nvSpPr>
        <p:spPr>
          <a:xfrm>
            <a:off x="10013950" y="1436688"/>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2" name="Google Shape;442;p53"/>
          <p:cNvSpPr txBox="1"/>
          <p:nvPr>
            <p:ph idx="13" type="body"/>
          </p:nvPr>
        </p:nvSpPr>
        <p:spPr>
          <a:xfrm>
            <a:off x="6240016"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3" name="Google Shape;443;p53"/>
          <p:cNvSpPr txBox="1"/>
          <p:nvPr>
            <p:ph idx="14" type="body"/>
          </p:nvPr>
        </p:nvSpPr>
        <p:spPr>
          <a:xfrm>
            <a:off x="812800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4" name="Google Shape;444;p53"/>
          <p:cNvSpPr txBox="1"/>
          <p:nvPr>
            <p:ph idx="15" type="body"/>
          </p:nvPr>
        </p:nvSpPr>
        <p:spPr>
          <a:xfrm>
            <a:off x="10013950" y="3789040"/>
            <a:ext cx="1595438" cy="581025"/>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5" name="Google Shape;445;p53"/>
          <p:cNvSpPr txBox="1"/>
          <p:nvPr>
            <p:ph idx="16" type="body"/>
          </p:nvPr>
        </p:nvSpPr>
        <p:spPr>
          <a:xfrm>
            <a:off x="584200" y="2017713"/>
            <a:ext cx="3481388" cy="4308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lt1"/>
              </a:buClr>
              <a:buSzPts val="2520"/>
              <a:buNone/>
              <a:defRPr>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Left">
  <p:cSld name="Title - Square Photo Left">
    <p:bg>
      <p:bgPr>
        <a:solidFill>
          <a:schemeClr val="lt1"/>
        </a:solidFill>
      </p:bgPr>
    </p:bg>
    <p:spTree>
      <p:nvGrpSpPr>
        <p:cNvPr id="446" name="Shape 446"/>
        <p:cNvGrpSpPr/>
        <p:nvPr/>
      </p:nvGrpSpPr>
      <p:grpSpPr>
        <a:xfrm>
          <a:off x="0" y="0"/>
          <a:ext cx="0" cy="0"/>
          <a:chOff x="0" y="0"/>
          <a:chExt cx="0" cy="0"/>
        </a:xfrm>
      </p:grpSpPr>
      <p:sp>
        <p:nvSpPr>
          <p:cNvPr id="447" name="Google Shape;447;p54"/>
          <p:cNvSpPr/>
          <p:nvPr>
            <p:ph idx="2" type="pic"/>
          </p:nvPr>
        </p:nvSpPr>
        <p:spPr>
          <a:xfrm>
            <a:off x="0" y="0"/>
            <a:ext cx="6892925" cy="6858000"/>
          </a:xfrm>
          <a:prstGeom prst="rect">
            <a:avLst/>
          </a:prstGeom>
          <a:noFill/>
          <a:ln>
            <a:noFill/>
          </a:ln>
        </p:spPr>
      </p:sp>
      <p:sp>
        <p:nvSpPr>
          <p:cNvPr id="448" name="Google Shape;448;p54"/>
          <p:cNvSpPr txBox="1"/>
          <p:nvPr>
            <p:ph type="title"/>
          </p:nvPr>
        </p:nvSpPr>
        <p:spPr>
          <a:xfrm>
            <a:off x="7192963" y="457200"/>
            <a:ext cx="4416425"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9" name="Google Shape;449;p54"/>
          <p:cNvSpPr txBox="1"/>
          <p:nvPr>
            <p:ph idx="1" type="body"/>
          </p:nvPr>
        </p:nvSpPr>
        <p:spPr>
          <a:xfrm>
            <a:off x="7192963" y="1436688"/>
            <a:ext cx="3470275" cy="204363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Font typeface="Quattrocento Sans"/>
              <a:buNone/>
              <a:defRPr/>
            </a:lvl1pPr>
            <a:lvl2pPr indent="-228600" lvl="1" marL="914400" algn="l">
              <a:lnSpc>
                <a:spcPct val="100000"/>
              </a:lnSpc>
              <a:spcBef>
                <a:spcPts val="400"/>
              </a:spcBef>
              <a:spcAft>
                <a:spcPts val="0"/>
              </a:spcAft>
              <a:buClr>
                <a:schemeClr val="dk1"/>
              </a:buClr>
              <a:buSzPts val="1800"/>
              <a:buFont typeface="Quattrocento Sans"/>
              <a:buNone/>
              <a:defRPr/>
            </a:lvl2pPr>
            <a:lvl3pPr indent="-228600" lvl="2" marL="1371600" algn="l">
              <a:lnSpc>
                <a:spcPct val="100000"/>
              </a:lnSpc>
              <a:spcBef>
                <a:spcPts val="320"/>
              </a:spcBef>
              <a:spcAft>
                <a:spcPts val="0"/>
              </a:spcAft>
              <a:buClr>
                <a:schemeClr val="dk1"/>
              </a:buClr>
              <a:buSzPts val="1440"/>
              <a:buFont typeface="Quattrocento Sans"/>
              <a:buNone/>
              <a:defRPr/>
            </a:lvl3pPr>
            <a:lvl4pPr indent="-228600" lvl="3" marL="1828800" algn="l">
              <a:lnSpc>
                <a:spcPct val="100000"/>
              </a:lnSpc>
              <a:spcBef>
                <a:spcPts val="280"/>
              </a:spcBef>
              <a:spcAft>
                <a:spcPts val="0"/>
              </a:spcAft>
              <a:buClr>
                <a:schemeClr val="dk1"/>
              </a:buClr>
              <a:buSzPts val="1260"/>
              <a:buFont typeface="Quattrocento Sans"/>
              <a:buNone/>
              <a:defRPr/>
            </a:lvl4pPr>
            <a:lvl5pPr indent="-228600" lvl="4" marL="2286000" algn="l">
              <a:lnSpc>
                <a:spcPct val="100000"/>
              </a:lnSpc>
              <a:spcBef>
                <a:spcPts val="280"/>
              </a:spcBef>
              <a:spcAft>
                <a:spcPts val="0"/>
              </a:spcAft>
              <a:buClr>
                <a:schemeClr val="dk1"/>
              </a:buClr>
              <a:buSzPts val="1260"/>
              <a:buFont typeface="Quattrocento Sans"/>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4342">
          <p15:clr>
            <a:srgbClr val="A4A3A4"/>
          </p15:clr>
        </p15:guide>
        <p15:guide id="2" pos="4531">
          <p15:clr>
            <a:srgbClr val="A4A3A4"/>
          </p15:clr>
        </p15:guide>
        <p15:guide id="3" orient="horz" pos="905">
          <p15:clr>
            <a:srgbClr val="5ACBF0"/>
          </p15:clr>
        </p15:guide>
        <p15:guide id="4"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Right">
  <p:cSld name="Title - Square Photo Right">
    <p:bg>
      <p:bgPr>
        <a:solidFill>
          <a:schemeClr val="lt1"/>
        </a:solidFill>
      </p:bgPr>
    </p:bg>
    <p:spTree>
      <p:nvGrpSpPr>
        <p:cNvPr id="450" name="Shape 450"/>
        <p:cNvGrpSpPr/>
        <p:nvPr/>
      </p:nvGrpSpPr>
      <p:grpSpPr>
        <a:xfrm>
          <a:off x="0" y="0"/>
          <a:ext cx="0" cy="0"/>
          <a:chOff x="0" y="0"/>
          <a:chExt cx="0" cy="0"/>
        </a:xfrm>
      </p:grpSpPr>
      <p:sp>
        <p:nvSpPr>
          <p:cNvPr id="451" name="Google Shape;451;p55"/>
          <p:cNvSpPr/>
          <p:nvPr>
            <p:ph idx="2" type="pic"/>
          </p:nvPr>
        </p:nvSpPr>
        <p:spPr>
          <a:xfrm>
            <a:off x="5299075" y="0"/>
            <a:ext cx="6892925" cy="6858000"/>
          </a:xfrm>
          <a:prstGeom prst="rect">
            <a:avLst/>
          </a:prstGeom>
          <a:noFill/>
          <a:ln>
            <a:noFill/>
          </a:ln>
        </p:spPr>
      </p:sp>
      <p:sp>
        <p:nvSpPr>
          <p:cNvPr id="452" name="Google Shape;452;p55"/>
          <p:cNvSpPr txBox="1"/>
          <p:nvPr>
            <p:ph type="title"/>
          </p:nvPr>
        </p:nvSpPr>
        <p:spPr>
          <a:xfrm>
            <a:off x="584200" y="457200"/>
            <a:ext cx="4416425"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3" name="Google Shape;453;p55"/>
          <p:cNvSpPr txBox="1"/>
          <p:nvPr>
            <p:ph idx="1" type="body"/>
          </p:nvPr>
        </p:nvSpPr>
        <p:spPr>
          <a:xfrm>
            <a:off x="584200" y="1436688"/>
            <a:ext cx="3470275" cy="230216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Font typeface="Quattrocento Sans"/>
              <a:buNone/>
              <a:defRPr sz="2200"/>
            </a:lvl1pPr>
            <a:lvl2pPr indent="-228600" lvl="1" marL="914400" algn="l">
              <a:lnSpc>
                <a:spcPct val="100000"/>
              </a:lnSpc>
              <a:spcBef>
                <a:spcPts val="440"/>
              </a:spcBef>
              <a:spcAft>
                <a:spcPts val="0"/>
              </a:spcAft>
              <a:buClr>
                <a:schemeClr val="dk1"/>
              </a:buClr>
              <a:buSzPts val="1980"/>
              <a:buFont typeface="Quattrocento Sans"/>
              <a:buNone/>
              <a:defRPr sz="2200"/>
            </a:lvl2pPr>
            <a:lvl3pPr indent="-228600" lvl="2" marL="1371600" algn="l">
              <a:lnSpc>
                <a:spcPct val="100000"/>
              </a:lnSpc>
              <a:spcBef>
                <a:spcPts val="440"/>
              </a:spcBef>
              <a:spcAft>
                <a:spcPts val="0"/>
              </a:spcAft>
              <a:buClr>
                <a:schemeClr val="dk1"/>
              </a:buClr>
              <a:buSzPts val="1980"/>
              <a:buFont typeface="Quattrocento Sans"/>
              <a:buNone/>
              <a:defRPr sz="2200"/>
            </a:lvl3pPr>
            <a:lvl4pPr indent="-228600" lvl="3" marL="1828800" algn="l">
              <a:lnSpc>
                <a:spcPct val="100000"/>
              </a:lnSpc>
              <a:spcBef>
                <a:spcPts val="440"/>
              </a:spcBef>
              <a:spcAft>
                <a:spcPts val="0"/>
              </a:spcAft>
              <a:buClr>
                <a:schemeClr val="dk1"/>
              </a:buClr>
              <a:buSzPts val="1980"/>
              <a:buFont typeface="Quattrocento Sans"/>
              <a:buNone/>
              <a:defRPr sz="2200"/>
            </a:lvl4pPr>
            <a:lvl5pPr indent="-228600" lvl="4" marL="2286000" algn="l">
              <a:lnSpc>
                <a:spcPct val="100000"/>
              </a:lnSpc>
              <a:spcBef>
                <a:spcPts val="440"/>
              </a:spcBef>
              <a:spcAft>
                <a:spcPts val="0"/>
              </a:spcAft>
              <a:buClr>
                <a:schemeClr val="dk1"/>
              </a:buClr>
              <a:buSzPts val="1980"/>
              <a:buFont typeface="Quattrocento Sans"/>
              <a:buNone/>
              <a:defRPr sz="2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160">
          <p15:clr>
            <a:srgbClr val="A4A3A4"/>
          </p15:clr>
        </p15:guide>
        <p15:guide id="2" pos="3341">
          <p15:clr>
            <a:srgbClr val="A4A3A4"/>
          </p15:clr>
        </p15:guide>
        <p15:guide id="3" orient="horz" pos="905">
          <p15:clr>
            <a:srgbClr val="5ACBF0"/>
          </p15:clr>
        </p15:guide>
        <p15:guide id="4"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b">
  <p:cSld name="Quote slide 1b">
    <p:bg>
      <p:bgPr>
        <a:solidFill>
          <a:schemeClr val="dk2"/>
        </a:solidFill>
      </p:bgPr>
    </p:bg>
    <p:spTree>
      <p:nvGrpSpPr>
        <p:cNvPr id="454" name="Shape 454"/>
        <p:cNvGrpSpPr/>
        <p:nvPr/>
      </p:nvGrpSpPr>
      <p:grpSpPr>
        <a:xfrm>
          <a:off x="0" y="0"/>
          <a:ext cx="0" cy="0"/>
          <a:chOff x="0" y="0"/>
          <a:chExt cx="0" cy="0"/>
        </a:xfrm>
      </p:grpSpPr>
      <p:sp>
        <p:nvSpPr>
          <p:cNvPr id="455" name="Google Shape;455;p56"/>
          <p:cNvSpPr txBox="1"/>
          <p:nvPr>
            <p:ph idx="1" type="body"/>
          </p:nvPr>
        </p:nvSpPr>
        <p:spPr>
          <a:xfrm>
            <a:off x="1739900" y="3779493"/>
            <a:ext cx="579596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6" name="Google Shape;456;p56"/>
          <p:cNvSpPr txBox="1"/>
          <p:nvPr>
            <p:ph idx="2" type="body"/>
          </p:nvPr>
        </p:nvSpPr>
        <p:spPr>
          <a:xfrm>
            <a:off x="1739900" y="4077072"/>
            <a:ext cx="5795963"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260"/>
              <a:buNone/>
              <a:defRPr sz="14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57" name="Google Shape;457;p56"/>
          <p:cNvSpPr txBox="1"/>
          <p:nvPr>
            <p:ph type="title"/>
          </p:nvPr>
        </p:nvSpPr>
        <p:spPr>
          <a:xfrm>
            <a:off x="1739899" y="2025650"/>
            <a:ext cx="9866313" cy="166199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side by side">
  <p:cSld name="1_Title and text side by side">
    <p:spTree>
      <p:nvGrpSpPr>
        <p:cNvPr id="30" name="Shape 30"/>
        <p:cNvGrpSpPr/>
        <p:nvPr/>
      </p:nvGrpSpPr>
      <p:grpSpPr>
        <a:xfrm>
          <a:off x="0" y="0"/>
          <a:ext cx="0" cy="0"/>
          <a:chOff x="0" y="0"/>
          <a:chExt cx="0" cy="0"/>
        </a:xfrm>
      </p:grpSpPr>
      <p:sp>
        <p:nvSpPr>
          <p:cNvPr id="31" name="Google Shape;31;p14"/>
          <p:cNvSpPr txBox="1"/>
          <p:nvPr>
            <p:ph type="title"/>
          </p:nvPr>
        </p:nvSpPr>
        <p:spPr>
          <a:xfrm>
            <a:off x="585216" y="2309812"/>
            <a:ext cx="3182027" cy="3959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 type="body"/>
          </p:nvPr>
        </p:nvSpPr>
        <p:spPr>
          <a:xfrm>
            <a:off x="4354523" y="2309812"/>
            <a:ext cx="7254865" cy="395922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331469" lvl="1" marL="914400" algn="l">
              <a:lnSpc>
                <a:spcPct val="100000"/>
              </a:lnSpc>
              <a:spcBef>
                <a:spcPts val="8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33" name="Google Shape;33;p14"/>
          <p:cNvCxnSpPr/>
          <p:nvPr/>
        </p:nvCxnSpPr>
        <p:spPr>
          <a:xfrm>
            <a:off x="585216" y="2019300"/>
            <a:ext cx="3182112" cy="0"/>
          </a:xfrm>
          <a:prstGeom prst="straightConnector1">
            <a:avLst/>
          </a:prstGeom>
          <a:noFill/>
          <a:ln cap="flat" cmpd="sng" w="28575">
            <a:solidFill>
              <a:schemeClr val="dk2"/>
            </a:solidFill>
            <a:prstDash val="solid"/>
            <a:round/>
            <a:headEnd len="sm" w="sm" type="none"/>
            <a:tailEnd len="sm" w="sm" type="none"/>
          </a:ln>
        </p:spPr>
      </p:cxnSp>
      <p:sp>
        <p:nvSpPr>
          <p:cNvPr id="34" name="Google Shape;34;p14"/>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A3A3A3"/>
              </a:buClr>
              <a:buSzPts val="1000"/>
              <a:buFont typeface="Quattrocento Sans"/>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cxnSp>
        <p:nvCxnSpPr>
          <p:cNvPr id="35" name="Google Shape;35;p14"/>
          <p:cNvCxnSpPr/>
          <p:nvPr/>
        </p:nvCxnSpPr>
        <p:spPr>
          <a:xfrm>
            <a:off x="4354523" y="2019300"/>
            <a:ext cx="7254865" cy="0"/>
          </a:xfrm>
          <a:prstGeom prst="straightConnector1">
            <a:avLst/>
          </a:prstGeom>
          <a:noFill/>
          <a:ln cap="flat" cmpd="sng" w="19050">
            <a:solidFill>
              <a:schemeClr val="dk1">
                <a:alpha val="29411"/>
              </a:schemeClr>
            </a:solidFill>
            <a:prstDash val="solid"/>
            <a:round/>
            <a:headEnd len="sm" w="sm" type="none"/>
            <a:tailEnd len="sm" w="sm" type="none"/>
          </a:ln>
        </p:spPr>
      </p:cxnSp>
      <p:sp>
        <p:nvSpPr>
          <p:cNvPr id="36" name="Google Shape;36;p14"/>
          <p:cNvSpPr txBox="1"/>
          <p:nvPr>
            <p:ph idx="11" type="ftr"/>
          </p:nvPr>
        </p:nvSpPr>
        <p:spPr>
          <a:xfrm>
            <a:off x="252465" y="6606211"/>
            <a:ext cx="2159000" cy="123111"/>
          </a:xfrm>
          <a:prstGeom prst="rect">
            <a:avLst/>
          </a:prstGeom>
          <a:noFill/>
          <a:ln>
            <a:noFill/>
          </a:ln>
        </p:spPr>
        <p:txBody>
          <a:bodyPr anchorCtr="0" anchor="ctr"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1272">
          <p15:clr>
            <a:srgbClr val="5ACBF0"/>
          </p15:clr>
        </p15:guide>
        <p15:guide id="3" pos="2376">
          <p15:clr>
            <a:srgbClr val="5ACBF0"/>
          </p15:clr>
        </p15:guide>
        <p15:guide id="4" orient="horz" pos="145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2b">
  <p:cSld name="Quote slide 2b">
    <p:bg>
      <p:bgPr>
        <a:solidFill>
          <a:schemeClr val="lt1"/>
        </a:solidFill>
      </p:bgPr>
    </p:bg>
    <p:spTree>
      <p:nvGrpSpPr>
        <p:cNvPr id="458" name="Shape 458"/>
        <p:cNvGrpSpPr/>
        <p:nvPr/>
      </p:nvGrpSpPr>
      <p:grpSpPr>
        <a:xfrm>
          <a:off x="0" y="0"/>
          <a:ext cx="0" cy="0"/>
          <a:chOff x="0" y="0"/>
          <a:chExt cx="0" cy="0"/>
        </a:xfrm>
      </p:grpSpPr>
      <p:sp>
        <p:nvSpPr>
          <p:cNvPr id="459" name="Google Shape;459;p57"/>
          <p:cNvSpPr/>
          <p:nvPr/>
        </p:nvSpPr>
        <p:spPr>
          <a:xfrm>
            <a:off x="0" y="0"/>
            <a:ext cx="81280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60" name="Google Shape;460;p57"/>
          <p:cNvSpPr txBox="1"/>
          <p:nvPr>
            <p:ph idx="1" type="body"/>
          </p:nvPr>
        </p:nvSpPr>
        <p:spPr>
          <a:xfrm>
            <a:off x="8420100" y="2044961"/>
            <a:ext cx="347821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1" name="Google Shape;461;p57"/>
          <p:cNvSpPr txBox="1"/>
          <p:nvPr>
            <p:ph idx="2" type="body"/>
          </p:nvPr>
        </p:nvSpPr>
        <p:spPr>
          <a:xfrm>
            <a:off x="8420100" y="2342540"/>
            <a:ext cx="3478213"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260"/>
              <a:buNone/>
              <a:defRPr sz="14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2" name="Google Shape;462;p57"/>
          <p:cNvSpPr txBox="1"/>
          <p:nvPr>
            <p:ph type="title"/>
          </p:nvPr>
        </p:nvSpPr>
        <p:spPr>
          <a:xfrm>
            <a:off x="1163638" y="2025650"/>
            <a:ext cx="6372225"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73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 alt">
  <p:cSld name="Quote slide with picture - alt">
    <p:spTree>
      <p:nvGrpSpPr>
        <p:cNvPr id="463" name="Shape 463"/>
        <p:cNvGrpSpPr/>
        <p:nvPr/>
      </p:nvGrpSpPr>
      <p:grpSpPr>
        <a:xfrm>
          <a:off x="0" y="0"/>
          <a:ext cx="0" cy="0"/>
          <a:chOff x="0" y="0"/>
          <a:chExt cx="0" cy="0"/>
        </a:xfrm>
      </p:grpSpPr>
      <p:sp>
        <p:nvSpPr>
          <p:cNvPr id="464" name="Google Shape;464;p58"/>
          <p:cNvSpPr txBox="1"/>
          <p:nvPr>
            <p:ph idx="1" type="body"/>
          </p:nvPr>
        </p:nvSpPr>
        <p:spPr>
          <a:xfrm>
            <a:off x="1163638" y="3779493"/>
            <a:ext cx="6372225"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620"/>
              <a:buNone/>
              <a:defRPr sz="18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5" name="Google Shape;465;p58"/>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466" name="Google Shape;466;p58"/>
          <p:cNvSpPr/>
          <p:nvPr>
            <p:ph idx="2" type="pic"/>
          </p:nvPr>
        </p:nvSpPr>
        <p:spPr>
          <a:xfrm>
            <a:off x="7835900" y="0"/>
            <a:ext cx="4356100" cy="6858000"/>
          </a:xfrm>
          <a:prstGeom prst="rect">
            <a:avLst/>
          </a:prstGeom>
          <a:noFill/>
          <a:ln>
            <a:noFill/>
          </a:ln>
        </p:spPr>
      </p:sp>
      <p:sp>
        <p:nvSpPr>
          <p:cNvPr id="467" name="Google Shape;467;p58"/>
          <p:cNvSpPr txBox="1"/>
          <p:nvPr>
            <p:ph idx="3" type="body"/>
          </p:nvPr>
        </p:nvSpPr>
        <p:spPr>
          <a:xfrm>
            <a:off x="1163638" y="4077072"/>
            <a:ext cx="6372225"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260"/>
              <a:buNone/>
              <a:defRPr sz="14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8" name="Google Shape;468;p58"/>
          <p:cNvSpPr txBox="1"/>
          <p:nvPr>
            <p:ph type="title"/>
          </p:nvPr>
        </p:nvSpPr>
        <p:spPr>
          <a:xfrm>
            <a:off x="1163638" y="2025650"/>
            <a:ext cx="6372225"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733">
          <p15:clr>
            <a:srgbClr val="5ACBF0"/>
          </p15:clr>
        </p15:guide>
        <p15:guide id="5" pos="4747">
          <p15:clr>
            <a:srgbClr val="5ACBF0"/>
          </p15:clr>
        </p15:guide>
        <p15:guide id="6" pos="4936">
          <p15:clr>
            <a:srgbClr val="5ACBF0"/>
          </p15:clr>
        </p15:guide>
        <p15:guide id="7" pos="5123">
          <p15:clr>
            <a:srgbClr val="5ACBF0"/>
          </p15:clr>
        </p15:guide>
        <p15:guide id="8" orient="horz" pos="3465">
          <p15:clr>
            <a:srgbClr val="5ACBF0"/>
          </p15:clr>
        </p15:guide>
        <p15:guide id="9" orient="horz" pos="1956">
          <p15:clr>
            <a:srgbClr val="FBAE40"/>
          </p15:clr>
        </p15:guide>
        <p15:guide id="10" pos="109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p:cSld name="Title and text side by side">
    <p:spTree>
      <p:nvGrpSpPr>
        <p:cNvPr id="469" name="Shape 469"/>
        <p:cNvGrpSpPr/>
        <p:nvPr/>
      </p:nvGrpSpPr>
      <p:grpSpPr>
        <a:xfrm>
          <a:off x="0" y="0"/>
          <a:ext cx="0" cy="0"/>
          <a:chOff x="0" y="0"/>
          <a:chExt cx="0" cy="0"/>
        </a:xfrm>
      </p:grpSpPr>
      <p:sp>
        <p:nvSpPr>
          <p:cNvPr id="470" name="Google Shape;470;p59"/>
          <p:cNvSpPr txBox="1"/>
          <p:nvPr>
            <p:ph type="title"/>
          </p:nvPr>
        </p:nvSpPr>
        <p:spPr>
          <a:xfrm>
            <a:off x="585216" y="2309812"/>
            <a:ext cx="3182027" cy="3959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1" name="Google Shape;471;p59"/>
          <p:cNvSpPr txBox="1"/>
          <p:nvPr>
            <p:ph idx="1" type="body"/>
          </p:nvPr>
        </p:nvSpPr>
        <p:spPr>
          <a:xfrm>
            <a:off x="4356100" y="2309812"/>
            <a:ext cx="7253288" cy="3959223"/>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472" name="Google Shape;472;p59"/>
          <p:cNvCxnSpPr/>
          <p:nvPr/>
        </p:nvCxnSpPr>
        <p:spPr>
          <a:xfrm>
            <a:off x="585216" y="2019300"/>
            <a:ext cx="3182112" cy="0"/>
          </a:xfrm>
          <a:prstGeom prst="straightConnector1">
            <a:avLst/>
          </a:prstGeom>
          <a:noFill/>
          <a:ln cap="flat" cmpd="sng" w="28575">
            <a:solidFill>
              <a:schemeClr val="accent1"/>
            </a:solidFill>
            <a:prstDash val="solid"/>
            <a:round/>
            <a:headEnd len="sm" w="sm" type="none"/>
            <a:tailEnd len="sm" w="sm" type="none"/>
          </a:ln>
        </p:spPr>
      </p:cxnSp>
      <p:sp>
        <p:nvSpPr>
          <p:cNvPr id="473" name="Google Shape;473;p59"/>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cxnSp>
        <p:nvCxnSpPr>
          <p:cNvPr id="474" name="Google Shape;474;p59"/>
          <p:cNvCxnSpPr/>
          <p:nvPr/>
        </p:nvCxnSpPr>
        <p:spPr>
          <a:xfrm>
            <a:off x="4354523" y="2019300"/>
            <a:ext cx="7254865" cy="0"/>
          </a:xfrm>
          <a:prstGeom prst="straightConnector1">
            <a:avLst/>
          </a:prstGeom>
          <a:noFill/>
          <a:ln cap="flat" cmpd="sng" w="19050">
            <a:solidFill>
              <a:schemeClr val="dk1">
                <a:alpha val="29411"/>
              </a:schemeClr>
            </a:solidFill>
            <a:prstDash val="solid"/>
            <a:round/>
            <a:headEnd len="sm" w="sm" type="none"/>
            <a:tailEnd len="sm" w="sm" type="none"/>
          </a:ln>
        </p:spPr>
      </p:cxnSp>
    </p:spTree>
  </p:cSld>
  <p:clrMapOvr>
    <a:masterClrMapping/>
  </p:clrMapOvr>
  <p:transition>
    <p:fade/>
  </p:transition>
  <p:extLst>
    <p:ext uri="{DCECCB84-F9BA-43D5-87BE-67443E8EF086}">
      <p15:sldGuideLst>
        <p15:guide id="1" pos="2744">
          <p15:clr>
            <a:srgbClr val="5ACBF0"/>
          </p15:clr>
        </p15:guide>
        <p15:guide id="2" orient="horz" pos="1272">
          <p15:clr>
            <a:srgbClr val="5ACBF0"/>
          </p15:clr>
        </p15:guide>
        <p15:guide id="3" pos="2376">
          <p15:clr>
            <a:srgbClr val="5ACBF0"/>
          </p15:clr>
        </p15:guide>
        <p15:guide id="4"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2">
  <p:cSld name="Title and text side by side 2">
    <p:spTree>
      <p:nvGrpSpPr>
        <p:cNvPr id="475" name="Shape 475"/>
        <p:cNvGrpSpPr/>
        <p:nvPr/>
      </p:nvGrpSpPr>
      <p:grpSpPr>
        <a:xfrm>
          <a:off x="0" y="0"/>
          <a:ext cx="0" cy="0"/>
          <a:chOff x="0" y="0"/>
          <a:chExt cx="0" cy="0"/>
        </a:xfrm>
      </p:grpSpPr>
      <p:sp>
        <p:nvSpPr>
          <p:cNvPr id="476" name="Google Shape;476;p60"/>
          <p:cNvSpPr txBox="1"/>
          <p:nvPr>
            <p:ph type="title"/>
          </p:nvPr>
        </p:nvSpPr>
        <p:spPr>
          <a:xfrm>
            <a:off x="588263" y="585788"/>
            <a:ext cx="3182027" cy="568325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7" name="Google Shape;477;p60"/>
          <p:cNvSpPr txBox="1"/>
          <p:nvPr>
            <p:ph idx="1" type="body"/>
          </p:nvPr>
        </p:nvSpPr>
        <p:spPr>
          <a:xfrm>
            <a:off x="4941888" y="585788"/>
            <a:ext cx="6667500" cy="5683249"/>
          </a:xfrm>
          <a:prstGeom prst="rect">
            <a:avLst/>
          </a:prstGeom>
          <a:noFill/>
          <a:ln>
            <a:noFill/>
          </a:ln>
        </p:spPr>
        <p:txBody>
          <a:bodyPr anchorCtr="0" anchor="ctr" bIns="0" lIns="0" spcFirstLastPara="1" rIns="0" wrap="square" tIns="0">
            <a:sp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478" name="Google Shape;478;p60"/>
          <p:cNvCxnSpPr/>
          <p:nvPr/>
        </p:nvCxnSpPr>
        <p:spPr>
          <a:xfrm>
            <a:off x="4356100" y="2578100"/>
            <a:ext cx="0" cy="1701800"/>
          </a:xfrm>
          <a:prstGeom prst="straightConnector1">
            <a:avLst/>
          </a:prstGeom>
          <a:noFill/>
          <a:ln cap="flat" cmpd="sng" w="28575">
            <a:solidFill>
              <a:schemeClr val="accent1"/>
            </a:solidFill>
            <a:prstDash val="solid"/>
            <a:round/>
            <a:headEnd len="sm" w="sm" type="none"/>
            <a:tailEnd len="sm" w="sm" type="none"/>
          </a:ln>
        </p:spPr>
      </p:cxnSp>
      <p:sp>
        <p:nvSpPr>
          <p:cNvPr id="479" name="Google Shape;479;p60"/>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text side by side 3">
  <p:cSld name="3_Title and text side by side 3">
    <p:spTree>
      <p:nvGrpSpPr>
        <p:cNvPr id="480" name="Shape 480"/>
        <p:cNvGrpSpPr/>
        <p:nvPr/>
      </p:nvGrpSpPr>
      <p:grpSpPr>
        <a:xfrm>
          <a:off x="0" y="0"/>
          <a:ext cx="0" cy="0"/>
          <a:chOff x="0" y="0"/>
          <a:chExt cx="0" cy="0"/>
        </a:xfrm>
      </p:grpSpPr>
      <p:sp>
        <p:nvSpPr>
          <p:cNvPr id="481" name="Google Shape;481;p61"/>
          <p:cNvSpPr txBox="1"/>
          <p:nvPr>
            <p:ph type="title"/>
          </p:nvPr>
        </p:nvSpPr>
        <p:spPr>
          <a:xfrm>
            <a:off x="588263" y="585788"/>
            <a:ext cx="3182027" cy="54874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600"/>
              <a:buFont typeface="Quattrocento Sans"/>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2" name="Google Shape;482;p61"/>
          <p:cNvSpPr txBox="1"/>
          <p:nvPr>
            <p:ph idx="1" type="body"/>
          </p:nvPr>
        </p:nvSpPr>
        <p:spPr>
          <a:xfrm>
            <a:off x="4941888" y="585789"/>
            <a:ext cx="1873779" cy="284321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3" name="Google Shape;483;p61"/>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484" name="Shape 484"/>
        <p:cNvGrpSpPr/>
        <p:nvPr/>
      </p:nvGrpSpPr>
      <p:grpSpPr>
        <a:xfrm>
          <a:off x="0" y="0"/>
          <a:ext cx="0" cy="0"/>
          <a:chOff x="0" y="0"/>
          <a:chExt cx="0" cy="0"/>
        </a:xfrm>
      </p:grpSpPr>
      <p:sp>
        <p:nvSpPr>
          <p:cNvPr id="485" name="Google Shape;485;p62"/>
          <p:cNvSpPr txBox="1"/>
          <p:nvPr>
            <p:ph type="title"/>
          </p:nvPr>
        </p:nvSpPr>
        <p:spPr>
          <a:xfrm>
            <a:off x="588264" y="585788"/>
            <a:ext cx="2534350" cy="54874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800"/>
              <a:buFont typeface="Quattrocento Sans"/>
              <a:buNone/>
              <a:defRPr sz="2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6" name="Google Shape;486;p62"/>
          <p:cNvSpPr txBox="1"/>
          <p:nvPr>
            <p:ph idx="1" type="body"/>
          </p:nvPr>
        </p:nvSpPr>
        <p:spPr>
          <a:xfrm>
            <a:off x="4370387" y="585789"/>
            <a:ext cx="1589088" cy="284321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7" name="Google Shape;487;p62"/>
          <p:cNvSpPr txBox="1"/>
          <p:nvPr>
            <p:ph idx="2" type="body"/>
          </p:nvPr>
        </p:nvSpPr>
        <p:spPr>
          <a:xfrm>
            <a:off x="7192963" y="585789"/>
            <a:ext cx="1584325" cy="284321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8" name="Google Shape;488;p62"/>
          <p:cNvSpPr txBox="1"/>
          <p:nvPr>
            <p:ph idx="3" type="body"/>
          </p:nvPr>
        </p:nvSpPr>
        <p:spPr>
          <a:xfrm>
            <a:off x="4370387" y="3429000"/>
            <a:ext cx="1589088" cy="284321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9" name="Google Shape;489;p62"/>
          <p:cNvSpPr txBox="1"/>
          <p:nvPr>
            <p:ph idx="4" type="body"/>
          </p:nvPr>
        </p:nvSpPr>
        <p:spPr>
          <a:xfrm>
            <a:off x="7192963" y="3429000"/>
            <a:ext cx="1584325" cy="284321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0" name="Google Shape;490;p62"/>
          <p:cNvSpPr txBox="1"/>
          <p:nvPr>
            <p:ph idx="5" type="body"/>
          </p:nvPr>
        </p:nvSpPr>
        <p:spPr>
          <a:xfrm>
            <a:off x="10013950" y="585789"/>
            <a:ext cx="1595438" cy="284321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1" name="Google Shape;491;p62"/>
          <p:cNvSpPr txBox="1"/>
          <p:nvPr>
            <p:ph idx="6" type="body"/>
          </p:nvPr>
        </p:nvSpPr>
        <p:spPr>
          <a:xfrm>
            <a:off x="10013950" y="3429000"/>
            <a:ext cx="1595438" cy="2843212"/>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3 Column Right">
  <p:cSld name="Left Title 3 Column Right">
    <p:bg>
      <p:bgPr>
        <a:solidFill>
          <a:schemeClr val="dk2"/>
        </a:solidFill>
      </p:bgPr>
    </p:bg>
    <p:spTree>
      <p:nvGrpSpPr>
        <p:cNvPr id="492" name="Shape 492"/>
        <p:cNvGrpSpPr/>
        <p:nvPr/>
      </p:nvGrpSpPr>
      <p:grpSpPr>
        <a:xfrm>
          <a:off x="0" y="0"/>
          <a:ext cx="0" cy="0"/>
          <a:chOff x="0" y="0"/>
          <a:chExt cx="0" cy="0"/>
        </a:xfrm>
      </p:grpSpPr>
      <p:sp>
        <p:nvSpPr>
          <p:cNvPr id="493" name="Google Shape;493;p63"/>
          <p:cNvSpPr txBox="1"/>
          <p:nvPr>
            <p:ph type="title"/>
          </p:nvPr>
        </p:nvSpPr>
        <p:spPr>
          <a:xfrm>
            <a:off x="588264" y="585788"/>
            <a:ext cx="2534350" cy="54874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2800"/>
              <a:buFont typeface="Quattrocento Sans"/>
              <a:buNone/>
              <a:defRPr sz="2800">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4" name="Google Shape;494;p63"/>
          <p:cNvSpPr txBox="1"/>
          <p:nvPr>
            <p:ph idx="1" type="body"/>
          </p:nvPr>
        </p:nvSpPr>
        <p:spPr>
          <a:xfrm>
            <a:off x="4370387" y="961465"/>
            <a:ext cx="1589088"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95" name="Google Shape;495;p63"/>
          <p:cNvSpPr txBox="1"/>
          <p:nvPr>
            <p:ph idx="2" type="body"/>
          </p:nvPr>
        </p:nvSpPr>
        <p:spPr>
          <a:xfrm>
            <a:off x="7192963" y="961465"/>
            <a:ext cx="1584325"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96" name="Google Shape;496;p63"/>
          <p:cNvSpPr txBox="1"/>
          <p:nvPr>
            <p:ph idx="3" type="body"/>
          </p:nvPr>
        </p:nvSpPr>
        <p:spPr>
          <a:xfrm>
            <a:off x="4370387" y="3818966"/>
            <a:ext cx="1589088" cy="24532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97" name="Google Shape;497;p63"/>
          <p:cNvSpPr txBox="1"/>
          <p:nvPr>
            <p:ph idx="4" type="body"/>
          </p:nvPr>
        </p:nvSpPr>
        <p:spPr>
          <a:xfrm>
            <a:off x="7192963" y="3818965"/>
            <a:ext cx="1584325" cy="24532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98" name="Google Shape;498;p63"/>
          <p:cNvSpPr txBox="1"/>
          <p:nvPr>
            <p:ph idx="5" type="body"/>
          </p:nvPr>
        </p:nvSpPr>
        <p:spPr>
          <a:xfrm>
            <a:off x="10013950" y="968188"/>
            <a:ext cx="1595438"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99" name="Google Shape;499;p63"/>
          <p:cNvSpPr txBox="1"/>
          <p:nvPr>
            <p:ph idx="6" type="body"/>
          </p:nvPr>
        </p:nvSpPr>
        <p:spPr>
          <a:xfrm>
            <a:off x="10013950" y="3832412"/>
            <a:ext cx="1595438" cy="2439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00" name="Google Shape;500;p63"/>
          <p:cNvSpPr txBox="1"/>
          <p:nvPr>
            <p:ph idx="7" type="body"/>
          </p:nvPr>
        </p:nvSpPr>
        <p:spPr>
          <a:xfrm>
            <a:off x="4370387" y="585789"/>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01" name="Google Shape;501;p63"/>
          <p:cNvSpPr txBox="1"/>
          <p:nvPr>
            <p:ph idx="8" type="body"/>
          </p:nvPr>
        </p:nvSpPr>
        <p:spPr>
          <a:xfrm>
            <a:off x="7192962" y="585789"/>
            <a:ext cx="1584326"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02" name="Google Shape;502;p63"/>
          <p:cNvSpPr txBox="1"/>
          <p:nvPr>
            <p:ph idx="9" type="body"/>
          </p:nvPr>
        </p:nvSpPr>
        <p:spPr>
          <a:xfrm>
            <a:off x="10013950" y="585789"/>
            <a:ext cx="1595438"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03" name="Google Shape;503;p63"/>
          <p:cNvSpPr txBox="1"/>
          <p:nvPr>
            <p:ph idx="13" type="body"/>
          </p:nvPr>
        </p:nvSpPr>
        <p:spPr>
          <a:xfrm>
            <a:off x="4371875" y="3442448"/>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04" name="Google Shape;504;p63"/>
          <p:cNvSpPr txBox="1"/>
          <p:nvPr>
            <p:ph idx="14" type="body"/>
          </p:nvPr>
        </p:nvSpPr>
        <p:spPr>
          <a:xfrm>
            <a:off x="7198939" y="3442447"/>
            <a:ext cx="1584326"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05" name="Google Shape;505;p63"/>
          <p:cNvSpPr txBox="1"/>
          <p:nvPr>
            <p:ph idx="15" type="body"/>
          </p:nvPr>
        </p:nvSpPr>
        <p:spPr>
          <a:xfrm>
            <a:off x="10013950" y="3453944"/>
            <a:ext cx="1595438"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06" name="Google Shape;506;p63"/>
          <p:cNvSpPr txBox="1"/>
          <p:nvPr>
            <p:ph idx="16" type="body"/>
          </p:nvPr>
        </p:nvSpPr>
        <p:spPr>
          <a:xfrm>
            <a:off x="584200" y="1436688"/>
            <a:ext cx="2538413" cy="124957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228600" lvl="1" marL="914400" algn="l">
              <a:lnSpc>
                <a:spcPct val="100000"/>
              </a:lnSpc>
              <a:spcBef>
                <a:spcPts val="280"/>
              </a:spcBef>
              <a:spcAft>
                <a:spcPts val="0"/>
              </a:spcAft>
              <a:buClr>
                <a:schemeClr val="lt1"/>
              </a:buClr>
              <a:buSzPts val="1260"/>
              <a:buNone/>
              <a:defRPr sz="1400">
                <a:solidFill>
                  <a:schemeClr val="lt1"/>
                </a:solidFill>
              </a:defRPr>
            </a:lvl2pPr>
            <a:lvl3pPr indent="-228600" lvl="2" marL="1371600" algn="l">
              <a:lnSpc>
                <a:spcPct val="100000"/>
              </a:lnSpc>
              <a:spcBef>
                <a:spcPts val="280"/>
              </a:spcBef>
              <a:spcAft>
                <a:spcPts val="0"/>
              </a:spcAft>
              <a:buClr>
                <a:schemeClr val="lt1"/>
              </a:buClr>
              <a:buSzPts val="1260"/>
              <a:buNone/>
              <a:defRPr sz="1400">
                <a:solidFill>
                  <a:schemeClr val="lt1"/>
                </a:solidFill>
              </a:defRPr>
            </a:lvl3pPr>
            <a:lvl4pPr indent="-228600" lvl="3" marL="1828800" algn="l">
              <a:lnSpc>
                <a:spcPct val="100000"/>
              </a:lnSpc>
              <a:spcBef>
                <a:spcPts val="280"/>
              </a:spcBef>
              <a:spcAft>
                <a:spcPts val="0"/>
              </a:spcAft>
              <a:buClr>
                <a:schemeClr val="lt1"/>
              </a:buClr>
              <a:buSzPts val="1260"/>
              <a:buNone/>
              <a:defRPr sz="1400">
                <a:solidFill>
                  <a:schemeClr val="lt1"/>
                </a:solidFill>
              </a:defRPr>
            </a:lvl4pPr>
            <a:lvl5pPr indent="-228600" lvl="4" marL="2286000" algn="l">
              <a:lnSpc>
                <a:spcPct val="100000"/>
              </a:lnSpc>
              <a:spcBef>
                <a:spcPts val="280"/>
              </a:spcBef>
              <a:spcAft>
                <a:spcPts val="0"/>
              </a:spcAft>
              <a:buClr>
                <a:schemeClr val="lt1"/>
              </a:buClr>
              <a:buSzPts val="1260"/>
              <a:buNone/>
              <a:defRPr sz="1400">
                <a:solidFill>
                  <a:schemeClr val="lt1"/>
                </a:solidFill>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1967">
          <p15:clr>
            <a:srgbClr val="A4A3A4"/>
          </p15:clr>
        </p15:guide>
        <p15:guide id="2" pos="2150">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342">
          <p15:clr>
            <a:srgbClr val="A4A3A4"/>
          </p15:clr>
        </p15:guide>
        <p15:guide id="8" pos="4531">
          <p15:clr>
            <a:srgbClr val="A4A3A4"/>
          </p15:clr>
        </p15:guide>
        <p15:guide id="9" pos="5529">
          <p15:clr>
            <a:srgbClr val="A4A3A4"/>
          </p15:clr>
        </p15:guide>
        <p15:guide id="10" pos="5714">
          <p15:clr>
            <a:srgbClr val="A4A3A4"/>
          </p15:clr>
        </p15:guide>
        <p15:guide id="11" pos="6123">
          <p15:clr>
            <a:srgbClr val="A4A3A4"/>
          </p15:clr>
        </p15:guide>
        <p15:guide id="12" pos="6308">
          <p15:clr>
            <a:srgbClr val="A4A3A4"/>
          </p15:clr>
        </p15:guide>
        <p15:guide id="13" orient="horz" pos="905">
          <p15:clr>
            <a:srgbClr val="5ACBF0"/>
          </p15:clr>
        </p15:guide>
        <p15:guide id="14"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3">
  <p:cSld name="Title and text side by side 3">
    <p:spTree>
      <p:nvGrpSpPr>
        <p:cNvPr id="507" name="Shape 507"/>
        <p:cNvGrpSpPr/>
        <p:nvPr/>
      </p:nvGrpSpPr>
      <p:grpSpPr>
        <a:xfrm>
          <a:off x="0" y="0"/>
          <a:ext cx="0" cy="0"/>
          <a:chOff x="0" y="0"/>
          <a:chExt cx="0" cy="0"/>
        </a:xfrm>
      </p:grpSpPr>
      <p:sp>
        <p:nvSpPr>
          <p:cNvPr id="508" name="Google Shape;508;p64"/>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09" name="Google Shape;509;p64"/>
          <p:cNvSpPr txBox="1"/>
          <p:nvPr>
            <p:ph type="title"/>
          </p:nvPr>
        </p:nvSpPr>
        <p:spPr>
          <a:xfrm>
            <a:off x="588263" y="585788"/>
            <a:ext cx="3182027" cy="311862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0" name="Google Shape;510;p64"/>
          <p:cNvSpPr txBox="1"/>
          <p:nvPr>
            <p:ph idx="1" type="body"/>
          </p:nvPr>
        </p:nvSpPr>
        <p:spPr>
          <a:xfrm>
            <a:off x="4941888" y="585788"/>
            <a:ext cx="6667500" cy="5683249"/>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1" name="Google Shape;511;p64"/>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multi column">
  <p:cSld name="Title and text side by side multi column">
    <p:spTree>
      <p:nvGrpSpPr>
        <p:cNvPr id="512" name="Shape 512"/>
        <p:cNvGrpSpPr/>
        <p:nvPr/>
      </p:nvGrpSpPr>
      <p:grpSpPr>
        <a:xfrm>
          <a:off x="0" y="0"/>
          <a:ext cx="0" cy="0"/>
          <a:chOff x="0" y="0"/>
          <a:chExt cx="0" cy="0"/>
        </a:xfrm>
      </p:grpSpPr>
      <p:sp>
        <p:nvSpPr>
          <p:cNvPr id="513" name="Google Shape;513;p65"/>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14" name="Google Shape;514;p65"/>
          <p:cNvSpPr txBox="1"/>
          <p:nvPr>
            <p:ph type="title"/>
          </p:nvPr>
        </p:nvSpPr>
        <p:spPr>
          <a:xfrm>
            <a:off x="588263" y="585788"/>
            <a:ext cx="3182027" cy="311862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5" name="Google Shape;515;p65"/>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516" name="Google Shape;516;p65"/>
          <p:cNvSpPr txBox="1"/>
          <p:nvPr>
            <p:ph idx="1" type="body"/>
          </p:nvPr>
        </p:nvSpPr>
        <p:spPr>
          <a:xfrm>
            <a:off x="4941888" y="125801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7" name="Google Shape;517;p65"/>
          <p:cNvSpPr txBox="1"/>
          <p:nvPr>
            <p:ph idx="2" type="body"/>
          </p:nvPr>
        </p:nvSpPr>
        <p:spPr>
          <a:xfrm>
            <a:off x="8688288" y="125801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8" name="Google Shape;518;p65"/>
          <p:cNvSpPr txBox="1"/>
          <p:nvPr>
            <p:ph idx="3" type="body"/>
          </p:nvPr>
        </p:nvSpPr>
        <p:spPr>
          <a:xfrm>
            <a:off x="4941988" y="296068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9" name="Google Shape;519;p65"/>
          <p:cNvSpPr txBox="1"/>
          <p:nvPr>
            <p:ph idx="4" type="body"/>
          </p:nvPr>
        </p:nvSpPr>
        <p:spPr>
          <a:xfrm>
            <a:off x="8688388" y="2960688"/>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0" name="Google Shape;520;p65"/>
          <p:cNvSpPr txBox="1"/>
          <p:nvPr>
            <p:ph idx="5" type="body"/>
          </p:nvPr>
        </p:nvSpPr>
        <p:spPr>
          <a:xfrm>
            <a:off x="4941988" y="4545013"/>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1" name="Google Shape;521;p65"/>
          <p:cNvSpPr txBox="1"/>
          <p:nvPr>
            <p:ph idx="6" type="body"/>
          </p:nvPr>
        </p:nvSpPr>
        <p:spPr>
          <a:xfrm>
            <a:off x="8688388" y="4545013"/>
            <a:ext cx="2605087" cy="132343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pos="2376">
          <p15:clr>
            <a:srgbClr val="5ACBF0"/>
          </p15:clr>
        </p15:guide>
        <p15:guide id="3" pos="3113">
          <p15:clr>
            <a:srgbClr val="5ACBF0"/>
          </p15:clr>
        </p15:guide>
        <p15:guide id="4" pos="547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multi column 2">
  <p:cSld name="Title and text side by side multi column 2">
    <p:spTree>
      <p:nvGrpSpPr>
        <p:cNvPr id="522" name="Shape 522"/>
        <p:cNvGrpSpPr/>
        <p:nvPr/>
      </p:nvGrpSpPr>
      <p:grpSpPr>
        <a:xfrm>
          <a:off x="0" y="0"/>
          <a:ext cx="0" cy="0"/>
          <a:chOff x="0" y="0"/>
          <a:chExt cx="0" cy="0"/>
        </a:xfrm>
      </p:grpSpPr>
      <p:sp>
        <p:nvSpPr>
          <p:cNvPr id="523" name="Google Shape;523;p66"/>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24" name="Google Shape;524;p66"/>
          <p:cNvSpPr txBox="1"/>
          <p:nvPr>
            <p:ph type="title"/>
          </p:nvPr>
        </p:nvSpPr>
        <p:spPr>
          <a:xfrm>
            <a:off x="588263" y="585788"/>
            <a:ext cx="3182027" cy="311862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5" name="Google Shape;525;p66"/>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526" name="Google Shape;526;p66"/>
          <p:cNvSpPr txBox="1"/>
          <p:nvPr>
            <p:ph idx="1" type="body"/>
          </p:nvPr>
        </p:nvSpPr>
        <p:spPr>
          <a:xfrm>
            <a:off x="8688289" y="718472"/>
            <a:ext cx="2921100" cy="5498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7" name="Google Shape;527;p66"/>
          <p:cNvSpPr txBox="1"/>
          <p:nvPr>
            <p:ph idx="2" type="body"/>
          </p:nvPr>
        </p:nvSpPr>
        <p:spPr>
          <a:xfrm>
            <a:off x="8688288" y="1346405"/>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8" name="Google Shape;528;p66"/>
          <p:cNvSpPr txBox="1"/>
          <p:nvPr>
            <p:ph idx="3" type="body"/>
          </p:nvPr>
        </p:nvSpPr>
        <p:spPr>
          <a:xfrm>
            <a:off x="4943872" y="718472"/>
            <a:ext cx="2921100" cy="5498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9" name="Google Shape;529;p66"/>
          <p:cNvSpPr txBox="1"/>
          <p:nvPr>
            <p:ph idx="4" type="body"/>
          </p:nvPr>
        </p:nvSpPr>
        <p:spPr>
          <a:xfrm>
            <a:off x="4943871" y="1346405"/>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0" name="Google Shape;530;p66"/>
          <p:cNvSpPr txBox="1"/>
          <p:nvPr>
            <p:ph idx="5" type="body"/>
          </p:nvPr>
        </p:nvSpPr>
        <p:spPr>
          <a:xfrm>
            <a:off x="8688388" y="2528888"/>
            <a:ext cx="2921100" cy="5498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1" name="Google Shape;531;p66"/>
          <p:cNvSpPr txBox="1"/>
          <p:nvPr>
            <p:ph idx="6" type="body"/>
          </p:nvPr>
        </p:nvSpPr>
        <p:spPr>
          <a:xfrm>
            <a:off x="8688387" y="3156821"/>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2" name="Google Shape;532;p66"/>
          <p:cNvSpPr txBox="1"/>
          <p:nvPr>
            <p:ph idx="7" type="body"/>
          </p:nvPr>
        </p:nvSpPr>
        <p:spPr>
          <a:xfrm>
            <a:off x="4943971" y="2528888"/>
            <a:ext cx="2921100" cy="5498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3" name="Google Shape;533;p66"/>
          <p:cNvSpPr txBox="1"/>
          <p:nvPr>
            <p:ph idx="8" type="body"/>
          </p:nvPr>
        </p:nvSpPr>
        <p:spPr>
          <a:xfrm>
            <a:off x="4943970" y="3156821"/>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4" name="Google Shape;534;p66"/>
          <p:cNvSpPr txBox="1"/>
          <p:nvPr>
            <p:ph idx="9" type="body"/>
          </p:nvPr>
        </p:nvSpPr>
        <p:spPr>
          <a:xfrm>
            <a:off x="8688388" y="4508500"/>
            <a:ext cx="2921100" cy="5498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5" name="Google Shape;535;p66"/>
          <p:cNvSpPr txBox="1"/>
          <p:nvPr>
            <p:ph idx="13" type="body"/>
          </p:nvPr>
        </p:nvSpPr>
        <p:spPr>
          <a:xfrm>
            <a:off x="8688387" y="5136433"/>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6" name="Google Shape;536;p66"/>
          <p:cNvSpPr txBox="1"/>
          <p:nvPr>
            <p:ph idx="14" type="body"/>
          </p:nvPr>
        </p:nvSpPr>
        <p:spPr>
          <a:xfrm>
            <a:off x="4943971" y="4508500"/>
            <a:ext cx="2921100" cy="5498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7" name="Google Shape;537;p66"/>
          <p:cNvSpPr txBox="1"/>
          <p:nvPr>
            <p:ph idx="15" type="body"/>
          </p:nvPr>
        </p:nvSpPr>
        <p:spPr>
          <a:xfrm>
            <a:off x="4943970" y="5136433"/>
            <a:ext cx="2921101" cy="473976"/>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pos="2376">
          <p15:clr>
            <a:srgbClr val="5ACBF0"/>
          </p15:clr>
        </p15:guide>
        <p15:guide id="3" pos="3113">
          <p15:clr>
            <a:srgbClr val="5ACBF0"/>
          </p15:clr>
        </p15:guide>
        <p15:guide id="4" pos="547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itle and Content">
  <p:cSld name="Header Background Title and Content">
    <p:spTree>
      <p:nvGrpSpPr>
        <p:cNvPr id="41" name="Shape 41"/>
        <p:cNvGrpSpPr/>
        <p:nvPr/>
      </p:nvGrpSpPr>
      <p:grpSpPr>
        <a:xfrm>
          <a:off x="0" y="0"/>
          <a:ext cx="0" cy="0"/>
          <a:chOff x="0" y="0"/>
          <a:chExt cx="0" cy="0"/>
        </a:xfrm>
      </p:grpSpPr>
      <p:sp>
        <p:nvSpPr>
          <p:cNvPr id="42" name="Google Shape;42;p9"/>
          <p:cNvSpPr/>
          <p:nvPr/>
        </p:nvSpPr>
        <p:spPr>
          <a:xfrm>
            <a:off x="0" y="7071"/>
            <a:ext cx="12192000" cy="1149927"/>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3" name="Google Shape;43;p9"/>
          <p:cNvSpPr txBox="1"/>
          <p:nvPr>
            <p:ph type="title"/>
          </p:nvPr>
        </p:nvSpPr>
        <p:spPr>
          <a:xfrm>
            <a:off x="422009" y="305035"/>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 type="body"/>
          </p:nvPr>
        </p:nvSpPr>
        <p:spPr>
          <a:xfrm>
            <a:off x="584200" y="1844675"/>
            <a:ext cx="11018838" cy="442436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 name="Google Shape;45;p9"/>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162">
          <p15:clr>
            <a:srgbClr val="5ACBF0"/>
          </p15:clr>
        </p15:guide>
        <p15:guide id="2" orient="horz" pos="288">
          <p15:clr>
            <a:srgbClr val="5ACBF0"/>
          </p15:clr>
        </p15:guide>
        <p15:guide id="3"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ext side by side 3">
  <p:cSld name="2_Title and text side by side 3">
    <p:spTree>
      <p:nvGrpSpPr>
        <p:cNvPr id="538" name="Shape 538"/>
        <p:cNvGrpSpPr/>
        <p:nvPr/>
      </p:nvGrpSpPr>
      <p:grpSpPr>
        <a:xfrm>
          <a:off x="0" y="0"/>
          <a:ext cx="0" cy="0"/>
          <a:chOff x="0" y="0"/>
          <a:chExt cx="0" cy="0"/>
        </a:xfrm>
      </p:grpSpPr>
      <p:sp>
        <p:nvSpPr>
          <p:cNvPr id="539" name="Google Shape;539;p67"/>
          <p:cNvSpPr/>
          <p:nvPr/>
        </p:nvSpPr>
        <p:spPr>
          <a:xfrm>
            <a:off x="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40" name="Google Shape;540;p67"/>
          <p:cNvSpPr txBox="1"/>
          <p:nvPr>
            <p:ph type="title"/>
          </p:nvPr>
        </p:nvSpPr>
        <p:spPr>
          <a:xfrm>
            <a:off x="588263" y="585788"/>
            <a:ext cx="3182027" cy="57574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1" name="Google Shape;541;p67"/>
          <p:cNvSpPr txBox="1"/>
          <p:nvPr>
            <p:ph idx="1" type="body"/>
          </p:nvPr>
        </p:nvSpPr>
        <p:spPr>
          <a:xfrm>
            <a:off x="584200" y="1286005"/>
            <a:ext cx="3187700" cy="498303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1"/>
              </a:buClr>
              <a:buSzPts val="1800"/>
              <a:buFont typeface="Noto Sans Symbols"/>
              <a:buNone/>
              <a:defRPr sz="2000">
                <a:solidFill>
                  <a:schemeClr val="lt1"/>
                </a:solidFil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42" name="Google Shape;542;p67"/>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side by side 3">
  <p:cSld name="1_Title and text side by side 3">
    <p:spTree>
      <p:nvGrpSpPr>
        <p:cNvPr id="543" name="Shape 543"/>
        <p:cNvGrpSpPr/>
        <p:nvPr/>
      </p:nvGrpSpPr>
      <p:grpSpPr>
        <a:xfrm>
          <a:off x="0" y="0"/>
          <a:ext cx="0" cy="0"/>
          <a:chOff x="0" y="0"/>
          <a:chExt cx="0" cy="0"/>
        </a:xfrm>
      </p:grpSpPr>
      <p:sp>
        <p:nvSpPr>
          <p:cNvPr id="544" name="Google Shape;544;p68"/>
          <p:cNvSpPr/>
          <p:nvPr/>
        </p:nvSpPr>
        <p:spPr>
          <a:xfrm>
            <a:off x="7835900" y="0"/>
            <a:ext cx="43561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45" name="Google Shape;545;p68"/>
          <p:cNvSpPr txBox="1"/>
          <p:nvPr>
            <p:ph type="title"/>
          </p:nvPr>
        </p:nvSpPr>
        <p:spPr>
          <a:xfrm>
            <a:off x="584200" y="585788"/>
            <a:ext cx="6088063" cy="60869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600"/>
              <a:buFont typeface="Quattrocento Sans"/>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6" name="Google Shape;546;p68"/>
          <p:cNvSpPr txBox="1"/>
          <p:nvPr>
            <p:ph idx="1" type="body"/>
          </p:nvPr>
        </p:nvSpPr>
        <p:spPr>
          <a:xfrm>
            <a:off x="8361404" y="585788"/>
            <a:ext cx="3247983" cy="56832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1"/>
              </a:buClr>
              <a:buSzPts val="1800"/>
              <a:buFont typeface="Noto Sans Symbols"/>
              <a:buNone/>
              <a:defRPr sz="2000">
                <a:solidFill>
                  <a:schemeClr val="lt1"/>
                </a:solidFil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47" name="Google Shape;547;p68"/>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548" name="Google Shape;548;p68"/>
          <p:cNvSpPr txBox="1"/>
          <p:nvPr>
            <p:ph idx="2" type="body"/>
          </p:nvPr>
        </p:nvSpPr>
        <p:spPr>
          <a:xfrm>
            <a:off x="584200" y="1196752"/>
            <a:ext cx="6088063" cy="22322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Font typeface="Noto Sans Symbols"/>
              <a:buNone/>
              <a:defRPr sz="2000">
                <a:solidFill>
                  <a:schemeClr val="dk1"/>
                </a:solidFil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4929">
          <p15:clr>
            <a:srgbClr val="5ACBF0"/>
          </p15:clr>
        </p15:guide>
        <p15:guide id="2" orient="horz" pos="2160">
          <p15:clr>
            <a:srgbClr val="5ACBF0"/>
          </p15:clr>
        </p15:guide>
        <p15:guide id="3" pos="4566">
          <p15:clr>
            <a:srgbClr val="5ACBF0"/>
          </p15:clr>
        </p15:guide>
        <p15:guide id="4" pos="4203">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4">
  <p:cSld name="Title and text side by side 4">
    <p:bg>
      <p:bgPr>
        <a:solidFill>
          <a:schemeClr val="dk2"/>
        </a:solidFill>
      </p:bgPr>
    </p:bg>
    <p:spTree>
      <p:nvGrpSpPr>
        <p:cNvPr id="549" name="Shape 549"/>
        <p:cNvGrpSpPr/>
        <p:nvPr/>
      </p:nvGrpSpPr>
      <p:grpSpPr>
        <a:xfrm>
          <a:off x="0" y="0"/>
          <a:ext cx="0" cy="0"/>
          <a:chOff x="0" y="0"/>
          <a:chExt cx="0" cy="0"/>
        </a:xfrm>
      </p:grpSpPr>
      <p:sp>
        <p:nvSpPr>
          <p:cNvPr id="550" name="Google Shape;550;p69"/>
          <p:cNvSpPr txBox="1"/>
          <p:nvPr>
            <p:ph type="title"/>
          </p:nvPr>
        </p:nvSpPr>
        <p:spPr>
          <a:xfrm>
            <a:off x="588263" y="585788"/>
            <a:ext cx="3182027" cy="568325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1" name="Google Shape;551;p69"/>
          <p:cNvSpPr txBox="1"/>
          <p:nvPr>
            <p:ph idx="1" type="body"/>
          </p:nvPr>
        </p:nvSpPr>
        <p:spPr>
          <a:xfrm>
            <a:off x="4941888" y="585788"/>
            <a:ext cx="6667500" cy="568324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60"/>
              </a:spcBef>
              <a:spcAft>
                <a:spcPts val="0"/>
              </a:spcAft>
              <a:buClr>
                <a:schemeClr val="lt1"/>
              </a:buClr>
              <a:buSzPts val="2520"/>
              <a:buFont typeface="Noto Sans Symbols"/>
              <a:buNone/>
              <a:defRPr>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cxnSp>
        <p:nvCxnSpPr>
          <p:cNvPr id="552" name="Google Shape;552;p69"/>
          <p:cNvCxnSpPr/>
          <p:nvPr/>
        </p:nvCxnSpPr>
        <p:spPr>
          <a:xfrm>
            <a:off x="4356100" y="2578100"/>
            <a:ext cx="0" cy="1701800"/>
          </a:xfrm>
          <a:prstGeom prst="straightConnector1">
            <a:avLst/>
          </a:prstGeom>
          <a:noFill/>
          <a:ln cap="flat" cmpd="sng" w="28575">
            <a:solidFill>
              <a:schemeClr val="lt1"/>
            </a:solidFill>
            <a:prstDash val="solid"/>
            <a:round/>
            <a:headEnd len="sm" w="sm" type="none"/>
            <a:tailEnd len="sm" w="sm" type="none"/>
          </a:ln>
        </p:spPr>
      </p:cxnSp>
      <p:sp>
        <p:nvSpPr>
          <p:cNvPr id="553" name="Google Shape;553;p69"/>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5">
  <p:cSld name="Title and text side by side 5">
    <p:bg>
      <p:bgPr>
        <a:solidFill>
          <a:schemeClr val="dk2"/>
        </a:solidFill>
      </p:bgPr>
    </p:bg>
    <p:spTree>
      <p:nvGrpSpPr>
        <p:cNvPr id="554" name="Shape 554"/>
        <p:cNvGrpSpPr/>
        <p:nvPr/>
      </p:nvGrpSpPr>
      <p:grpSpPr>
        <a:xfrm>
          <a:off x="0" y="0"/>
          <a:ext cx="0" cy="0"/>
          <a:chOff x="0" y="0"/>
          <a:chExt cx="0" cy="0"/>
        </a:xfrm>
      </p:grpSpPr>
      <p:cxnSp>
        <p:nvCxnSpPr>
          <p:cNvPr id="555" name="Google Shape;555;p70"/>
          <p:cNvCxnSpPr/>
          <p:nvPr/>
        </p:nvCxnSpPr>
        <p:spPr>
          <a:xfrm>
            <a:off x="6096000" y="1989442"/>
            <a:ext cx="0" cy="2879117"/>
          </a:xfrm>
          <a:prstGeom prst="straightConnector1">
            <a:avLst/>
          </a:prstGeom>
          <a:noFill/>
          <a:ln cap="flat" cmpd="sng" w="28575">
            <a:solidFill>
              <a:schemeClr val="lt1"/>
            </a:solidFill>
            <a:prstDash val="solid"/>
            <a:round/>
            <a:headEnd len="sm" w="sm" type="none"/>
            <a:tailEnd len="sm" w="sm" type="none"/>
          </a:ln>
        </p:spPr>
      </p:cxnSp>
      <p:sp>
        <p:nvSpPr>
          <p:cNvPr id="556" name="Google Shape;556;p70"/>
          <p:cNvSpPr txBox="1"/>
          <p:nvPr>
            <p:ph type="title"/>
          </p:nvPr>
        </p:nvSpPr>
        <p:spPr>
          <a:xfrm>
            <a:off x="588263" y="585788"/>
            <a:ext cx="4894962" cy="568325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7" name="Google Shape;557;p70"/>
          <p:cNvSpPr txBox="1"/>
          <p:nvPr>
            <p:ph idx="1" type="body"/>
          </p:nvPr>
        </p:nvSpPr>
        <p:spPr>
          <a:xfrm>
            <a:off x="6672262" y="585788"/>
            <a:ext cx="4937125" cy="568324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60"/>
              </a:spcBef>
              <a:spcAft>
                <a:spcPts val="0"/>
              </a:spcAft>
              <a:buClr>
                <a:schemeClr val="lt1"/>
              </a:buClr>
              <a:buSzPts val="2520"/>
              <a:buFont typeface="Noto Sans Symbols"/>
              <a:buNone/>
              <a:defRPr>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3749">
          <p15:clr>
            <a:srgbClr val="A4A3A4"/>
          </p15:clr>
        </p15:guide>
        <p15:guide id="6" pos="3931">
          <p15:clr>
            <a:srgbClr val="A4A3A4"/>
          </p15:clr>
        </p15:guide>
        <p15:guide id="7" pos="3840">
          <p15:clr>
            <a:srgbClr val="F26B43"/>
          </p15:clr>
        </p15:guide>
        <p15:guide id="8" pos="3454">
          <p15:clr>
            <a:srgbClr val="FBAE40"/>
          </p15:clr>
        </p15:guide>
        <p15:guide id="9" pos="4203">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Profile">
  <p:cSld name="Project Profile">
    <p:spTree>
      <p:nvGrpSpPr>
        <p:cNvPr id="558" name="Shape 558"/>
        <p:cNvGrpSpPr/>
        <p:nvPr/>
      </p:nvGrpSpPr>
      <p:grpSpPr>
        <a:xfrm>
          <a:off x="0" y="0"/>
          <a:ext cx="0" cy="0"/>
          <a:chOff x="0" y="0"/>
          <a:chExt cx="0" cy="0"/>
        </a:xfrm>
      </p:grpSpPr>
      <p:sp>
        <p:nvSpPr>
          <p:cNvPr id="559" name="Google Shape;559;p71"/>
          <p:cNvSpPr/>
          <p:nvPr/>
        </p:nvSpPr>
        <p:spPr>
          <a:xfrm>
            <a:off x="-1" y="0"/>
            <a:ext cx="5959475"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60" name="Google Shape;560;p71"/>
          <p:cNvSpPr txBox="1"/>
          <p:nvPr>
            <p:ph type="title"/>
          </p:nvPr>
        </p:nvSpPr>
        <p:spPr>
          <a:xfrm>
            <a:off x="588263" y="585788"/>
            <a:ext cx="4726687" cy="850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61" name="Google Shape;561;p71"/>
          <p:cNvCxnSpPr/>
          <p:nvPr/>
        </p:nvCxnSpPr>
        <p:spPr>
          <a:xfrm>
            <a:off x="6240463" y="2028346"/>
            <a:ext cx="5368925" cy="0"/>
          </a:xfrm>
          <a:prstGeom prst="straightConnector1">
            <a:avLst/>
          </a:prstGeom>
          <a:noFill/>
          <a:ln cap="flat" cmpd="sng" w="25400">
            <a:solidFill>
              <a:schemeClr val="dk2"/>
            </a:solidFill>
            <a:prstDash val="solid"/>
            <a:round/>
            <a:headEnd len="sm" w="sm" type="none"/>
            <a:tailEnd len="sm" w="sm" type="none"/>
          </a:ln>
        </p:spPr>
      </p:cxnSp>
      <p:sp>
        <p:nvSpPr>
          <p:cNvPr id="562" name="Google Shape;562;p71"/>
          <p:cNvSpPr txBox="1"/>
          <p:nvPr>
            <p:ph idx="1" type="body"/>
          </p:nvPr>
        </p:nvSpPr>
        <p:spPr>
          <a:xfrm>
            <a:off x="584201" y="2017713"/>
            <a:ext cx="3481387" cy="232679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defRPr>
            </a:lvl1pPr>
            <a:lvl2pPr indent="-228600" lvl="1" marL="914400" algn="l">
              <a:lnSpc>
                <a:spcPct val="100000"/>
              </a:lnSpc>
              <a:spcBef>
                <a:spcPts val="360"/>
              </a:spcBef>
              <a:spcAft>
                <a:spcPts val="0"/>
              </a:spcAft>
              <a:buClr>
                <a:schemeClr val="lt1"/>
              </a:buClr>
              <a:buSzPts val="1620"/>
              <a:buNone/>
              <a:defRPr sz="1800">
                <a:solidFill>
                  <a:schemeClr val="lt1"/>
                </a:solidFill>
              </a:defRPr>
            </a:lvl2pPr>
            <a:lvl3pPr indent="-228600" lvl="2" marL="1371600" algn="l">
              <a:lnSpc>
                <a:spcPct val="100000"/>
              </a:lnSpc>
              <a:spcBef>
                <a:spcPts val="360"/>
              </a:spcBef>
              <a:spcAft>
                <a:spcPts val="0"/>
              </a:spcAft>
              <a:buClr>
                <a:schemeClr val="lt1"/>
              </a:buClr>
              <a:buSzPts val="1620"/>
              <a:buNone/>
              <a:defRPr sz="1800">
                <a:solidFill>
                  <a:schemeClr val="lt1"/>
                </a:solidFill>
              </a:defRPr>
            </a:lvl3pPr>
            <a:lvl4pPr indent="-228600" lvl="3" marL="1828800" algn="l">
              <a:lnSpc>
                <a:spcPct val="100000"/>
              </a:lnSpc>
              <a:spcBef>
                <a:spcPts val="360"/>
              </a:spcBef>
              <a:spcAft>
                <a:spcPts val="0"/>
              </a:spcAft>
              <a:buClr>
                <a:schemeClr val="lt1"/>
              </a:buClr>
              <a:buSzPts val="1620"/>
              <a:buNone/>
              <a:defRPr sz="1800">
                <a:solidFill>
                  <a:schemeClr val="lt1"/>
                </a:solidFill>
              </a:defRPr>
            </a:lvl4pPr>
            <a:lvl5pPr indent="-228600" lvl="4" marL="2286000" algn="l">
              <a:lnSpc>
                <a:spcPct val="100000"/>
              </a:lnSpc>
              <a:spcBef>
                <a:spcPts val="360"/>
              </a:spcBef>
              <a:spcAft>
                <a:spcPts val="0"/>
              </a:spcAft>
              <a:buClr>
                <a:schemeClr val="lt1"/>
              </a:buClr>
              <a:buSzPts val="1620"/>
              <a:buNone/>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3" name="Google Shape;563;p71"/>
          <p:cNvSpPr txBox="1"/>
          <p:nvPr>
            <p:ph idx="2" type="body"/>
          </p:nvPr>
        </p:nvSpPr>
        <p:spPr>
          <a:xfrm>
            <a:off x="6240463" y="585788"/>
            <a:ext cx="1597025"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sz="3600">
                <a:latin typeface="Quattrocento Sans"/>
                <a:ea typeface="Quattrocento Sans"/>
                <a:cs typeface="Quattrocento Sans"/>
                <a:sym typeface="Quattrocento Sans"/>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4" name="Google Shape;564;p71"/>
          <p:cNvSpPr txBox="1"/>
          <p:nvPr>
            <p:ph idx="3" type="body"/>
          </p:nvPr>
        </p:nvSpPr>
        <p:spPr>
          <a:xfrm>
            <a:off x="8148638" y="585788"/>
            <a:ext cx="1560611"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sz="3600">
                <a:latin typeface="Quattrocento Sans"/>
                <a:ea typeface="Quattrocento Sans"/>
                <a:cs typeface="Quattrocento Sans"/>
                <a:sym typeface="Quattrocento Sans"/>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5" name="Google Shape;565;p71"/>
          <p:cNvSpPr txBox="1"/>
          <p:nvPr>
            <p:ph idx="4" type="body"/>
          </p:nvPr>
        </p:nvSpPr>
        <p:spPr>
          <a:xfrm>
            <a:off x="10013951" y="585788"/>
            <a:ext cx="1595438"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sz="3600">
                <a:latin typeface="Quattrocento Sans"/>
                <a:ea typeface="Quattrocento Sans"/>
                <a:cs typeface="Quattrocento Sans"/>
                <a:sym typeface="Quattrocento Sans"/>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6" name="Google Shape;566;p71"/>
          <p:cNvSpPr txBox="1"/>
          <p:nvPr>
            <p:ph idx="5" type="body"/>
          </p:nvPr>
        </p:nvSpPr>
        <p:spPr>
          <a:xfrm>
            <a:off x="6240463" y="1233489"/>
            <a:ext cx="1571625" cy="611186"/>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7" name="Google Shape;567;p71"/>
          <p:cNvSpPr txBox="1"/>
          <p:nvPr>
            <p:ph idx="6" type="body"/>
          </p:nvPr>
        </p:nvSpPr>
        <p:spPr>
          <a:xfrm>
            <a:off x="8148638" y="1233489"/>
            <a:ext cx="1571625" cy="611186"/>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8" name="Google Shape;568;p71"/>
          <p:cNvSpPr txBox="1"/>
          <p:nvPr>
            <p:ph idx="7" type="body"/>
          </p:nvPr>
        </p:nvSpPr>
        <p:spPr>
          <a:xfrm>
            <a:off x="10013950" y="1233489"/>
            <a:ext cx="1595438" cy="611186"/>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9" name="Google Shape;569;p71"/>
          <p:cNvSpPr txBox="1"/>
          <p:nvPr>
            <p:ph idx="8" type="body"/>
          </p:nvPr>
        </p:nvSpPr>
        <p:spPr>
          <a:xfrm>
            <a:off x="6240463" y="2017713"/>
            <a:ext cx="4422775" cy="70422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0" name="Google Shape;570;p71"/>
          <p:cNvSpPr txBox="1"/>
          <p:nvPr>
            <p:ph idx="9" type="body"/>
          </p:nvPr>
        </p:nvSpPr>
        <p:spPr>
          <a:xfrm>
            <a:off x="6240463" y="2977115"/>
            <a:ext cx="5368925" cy="114831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400"/>
              </a:spcBef>
              <a:spcAft>
                <a:spcPts val="0"/>
              </a:spcAft>
              <a:buClr>
                <a:schemeClr val="accent6"/>
              </a:buClr>
              <a:buSzPts val="1800"/>
              <a:buNone/>
              <a:defRPr>
                <a:solidFill>
                  <a:schemeClr val="accent6"/>
                </a:solidFill>
              </a:defRPr>
            </a:lvl2pPr>
            <a:lvl3pPr indent="-228600" lvl="2" marL="1371600" algn="l">
              <a:lnSpc>
                <a:spcPct val="100000"/>
              </a:lnSpc>
              <a:spcBef>
                <a:spcPts val="320"/>
              </a:spcBef>
              <a:spcAft>
                <a:spcPts val="0"/>
              </a:spcAft>
              <a:buClr>
                <a:schemeClr val="accent6"/>
              </a:buClr>
              <a:buSzPts val="1440"/>
              <a:buNone/>
              <a:defRPr>
                <a:solidFill>
                  <a:schemeClr val="accent6"/>
                </a:solidFill>
              </a:defRPr>
            </a:lvl3pPr>
            <a:lvl4pPr indent="-228600" lvl="3" marL="1828800" algn="l">
              <a:lnSpc>
                <a:spcPct val="100000"/>
              </a:lnSpc>
              <a:spcBef>
                <a:spcPts val="280"/>
              </a:spcBef>
              <a:spcAft>
                <a:spcPts val="0"/>
              </a:spcAft>
              <a:buClr>
                <a:schemeClr val="accent6"/>
              </a:buClr>
              <a:buSzPts val="1260"/>
              <a:buNone/>
              <a:defRPr>
                <a:solidFill>
                  <a:schemeClr val="accent6"/>
                </a:solidFill>
              </a:defRPr>
            </a:lvl4pPr>
            <a:lvl5pPr indent="-228600" lvl="4" marL="2286000" algn="l">
              <a:lnSpc>
                <a:spcPct val="100000"/>
              </a:lnSpc>
              <a:spcBef>
                <a:spcPts val="280"/>
              </a:spcBef>
              <a:spcAft>
                <a:spcPts val="0"/>
              </a:spcAft>
              <a:buClr>
                <a:schemeClr val="accent6"/>
              </a:buClr>
              <a:buSzPts val="1260"/>
              <a:buNone/>
              <a:defRPr>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1" name="Google Shape;571;p71"/>
          <p:cNvSpPr txBox="1"/>
          <p:nvPr>
            <p:ph idx="13" type="body"/>
          </p:nvPr>
        </p:nvSpPr>
        <p:spPr>
          <a:xfrm>
            <a:off x="6240463" y="4161319"/>
            <a:ext cx="4422775" cy="704222"/>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2" name="Google Shape;572;p71"/>
          <p:cNvSpPr txBox="1"/>
          <p:nvPr>
            <p:ph idx="14" type="body"/>
          </p:nvPr>
        </p:nvSpPr>
        <p:spPr>
          <a:xfrm>
            <a:off x="6240463" y="5120721"/>
            <a:ext cx="5368925" cy="1148317"/>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400"/>
              </a:spcBef>
              <a:spcAft>
                <a:spcPts val="0"/>
              </a:spcAft>
              <a:buClr>
                <a:schemeClr val="accent6"/>
              </a:buClr>
              <a:buSzPts val="1800"/>
              <a:buNone/>
              <a:defRPr>
                <a:solidFill>
                  <a:schemeClr val="accent6"/>
                </a:solidFill>
              </a:defRPr>
            </a:lvl2pPr>
            <a:lvl3pPr indent="-228600" lvl="2" marL="1371600" algn="l">
              <a:lnSpc>
                <a:spcPct val="100000"/>
              </a:lnSpc>
              <a:spcBef>
                <a:spcPts val="320"/>
              </a:spcBef>
              <a:spcAft>
                <a:spcPts val="0"/>
              </a:spcAft>
              <a:buClr>
                <a:schemeClr val="accent6"/>
              </a:buClr>
              <a:buSzPts val="1440"/>
              <a:buNone/>
              <a:defRPr>
                <a:solidFill>
                  <a:schemeClr val="accent6"/>
                </a:solidFill>
              </a:defRPr>
            </a:lvl3pPr>
            <a:lvl4pPr indent="-228600" lvl="3" marL="1828800" algn="l">
              <a:lnSpc>
                <a:spcPct val="100000"/>
              </a:lnSpc>
              <a:spcBef>
                <a:spcPts val="280"/>
              </a:spcBef>
              <a:spcAft>
                <a:spcPts val="0"/>
              </a:spcAft>
              <a:buClr>
                <a:schemeClr val="accent6"/>
              </a:buClr>
              <a:buSzPts val="1260"/>
              <a:buNone/>
              <a:defRPr>
                <a:solidFill>
                  <a:schemeClr val="accent6"/>
                </a:solidFill>
              </a:defRPr>
            </a:lvl4pPr>
            <a:lvl5pPr indent="-228600" lvl="4" marL="2286000" algn="l">
              <a:lnSpc>
                <a:spcPct val="100000"/>
              </a:lnSpc>
              <a:spcBef>
                <a:spcPts val="280"/>
              </a:spcBef>
              <a:spcAft>
                <a:spcPts val="0"/>
              </a:spcAft>
              <a:buClr>
                <a:schemeClr val="accent6"/>
              </a:buClr>
              <a:buSzPts val="1260"/>
              <a:buNone/>
              <a:defRPr>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754">
          <p15:clr>
            <a:srgbClr val="A4A3A4"/>
          </p15:clr>
        </p15:guide>
        <p15:guide id="2" pos="3931">
          <p15:clr>
            <a:srgbClr val="A4A3A4"/>
          </p15:clr>
        </p15:guide>
        <p15:guide id="3" pos="4937">
          <p15:clr>
            <a:srgbClr val="A4A3A4"/>
          </p15:clr>
        </p15:guide>
        <p15:guide id="4" pos="5133">
          <p15:clr>
            <a:srgbClr val="A4A3A4"/>
          </p15:clr>
        </p15:guide>
        <p15:guide id="5" pos="6123">
          <p15:clr>
            <a:srgbClr val="A4A3A4"/>
          </p15:clr>
        </p15:guide>
        <p15:guide id="6" pos="6308">
          <p15:clr>
            <a:srgbClr val="A4A3A4"/>
          </p15:clr>
        </p15:guide>
        <p15:guide id="7" orient="horz" pos="905">
          <p15:clr>
            <a:srgbClr val="5ACBF0"/>
          </p15:clr>
        </p15:guide>
        <p15:guide id="8" orient="horz" pos="1271">
          <p15:clr>
            <a:srgbClr val="5ACBF0"/>
          </p15:clr>
        </p15:guide>
        <p15:guide id="9" orient="horz" pos="288">
          <p15:clr>
            <a:srgbClr val="5ACBF0"/>
          </p15:clr>
        </p15:guide>
        <p15:guide id="10" orient="horz" pos="777">
          <p15:clr>
            <a:srgbClr val="FBAE40"/>
          </p15:clr>
        </p15:guide>
        <p15:guide id="11" orient="horz" pos="1162">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1">
  <p:cSld name="Team Slide 1">
    <p:spTree>
      <p:nvGrpSpPr>
        <p:cNvPr id="573" name="Shape 573"/>
        <p:cNvGrpSpPr/>
        <p:nvPr/>
      </p:nvGrpSpPr>
      <p:grpSpPr>
        <a:xfrm>
          <a:off x="0" y="0"/>
          <a:ext cx="0" cy="0"/>
          <a:chOff x="0" y="0"/>
          <a:chExt cx="0" cy="0"/>
        </a:xfrm>
      </p:grpSpPr>
      <p:sp>
        <p:nvSpPr>
          <p:cNvPr id="574" name="Google Shape;574;p72"/>
          <p:cNvSpPr/>
          <p:nvPr/>
        </p:nvSpPr>
        <p:spPr>
          <a:xfrm>
            <a:off x="-1" y="0"/>
            <a:ext cx="4065589"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75" name="Google Shape;575;p72"/>
          <p:cNvSpPr txBox="1"/>
          <p:nvPr>
            <p:ph type="title"/>
          </p:nvPr>
        </p:nvSpPr>
        <p:spPr>
          <a:xfrm>
            <a:off x="588264" y="585788"/>
            <a:ext cx="2824862" cy="850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6" name="Google Shape;576;p72"/>
          <p:cNvSpPr txBox="1"/>
          <p:nvPr>
            <p:ph idx="1" type="body"/>
          </p:nvPr>
        </p:nvSpPr>
        <p:spPr>
          <a:xfrm>
            <a:off x="7192963" y="1437685"/>
            <a:ext cx="383540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7" name="Google Shape;577;p72"/>
          <p:cNvSpPr txBox="1"/>
          <p:nvPr>
            <p:ph idx="2" type="body"/>
          </p:nvPr>
        </p:nvSpPr>
        <p:spPr>
          <a:xfrm>
            <a:off x="7192963" y="1802269"/>
            <a:ext cx="38354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8" name="Google Shape;578;p72"/>
          <p:cNvSpPr txBox="1"/>
          <p:nvPr>
            <p:ph idx="3" type="body"/>
          </p:nvPr>
        </p:nvSpPr>
        <p:spPr>
          <a:xfrm>
            <a:off x="7192963" y="2200939"/>
            <a:ext cx="3835399" cy="1150185"/>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9" name="Google Shape;579;p72"/>
          <p:cNvSpPr txBox="1"/>
          <p:nvPr>
            <p:ph idx="4" type="body"/>
          </p:nvPr>
        </p:nvSpPr>
        <p:spPr>
          <a:xfrm>
            <a:off x="7192963" y="4292600"/>
            <a:ext cx="383540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0" name="Google Shape;580;p72"/>
          <p:cNvSpPr txBox="1"/>
          <p:nvPr>
            <p:ph idx="5" type="body"/>
          </p:nvPr>
        </p:nvSpPr>
        <p:spPr>
          <a:xfrm>
            <a:off x="7192963" y="4657184"/>
            <a:ext cx="38354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1" name="Google Shape;581;p72"/>
          <p:cNvSpPr txBox="1"/>
          <p:nvPr>
            <p:ph idx="6" type="body"/>
          </p:nvPr>
        </p:nvSpPr>
        <p:spPr>
          <a:xfrm>
            <a:off x="7192963" y="5055854"/>
            <a:ext cx="3835400" cy="1213183"/>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2" name="Google Shape;582;p72"/>
          <p:cNvSpPr/>
          <p:nvPr>
            <p:ph idx="7" type="pic"/>
          </p:nvPr>
        </p:nvSpPr>
        <p:spPr>
          <a:xfrm>
            <a:off x="5314950" y="1436687"/>
            <a:ext cx="1576800" cy="1576800"/>
          </a:xfrm>
          <a:prstGeom prst="ellipse">
            <a:avLst/>
          </a:prstGeom>
          <a:noFill/>
          <a:ln>
            <a:noFill/>
          </a:ln>
        </p:spPr>
      </p:sp>
      <p:sp>
        <p:nvSpPr>
          <p:cNvPr id="583" name="Google Shape;583;p72"/>
          <p:cNvSpPr/>
          <p:nvPr>
            <p:ph idx="8" type="pic"/>
          </p:nvPr>
        </p:nvSpPr>
        <p:spPr>
          <a:xfrm>
            <a:off x="5314950" y="4293096"/>
            <a:ext cx="1576800" cy="1576800"/>
          </a:xfrm>
          <a:prstGeom prst="ellipse">
            <a:avLst/>
          </a:prstGeom>
          <a:noFill/>
          <a:ln>
            <a:noFill/>
          </a:ln>
        </p:spPr>
      </p:sp>
    </p:spTree>
  </p:cSld>
  <p:clrMapOvr>
    <a:masterClrMapping/>
  </p:clrMapOvr>
  <p:transition>
    <p:fade/>
  </p:transition>
  <p:extLst>
    <p:ext uri="{DCECCB84-F9BA-43D5-87BE-67443E8EF086}">
      <p15:sldGuideLst>
        <p15:guide id="1" pos="2150">
          <p15:clr>
            <a:srgbClr val="A4A3A4"/>
          </p15:clr>
        </p15:guide>
        <p15:guide id="2" pos="2561">
          <p15:clr>
            <a:srgbClr val="A4A3A4"/>
          </p15:clr>
        </p15:guide>
        <p15:guide id="3" pos="2744">
          <p15:clr>
            <a:srgbClr val="A4A3A4"/>
          </p15:clr>
        </p15:guide>
        <p15:guide id="4" pos="3161">
          <p15:clr>
            <a:srgbClr val="A4A3A4"/>
          </p15:clr>
        </p15:guide>
        <p15:guide id="5" pos="3348">
          <p15:clr>
            <a:srgbClr val="A4A3A4"/>
          </p15:clr>
        </p15:guide>
        <p15:guide id="6" pos="4342">
          <p15:clr>
            <a:srgbClr val="A4A3A4"/>
          </p15:clr>
        </p15:guide>
        <p15:guide id="7" pos="4531">
          <p15:clr>
            <a:srgbClr val="A4A3A4"/>
          </p15:clr>
        </p15:guide>
        <p15:guide id="8" orient="horz" pos="905">
          <p15:clr>
            <a:srgbClr val="5ACBF0"/>
          </p15:clr>
        </p15:guide>
        <p15:guide id="9" orient="horz" pos="288">
          <p15:clr>
            <a:srgbClr val="5ACBF0"/>
          </p15:clr>
        </p15:guide>
        <p15:guide id="10" orient="horz" pos="2704">
          <p15:clr>
            <a:srgbClr val="5ACBF0"/>
          </p15:clr>
        </p15:guide>
        <p15:guide id="11" pos="694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4-column">
  <p:cSld name="3_4-column">
    <p:spTree>
      <p:nvGrpSpPr>
        <p:cNvPr id="584" name="Shape 584"/>
        <p:cNvGrpSpPr/>
        <p:nvPr/>
      </p:nvGrpSpPr>
      <p:grpSpPr>
        <a:xfrm>
          <a:off x="0" y="0"/>
          <a:ext cx="0" cy="0"/>
          <a:chOff x="0" y="0"/>
          <a:chExt cx="0" cy="0"/>
        </a:xfrm>
      </p:grpSpPr>
      <p:sp>
        <p:nvSpPr>
          <p:cNvPr id="585" name="Google Shape;585;p73"/>
          <p:cNvSpPr/>
          <p:nvPr/>
        </p:nvSpPr>
        <p:spPr>
          <a:xfrm>
            <a:off x="1" y="0"/>
            <a:ext cx="12192000" cy="1439693"/>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586" name="Google Shape;586;p73"/>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7" name="Google Shape;587;p73"/>
          <p:cNvSpPr txBox="1"/>
          <p:nvPr>
            <p:ph idx="1" type="body"/>
          </p:nvPr>
        </p:nvSpPr>
        <p:spPr>
          <a:xfrm>
            <a:off x="601664" y="4408341"/>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8" name="Google Shape;588;p73"/>
          <p:cNvSpPr txBox="1"/>
          <p:nvPr>
            <p:ph idx="2" type="body"/>
          </p:nvPr>
        </p:nvSpPr>
        <p:spPr>
          <a:xfrm>
            <a:off x="601664" y="4772925"/>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9" name="Google Shape;589;p73"/>
          <p:cNvSpPr txBox="1"/>
          <p:nvPr>
            <p:ph idx="3" type="body"/>
          </p:nvPr>
        </p:nvSpPr>
        <p:spPr>
          <a:xfrm>
            <a:off x="601664" y="5171595"/>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0" name="Google Shape;590;p73"/>
          <p:cNvSpPr txBox="1"/>
          <p:nvPr>
            <p:ph idx="4" type="body"/>
          </p:nvPr>
        </p:nvSpPr>
        <p:spPr>
          <a:xfrm>
            <a:off x="3413125" y="4400550"/>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1" name="Google Shape;591;p73"/>
          <p:cNvSpPr txBox="1"/>
          <p:nvPr>
            <p:ph idx="5" type="body"/>
          </p:nvPr>
        </p:nvSpPr>
        <p:spPr>
          <a:xfrm>
            <a:off x="3413125" y="4765134"/>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2" name="Google Shape;592;p73"/>
          <p:cNvSpPr txBox="1"/>
          <p:nvPr>
            <p:ph idx="6" type="body"/>
          </p:nvPr>
        </p:nvSpPr>
        <p:spPr>
          <a:xfrm>
            <a:off x="3413125" y="5163804"/>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3" name="Google Shape;593;p73"/>
          <p:cNvSpPr txBox="1"/>
          <p:nvPr>
            <p:ph idx="7" type="body"/>
          </p:nvPr>
        </p:nvSpPr>
        <p:spPr>
          <a:xfrm>
            <a:off x="6256338" y="4400550"/>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4" name="Google Shape;594;p73"/>
          <p:cNvSpPr txBox="1"/>
          <p:nvPr>
            <p:ph idx="8" type="body"/>
          </p:nvPr>
        </p:nvSpPr>
        <p:spPr>
          <a:xfrm>
            <a:off x="6256338" y="4765134"/>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5" name="Google Shape;595;p73"/>
          <p:cNvSpPr txBox="1"/>
          <p:nvPr>
            <p:ph idx="9" type="body"/>
          </p:nvPr>
        </p:nvSpPr>
        <p:spPr>
          <a:xfrm>
            <a:off x="6256338" y="5163804"/>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6" name="Google Shape;596;p73"/>
          <p:cNvSpPr txBox="1"/>
          <p:nvPr>
            <p:ph idx="13" type="body"/>
          </p:nvPr>
        </p:nvSpPr>
        <p:spPr>
          <a:xfrm>
            <a:off x="9070975" y="4400550"/>
            <a:ext cx="2520950"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7" name="Google Shape;597;p73"/>
          <p:cNvSpPr txBox="1"/>
          <p:nvPr>
            <p:ph idx="14" type="body"/>
          </p:nvPr>
        </p:nvSpPr>
        <p:spPr>
          <a:xfrm>
            <a:off x="9070975" y="4765134"/>
            <a:ext cx="252095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8" name="Google Shape;598;p73"/>
          <p:cNvSpPr txBox="1"/>
          <p:nvPr>
            <p:ph idx="15" type="body"/>
          </p:nvPr>
        </p:nvSpPr>
        <p:spPr>
          <a:xfrm>
            <a:off x="9070975" y="5163804"/>
            <a:ext cx="2520950" cy="92333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9" name="Google Shape;599;p73"/>
          <p:cNvSpPr/>
          <p:nvPr>
            <p:ph idx="16" type="pic"/>
          </p:nvPr>
        </p:nvSpPr>
        <p:spPr>
          <a:xfrm>
            <a:off x="774200" y="1785409"/>
            <a:ext cx="2160000" cy="2160000"/>
          </a:xfrm>
          <a:prstGeom prst="ellipse">
            <a:avLst/>
          </a:prstGeom>
          <a:noFill/>
          <a:ln>
            <a:noFill/>
          </a:ln>
        </p:spPr>
      </p:sp>
      <p:sp>
        <p:nvSpPr>
          <p:cNvPr id="600" name="Google Shape;600;p73"/>
          <p:cNvSpPr/>
          <p:nvPr>
            <p:ph idx="17" type="pic"/>
          </p:nvPr>
        </p:nvSpPr>
        <p:spPr>
          <a:xfrm>
            <a:off x="3603125" y="1785409"/>
            <a:ext cx="2160000" cy="2160000"/>
          </a:xfrm>
          <a:prstGeom prst="ellipse">
            <a:avLst/>
          </a:prstGeom>
          <a:noFill/>
          <a:ln>
            <a:noFill/>
          </a:ln>
        </p:spPr>
      </p:sp>
      <p:sp>
        <p:nvSpPr>
          <p:cNvPr id="601" name="Google Shape;601;p73"/>
          <p:cNvSpPr/>
          <p:nvPr>
            <p:ph idx="18" type="pic"/>
          </p:nvPr>
        </p:nvSpPr>
        <p:spPr>
          <a:xfrm>
            <a:off x="6428875" y="1785409"/>
            <a:ext cx="2160000" cy="2160000"/>
          </a:xfrm>
          <a:prstGeom prst="ellipse">
            <a:avLst/>
          </a:prstGeom>
          <a:noFill/>
          <a:ln>
            <a:noFill/>
          </a:ln>
        </p:spPr>
      </p:sp>
      <p:sp>
        <p:nvSpPr>
          <p:cNvPr id="602" name="Google Shape;602;p73"/>
          <p:cNvSpPr/>
          <p:nvPr>
            <p:ph idx="19" type="pic"/>
          </p:nvPr>
        </p:nvSpPr>
        <p:spPr>
          <a:xfrm>
            <a:off x="9260975" y="1785409"/>
            <a:ext cx="2160000" cy="2160000"/>
          </a:xfrm>
          <a:prstGeom prst="ellipse">
            <a:avLst/>
          </a:prstGeom>
          <a:noFill/>
          <a:ln>
            <a:noFill/>
          </a:ln>
        </p:spPr>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1967">
          <p15:clr>
            <a:srgbClr val="A4A3A4"/>
          </p15:clr>
        </p15:guide>
        <p15:guide id="6" pos="2150">
          <p15:clr>
            <a:srgbClr val="A4A3A4"/>
          </p15:clr>
        </p15:guide>
        <p15:guide id="7" pos="3749">
          <p15:clr>
            <a:srgbClr val="A4A3A4"/>
          </p15:clr>
        </p15:guide>
        <p15:guide id="8" pos="3932">
          <p15:clr>
            <a:srgbClr val="A4A3A4"/>
          </p15:clr>
        </p15:guide>
        <p15:guide id="9" pos="5529">
          <p15:clr>
            <a:srgbClr val="A4A3A4"/>
          </p15:clr>
        </p15:guide>
        <p15:guide id="10" pos="5714">
          <p15:clr>
            <a:srgbClr val="A4A3A4"/>
          </p15:clr>
        </p15:guide>
        <p15:guide id="11" pos="3840">
          <p15:clr>
            <a:srgbClr val="F26B43"/>
          </p15:clr>
        </p15:guide>
        <p15:guide id="12" pos="5576">
          <p15:clr>
            <a:srgbClr val="F26B43"/>
          </p15:clr>
        </p15:guide>
        <p15:guide id="13" pos="2105">
          <p15:clr>
            <a:srgbClr val="F26B43"/>
          </p15:clr>
        </p15:guide>
        <p15:guide id="14" orient="horz" pos="277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Slide">
  <p:cSld name="Profile Slide">
    <p:bg>
      <p:bgPr>
        <a:solidFill>
          <a:schemeClr val="dk2"/>
        </a:solidFill>
      </p:bgPr>
    </p:bg>
    <p:spTree>
      <p:nvGrpSpPr>
        <p:cNvPr id="603" name="Shape 603"/>
        <p:cNvGrpSpPr/>
        <p:nvPr/>
      </p:nvGrpSpPr>
      <p:grpSpPr>
        <a:xfrm>
          <a:off x="0" y="0"/>
          <a:ext cx="0" cy="0"/>
          <a:chOff x="0" y="0"/>
          <a:chExt cx="0" cy="0"/>
        </a:xfrm>
      </p:grpSpPr>
      <p:sp>
        <p:nvSpPr>
          <p:cNvPr id="604" name="Google Shape;604;p74"/>
          <p:cNvSpPr/>
          <p:nvPr>
            <p:ph idx="2" type="pic"/>
          </p:nvPr>
        </p:nvSpPr>
        <p:spPr>
          <a:xfrm>
            <a:off x="0" y="0"/>
            <a:ext cx="4065588" cy="6858000"/>
          </a:xfrm>
          <a:prstGeom prst="rect">
            <a:avLst/>
          </a:prstGeom>
          <a:noFill/>
          <a:ln>
            <a:noFill/>
          </a:ln>
        </p:spPr>
      </p:sp>
      <p:sp>
        <p:nvSpPr>
          <p:cNvPr id="605" name="Google Shape;605;p74"/>
          <p:cNvSpPr txBox="1"/>
          <p:nvPr>
            <p:ph idx="1" type="body"/>
          </p:nvPr>
        </p:nvSpPr>
        <p:spPr>
          <a:xfrm>
            <a:off x="5016500" y="1125538"/>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lt1"/>
              </a:buClr>
              <a:buSzPts val="1800"/>
              <a:buNone/>
              <a:defRPr/>
            </a:lvl2pPr>
            <a:lvl3pPr indent="-228600" lvl="2" marL="1371600" algn="l">
              <a:lnSpc>
                <a:spcPct val="100000"/>
              </a:lnSpc>
              <a:spcBef>
                <a:spcPts val="320"/>
              </a:spcBef>
              <a:spcAft>
                <a:spcPts val="0"/>
              </a:spcAft>
              <a:buClr>
                <a:schemeClr val="lt1"/>
              </a:buClr>
              <a:buSzPts val="1440"/>
              <a:buNone/>
              <a:defRPr/>
            </a:lvl3pPr>
            <a:lvl4pPr indent="-228600" lvl="3" marL="1828800" algn="l">
              <a:lnSpc>
                <a:spcPct val="100000"/>
              </a:lnSpc>
              <a:spcBef>
                <a:spcPts val="280"/>
              </a:spcBef>
              <a:spcAft>
                <a:spcPts val="0"/>
              </a:spcAft>
              <a:buClr>
                <a:schemeClr val="lt1"/>
              </a:buClr>
              <a:buSzPts val="1260"/>
              <a:buNone/>
              <a:defRPr/>
            </a:lvl4pPr>
            <a:lvl5pPr indent="-228600" lvl="4" marL="2286000" algn="l">
              <a:lnSpc>
                <a:spcPct val="100000"/>
              </a:lnSpc>
              <a:spcBef>
                <a:spcPts val="280"/>
              </a:spcBef>
              <a:spcAft>
                <a:spcPts val="0"/>
              </a:spcAft>
              <a:buClr>
                <a:schemeClr val="lt1"/>
              </a:buClr>
              <a:buSzPts val="1260"/>
              <a:buNone/>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06" name="Google Shape;606;p74"/>
          <p:cNvSpPr txBox="1"/>
          <p:nvPr>
            <p:ph idx="3" type="body"/>
          </p:nvPr>
        </p:nvSpPr>
        <p:spPr>
          <a:xfrm>
            <a:off x="5016500" y="1518666"/>
            <a:ext cx="5832475" cy="30995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07" name="Google Shape;607;p74"/>
          <p:cNvSpPr txBox="1"/>
          <p:nvPr>
            <p:ph idx="4" type="body"/>
          </p:nvPr>
        </p:nvSpPr>
        <p:spPr>
          <a:xfrm>
            <a:off x="5016500" y="2614613"/>
            <a:ext cx="5832475" cy="95628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08" name="Google Shape;608;p74"/>
          <p:cNvSpPr txBox="1"/>
          <p:nvPr>
            <p:ph idx="5" type="body"/>
          </p:nvPr>
        </p:nvSpPr>
        <p:spPr>
          <a:xfrm>
            <a:off x="5018087" y="209372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09" name="Google Shape;609;p74"/>
          <p:cNvSpPr txBox="1"/>
          <p:nvPr>
            <p:ph idx="6" type="body"/>
          </p:nvPr>
        </p:nvSpPr>
        <p:spPr>
          <a:xfrm>
            <a:off x="5018087" y="442683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10" name="Google Shape;610;p74"/>
          <p:cNvSpPr txBox="1"/>
          <p:nvPr>
            <p:ph idx="7" type="body"/>
          </p:nvPr>
        </p:nvSpPr>
        <p:spPr>
          <a:xfrm>
            <a:off x="5016500"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11" name="Google Shape;611;p74"/>
          <p:cNvSpPr txBox="1"/>
          <p:nvPr>
            <p:ph idx="8" type="body"/>
          </p:nvPr>
        </p:nvSpPr>
        <p:spPr>
          <a:xfrm>
            <a:off x="7104994"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12" name="Google Shape;612;p74"/>
          <p:cNvSpPr txBox="1"/>
          <p:nvPr>
            <p:ph idx="9" type="body"/>
          </p:nvPr>
        </p:nvSpPr>
        <p:spPr>
          <a:xfrm>
            <a:off x="9193488"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3160">
          <p15:clr>
            <a:srgbClr val="FBAE40"/>
          </p15:clr>
        </p15:guide>
        <p15:guide id="12" orient="horz" pos="709">
          <p15:clr>
            <a:srgbClr val="FBAE40"/>
          </p15:clr>
        </p15:guide>
        <p15:guide id="13" pos="683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Slide 2">
  <p:cSld name="Profile Slide 2">
    <p:bg>
      <p:bgPr>
        <a:solidFill>
          <a:schemeClr val="lt1"/>
        </a:solidFill>
      </p:bgPr>
    </p:bg>
    <p:spTree>
      <p:nvGrpSpPr>
        <p:cNvPr id="613" name="Shape 613"/>
        <p:cNvGrpSpPr/>
        <p:nvPr/>
      </p:nvGrpSpPr>
      <p:grpSpPr>
        <a:xfrm>
          <a:off x="0" y="0"/>
          <a:ext cx="0" cy="0"/>
          <a:chOff x="0" y="0"/>
          <a:chExt cx="0" cy="0"/>
        </a:xfrm>
      </p:grpSpPr>
      <p:sp>
        <p:nvSpPr>
          <p:cNvPr id="614" name="Google Shape;614;p75"/>
          <p:cNvSpPr/>
          <p:nvPr>
            <p:ph idx="2" type="pic"/>
          </p:nvPr>
        </p:nvSpPr>
        <p:spPr>
          <a:xfrm>
            <a:off x="0" y="0"/>
            <a:ext cx="4065588" cy="6858000"/>
          </a:xfrm>
          <a:prstGeom prst="rect">
            <a:avLst/>
          </a:prstGeom>
          <a:noFill/>
          <a:ln>
            <a:noFill/>
          </a:ln>
        </p:spPr>
      </p:sp>
      <p:sp>
        <p:nvSpPr>
          <p:cNvPr id="615" name="Google Shape;615;p75"/>
          <p:cNvSpPr txBox="1"/>
          <p:nvPr>
            <p:ph idx="1" type="body"/>
          </p:nvPr>
        </p:nvSpPr>
        <p:spPr>
          <a:xfrm>
            <a:off x="5016500" y="1125538"/>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dk1"/>
              </a:buClr>
              <a:buSzPts val="1620"/>
              <a:buNone/>
              <a:defRPr sz="1800">
                <a:solidFill>
                  <a:schemeClr val="dk1"/>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6" name="Google Shape;616;p75"/>
          <p:cNvSpPr txBox="1"/>
          <p:nvPr>
            <p:ph idx="3" type="body"/>
          </p:nvPr>
        </p:nvSpPr>
        <p:spPr>
          <a:xfrm>
            <a:off x="5016500" y="1518666"/>
            <a:ext cx="5832475" cy="30995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7" name="Google Shape;617;p75"/>
          <p:cNvSpPr txBox="1"/>
          <p:nvPr>
            <p:ph idx="4" type="body"/>
          </p:nvPr>
        </p:nvSpPr>
        <p:spPr>
          <a:xfrm>
            <a:off x="5016500" y="2614613"/>
            <a:ext cx="5832475" cy="95628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8" name="Google Shape;618;p75"/>
          <p:cNvSpPr txBox="1"/>
          <p:nvPr>
            <p:ph idx="5" type="body"/>
          </p:nvPr>
        </p:nvSpPr>
        <p:spPr>
          <a:xfrm>
            <a:off x="5018087" y="209372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6"/>
              </a:buClr>
              <a:buSzPts val="1620"/>
              <a:buNone/>
              <a:defRPr sz="18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9" name="Google Shape;619;p75"/>
          <p:cNvSpPr txBox="1"/>
          <p:nvPr>
            <p:ph idx="6" type="body"/>
          </p:nvPr>
        </p:nvSpPr>
        <p:spPr>
          <a:xfrm>
            <a:off x="5018087" y="442683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6"/>
              </a:buClr>
              <a:buSzPts val="1620"/>
              <a:buNone/>
              <a:defRPr sz="18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0" name="Google Shape;620;p75"/>
          <p:cNvSpPr txBox="1"/>
          <p:nvPr>
            <p:ph idx="7" type="body"/>
          </p:nvPr>
        </p:nvSpPr>
        <p:spPr>
          <a:xfrm>
            <a:off x="5016500"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accent6"/>
              </a:buClr>
              <a:buSzPts val="1400"/>
              <a:buChar char="·"/>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1" name="Google Shape;621;p75"/>
          <p:cNvSpPr txBox="1"/>
          <p:nvPr>
            <p:ph idx="8" type="body"/>
          </p:nvPr>
        </p:nvSpPr>
        <p:spPr>
          <a:xfrm>
            <a:off x="7104994"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accent6"/>
              </a:buClr>
              <a:buSzPts val="1400"/>
              <a:buChar char="·"/>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2" name="Google Shape;622;p75"/>
          <p:cNvSpPr txBox="1"/>
          <p:nvPr>
            <p:ph idx="9" type="body"/>
          </p:nvPr>
        </p:nvSpPr>
        <p:spPr>
          <a:xfrm>
            <a:off x="9193488"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accent6"/>
              </a:buClr>
              <a:buSzPts val="1400"/>
              <a:buChar char="·"/>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3160">
          <p15:clr>
            <a:srgbClr val="FBAE40"/>
          </p15:clr>
        </p15:guide>
        <p15:guide id="12" orient="horz" pos="709">
          <p15:clr>
            <a:srgbClr val="FBAE40"/>
          </p15:clr>
        </p15:guide>
        <p15:guide id="13" pos="6834">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Number Divider 1">
  <p:cSld name="Large Number Divider 1">
    <p:bg>
      <p:bgPr>
        <a:solidFill>
          <a:schemeClr val="dk2"/>
        </a:solidFill>
      </p:bgPr>
    </p:bg>
    <p:spTree>
      <p:nvGrpSpPr>
        <p:cNvPr id="623" name="Shape 623"/>
        <p:cNvGrpSpPr/>
        <p:nvPr/>
      </p:nvGrpSpPr>
      <p:grpSpPr>
        <a:xfrm>
          <a:off x="0" y="0"/>
          <a:ext cx="0" cy="0"/>
          <a:chOff x="0" y="0"/>
          <a:chExt cx="0" cy="0"/>
        </a:xfrm>
      </p:grpSpPr>
      <p:sp>
        <p:nvSpPr>
          <p:cNvPr id="624" name="Google Shape;624;p76"/>
          <p:cNvSpPr txBox="1"/>
          <p:nvPr>
            <p:ph idx="1" type="body"/>
          </p:nvPr>
        </p:nvSpPr>
        <p:spPr>
          <a:xfrm>
            <a:off x="4941888" y="585788"/>
            <a:ext cx="6667500" cy="69011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720"/>
              </a:spcBef>
              <a:spcAft>
                <a:spcPts val="0"/>
              </a:spcAft>
              <a:buClr>
                <a:schemeClr val="lt1"/>
              </a:buClr>
              <a:buSzPts val="3240"/>
              <a:buFont typeface="Noto Sans Symbols"/>
              <a:buNone/>
              <a:defRPr sz="3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25" name="Google Shape;625;p76"/>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26" name="Google Shape;626;p76"/>
          <p:cNvSpPr txBox="1"/>
          <p:nvPr/>
        </p:nvSpPr>
        <p:spPr>
          <a:xfrm>
            <a:off x="0" y="680485"/>
            <a:ext cx="4356100" cy="61775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1</a:t>
            </a:r>
            <a:endParaRPr b="0" i="0" sz="1400" u="none" cap="none" strike="noStrike">
              <a:solidFill>
                <a:srgbClr val="000000"/>
              </a:solidFill>
              <a:latin typeface="Arial"/>
              <a:ea typeface="Arial"/>
              <a:cs typeface="Arial"/>
              <a:sym typeface="Arial"/>
            </a:endParaRPr>
          </a:p>
        </p:txBody>
      </p:sp>
      <p:sp>
        <p:nvSpPr>
          <p:cNvPr id="627" name="Google Shape;627;p76"/>
          <p:cNvSpPr txBox="1"/>
          <p:nvPr>
            <p:ph idx="2"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10"/>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arge Number Divider 1">
  <p:cSld name="1_Large Number Divider 1">
    <p:bg>
      <p:bgPr>
        <a:solidFill>
          <a:schemeClr val="dk2"/>
        </a:solidFill>
      </p:bgPr>
    </p:bg>
    <p:spTree>
      <p:nvGrpSpPr>
        <p:cNvPr id="628" name="Shape 628"/>
        <p:cNvGrpSpPr/>
        <p:nvPr/>
      </p:nvGrpSpPr>
      <p:grpSpPr>
        <a:xfrm>
          <a:off x="0" y="0"/>
          <a:ext cx="0" cy="0"/>
          <a:chOff x="0" y="0"/>
          <a:chExt cx="0" cy="0"/>
        </a:xfrm>
      </p:grpSpPr>
      <p:sp>
        <p:nvSpPr>
          <p:cNvPr id="629" name="Google Shape;629;p77"/>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30" name="Google Shape;630;p77"/>
          <p:cNvSpPr txBox="1"/>
          <p:nvPr/>
        </p:nvSpPr>
        <p:spPr>
          <a:xfrm>
            <a:off x="0" y="680483"/>
            <a:ext cx="4356100" cy="617751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2</a:t>
            </a:r>
            <a:endParaRPr b="0" i="0" sz="1400" u="none" cap="none" strike="noStrike">
              <a:solidFill>
                <a:srgbClr val="000000"/>
              </a:solidFill>
              <a:latin typeface="Arial"/>
              <a:ea typeface="Arial"/>
              <a:cs typeface="Arial"/>
              <a:sym typeface="Arial"/>
            </a:endParaRPr>
          </a:p>
        </p:txBody>
      </p:sp>
      <p:sp>
        <p:nvSpPr>
          <p:cNvPr id="631" name="Google Shape;631;p77"/>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32" name="Google Shape;632;p77"/>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Large Number Divider 1">
  <p:cSld name="2_Large Number Divider 1">
    <p:bg>
      <p:bgPr>
        <a:solidFill>
          <a:schemeClr val="dk2"/>
        </a:solidFill>
      </p:bgPr>
    </p:bg>
    <p:spTree>
      <p:nvGrpSpPr>
        <p:cNvPr id="633" name="Shape 633"/>
        <p:cNvGrpSpPr/>
        <p:nvPr/>
      </p:nvGrpSpPr>
      <p:grpSpPr>
        <a:xfrm>
          <a:off x="0" y="0"/>
          <a:ext cx="0" cy="0"/>
          <a:chOff x="0" y="0"/>
          <a:chExt cx="0" cy="0"/>
        </a:xfrm>
      </p:grpSpPr>
      <p:sp>
        <p:nvSpPr>
          <p:cNvPr id="634" name="Google Shape;634;p78"/>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35" name="Google Shape;635;p78"/>
          <p:cNvSpPr txBox="1"/>
          <p:nvPr/>
        </p:nvSpPr>
        <p:spPr>
          <a:xfrm>
            <a:off x="0" y="680484"/>
            <a:ext cx="4356100" cy="61775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636" name="Google Shape;636;p78"/>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37" name="Google Shape;637;p78"/>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Large Number Divider 1">
  <p:cSld name="3_Large Number Divider 1">
    <p:bg>
      <p:bgPr>
        <a:solidFill>
          <a:schemeClr val="dk2"/>
        </a:solidFill>
      </p:bgPr>
    </p:bg>
    <p:spTree>
      <p:nvGrpSpPr>
        <p:cNvPr id="638" name="Shape 638"/>
        <p:cNvGrpSpPr/>
        <p:nvPr/>
      </p:nvGrpSpPr>
      <p:grpSpPr>
        <a:xfrm>
          <a:off x="0" y="0"/>
          <a:ext cx="0" cy="0"/>
          <a:chOff x="0" y="0"/>
          <a:chExt cx="0" cy="0"/>
        </a:xfrm>
      </p:grpSpPr>
      <p:sp>
        <p:nvSpPr>
          <p:cNvPr id="639" name="Google Shape;639;p79"/>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40" name="Google Shape;640;p79"/>
          <p:cNvSpPr txBox="1"/>
          <p:nvPr/>
        </p:nvSpPr>
        <p:spPr>
          <a:xfrm>
            <a:off x="0" y="680484"/>
            <a:ext cx="4356100" cy="61775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4</a:t>
            </a:r>
            <a:endParaRPr b="0" i="0" sz="1400" u="none" cap="none" strike="noStrike">
              <a:solidFill>
                <a:srgbClr val="000000"/>
              </a:solidFill>
              <a:latin typeface="Arial"/>
              <a:ea typeface="Arial"/>
              <a:cs typeface="Arial"/>
              <a:sym typeface="Arial"/>
            </a:endParaRPr>
          </a:p>
        </p:txBody>
      </p:sp>
      <p:sp>
        <p:nvSpPr>
          <p:cNvPr id="641" name="Google Shape;641;p79"/>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42" name="Google Shape;642;p79"/>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Large Number Divider 1">
  <p:cSld name="4_Large Number Divider 1">
    <p:bg>
      <p:bgPr>
        <a:solidFill>
          <a:schemeClr val="dk2"/>
        </a:solidFill>
      </p:bgPr>
    </p:bg>
    <p:spTree>
      <p:nvGrpSpPr>
        <p:cNvPr id="643" name="Shape 643"/>
        <p:cNvGrpSpPr/>
        <p:nvPr/>
      </p:nvGrpSpPr>
      <p:grpSpPr>
        <a:xfrm>
          <a:off x="0" y="0"/>
          <a:ext cx="0" cy="0"/>
          <a:chOff x="0" y="0"/>
          <a:chExt cx="0" cy="0"/>
        </a:xfrm>
      </p:grpSpPr>
      <p:sp>
        <p:nvSpPr>
          <p:cNvPr id="644" name="Google Shape;644;p80"/>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45" name="Google Shape;645;p80"/>
          <p:cNvSpPr txBox="1"/>
          <p:nvPr/>
        </p:nvSpPr>
        <p:spPr>
          <a:xfrm>
            <a:off x="0" y="680484"/>
            <a:ext cx="4356100" cy="61775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5</a:t>
            </a:r>
            <a:endParaRPr b="0" i="0" sz="1400" u="none" cap="none" strike="noStrike">
              <a:solidFill>
                <a:srgbClr val="000000"/>
              </a:solidFill>
              <a:latin typeface="Arial"/>
              <a:ea typeface="Arial"/>
              <a:cs typeface="Arial"/>
              <a:sym typeface="Arial"/>
            </a:endParaRPr>
          </a:p>
        </p:txBody>
      </p:sp>
      <p:sp>
        <p:nvSpPr>
          <p:cNvPr id="646" name="Google Shape;646;p80"/>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47" name="Google Shape;647;p80"/>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arge Number Divider 1">
  <p:cSld name="5_Large Number Divider 1">
    <p:bg>
      <p:bgPr>
        <a:solidFill>
          <a:schemeClr val="dk2"/>
        </a:solidFill>
      </p:bgPr>
    </p:bg>
    <p:spTree>
      <p:nvGrpSpPr>
        <p:cNvPr id="648" name="Shape 648"/>
        <p:cNvGrpSpPr/>
        <p:nvPr/>
      </p:nvGrpSpPr>
      <p:grpSpPr>
        <a:xfrm>
          <a:off x="0" y="0"/>
          <a:ext cx="0" cy="0"/>
          <a:chOff x="0" y="0"/>
          <a:chExt cx="0" cy="0"/>
        </a:xfrm>
      </p:grpSpPr>
      <p:sp>
        <p:nvSpPr>
          <p:cNvPr id="649" name="Google Shape;649;p81"/>
          <p:cNvSpPr txBox="1"/>
          <p:nvPr/>
        </p:nvSpPr>
        <p:spPr>
          <a:xfrm>
            <a:off x="0" y="680485"/>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1</a:t>
            </a:r>
            <a:endParaRPr b="0" i="0" sz="1400" u="none" cap="none" strike="noStrike">
              <a:solidFill>
                <a:srgbClr val="000000"/>
              </a:solidFill>
              <a:latin typeface="Arial"/>
              <a:ea typeface="Arial"/>
              <a:cs typeface="Arial"/>
              <a:sym typeface="Arial"/>
            </a:endParaRPr>
          </a:p>
        </p:txBody>
      </p:sp>
      <p:sp>
        <p:nvSpPr>
          <p:cNvPr id="650" name="Google Shape;650;p81"/>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51" name="Google Shape;651;p81"/>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52" name="Google Shape;652;p81"/>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Large Number Divider 1">
  <p:cSld name="6_Large Number Divider 1">
    <p:bg>
      <p:bgPr>
        <a:solidFill>
          <a:schemeClr val="dk2"/>
        </a:solidFill>
      </p:bgPr>
    </p:bg>
    <p:spTree>
      <p:nvGrpSpPr>
        <p:cNvPr id="653" name="Shape 653"/>
        <p:cNvGrpSpPr/>
        <p:nvPr/>
      </p:nvGrpSpPr>
      <p:grpSpPr>
        <a:xfrm>
          <a:off x="0" y="0"/>
          <a:ext cx="0" cy="0"/>
          <a:chOff x="0" y="0"/>
          <a:chExt cx="0" cy="0"/>
        </a:xfrm>
      </p:grpSpPr>
      <p:sp>
        <p:nvSpPr>
          <p:cNvPr id="654" name="Google Shape;654;p82"/>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55" name="Google Shape;655;p82"/>
          <p:cNvSpPr txBox="1"/>
          <p:nvPr/>
        </p:nvSpPr>
        <p:spPr>
          <a:xfrm>
            <a:off x="0" y="680483"/>
            <a:ext cx="4356100" cy="6177517"/>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2</a:t>
            </a:r>
            <a:endParaRPr b="0" i="0" sz="1400" u="none" cap="none" strike="noStrike">
              <a:solidFill>
                <a:srgbClr val="000000"/>
              </a:solidFill>
              <a:latin typeface="Arial"/>
              <a:ea typeface="Arial"/>
              <a:cs typeface="Arial"/>
              <a:sym typeface="Arial"/>
            </a:endParaRPr>
          </a:p>
        </p:txBody>
      </p:sp>
      <p:sp>
        <p:nvSpPr>
          <p:cNvPr id="656" name="Google Shape;656;p82"/>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57" name="Google Shape;657;p82"/>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Large Number Divider 1">
  <p:cSld name="7_Large Number Divider 1">
    <p:bg>
      <p:bgPr>
        <a:solidFill>
          <a:schemeClr val="dk2"/>
        </a:solidFill>
      </p:bgPr>
    </p:bg>
    <p:spTree>
      <p:nvGrpSpPr>
        <p:cNvPr id="658" name="Shape 658"/>
        <p:cNvGrpSpPr/>
        <p:nvPr/>
      </p:nvGrpSpPr>
      <p:grpSpPr>
        <a:xfrm>
          <a:off x="0" y="0"/>
          <a:ext cx="0" cy="0"/>
          <a:chOff x="0" y="0"/>
          <a:chExt cx="0" cy="0"/>
        </a:xfrm>
      </p:grpSpPr>
      <p:sp>
        <p:nvSpPr>
          <p:cNvPr id="659" name="Google Shape;659;p83"/>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60" name="Google Shape;660;p83"/>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661" name="Google Shape;661;p83"/>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62" name="Google Shape;662;p83"/>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Large Number Divider 1">
  <p:cSld name="8_Large Number Divider 1">
    <p:bg>
      <p:bgPr>
        <a:solidFill>
          <a:schemeClr val="dk2"/>
        </a:solidFill>
      </p:bgPr>
    </p:bg>
    <p:spTree>
      <p:nvGrpSpPr>
        <p:cNvPr id="663" name="Shape 663"/>
        <p:cNvGrpSpPr/>
        <p:nvPr/>
      </p:nvGrpSpPr>
      <p:grpSpPr>
        <a:xfrm>
          <a:off x="0" y="0"/>
          <a:ext cx="0" cy="0"/>
          <a:chOff x="0" y="0"/>
          <a:chExt cx="0" cy="0"/>
        </a:xfrm>
      </p:grpSpPr>
      <p:sp>
        <p:nvSpPr>
          <p:cNvPr id="664" name="Google Shape;664;p84"/>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65" name="Google Shape;665;p84"/>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4</a:t>
            </a:r>
            <a:endParaRPr b="0" i="0" sz="1400" u="none" cap="none" strike="noStrike">
              <a:solidFill>
                <a:srgbClr val="000000"/>
              </a:solidFill>
              <a:latin typeface="Arial"/>
              <a:ea typeface="Arial"/>
              <a:cs typeface="Arial"/>
              <a:sym typeface="Arial"/>
            </a:endParaRPr>
          </a:p>
        </p:txBody>
      </p:sp>
      <p:sp>
        <p:nvSpPr>
          <p:cNvPr id="666" name="Google Shape;666;p84"/>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67" name="Google Shape;667;p84"/>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Large Number Divider 1">
  <p:cSld name="9_Large Number Divider 1">
    <p:bg>
      <p:bgPr>
        <a:solidFill>
          <a:schemeClr val="dk2"/>
        </a:solidFill>
      </p:bgPr>
    </p:bg>
    <p:spTree>
      <p:nvGrpSpPr>
        <p:cNvPr id="668" name="Shape 668"/>
        <p:cNvGrpSpPr/>
        <p:nvPr/>
      </p:nvGrpSpPr>
      <p:grpSpPr>
        <a:xfrm>
          <a:off x="0" y="0"/>
          <a:ext cx="0" cy="0"/>
          <a:chOff x="0" y="0"/>
          <a:chExt cx="0" cy="0"/>
        </a:xfrm>
      </p:grpSpPr>
      <p:sp>
        <p:nvSpPr>
          <p:cNvPr id="669" name="Google Shape;669;p85"/>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70" name="Google Shape;670;p85"/>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GB" sz="50000" u="none" cap="none" strike="noStrike">
                <a:solidFill>
                  <a:schemeClr val="accent1"/>
                </a:solidFill>
                <a:latin typeface="Quattrocento Sans"/>
                <a:ea typeface="Quattrocento Sans"/>
                <a:cs typeface="Quattrocento Sans"/>
                <a:sym typeface="Quattrocento Sans"/>
              </a:rPr>
              <a:t>5</a:t>
            </a:r>
            <a:endParaRPr b="0" i="0" sz="1400" u="none" cap="none" strike="noStrike">
              <a:solidFill>
                <a:srgbClr val="000000"/>
              </a:solidFill>
              <a:latin typeface="Arial"/>
              <a:ea typeface="Arial"/>
              <a:cs typeface="Arial"/>
              <a:sym typeface="Arial"/>
            </a:endParaRPr>
          </a:p>
        </p:txBody>
      </p:sp>
      <p:sp>
        <p:nvSpPr>
          <p:cNvPr id="671" name="Google Shape;671;p85"/>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72" name="Google Shape;672;p85"/>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full page">
  <p:cSld name="Developer Code Layout full page">
    <p:bg>
      <p:bgPr>
        <a:solidFill>
          <a:schemeClr val="lt2"/>
        </a:solidFill>
      </p:bgPr>
    </p:bg>
    <p:spTree>
      <p:nvGrpSpPr>
        <p:cNvPr id="673" name="Shape 673"/>
        <p:cNvGrpSpPr/>
        <p:nvPr/>
      </p:nvGrpSpPr>
      <p:grpSpPr>
        <a:xfrm>
          <a:off x="0" y="0"/>
          <a:ext cx="0" cy="0"/>
          <a:chOff x="0" y="0"/>
          <a:chExt cx="0" cy="0"/>
        </a:xfrm>
      </p:grpSpPr>
      <p:sp>
        <p:nvSpPr>
          <p:cNvPr id="674" name="Google Shape;674;p86"/>
          <p:cNvSpPr/>
          <p:nvPr/>
        </p:nvSpPr>
        <p:spPr>
          <a:xfrm>
            <a:off x="0" y="0"/>
            <a:ext cx="12192000"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675" name="Google Shape;675;p86"/>
          <p:cNvSpPr txBox="1"/>
          <p:nvPr>
            <p:ph idx="1" type="body"/>
          </p:nvPr>
        </p:nvSpPr>
        <p:spPr>
          <a:xfrm>
            <a:off x="0" y="0"/>
            <a:ext cx="3788358" cy="493776"/>
          </a:xfrm>
          <a:prstGeom prst="rect">
            <a:avLst/>
          </a:prstGeom>
          <a:gradFill>
            <a:gsLst>
              <a:gs pos="0">
                <a:srgbClr val="000000"/>
              </a:gs>
              <a:gs pos="99000">
                <a:srgbClr val="000000"/>
              </a:gs>
              <a:gs pos="100000">
                <a:schemeClr val="accent1"/>
              </a:gs>
            </a:gsLst>
            <a:lin ang="10800000"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676" name="Google Shape;676;p86"/>
          <p:cNvSpPr txBox="1"/>
          <p:nvPr>
            <p:ph idx="2" type="body"/>
          </p:nvPr>
        </p:nvSpPr>
        <p:spPr>
          <a:xfrm>
            <a:off x="591438" y="710247"/>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3pPr>
            <a:lvl4pPr indent="-228600" lvl="3" marL="18288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4pPr>
            <a:lvl5pPr indent="-228600" lvl="4" marL="22860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438">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p:cSld name="Title square photo">
    <p:bg>
      <p:bgPr>
        <a:solidFill>
          <a:schemeClr val="dk2"/>
        </a:solidFill>
      </p:bgPr>
    </p:bg>
    <p:spTree>
      <p:nvGrpSpPr>
        <p:cNvPr id="48" name="Shape 48"/>
        <p:cNvGrpSpPr/>
        <p:nvPr/>
      </p:nvGrpSpPr>
      <p:grpSpPr>
        <a:xfrm>
          <a:off x="0" y="0"/>
          <a:ext cx="0" cy="0"/>
          <a:chOff x="0" y="0"/>
          <a:chExt cx="0" cy="0"/>
        </a:xfrm>
      </p:grpSpPr>
      <p:sp>
        <p:nvSpPr>
          <p:cNvPr id="49" name="Google Shape;49;p15"/>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51" name="Google Shape;51;p15"/>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52" name="Google Shape;52;p15"/>
          <p:cNvSpPr/>
          <p:nvPr>
            <p:ph idx="2" type="pic"/>
          </p:nvPr>
        </p:nvSpPr>
        <p:spPr>
          <a:xfrm>
            <a:off x="5326063" y="0"/>
            <a:ext cx="6865937" cy="68580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55">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bg>
      <p:bgPr>
        <a:solidFill>
          <a:schemeClr val="lt2"/>
        </a:solidFill>
      </p:bgPr>
    </p:bg>
    <p:spTree>
      <p:nvGrpSpPr>
        <p:cNvPr id="677" name="Shape 677"/>
        <p:cNvGrpSpPr/>
        <p:nvPr/>
      </p:nvGrpSpPr>
      <p:grpSpPr>
        <a:xfrm>
          <a:off x="0" y="0"/>
          <a:ext cx="0" cy="0"/>
          <a:chOff x="0" y="0"/>
          <a:chExt cx="0" cy="0"/>
        </a:xfrm>
      </p:grpSpPr>
      <p:sp>
        <p:nvSpPr>
          <p:cNvPr id="678" name="Google Shape;678;p87"/>
          <p:cNvSpPr txBox="1"/>
          <p:nvPr>
            <p:ph type="title"/>
          </p:nvPr>
        </p:nvSpPr>
        <p:spPr>
          <a:xfrm>
            <a:off x="588263" y="457200"/>
            <a:ext cx="11018520" cy="553998"/>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9" name="Google Shape;679;p87"/>
          <p:cNvSpPr/>
          <p:nvPr/>
        </p:nvSpPr>
        <p:spPr>
          <a:xfrm>
            <a:off x="0" y="1436688"/>
            <a:ext cx="12192000" cy="5421312"/>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680" name="Google Shape;680;p87"/>
          <p:cNvSpPr txBox="1"/>
          <p:nvPr>
            <p:ph idx="1" type="body"/>
          </p:nvPr>
        </p:nvSpPr>
        <p:spPr>
          <a:xfrm>
            <a:off x="0" y="1436688"/>
            <a:ext cx="3788358" cy="446148"/>
          </a:xfrm>
          <a:prstGeom prst="rect">
            <a:avLst/>
          </a:prstGeom>
          <a:gradFill>
            <a:gsLst>
              <a:gs pos="0">
                <a:srgbClr val="000000"/>
              </a:gs>
              <a:gs pos="92000">
                <a:srgbClr val="000000"/>
              </a:gs>
              <a:gs pos="100000">
                <a:schemeClr val="accent1"/>
              </a:gs>
            </a:gsLst>
            <a:lin ang="16200000"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681" name="Google Shape;681;p87"/>
          <p:cNvSpPr txBox="1"/>
          <p:nvPr>
            <p:ph idx="2" type="body"/>
          </p:nvPr>
        </p:nvSpPr>
        <p:spPr>
          <a:xfrm>
            <a:off x="588263" y="2099310"/>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3pPr>
            <a:lvl4pPr indent="-228600" lvl="3" marL="18288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4pPr>
            <a:lvl5pPr indent="-228600" lvl="4" marL="22860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Bottom">
  <p:cSld name="Code Bottom">
    <p:bg>
      <p:bgPr>
        <a:solidFill>
          <a:schemeClr val="lt2"/>
        </a:solidFill>
      </p:bgPr>
    </p:bg>
    <p:spTree>
      <p:nvGrpSpPr>
        <p:cNvPr id="682" name="Shape 682"/>
        <p:cNvGrpSpPr/>
        <p:nvPr/>
      </p:nvGrpSpPr>
      <p:grpSpPr>
        <a:xfrm>
          <a:off x="0" y="0"/>
          <a:ext cx="0" cy="0"/>
          <a:chOff x="0" y="0"/>
          <a:chExt cx="0" cy="0"/>
        </a:xfrm>
      </p:grpSpPr>
      <p:sp>
        <p:nvSpPr>
          <p:cNvPr id="683" name="Google Shape;683;p8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4" name="Google Shape;684;p88"/>
          <p:cNvSpPr txBox="1"/>
          <p:nvPr>
            <p:ph idx="1" type="body"/>
          </p:nvPr>
        </p:nvSpPr>
        <p:spPr>
          <a:xfrm>
            <a:off x="586390" y="1230681"/>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480"/>
              </a:spcBef>
              <a:spcAft>
                <a:spcPts val="0"/>
              </a:spcAft>
              <a:buClr>
                <a:srgbClr val="2F2F2F"/>
              </a:buClr>
              <a:buSzPts val="2160"/>
              <a:buNone/>
              <a:defRPr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85" name="Google Shape;685;p88"/>
          <p:cNvSpPr/>
          <p:nvPr/>
        </p:nvSpPr>
        <p:spPr>
          <a:xfrm>
            <a:off x="0" y="2827138"/>
            <a:ext cx="12192000" cy="4030862"/>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686" name="Google Shape;686;p88"/>
          <p:cNvSpPr txBox="1"/>
          <p:nvPr>
            <p:ph idx="2" type="body"/>
          </p:nvPr>
        </p:nvSpPr>
        <p:spPr>
          <a:xfrm>
            <a:off x="0" y="2827138"/>
            <a:ext cx="3788358" cy="446148"/>
          </a:xfrm>
          <a:prstGeom prst="rect">
            <a:avLst/>
          </a:prstGeom>
          <a:gradFill>
            <a:gsLst>
              <a:gs pos="0">
                <a:srgbClr val="000000"/>
              </a:gs>
              <a:gs pos="92000">
                <a:srgbClr val="000000"/>
              </a:gs>
              <a:gs pos="100000">
                <a:schemeClr val="accent1"/>
              </a:gs>
            </a:gsLst>
            <a:lin ang="16200000"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687" name="Google Shape;687;p88"/>
          <p:cNvSpPr txBox="1"/>
          <p:nvPr>
            <p:ph idx="3" type="body"/>
          </p:nvPr>
        </p:nvSpPr>
        <p:spPr>
          <a:xfrm>
            <a:off x="586389" y="3491219"/>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776">
          <p15:clr>
            <a:srgbClr val="5ACBF0"/>
          </p15:clr>
        </p15:guide>
        <p15:guide id="3" orient="horz" pos="2197">
          <p15:clr>
            <a:srgbClr val="5ACBF0"/>
          </p15:clr>
        </p15:guide>
        <p15:guide id="4" orient="horz" pos="77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Top">
  <p:cSld name="Code Top">
    <p:bg>
      <p:bgPr>
        <a:solidFill>
          <a:schemeClr val="lt2"/>
        </a:solidFill>
      </p:bgPr>
    </p:bg>
    <p:spTree>
      <p:nvGrpSpPr>
        <p:cNvPr id="688" name="Shape 688"/>
        <p:cNvGrpSpPr/>
        <p:nvPr/>
      </p:nvGrpSpPr>
      <p:grpSpPr>
        <a:xfrm>
          <a:off x="0" y="0"/>
          <a:ext cx="0" cy="0"/>
          <a:chOff x="0" y="0"/>
          <a:chExt cx="0" cy="0"/>
        </a:xfrm>
      </p:grpSpPr>
      <p:sp>
        <p:nvSpPr>
          <p:cNvPr id="689" name="Google Shape;689;p89"/>
          <p:cNvSpPr/>
          <p:nvPr/>
        </p:nvSpPr>
        <p:spPr>
          <a:xfrm>
            <a:off x="0" y="0"/>
            <a:ext cx="12192000" cy="4030862"/>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690" name="Google Shape;690;p89"/>
          <p:cNvSpPr txBox="1"/>
          <p:nvPr>
            <p:ph type="title"/>
          </p:nvPr>
        </p:nvSpPr>
        <p:spPr>
          <a:xfrm>
            <a:off x="588263" y="4224580"/>
            <a:ext cx="11018520"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1" name="Google Shape;691;p89"/>
          <p:cNvSpPr txBox="1"/>
          <p:nvPr>
            <p:ph idx="1" type="body"/>
          </p:nvPr>
        </p:nvSpPr>
        <p:spPr>
          <a:xfrm>
            <a:off x="0" y="0"/>
            <a:ext cx="3788358" cy="446148"/>
          </a:xfrm>
          <a:prstGeom prst="rect">
            <a:avLst/>
          </a:prstGeom>
          <a:gradFill>
            <a:gsLst>
              <a:gs pos="0">
                <a:srgbClr val="000000"/>
              </a:gs>
              <a:gs pos="92000">
                <a:srgbClr val="000000"/>
              </a:gs>
              <a:gs pos="100000">
                <a:schemeClr val="accent1"/>
              </a:gs>
            </a:gsLst>
            <a:lin ang="16200000"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692" name="Google Shape;692;p89"/>
          <p:cNvSpPr txBox="1"/>
          <p:nvPr>
            <p:ph idx="2" type="body"/>
          </p:nvPr>
        </p:nvSpPr>
        <p:spPr>
          <a:xfrm>
            <a:off x="586389" y="660508"/>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3" name="Google Shape;693;p89"/>
          <p:cNvSpPr txBox="1"/>
          <p:nvPr>
            <p:ph idx="3" type="body"/>
          </p:nvPr>
        </p:nvSpPr>
        <p:spPr>
          <a:xfrm>
            <a:off x="591152" y="4996505"/>
            <a:ext cx="1101852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480"/>
              </a:spcBef>
              <a:spcAft>
                <a:spcPts val="0"/>
              </a:spcAft>
              <a:buClr>
                <a:srgbClr val="2F2F2F"/>
              </a:buClr>
              <a:buSzPts val="2160"/>
              <a:buNone/>
              <a:defRPr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2661">
          <p15:clr>
            <a:srgbClr val="5ACBF0"/>
          </p15:clr>
        </p15:guide>
        <p15:guide id="3" orient="horz" pos="3147">
          <p15:clr>
            <a:srgbClr val="5ACBF0"/>
          </p15:clr>
        </p15:guide>
        <p15:guide id="4" orient="horz" pos="419">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Right side">
  <p:cSld name="Code Right side">
    <p:bg>
      <p:bgPr>
        <a:solidFill>
          <a:schemeClr val="lt2"/>
        </a:solidFill>
      </p:bgPr>
    </p:bg>
    <p:spTree>
      <p:nvGrpSpPr>
        <p:cNvPr id="694" name="Shape 694"/>
        <p:cNvGrpSpPr/>
        <p:nvPr/>
      </p:nvGrpSpPr>
      <p:grpSpPr>
        <a:xfrm>
          <a:off x="0" y="0"/>
          <a:ext cx="0" cy="0"/>
          <a:chOff x="0" y="0"/>
          <a:chExt cx="0" cy="0"/>
        </a:xfrm>
      </p:grpSpPr>
      <p:sp>
        <p:nvSpPr>
          <p:cNvPr id="695" name="Google Shape;695;p90"/>
          <p:cNvSpPr txBox="1"/>
          <p:nvPr>
            <p:ph type="title"/>
          </p:nvPr>
        </p:nvSpPr>
        <p:spPr>
          <a:xfrm>
            <a:off x="588263" y="457200"/>
            <a:ext cx="4040887"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6" name="Google Shape;696;p90"/>
          <p:cNvSpPr txBox="1"/>
          <p:nvPr>
            <p:ph idx="1" type="body"/>
          </p:nvPr>
        </p:nvSpPr>
        <p:spPr>
          <a:xfrm>
            <a:off x="588965" y="1338139"/>
            <a:ext cx="4040185"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i="0"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60"/>
              </a:spcBef>
              <a:spcAft>
                <a:spcPts val="0"/>
              </a:spcAft>
              <a:buClr>
                <a:srgbClr val="2F2F2F"/>
              </a:buClr>
              <a:buSzPts val="2160"/>
              <a:buNone/>
              <a:defRPr b="0" i="0"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7" name="Google Shape;697;p90"/>
          <p:cNvSpPr/>
          <p:nvPr/>
        </p:nvSpPr>
        <p:spPr>
          <a:xfrm>
            <a:off x="5205984" y="0"/>
            <a:ext cx="6986016"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698" name="Google Shape;698;p90"/>
          <p:cNvSpPr txBox="1"/>
          <p:nvPr>
            <p:ph idx="2" type="body"/>
          </p:nvPr>
        </p:nvSpPr>
        <p:spPr>
          <a:xfrm>
            <a:off x="5211763" y="0"/>
            <a:ext cx="3788358" cy="492314"/>
          </a:xfrm>
          <a:prstGeom prst="rect">
            <a:avLst/>
          </a:prstGeom>
          <a:gradFill>
            <a:gsLst>
              <a:gs pos="0">
                <a:srgbClr val="000000"/>
              </a:gs>
              <a:gs pos="99000">
                <a:srgbClr val="000000"/>
              </a:gs>
              <a:gs pos="100000">
                <a:schemeClr val="accent1"/>
              </a:gs>
            </a:gsLst>
            <a:lin ang="10800000"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699" name="Google Shape;699;p90"/>
          <p:cNvSpPr txBox="1"/>
          <p:nvPr>
            <p:ph idx="3" type="body"/>
          </p:nvPr>
        </p:nvSpPr>
        <p:spPr>
          <a:xfrm>
            <a:off x="5800725" y="709187"/>
            <a:ext cx="5801961"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2F2F2F"/>
              </a:buClr>
              <a:buSzPts val="2160"/>
              <a:buNone/>
              <a:defRPr sz="2400">
                <a:solidFill>
                  <a:srgbClr val="2F2F2F"/>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445">
          <p15:clr>
            <a:srgbClr val="5ACBF0"/>
          </p15:clr>
        </p15:guide>
        <p15:guide id="3" orient="horz" pos="843">
          <p15:clr>
            <a:srgbClr val="5ACBF0"/>
          </p15:clr>
        </p15:guide>
        <p15:guide id="4" pos="3283">
          <p15:clr>
            <a:srgbClr val="5ACBF0"/>
          </p15:clr>
        </p15:guide>
        <p15:guide id="5" pos="3654">
          <p15:clr>
            <a:srgbClr val="5ACBF0"/>
          </p15:clr>
        </p15:guide>
        <p15:guide id="6" pos="2916">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sde">
  <p:cSld name="Code Left sde">
    <p:bg>
      <p:bgPr>
        <a:solidFill>
          <a:schemeClr val="lt2"/>
        </a:solidFill>
      </p:bgPr>
    </p:bg>
    <p:spTree>
      <p:nvGrpSpPr>
        <p:cNvPr id="700" name="Shape 700"/>
        <p:cNvGrpSpPr/>
        <p:nvPr/>
      </p:nvGrpSpPr>
      <p:grpSpPr>
        <a:xfrm>
          <a:off x="0" y="0"/>
          <a:ext cx="0" cy="0"/>
          <a:chOff x="0" y="0"/>
          <a:chExt cx="0" cy="0"/>
        </a:xfrm>
      </p:grpSpPr>
      <p:sp>
        <p:nvSpPr>
          <p:cNvPr id="701" name="Google Shape;701;p91"/>
          <p:cNvSpPr/>
          <p:nvPr/>
        </p:nvSpPr>
        <p:spPr>
          <a:xfrm>
            <a:off x="-2" y="0"/>
            <a:ext cx="6986016"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702" name="Google Shape;702;p91"/>
          <p:cNvSpPr txBox="1"/>
          <p:nvPr>
            <p:ph type="title"/>
          </p:nvPr>
        </p:nvSpPr>
        <p:spPr>
          <a:xfrm>
            <a:off x="7575549" y="457200"/>
            <a:ext cx="4031233" cy="492443"/>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3" name="Google Shape;703;p91"/>
          <p:cNvSpPr txBox="1"/>
          <p:nvPr>
            <p:ph idx="1" type="body"/>
          </p:nvPr>
        </p:nvSpPr>
        <p:spPr>
          <a:xfrm>
            <a:off x="-1" y="0"/>
            <a:ext cx="3788358" cy="492314"/>
          </a:xfrm>
          <a:prstGeom prst="rect">
            <a:avLst/>
          </a:prstGeom>
          <a:gradFill>
            <a:gsLst>
              <a:gs pos="0">
                <a:srgbClr val="000000"/>
              </a:gs>
              <a:gs pos="99000">
                <a:srgbClr val="000000"/>
              </a:gs>
              <a:gs pos="100000">
                <a:schemeClr val="accent1"/>
              </a:gs>
            </a:gsLst>
            <a:lin ang="10800000"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704" name="Google Shape;704;p91"/>
          <p:cNvSpPr txBox="1"/>
          <p:nvPr>
            <p:ph idx="2" type="body"/>
          </p:nvPr>
        </p:nvSpPr>
        <p:spPr>
          <a:xfrm>
            <a:off x="584199" y="706011"/>
            <a:ext cx="5819775"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2F2F2F"/>
              </a:buClr>
              <a:buSzPts val="2160"/>
              <a:buNone/>
              <a:defRPr sz="2400">
                <a:solidFill>
                  <a:srgbClr val="2F2F2F"/>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05" name="Google Shape;705;p91"/>
          <p:cNvSpPr txBox="1"/>
          <p:nvPr>
            <p:ph idx="3" type="body"/>
          </p:nvPr>
        </p:nvSpPr>
        <p:spPr>
          <a:xfrm>
            <a:off x="7575550" y="1336675"/>
            <a:ext cx="4033838"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i="0"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60"/>
              </a:spcBef>
              <a:spcAft>
                <a:spcPts val="0"/>
              </a:spcAft>
              <a:buClr>
                <a:srgbClr val="2F2F2F"/>
              </a:buClr>
              <a:buSzPts val="2160"/>
              <a:buNone/>
              <a:defRPr b="0" i="0"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436">
          <p15:clr>
            <a:srgbClr val="5ACBF0"/>
          </p15:clr>
        </p15:guide>
        <p15:guide id="3" orient="horz" pos="839">
          <p15:clr>
            <a:srgbClr val="5ACBF0"/>
          </p15:clr>
        </p15:guide>
        <p15:guide id="4" pos="4402">
          <p15:clr>
            <a:srgbClr val="5ACBF0"/>
          </p15:clr>
        </p15:guide>
        <p15:guide id="5" pos="4034">
          <p15:clr>
            <a:srgbClr val="5ACBF0"/>
          </p15:clr>
        </p15:guide>
        <p15:guide id="6" pos="4772">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706" name="Shape 706"/>
        <p:cNvGrpSpPr/>
        <p:nvPr/>
      </p:nvGrpSpPr>
      <p:grpSpPr>
        <a:xfrm>
          <a:off x="0" y="0"/>
          <a:ext cx="0" cy="0"/>
          <a:chOff x="0" y="0"/>
          <a:chExt cx="0" cy="0"/>
        </a:xfrm>
      </p:grpSpPr>
      <p:sp>
        <p:nvSpPr>
          <p:cNvPr id="707" name="Google Shape;707;p92"/>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0E6FF"/>
              </a:buClr>
              <a:buSzPts val="3600"/>
              <a:buFont typeface="Quattrocento Sans"/>
              <a:buNone/>
              <a:defRPr b="0" sz="3600" cap="none">
                <a:solidFill>
                  <a:srgbClr val="50E6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8" name="Google Shape;708;p92"/>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2">
  <p:cSld name="Demo slide 2">
    <p:bg>
      <p:bgPr>
        <a:solidFill>
          <a:schemeClr val="lt1"/>
        </a:solidFill>
      </p:bgPr>
    </p:bg>
    <p:spTree>
      <p:nvGrpSpPr>
        <p:cNvPr id="709" name="Shape 709"/>
        <p:cNvGrpSpPr/>
        <p:nvPr/>
      </p:nvGrpSpPr>
      <p:grpSpPr>
        <a:xfrm>
          <a:off x="0" y="0"/>
          <a:ext cx="0" cy="0"/>
          <a:chOff x="0" y="0"/>
          <a:chExt cx="0" cy="0"/>
        </a:xfrm>
      </p:grpSpPr>
      <p:sp>
        <p:nvSpPr>
          <p:cNvPr id="710" name="Google Shape;710;p93"/>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1" name="Google Shape;711;p93"/>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bg>
      <p:bgPr>
        <a:solidFill>
          <a:schemeClr val="dk2"/>
        </a:solidFill>
      </p:bgPr>
    </p:bg>
    <p:spTree>
      <p:nvGrpSpPr>
        <p:cNvPr id="712" name="Shape 712"/>
        <p:cNvGrpSpPr/>
        <p:nvPr/>
      </p:nvGrpSpPr>
      <p:grpSpPr>
        <a:xfrm>
          <a:off x="0" y="0"/>
          <a:ext cx="0" cy="0"/>
          <a:chOff x="0" y="0"/>
          <a:chExt cx="0" cy="0"/>
        </a:xfrm>
      </p:grpSpPr>
      <p:sp>
        <p:nvSpPr>
          <p:cNvPr id="713" name="Google Shape;713;p94"/>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3"/>
              </a:buClr>
              <a:buSzPts val="3600"/>
              <a:buFont typeface="Quattrocento Sans"/>
              <a:buNone/>
              <a:defRPr b="0" sz="3600" cap="none">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4" name="Google Shape;714;p94"/>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Section Divider 2">
    <p:bg>
      <p:bgPr>
        <a:solidFill>
          <a:schemeClr val="lt1"/>
        </a:solidFill>
      </p:bgPr>
    </p:bg>
    <p:spTree>
      <p:nvGrpSpPr>
        <p:cNvPr id="715" name="Shape 715"/>
        <p:cNvGrpSpPr/>
        <p:nvPr/>
      </p:nvGrpSpPr>
      <p:grpSpPr>
        <a:xfrm>
          <a:off x="0" y="0"/>
          <a:ext cx="0" cy="0"/>
          <a:chOff x="0" y="0"/>
          <a:chExt cx="0" cy="0"/>
        </a:xfrm>
      </p:grpSpPr>
      <p:sp>
        <p:nvSpPr>
          <p:cNvPr id="716" name="Google Shape;716;p95"/>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7" name="Google Shape;717;p95"/>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bg>
      <p:bgPr>
        <a:solidFill>
          <a:schemeClr val="lt2"/>
        </a:solidFill>
      </p:bgPr>
    </p:bg>
    <p:spTree>
      <p:nvGrpSpPr>
        <p:cNvPr id="718" name="Shape 718"/>
        <p:cNvGrpSpPr/>
        <p:nvPr/>
      </p:nvGrpSpPr>
      <p:grpSpPr>
        <a:xfrm>
          <a:off x="0" y="0"/>
          <a:ext cx="0" cy="0"/>
          <a:chOff x="0" y="0"/>
          <a:chExt cx="0" cy="0"/>
        </a:xfrm>
      </p:grpSpPr>
      <p:sp>
        <p:nvSpPr>
          <p:cNvPr id="719" name="Google Shape;719;p96"/>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0" name="Google Shape;720;p96"/>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p:cSld name="Title square photo 2">
    <p:bg>
      <p:bgPr>
        <a:solidFill>
          <a:schemeClr val="lt1"/>
        </a:solidFill>
      </p:bgPr>
    </p:bg>
    <p:spTree>
      <p:nvGrpSpPr>
        <p:cNvPr id="53" name="Shape 53"/>
        <p:cNvGrpSpPr/>
        <p:nvPr/>
      </p:nvGrpSpPr>
      <p:grpSpPr>
        <a:xfrm>
          <a:off x="0" y="0"/>
          <a:ext cx="0" cy="0"/>
          <a:chOff x="0" y="0"/>
          <a:chExt cx="0" cy="0"/>
        </a:xfrm>
      </p:grpSpPr>
      <p:sp>
        <p:nvSpPr>
          <p:cNvPr id="54" name="Google Shape;54;p16"/>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6"/>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56" name="Google Shape;56;p16"/>
          <p:cNvPicPr preferRelativeResize="0"/>
          <p:nvPr/>
        </p:nvPicPr>
        <p:blipFill rotWithShape="1">
          <a:blip r:embed="rId2">
            <a:alphaModFix/>
          </a:blip>
          <a:srcRect b="0" l="0" r="0" t="0"/>
          <a:stretch/>
        </p:blipFill>
        <p:spPr>
          <a:xfrm>
            <a:off x="584200" y="585788"/>
            <a:ext cx="1366440" cy="292608"/>
          </a:xfrm>
          <a:prstGeom prst="rect">
            <a:avLst/>
          </a:prstGeom>
          <a:noFill/>
          <a:ln>
            <a:noFill/>
          </a:ln>
        </p:spPr>
      </p:pic>
      <p:sp>
        <p:nvSpPr>
          <p:cNvPr id="57" name="Google Shape;57;p16"/>
          <p:cNvSpPr/>
          <p:nvPr>
            <p:ph idx="2" type="pic"/>
          </p:nvPr>
        </p:nvSpPr>
        <p:spPr>
          <a:xfrm>
            <a:off x="5334000" y="0"/>
            <a:ext cx="6858000" cy="68580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bg>
      <p:bgPr>
        <a:solidFill>
          <a:schemeClr val="dk2"/>
        </a:solidFill>
      </p:bgPr>
    </p:bg>
    <p:spTree>
      <p:nvGrpSpPr>
        <p:cNvPr id="721" name="Shape 721"/>
        <p:cNvGrpSpPr/>
        <p:nvPr/>
      </p:nvGrpSpPr>
      <p:grpSpPr>
        <a:xfrm>
          <a:off x="0" y="0"/>
          <a:ext cx="0" cy="0"/>
          <a:chOff x="0" y="0"/>
          <a:chExt cx="0" cy="0"/>
        </a:xfrm>
      </p:grpSpPr>
      <p:sp>
        <p:nvSpPr>
          <p:cNvPr id="722" name="Google Shape;722;p97"/>
          <p:cNvSpPr txBox="1"/>
          <p:nvPr>
            <p:ph type="title"/>
          </p:nvPr>
        </p:nvSpPr>
        <p:spPr>
          <a:xfrm>
            <a:off x="585216" y="93204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3" name="Google Shape;723;p97"/>
          <p:cNvSpPr txBox="1"/>
          <p:nvPr>
            <p:ph idx="1" type="body"/>
          </p:nvPr>
        </p:nvSpPr>
        <p:spPr>
          <a:xfrm>
            <a:off x="585216" y="585788"/>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3"/>
              </a:buClr>
              <a:buSzPts val="1980"/>
              <a:buFont typeface="Arial"/>
              <a:buNone/>
              <a:defRPr sz="22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2"/>
        </a:solidFill>
      </p:bgPr>
    </p:bg>
    <p:spTree>
      <p:nvGrpSpPr>
        <p:cNvPr id="724" name="Shape 724"/>
        <p:cNvGrpSpPr/>
        <p:nvPr/>
      </p:nvGrpSpPr>
      <p:grpSpPr>
        <a:xfrm>
          <a:off x="0" y="0"/>
          <a:ext cx="0" cy="0"/>
          <a:chOff x="0" y="0"/>
          <a:chExt cx="0" cy="0"/>
        </a:xfrm>
      </p:grpSpPr>
      <p:sp>
        <p:nvSpPr>
          <p:cNvPr id="725" name="Google Shape;725;p98"/>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3"/>
              </a:buClr>
              <a:buSzPts val="3600"/>
              <a:buFont typeface="Quattrocento Sans"/>
              <a:buNone/>
              <a:defRPr b="0" sz="3600" cap="none">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chemeClr val="lt1"/>
        </a:solidFill>
      </p:bgPr>
    </p:bg>
    <p:spTree>
      <p:nvGrpSpPr>
        <p:cNvPr id="726" name="Shape 726"/>
        <p:cNvGrpSpPr/>
        <p:nvPr/>
      </p:nvGrpSpPr>
      <p:grpSpPr>
        <a:xfrm>
          <a:off x="0" y="0"/>
          <a:ext cx="0" cy="0"/>
          <a:chOff x="0" y="0"/>
          <a:chExt cx="0" cy="0"/>
        </a:xfrm>
      </p:grpSpPr>
      <p:sp>
        <p:nvSpPr>
          <p:cNvPr id="727" name="Google Shape;727;p99"/>
          <p:cNvSpPr txBox="1"/>
          <p:nvPr>
            <p:ph type="title"/>
          </p:nvPr>
        </p:nvSpPr>
        <p:spPr>
          <a:xfrm>
            <a:off x="585216" y="303580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2 Column">
  <p:cSld name="Blank 12 Column">
    <p:spTree>
      <p:nvGrpSpPr>
        <p:cNvPr id="728" name="Shape 728"/>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2 Column Dark Bkg">
  <p:cSld name="Blank 12 Column Dark Bkg">
    <p:bg>
      <p:bgPr>
        <a:solidFill>
          <a:schemeClr val="dk2"/>
        </a:solidFill>
      </p:bgPr>
    </p:bg>
    <p:spTree>
      <p:nvGrpSpPr>
        <p:cNvPr id="729" name="Shape 729"/>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ndix Blue Bkg">
  <p:cSld name="Apendix Blue Bkg">
    <p:bg>
      <p:bgPr>
        <a:solidFill>
          <a:schemeClr val="dk2"/>
        </a:solidFill>
      </p:bgPr>
    </p:bg>
    <p:spTree>
      <p:nvGrpSpPr>
        <p:cNvPr id="730" name="Shape 730"/>
        <p:cNvGrpSpPr/>
        <p:nvPr/>
      </p:nvGrpSpPr>
      <p:grpSpPr>
        <a:xfrm>
          <a:off x="0" y="0"/>
          <a:ext cx="0" cy="0"/>
          <a:chOff x="0" y="0"/>
          <a:chExt cx="0" cy="0"/>
        </a:xfrm>
      </p:grpSpPr>
      <p:sp>
        <p:nvSpPr>
          <p:cNvPr id="731" name="Google Shape;731;p102"/>
          <p:cNvSpPr txBox="1"/>
          <p:nvPr>
            <p:ph idx="1" type="body"/>
          </p:nvPr>
        </p:nvSpPr>
        <p:spPr>
          <a:xfrm>
            <a:off x="584200" y="5715040"/>
            <a:ext cx="5367338" cy="553998"/>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720"/>
              </a:spcBef>
              <a:spcAft>
                <a:spcPts val="0"/>
              </a:spcAft>
              <a:buClr>
                <a:schemeClr val="lt1"/>
              </a:buClr>
              <a:buSzPts val="3240"/>
              <a:buNone/>
              <a:defRPr sz="36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749">
          <p15:clr>
            <a:srgbClr val="A4A3A4"/>
          </p15:clr>
        </p15:guide>
        <p15:guide id="2" pos="3932">
          <p15:clr>
            <a:srgbClr val="A4A3A4"/>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2"/>
        </a:solidFill>
      </p:bgPr>
    </p:bg>
    <p:spTree>
      <p:nvGrpSpPr>
        <p:cNvPr id="732" name="Shape 732"/>
        <p:cNvGrpSpPr/>
        <p:nvPr/>
      </p:nvGrpSpPr>
      <p:grpSpPr>
        <a:xfrm>
          <a:off x="0" y="0"/>
          <a:ext cx="0" cy="0"/>
          <a:chOff x="0" y="0"/>
          <a:chExt cx="0" cy="0"/>
        </a:xfrm>
      </p:grpSpPr>
      <p:sp>
        <p:nvSpPr>
          <p:cNvPr descr="This is a copyright notice that should be included on the final slide." id="733" name="Google Shape;733;p103"/>
          <p:cNvSpPr txBox="1"/>
          <p:nvPr/>
        </p:nvSpPr>
        <p:spPr>
          <a:xfrm>
            <a:off x="584200" y="6161316"/>
            <a:ext cx="4482124"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GB" sz="700" u="none" cap="none" strike="noStrike">
                <a:solidFill>
                  <a:schemeClr val="lt1"/>
                </a:solidFill>
                <a:latin typeface="Quattrocento Sans"/>
                <a:ea typeface="Quattrocento Sans"/>
                <a:cs typeface="Quattrocento Sans"/>
                <a:sym typeface="Quattrocento Sans"/>
              </a:rPr>
              <a:t>© Copyright Microsoft Corporation. All rights reserved. </a:t>
            </a:r>
            <a:endParaRPr b="0" i="0" sz="1400" u="none" cap="none" strike="noStrike">
              <a:solidFill>
                <a:srgbClr val="000000"/>
              </a:solidFill>
              <a:latin typeface="Arial"/>
              <a:ea typeface="Arial"/>
              <a:cs typeface="Arial"/>
              <a:sym typeface="Arial"/>
            </a:endParaRPr>
          </a:p>
        </p:txBody>
      </p:sp>
      <p:pic>
        <p:nvPicPr>
          <p:cNvPr descr="Microsoft logo white text version" id="734" name="Google Shape;734;p103"/>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chemeClr val="dk1"/>
        </a:solidFill>
      </p:bgPr>
    </p:bg>
    <p:spTree>
      <p:nvGrpSpPr>
        <p:cNvPr id="735" name="Shape 735"/>
        <p:cNvGrpSpPr/>
        <p:nvPr/>
      </p:nvGrpSpPr>
      <p:grpSpPr>
        <a:xfrm>
          <a:off x="0" y="0"/>
          <a:ext cx="0" cy="0"/>
          <a:chOff x="0" y="0"/>
          <a:chExt cx="0" cy="0"/>
        </a:xfrm>
      </p:grpSpPr>
      <p:sp>
        <p:nvSpPr>
          <p:cNvPr id="736" name="Google Shape;736;p10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7" name="Google Shape;737;p104"/>
          <p:cNvSpPr txBox="1"/>
          <p:nvPr>
            <p:ph idx="1" type="body"/>
          </p:nvPr>
        </p:nvSpPr>
        <p:spPr>
          <a:xfrm>
            <a:off x="584200" y="1436688"/>
            <a:ext cx="11018838" cy="2215991"/>
          </a:xfrm>
          <a:prstGeom prst="rect">
            <a:avLst/>
          </a:prstGeom>
          <a:noFill/>
          <a:ln>
            <a:noFill/>
          </a:ln>
        </p:spPr>
        <p:txBody>
          <a:bodyPr anchorCtr="0" anchor="t" bIns="0" lIns="0" spcFirstLastPara="1" rIns="0" wrap="square" tIns="0">
            <a:sp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38" name="Google Shape;738;p104"/>
          <p:cNvSpPr txBox="1"/>
          <p:nvPr>
            <p:ph idx="2" type="body"/>
          </p:nvPr>
        </p:nvSpPr>
        <p:spPr>
          <a:xfrm>
            <a:off x="1" y="6269038"/>
            <a:ext cx="12192001" cy="588963"/>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Description">
  <p:cSld name="Concept Description">
    <p:spTree>
      <p:nvGrpSpPr>
        <p:cNvPr id="739" name="Shape 739"/>
        <p:cNvGrpSpPr/>
        <p:nvPr/>
      </p:nvGrpSpPr>
      <p:grpSpPr>
        <a:xfrm>
          <a:off x="0" y="0"/>
          <a:ext cx="0" cy="0"/>
          <a:chOff x="0" y="0"/>
          <a:chExt cx="0" cy="0"/>
        </a:xfrm>
      </p:grpSpPr>
      <p:sp>
        <p:nvSpPr>
          <p:cNvPr id="740" name="Google Shape;740;p105"/>
          <p:cNvSpPr txBox="1"/>
          <p:nvPr>
            <p:ph type="title"/>
          </p:nvPr>
        </p:nvSpPr>
        <p:spPr>
          <a:xfrm>
            <a:off x="304799" y="425134"/>
            <a:ext cx="11586633" cy="49244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rgbClr val="525252"/>
              </a:buClr>
              <a:buSzPts val="3200"/>
              <a:buFont typeface="Arial"/>
              <a:buNone/>
              <a:defRPr b="0" i="0" sz="3200">
                <a:solidFill>
                  <a:srgbClr val="52525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1" name="Google Shape;741;p105"/>
          <p:cNvSpPr txBox="1"/>
          <p:nvPr>
            <p:ph idx="1" type="body"/>
          </p:nvPr>
        </p:nvSpPr>
        <p:spPr>
          <a:xfrm>
            <a:off x="304802" y="6576619"/>
            <a:ext cx="11642316" cy="169277"/>
          </a:xfrm>
          <a:prstGeom prst="rect">
            <a:avLst/>
          </a:prstGeom>
          <a:noFill/>
          <a:ln>
            <a:noFill/>
          </a:ln>
        </p:spPr>
        <p:txBody>
          <a:bodyPr anchorCtr="0" anchor="b" bIns="0" lIns="0" spcFirstLastPara="1" rIns="0" wrap="square" tIns="0">
            <a:spAutoFit/>
          </a:bodyPr>
          <a:lstStyle>
            <a:lvl1pPr indent="-228600" lvl="0" marL="457200" algn="r">
              <a:lnSpc>
                <a:spcPct val="100000"/>
              </a:lnSpc>
              <a:spcBef>
                <a:spcPts val="220"/>
              </a:spcBef>
              <a:spcAft>
                <a:spcPts val="0"/>
              </a:spcAft>
              <a:buClr>
                <a:srgbClr val="9B9B9B"/>
              </a:buClr>
              <a:buSzPts val="990"/>
              <a:buNone/>
              <a:defRPr sz="1100">
                <a:solidFill>
                  <a:srgbClr val="9B9B9B"/>
                </a:solidFill>
                <a:latin typeface="Arial"/>
                <a:ea typeface="Arial"/>
                <a:cs typeface="Arial"/>
                <a:sym typeface="Aria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4.xml"/><Relationship Id="rId84" Type="http://schemas.openxmlformats.org/officeDocument/2006/relationships/slideLayout" Target="../slideLayouts/slideLayout88.xml"/><Relationship Id="rId83" Type="http://schemas.openxmlformats.org/officeDocument/2006/relationships/slideLayout" Target="../slideLayouts/slideLayout87.xml"/><Relationship Id="rId42" Type="http://schemas.openxmlformats.org/officeDocument/2006/relationships/slideLayout" Target="../slideLayouts/slideLayout46.xml"/><Relationship Id="rId86" Type="http://schemas.openxmlformats.org/officeDocument/2006/relationships/slideLayout" Target="../slideLayouts/slideLayout90.xml"/><Relationship Id="rId41" Type="http://schemas.openxmlformats.org/officeDocument/2006/relationships/slideLayout" Target="../slideLayouts/slideLayout45.xml"/><Relationship Id="rId85" Type="http://schemas.openxmlformats.org/officeDocument/2006/relationships/slideLayout" Target="../slideLayouts/slideLayout89.xml"/><Relationship Id="rId44" Type="http://schemas.openxmlformats.org/officeDocument/2006/relationships/slideLayout" Target="../slideLayouts/slideLayout48.xml"/><Relationship Id="rId88" Type="http://schemas.openxmlformats.org/officeDocument/2006/relationships/slideLayout" Target="../slideLayouts/slideLayout92.xml"/><Relationship Id="rId43" Type="http://schemas.openxmlformats.org/officeDocument/2006/relationships/slideLayout" Target="../slideLayouts/slideLayout47.xml"/><Relationship Id="rId87" Type="http://schemas.openxmlformats.org/officeDocument/2006/relationships/slideLayout" Target="../slideLayouts/slideLayout91.xml"/><Relationship Id="rId46" Type="http://schemas.openxmlformats.org/officeDocument/2006/relationships/slideLayout" Target="../slideLayouts/slideLayout50.xml"/><Relationship Id="rId45" Type="http://schemas.openxmlformats.org/officeDocument/2006/relationships/slideLayout" Target="../slideLayouts/slideLayout49.xml"/><Relationship Id="rId89" Type="http://schemas.openxmlformats.org/officeDocument/2006/relationships/slideLayout" Target="../slideLayouts/slideLayout93.xml"/><Relationship Id="rId80" Type="http://schemas.openxmlformats.org/officeDocument/2006/relationships/slideLayout" Target="../slideLayouts/slideLayout84.xml"/><Relationship Id="rId82" Type="http://schemas.openxmlformats.org/officeDocument/2006/relationships/slideLayout" Target="../slideLayouts/slideLayout86.xml"/><Relationship Id="rId81" Type="http://schemas.openxmlformats.org/officeDocument/2006/relationships/slideLayout" Target="../slideLayouts/slideLayout85.xml"/><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48" Type="http://schemas.openxmlformats.org/officeDocument/2006/relationships/slideLayout" Target="../slideLayouts/slideLayout52.xml"/><Relationship Id="rId47" Type="http://schemas.openxmlformats.org/officeDocument/2006/relationships/slideLayout" Target="../slideLayouts/slideLayout51.xml"/><Relationship Id="rId49" Type="http://schemas.openxmlformats.org/officeDocument/2006/relationships/slideLayout" Target="../slideLayouts/slideLayout5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 Id="rId73" Type="http://schemas.openxmlformats.org/officeDocument/2006/relationships/slideLayout" Target="../slideLayouts/slideLayout77.xml"/><Relationship Id="rId72" Type="http://schemas.openxmlformats.org/officeDocument/2006/relationships/slideLayout" Target="../slideLayouts/slideLayout76.xml"/><Relationship Id="rId31" Type="http://schemas.openxmlformats.org/officeDocument/2006/relationships/slideLayout" Target="../slideLayouts/slideLayout35.xml"/><Relationship Id="rId75" Type="http://schemas.openxmlformats.org/officeDocument/2006/relationships/slideLayout" Target="../slideLayouts/slideLayout79.xml"/><Relationship Id="rId30" Type="http://schemas.openxmlformats.org/officeDocument/2006/relationships/slideLayout" Target="../slideLayouts/slideLayout34.xml"/><Relationship Id="rId74" Type="http://schemas.openxmlformats.org/officeDocument/2006/relationships/slideLayout" Target="../slideLayouts/slideLayout78.xml"/><Relationship Id="rId33" Type="http://schemas.openxmlformats.org/officeDocument/2006/relationships/slideLayout" Target="../slideLayouts/slideLayout37.xml"/><Relationship Id="rId77" Type="http://schemas.openxmlformats.org/officeDocument/2006/relationships/slideLayout" Target="../slideLayouts/slideLayout81.xml"/><Relationship Id="rId32" Type="http://schemas.openxmlformats.org/officeDocument/2006/relationships/slideLayout" Target="../slideLayouts/slideLayout36.xml"/><Relationship Id="rId76" Type="http://schemas.openxmlformats.org/officeDocument/2006/relationships/slideLayout" Target="../slideLayouts/slideLayout80.xml"/><Relationship Id="rId35" Type="http://schemas.openxmlformats.org/officeDocument/2006/relationships/slideLayout" Target="../slideLayouts/slideLayout39.xml"/><Relationship Id="rId79" Type="http://schemas.openxmlformats.org/officeDocument/2006/relationships/slideLayout" Target="../slideLayouts/slideLayout83.xml"/><Relationship Id="rId34" Type="http://schemas.openxmlformats.org/officeDocument/2006/relationships/slideLayout" Target="../slideLayouts/slideLayout38.xml"/><Relationship Id="rId78" Type="http://schemas.openxmlformats.org/officeDocument/2006/relationships/slideLayout" Target="../slideLayouts/slideLayout82.xml"/><Relationship Id="rId71" Type="http://schemas.openxmlformats.org/officeDocument/2006/relationships/slideLayout" Target="../slideLayouts/slideLayout75.xml"/><Relationship Id="rId70" Type="http://schemas.openxmlformats.org/officeDocument/2006/relationships/slideLayout" Target="../slideLayouts/slideLayout74.xml"/><Relationship Id="rId37" Type="http://schemas.openxmlformats.org/officeDocument/2006/relationships/slideLayout" Target="../slideLayouts/slideLayout41.xml"/><Relationship Id="rId36" Type="http://schemas.openxmlformats.org/officeDocument/2006/relationships/slideLayout" Target="../slideLayouts/slideLayout40.xml"/><Relationship Id="rId39" Type="http://schemas.openxmlformats.org/officeDocument/2006/relationships/slideLayout" Target="../slideLayouts/slideLayout43.xml"/><Relationship Id="rId38" Type="http://schemas.openxmlformats.org/officeDocument/2006/relationships/slideLayout" Target="../slideLayouts/slideLayout42.xml"/><Relationship Id="rId62" Type="http://schemas.openxmlformats.org/officeDocument/2006/relationships/slideLayout" Target="../slideLayouts/slideLayout66.xml"/><Relationship Id="rId61" Type="http://schemas.openxmlformats.org/officeDocument/2006/relationships/slideLayout" Target="../slideLayouts/slideLayout65.xml"/><Relationship Id="rId20" Type="http://schemas.openxmlformats.org/officeDocument/2006/relationships/slideLayout" Target="../slideLayouts/slideLayout24.xml"/><Relationship Id="rId64" Type="http://schemas.openxmlformats.org/officeDocument/2006/relationships/slideLayout" Target="../slideLayouts/slideLayout68.xml"/><Relationship Id="rId63" Type="http://schemas.openxmlformats.org/officeDocument/2006/relationships/slideLayout" Target="../slideLayouts/slideLayout67.xml"/><Relationship Id="rId22" Type="http://schemas.openxmlformats.org/officeDocument/2006/relationships/slideLayout" Target="../slideLayouts/slideLayout26.xml"/><Relationship Id="rId66" Type="http://schemas.openxmlformats.org/officeDocument/2006/relationships/slideLayout" Target="../slideLayouts/slideLayout70.xml"/><Relationship Id="rId21" Type="http://schemas.openxmlformats.org/officeDocument/2006/relationships/slideLayout" Target="../slideLayouts/slideLayout25.xml"/><Relationship Id="rId65" Type="http://schemas.openxmlformats.org/officeDocument/2006/relationships/slideLayout" Target="../slideLayouts/slideLayout69.xml"/><Relationship Id="rId24" Type="http://schemas.openxmlformats.org/officeDocument/2006/relationships/slideLayout" Target="../slideLayouts/slideLayout28.xml"/><Relationship Id="rId68" Type="http://schemas.openxmlformats.org/officeDocument/2006/relationships/slideLayout" Target="../slideLayouts/slideLayout72.xml"/><Relationship Id="rId23" Type="http://schemas.openxmlformats.org/officeDocument/2006/relationships/slideLayout" Target="../slideLayouts/slideLayout27.xml"/><Relationship Id="rId67" Type="http://schemas.openxmlformats.org/officeDocument/2006/relationships/slideLayout" Target="../slideLayouts/slideLayout71.xml"/><Relationship Id="rId60" Type="http://schemas.openxmlformats.org/officeDocument/2006/relationships/slideLayout" Target="../slideLayouts/slideLayout64.xml"/><Relationship Id="rId26" Type="http://schemas.openxmlformats.org/officeDocument/2006/relationships/slideLayout" Target="../slideLayouts/slideLayout30.xml"/><Relationship Id="rId25" Type="http://schemas.openxmlformats.org/officeDocument/2006/relationships/slideLayout" Target="../slideLayouts/slideLayout29.xml"/><Relationship Id="rId69" Type="http://schemas.openxmlformats.org/officeDocument/2006/relationships/slideLayout" Target="../slideLayouts/slideLayout73.xml"/><Relationship Id="rId28" Type="http://schemas.openxmlformats.org/officeDocument/2006/relationships/slideLayout" Target="../slideLayouts/slideLayout32.xml"/><Relationship Id="rId27" Type="http://schemas.openxmlformats.org/officeDocument/2006/relationships/slideLayout" Target="../slideLayouts/slideLayout31.xml"/><Relationship Id="rId29" Type="http://schemas.openxmlformats.org/officeDocument/2006/relationships/slideLayout" Target="../slideLayouts/slideLayout33.xml"/><Relationship Id="rId51" Type="http://schemas.openxmlformats.org/officeDocument/2006/relationships/slideLayout" Target="../slideLayouts/slideLayout55.xml"/><Relationship Id="rId95" Type="http://schemas.openxmlformats.org/officeDocument/2006/relationships/theme" Target="../theme/theme1.xml"/><Relationship Id="rId50" Type="http://schemas.openxmlformats.org/officeDocument/2006/relationships/slideLayout" Target="../slideLayouts/slideLayout54.xml"/><Relationship Id="rId94" Type="http://schemas.openxmlformats.org/officeDocument/2006/relationships/slideLayout" Target="../slideLayouts/slideLayout98.xml"/><Relationship Id="rId53" Type="http://schemas.openxmlformats.org/officeDocument/2006/relationships/slideLayout" Target="../slideLayouts/slideLayout57.xml"/><Relationship Id="rId52" Type="http://schemas.openxmlformats.org/officeDocument/2006/relationships/slideLayout" Target="../slideLayouts/slideLayout56.xml"/><Relationship Id="rId11" Type="http://schemas.openxmlformats.org/officeDocument/2006/relationships/slideLayout" Target="../slideLayouts/slideLayout15.xml"/><Relationship Id="rId55" Type="http://schemas.openxmlformats.org/officeDocument/2006/relationships/slideLayout" Target="../slideLayouts/slideLayout59.xml"/><Relationship Id="rId10" Type="http://schemas.openxmlformats.org/officeDocument/2006/relationships/slideLayout" Target="../slideLayouts/slideLayout14.xml"/><Relationship Id="rId54" Type="http://schemas.openxmlformats.org/officeDocument/2006/relationships/slideLayout" Target="../slideLayouts/slideLayout58.xml"/><Relationship Id="rId13" Type="http://schemas.openxmlformats.org/officeDocument/2006/relationships/slideLayout" Target="../slideLayouts/slideLayout17.xml"/><Relationship Id="rId57" Type="http://schemas.openxmlformats.org/officeDocument/2006/relationships/slideLayout" Target="../slideLayouts/slideLayout61.xml"/><Relationship Id="rId12" Type="http://schemas.openxmlformats.org/officeDocument/2006/relationships/slideLayout" Target="../slideLayouts/slideLayout16.xml"/><Relationship Id="rId56" Type="http://schemas.openxmlformats.org/officeDocument/2006/relationships/slideLayout" Target="../slideLayouts/slideLayout60.xml"/><Relationship Id="rId91" Type="http://schemas.openxmlformats.org/officeDocument/2006/relationships/slideLayout" Target="../slideLayouts/slideLayout95.xml"/><Relationship Id="rId90" Type="http://schemas.openxmlformats.org/officeDocument/2006/relationships/slideLayout" Target="../slideLayouts/slideLayout94.xml"/><Relationship Id="rId93" Type="http://schemas.openxmlformats.org/officeDocument/2006/relationships/slideLayout" Target="../slideLayouts/slideLayout97.xml"/><Relationship Id="rId92" Type="http://schemas.openxmlformats.org/officeDocument/2006/relationships/slideLayout" Target="../slideLayouts/slideLayout96.xml"/><Relationship Id="rId15" Type="http://schemas.openxmlformats.org/officeDocument/2006/relationships/slideLayout" Target="../slideLayouts/slideLayout19.xml"/><Relationship Id="rId59" Type="http://schemas.openxmlformats.org/officeDocument/2006/relationships/slideLayout" Target="../slideLayouts/slideLayout63.xml"/><Relationship Id="rId14" Type="http://schemas.openxmlformats.org/officeDocument/2006/relationships/slideLayout" Target="../slideLayouts/slideLayout18.xml"/><Relationship Id="rId58" Type="http://schemas.openxmlformats.org/officeDocument/2006/relationships/slideLayout" Target="../slideLayouts/slideLayout62.xml"/><Relationship Id="rId17" Type="http://schemas.openxmlformats.org/officeDocument/2006/relationships/slideLayout" Target="../slideLayouts/slideLayout21.xml"/><Relationship Id="rId16" Type="http://schemas.openxmlformats.org/officeDocument/2006/relationships/slideLayout" Target="../slideLayouts/slideLayout20.xml"/><Relationship Id="rId19" Type="http://schemas.openxmlformats.org/officeDocument/2006/relationships/slideLayout" Target="../slideLayouts/slideLayout23.xml"/><Relationship Id="rId1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588263" y="457200"/>
            <a:ext cx="11018520" cy="492443"/>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200"/>
              <a:buFont typeface="Quattrocento Sans"/>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6"/>
          <p:cNvPicPr preferRelativeResize="0"/>
          <p:nvPr/>
        </p:nvPicPr>
        <p:blipFill rotWithShape="1">
          <a:blip r:embed="rId1">
            <a:alphaModFix/>
          </a:blip>
          <a:srcRect b="0" l="761" r="0" t="0"/>
          <a:stretch/>
        </p:blipFill>
        <p:spPr>
          <a:xfrm rot="5400000">
            <a:off x="9509760" y="2843773"/>
            <a:ext cx="6858000" cy="1170455"/>
          </a:xfrm>
          <a:prstGeom prst="rect">
            <a:avLst/>
          </a:prstGeom>
          <a:noFill/>
          <a:ln>
            <a:noFill/>
          </a:ln>
        </p:spPr>
      </p:pic>
      <p:sp>
        <p:nvSpPr>
          <p:cNvPr id="13" name="Google Shape;13;p6"/>
          <p:cNvSpPr txBox="1"/>
          <p:nvPr/>
        </p:nvSpPr>
        <p:spPr>
          <a:xfrm>
            <a:off x="252465" y="6606211"/>
            <a:ext cx="2159000" cy="123111"/>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800"/>
              <a:buFont typeface="Quattrocento Sans"/>
              <a:buNone/>
            </a:pPr>
            <a:r>
              <a:rPr b="0" i="0" lang="en-GB" sz="800" u="none" cap="none" strike="noStrike">
                <a:solidFill>
                  <a:schemeClr val="dk1"/>
                </a:solidFill>
                <a:latin typeface="Quattrocento Sans"/>
                <a:ea typeface="Quattrocento Sans"/>
                <a:cs typeface="Quattrocento Sans"/>
                <a:sym typeface="Quattrocento Sans"/>
              </a:rPr>
              <a:t>Microsoft Confidential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8"/>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40" name="Google Shape;40;p8"/>
          <p:cNvPicPr preferRelativeResize="0"/>
          <p:nvPr/>
        </p:nvPicPr>
        <p:blipFill rotWithShape="1">
          <a:blip r:embed="rId1">
            <a:alphaModFix/>
          </a:blip>
          <a:srcRect b="0" l="761" r="0" t="0"/>
          <a:stretch/>
        </p:blipFill>
        <p:spPr>
          <a:xfrm rot="5400000">
            <a:off x="950976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693" r:id="rId40"/>
    <p:sldLayoutId id="2147483694" r:id="rId41"/>
    <p:sldLayoutId id="2147483695" r:id="rId42"/>
    <p:sldLayoutId id="2147483696" r:id="rId43"/>
    <p:sldLayoutId id="2147483697" r:id="rId44"/>
    <p:sldLayoutId id="2147483698" r:id="rId45"/>
    <p:sldLayoutId id="2147483699" r:id="rId46"/>
    <p:sldLayoutId id="2147483700" r:id="rId47"/>
    <p:sldLayoutId id="2147483701" r:id="rId48"/>
    <p:sldLayoutId id="2147483702" r:id="rId49"/>
    <p:sldLayoutId id="2147483703" r:id="rId50"/>
    <p:sldLayoutId id="2147483704" r:id="rId51"/>
    <p:sldLayoutId id="2147483705" r:id="rId52"/>
    <p:sldLayoutId id="2147483706" r:id="rId53"/>
    <p:sldLayoutId id="2147483707" r:id="rId54"/>
    <p:sldLayoutId id="2147483708" r:id="rId55"/>
    <p:sldLayoutId id="2147483709" r:id="rId56"/>
    <p:sldLayoutId id="2147483710" r:id="rId57"/>
    <p:sldLayoutId id="2147483711" r:id="rId58"/>
    <p:sldLayoutId id="2147483712" r:id="rId59"/>
    <p:sldLayoutId id="2147483713" r:id="rId60"/>
    <p:sldLayoutId id="2147483714" r:id="rId61"/>
    <p:sldLayoutId id="2147483715" r:id="rId62"/>
    <p:sldLayoutId id="2147483716" r:id="rId63"/>
    <p:sldLayoutId id="2147483717" r:id="rId64"/>
    <p:sldLayoutId id="2147483718" r:id="rId65"/>
    <p:sldLayoutId id="2147483719" r:id="rId66"/>
    <p:sldLayoutId id="2147483720" r:id="rId67"/>
    <p:sldLayoutId id="2147483721" r:id="rId68"/>
    <p:sldLayoutId id="2147483722" r:id="rId69"/>
    <p:sldLayoutId id="2147483723" r:id="rId70"/>
    <p:sldLayoutId id="2147483724" r:id="rId71"/>
    <p:sldLayoutId id="2147483725" r:id="rId72"/>
    <p:sldLayoutId id="2147483726" r:id="rId73"/>
    <p:sldLayoutId id="2147483727" r:id="rId74"/>
    <p:sldLayoutId id="2147483728" r:id="rId75"/>
    <p:sldLayoutId id="2147483729" r:id="rId76"/>
    <p:sldLayoutId id="2147483730" r:id="rId77"/>
    <p:sldLayoutId id="2147483731" r:id="rId78"/>
    <p:sldLayoutId id="2147483732" r:id="rId79"/>
    <p:sldLayoutId id="2147483733" r:id="rId80"/>
    <p:sldLayoutId id="2147483734" r:id="rId81"/>
    <p:sldLayoutId id="2147483735" r:id="rId82"/>
    <p:sldLayoutId id="2147483736" r:id="rId83"/>
    <p:sldLayoutId id="2147483737" r:id="rId84"/>
    <p:sldLayoutId id="2147483738" r:id="rId85"/>
    <p:sldLayoutId id="2147483739" r:id="rId86"/>
    <p:sldLayoutId id="2147483740" r:id="rId87"/>
    <p:sldLayoutId id="2147483741" r:id="rId88"/>
    <p:sldLayoutId id="2147483742" r:id="rId89"/>
    <p:sldLayoutId id="2147483743" r:id="rId90"/>
    <p:sldLayoutId id="2147483744" r:id="rId91"/>
    <p:sldLayoutId id="2147483745" r:id="rId92"/>
    <p:sldLayoutId id="2147483746" r:id="rId93"/>
    <p:sldLayoutId id="2147483747" r:id="rId9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6.jpg"/><Relationship Id="rId6" Type="http://schemas.openxmlformats.org/officeDocument/2006/relationships/image" Target="../media/image10.jpg"/><Relationship Id="rId7" Type="http://schemas.openxmlformats.org/officeDocument/2006/relationships/image" Target="../media/image8.jpg"/><Relationship Id="rId8"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aequitas.dssg.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B6A"/>
        </a:solidFill>
      </p:bgPr>
    </p:bg>
    <p:spTree>
      <p:nvGrpSpPr>
        <p:cNvPr id="745" name="Shape 745"/>
        <p:cNvGrpSpPr/>
        <p:nvPr/>
      </p:nvGrpSpPr>
      <p:grpSpPr>
        <a:xfrm>
          <a:off x="0" y="0"/>
          <a:ext cx="0" cy="0"/>
          <a:chOff x="0" y="0"/>
          <a:chExt cx="0" cy="0"/>
        </a:xfrm>
      </p:grpSpPr>
      <p:sp>
        <p:nvSpPr>
          <p:cNvPr id="746" name="Google Shape;746;p1"/>
          <p:cNvSpPr txBox="1"/>
          <p:nvPr>
            <p:ph type="title"/>
          </p:nvPr>
        </p:nvSpPr>
        <p:spPr>
          <a:xfrm>
            <a:off x="311459" y="803208"/>
            <a:ext cx="8164884" cy="1391407"/>
          </a:xfrm>
          <a:prstGeom prst="rect">
            <a:avLst/>
          </a:prstGeom>
          <a:noFill/>
          <a:ln>
            <a:noFill/>
          </a:ln>
        </p:spPr>
        <p:txBody>
          <a:bodyPr anchorCtr="0" anchor="b" bIns="91425" lIns="0" spcFirstLastPara="1" rIns="0" wrap="square" tIns="91425">
            <a:spAutoFit/>
          </a:bodyPr>
          <a:lstStyle/>
          <a:p>
            <a:pPr indent="0" lvl="0" marL="0" rtl="0" algn="l">
              <a:lnSpc>
                <a:spcPct val="100000"/>
              </a:lnSpc>
              <a:spcBef>
                <a:spcPts val="0"/>
              </a:spcBef>
              <a:spcAft>
                <a:spcPts val="0"/>
              </a:spcAft>
              <a:buClr>
                <a:schemeClr val="accent3"/>
              </a:buClr>
              <a:buSzPts val="3900"/>
              <a:buFont typeface="Quattrocento Sans"/>
              <a:buNone/>
            </a:pPr>
            <a:r>
              <a:rPr lang="en-GB"/>
              <a:t>Python II – Group Assignment</a:t>
            </a:r>
            <a:br>
              <a:rPr lang="en-GB"/>
            </a:br>
            <a:r>
              <a:rPr lang="en-GB"/>
              <a:t>Modcloth (Sample Dataset II)</a:t>
            </a:r>
            <a:endParaRPr/>
          </a:p>
        </p:txBody>
      </p:sp>
      <p:sp>
        <p:nvSpPr>
          <p:cNvPr id="747" name="Google Shape;747;p1"/>
          <p:cNvSpPr txBox="1"/>
          <p:nvPr/>
        </p:nvSpPr>
        <p:spPr>
          <a:xfrm>
            <a:off x="311459" y="2309490"/>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FFFFFF"/>
                </a:solidFill>
                <a:latin typeface="Quattrocento Sans"/>
                <a:ea typeface="Quattrocento Sans"/>
                <a:cs typeface="Quattrocento Sans"/>
                <a:sym typeface="Quattrocento Sans"/>
              </a:rPr>
              <a:t>Group B</a:t>
            </a:r>
            <a:endParaRPr b="0" i="0" sz="28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3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2"/>
          <p:cNvSpPr txBox="1"/>
          <p:nvPr>
            <p:ph type="title"/>
          </p:nvPr>
        </p:nvSpPr>
        <p:spPr>
          <a:xfrm>
            <a:off x="311459" y="199838"/>
            <a:ext cx="8164884" cy="1994777"/>
          </a:xfrm>
          <a:prstGeom prst="rect">
            <a:avLst/>
          </a:prstGeom>
          <a:noFill/>
          <a:ln>
            <a:noFill/>
          </a:ln>
        </p:spPr>
        <p:txBody>
          <a:bodyPr anchorCtr="0" anchor="b" bIns="91425" lIns="0" spcFirstLastPara="1" rIns="0" wrap="square" tIns="91425">
            <a:spAutoFit/>
          </a:bodyPr>
          <a:lstStyle/>
          <a:p>
            <a:pPr indent="0" lvl="0" marL="0" rtl="0" algn="l">
              <a:lnSpc>
                <a:spcPct val="100000"/>
              </a:lnSpc>
              <a:spcBef>
                <a:spcPts val="0"/>
              </a:spcBef>
              <a:spcAft>
                <a:spcPts val="0"/>
              </a:spcAft>
              <a:buClr>
                <a:schemeClr val="accent3"/>
              </a:buClr>
              <a:buSzPts val="3900"/>
              <a:buFont typeface="Quattrocento Sans"/>
              <a:buNone/>
            </a:pPr>
            <a:r>
              <a:rPr lang="en-GB"/>
              <a:t>Python II – Group Assignment</a:t>
            </a:r>
            <a:br>
              <a:rPr lang="en-GB"/>
            </a:br>
            <a:r>
              <a:rPr lang="en-GB"/>
              <a:t>Synthetic Credit Card</a:t>
            </a:r>
            <a:br>
              <a:rPr lang="en-GB"/>
            </a:br>
            <a:r>
              <a:rPr lang="en-GB"/>
              <a:t>(Sample Dataset I)</a:t>
            </a:r>
            <a:endParaRPr/>
          </a:p>
        </p:txBody>
      </p:sp>
      <p:sp>
        <p:nvSpPr>
          <p:cNvPr id="753" name="Google Shape;753;p2"/>
          <p:cNvSpPr txBox="1"/>
          <p:nvPr/>
        </p:nvSpPr>
        <p:spPr>
          <a:xfrm>
            <a:off x="311459" y="2309490"/>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FFFFFF"/>
                </a:solidFill>
                <a:latin typeface="Quattrocento Sans"/>
                <a:ea typeface="Quattrocento Sans"/>
                <a:cs typeface="Quattrocento Sans"/>
                <a:sym typeface="Quattrocento Sans"/>
              </a:rPr>
              <a:t>Group B</a:t>
            </a:r>
            <a:endParaRPr b="0" i="0" sz="28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3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B6A"/>
        </a:solidFill>
      </p:bgPr>
    </p:bg>
    <p:spTree>
      <p:nvGrpSpPr>
        <p:cNvPr id="757" name="Shape 757"/>
        <p:cNvGrpSpPr/>
        <p:nvPr/>
      </p:nvGrpSpPr>
      <p:grpSpPr>
        <a:xfrm>
          <a:off x="0" y="0"/>
          <a:ext cx="0" cy="0"/>
          <a:chOff x="0" y="0"/>
          <a:chExt cx="0" cy="0"/>
        </a:xfrm>
      </p:grpSpPr>
      <p:sp>
        <p:nvSpPr>
          <p:cNvPr id="758" name="Google Shape;758;g140084c2183_0_0"/>
          <p:cNvSpPr txBox="1"/>
          <p:nvPr>
            <p:ph type="title"/>
          </p:nvPr>
        </p:nvSpPr>
        <p:spPr>
          <a:xfrm>
            <a:off x="349834" y="204808"/>
            <a:ext cx="8164800" cy="788100"/>
          </a:xfrm>
          <a:prstGeom prst="rect">
            <a:avLst/>
          </a:prstGeom>
          <a:noFill/>
          <a:ln>
            <a:noFill/>
          </a:ln>
        </p:spPr>
        <p:txBody>
          <a:bodyPr anchorCtr="0" anchor="b" bIns="91425" lIns="0" spcFirstLastPara="1" rIns="0" wrap="square" tIns="91425">
            <a:spAutoFit/>
          </a:bodyPr>
          <a:lstStyle/>
          <a:p>
            <a:pPr indent="0" lvl="0" marL="0" rtl="0" algn="l">
              <a:lnSpc>
                <a:spcPct val="100000"/>
              </a:lnSpc>
              <a:spcBef>
                <a:spcPts val="0"/>
              </a:spcBef>
              <a:spcAft>
                <a:spcPts val="0"/>
              </a:spcAft>
              <a:buClr>
                <a:schemeClr val="accent3"/>
              </a:buClr>
              <a:buSzPts val="3900"/>
              <a:buFont typeface="Quattrocento Sans"/>
              <a:buNone/>
            </a:pPr>
            <a:r>
              <a:rPr lang="en-GB"/>
              <a:t>Python II – Group Assignment</a:t>
            </a:r>
            <a:endParaRPr/>
          </a:p>
        </p:txBody>
      </p:sp>
      <p:sp>
        <p:nvSpPr>
          <p:cNvPr id="759" name="Google Shape;759;g140084c2183_0_0"/>
          <p:cNvSpPr txBox="1"/>
          <p:nvPr/>
        </p:nvSpPr>
        <p:spPr>
          <a:xfrm>
            <a:off x="349834" y="1041540"/>
            <a:ext cx="6096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FFFFFF"/>
                </a:solidFill>
                <a:latin typeface="Quattrocento Sans"/>
                <a:ea typeface="Quattrocento Sans"/>
                <a:cs typeface="Quattrocento Sans"/>
                <a:sym typeface="Quattrocento Sans"/>
              </a:rPr>
              <a:t>Group B</a:t>
            </a:r>
            <a:endParaRPr b="0" i="0" sz="2800" u="none" cap="none" strike="noStrike">
              <a:solidFill>
                <a:schemeClr val="dk1"/>
              </a:solidFill>
              <a:latin typeface="Quattrocento Sans"/>
              <a:ea typeface="Quattrocento Sans"/>
              <a:cs typeface="Quattrocento Sans"/>
              <a:sym typeface="Quattrocento Sans"/>
            </a:endParaRPr>
          </a:p>
        </p:txBody>
      </p:sp>
      <p:sp>
        <p:nvSpPr>
          <p:cNvPr id="760" name="Google Shape;760;g140084c2183_0_0"/>
          <p:cNvSpPr txBox="1"/>
          <p:nvPr/>
        </p:nvSpPr>
        <p:spPr>
          <a:xfrm>
            <a:off x="349834" y="1678590"/>
            <a:ext cx="60960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lang="en-GB" sz="1900">
                <a:solidFill>
                  <a:srgbClr val="FFFFFF"/>
                </a:solidFill>
                <a:latin typeface="Quattrocento Sans"/>
                <a:ea typeface="Quattrocento Sans"/>
                <a:cs typeface="Quattrocento Sans"/>
                <a:sym typeface="Quattrocento Sans"/>
              </a:rPr>
              <a:t>FairDetect and Aequitas </a:t>
            </a:r>
            <a:r>
              <a:rPr lang="en-GB" sz="1900">
                <a:solidFill>
                  <a:schemeClr val="lt1"/>
                </a:solidFill>
                <a:latin typeface="Quattrocento Sans"/>
                <a:ea typeface="Quattrocento Sans"/>
                <a:cs typeface="Quattrocento Sans"/>
                <a:sym typeface="Quattrocento Sans"/>
              </a:rPr>
              <a:t>Bias Analysis</a:t>
            </a:r>
            <a:endParaRPr sz="1900">
              <a:solidFill>
                <a:srgbClr val="FFFFFF"/>
              </a:solidFill>
              <a:latin typeface="Quattrocento Sans"/>
              <a:ea typeface="Quattrocento Sans"/>
              <a:cs typeface="Quattrocento Sans"/>
              <a:sym typeface="Quattrocento Sans"/>
            </a:endParaRPr>
          </a:p>
        </p:txBody>
      </p:sp>
    </p:spTree>
  </p:cSld>
  <p:clrMapOvr>
    <a:masterClrMapping/>
  </p:clrMapOvr>
  <mc:AlternateContent>
    <mc:Choice Requires="p14">
      <p:transition p14:dur="3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3"/>
          <p:cNvSpPr txBox="1"/>
          <p:nvPr>
            <p:ph type="title"/>
          </p:nvPr>
        </p:nvSpPr>
        <p:spPr>
          <a:xfrm>
            <a:off x="422009" y="305035"/>
            <a:ext cx="11018520" cy="553998"/>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accent3"/>
              </a:buClr>
              <a:buSzPts val="3600"/>
              <a:buFont typeface="Quattrocento Sans"/>
              <a:buNone/>
            </a:pPr>
            <a:r>
              <a:rPr lang="en-GB"/>
              <a:t>Meet the Team</a:t>
            </a:r>
            <a:endParaRPr/>
          </a:p>
        </p:txBody>
      </p:sp>
      <p:pic>
        <p:nvPicPr>
          <p:cNvPr id="766" name="Google Shape;766;p3"/>
          <p:cNvPicPr preferRelativeResize="0"/>
          <p:nvPr/>
        </p:nvPicPr>
        <p:blipFill rotWithShape="1">
          <a:blip r:embed="rId3">
            <a:alphaModFix/>
          </a:blip>
          <a:srcRect b="0" l="0" r="0" t="0"/>
          <a:stretch/>
        </p:blipFill>
        <p:spPr>
          <a:xfrm>
            <a:off x="4138158" y="1557089"/>
            <a:ext cx="1905000" cy="1905000"/>
          </a:xfrm>
          <a:prstGeom prst="rect">
            <a:avLst/>
          </a:prstGeom>
          <a:noFill/>
          <a:ln>
            <a:noFill/>
          </a:ln>
        </p:spPr>
      </p:pic>
      <p:pic>
        <p:nvPicPr>
          <p:cNvPr descr="A picture containing person, posing&#10;&#10;Description automatically generated" id="767" name="Google Shape;767;p3"/>
          <p:cNvPicPr preferRelativeResize="0"/>
          <p:nvPr/>
        </p:nvPicPr>
        <p:blipFill rotWithShape="1">
          <a:blip r:embed="rId4">
            <a:alphaModFix/>
          </a:blip>
          <a:srcRect b="0" l="0" r="0" t="0"/>
          <a:stretch/>
        </p:blipFill>
        <p:spPr>
          <a:xfrm>
            <a:off x="6148840" y="1557089"/>
            <a:ext cx="1905000" cy="1905000"/>
          </a:xfrm>
          <a:prstGeom prst="rect">
            <a:avLst/>
          </a:prstGeom>
          <a:noFill/>
          <a:ln>
            <a:noFill/>
          </a:ln>
        </p:spPr>
      </p:pic>
      <p:pic>
        <p:nvPicPr>
          <p:cNvPr descr="A person smiling for the camera&#10;&#10;Description automatically generated with medium confidence" id="768" name="Google Shape;768;p3"/>
          <p:cNvPicPr preferRelativeResize="0"/>
          <p:nvPr/>
        </p:nvPicPr>
        <p:blipFill rotWithShape="1">
          <a:blip r:embed="rId5">
            <a:alphaModFix/>
          </a:blip>
          <a:srcRect b="0" l="0" r="0" t="0"/>
          <a:stretch/>
        </p:blipFill>
        <p:spPr>
          <a:xfrm>
            <a:off x="10170206" y="1557089"/>
            <a:ext cx="1905000" cy="1905000"/>
          </a:xfrm>
          <a:prstGeom prst="rect">
            <a:avLst/>
          </a:prstGeom>
          <a:noFill/>
          <a:ln>
            <a:noFill/>
          </a:ln>
        </p:spPr>
      </p:pic>
      <p:pic>
        <p:nvPicPr>
          <p:cNvPr descr="A person in a suit and tie&#10;&#10;Description automatically generated with medium confidence" id="769" name="Google Shape;769;p3"/>
          <p:cNvPicPr preferRelativeResize="0"/>
          <p:nvPr/>
        </p:nvPicPr>
        <p:blipFill rotWithShape="1">
          <a:blip r:embed="rId6">
            <a:alphaModFix/>
          </a:blip>
          <a:srcRect b="0" l="0" r="0" t="0"/>
          <a:stretch/>
        </p:blipFill>
        <p:spPr>
          <a:xfrm>
            <a:off x="2127476" y="1557089"/>
            <a:ext cx="1905000" cy="1905000"/>
          </a:xfrm>
          <a:prstGeom prst="rect">
            <a:avLst/>
          </a:prstGeom>
          <a:noFill/>
          <a:ln>
            <a:noFill/>
          </a:ln>
        </p:spPr>
      </p:pic>
      <p:pic>
        <p:nvPicPr>
          <p:cNvPr descr="A person smiling for the camera&#10;&#10;Description automatically generated with medium confidence" id="770" name="Google Shape;770;p3"/>
          <p:cNvPicPr preferRelativeResize="0"/>
          <p:nvPr/>
        </p:nvPicPr>
        <p:blipFill rotWithShape="1">
          <a:blip r:embed="rId7">
            <a:alphaModFix/>
          </a:blip>
          <a:srcRect b="0" l="0" r="0" t="0"/>
          <a:stretch/>
        </p:blipFill>
        <p:spPr>
          <a:xfrm>
            <a:off x="116794" y="1557089"/>
            <a:ext cx="1905000" cy="1905000"/>
          </a:xfrm>
          <a:prstGeom prst="rect">
            <a:avLst/>
          </a:prstGeom>
          <a:noFill/>
          <a:ln>
            <a:noFill/>
          </a:ln>
        </p:spPr>
      </p:pic>
      <p:pic>
        <p:nvPicPr>
          <p:cNvPr descr="A person with his arms crossed&#10;&#10;Description automatically generated" id="771" name="Google Shape;771;p3"/>
          <p:cNvPicPr preferRelativeResize="0"/>
          <p:nvPr/>
        </p:nvPicPr>
        <p:blipFill rotWithShape="1">
          <a:blip r:embed="rId8">
            <a:alphaModFix/>
          </a:blip>
          <a:srcRect b="0" l="0" r="0" t="0"/>
          <a:stretch/>
        </p:blipFill>
        <p:spPr>
          <a:xfrm>
            <a:off x="8159522" y="1557089"/>
            <a:ext cx="1905000" cy="1905000"/>
          </a:xfrm>
          <a:prstGeom prst="rect">
            <a:avLst/>
          </a:prstGeom>
          <a:noFill/>
          <a:ln>
            <a:noFill/>
          </a:ln>
        </p:spPr>
      </p:pic>
      <p:sp>
        <p:nvSpPr>
          <p:cNvPr id="772" name="Google Shape;772;p3"/>
          <p:cNvSpPr txBox="1"/>
          <p:nvPr/>
        </p:nvSpPr>
        <p:spPr>
          <a:xfrm>
            <a:off x="407021" y="3462089"/>
            <a:ext cx="1236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78D4"/>
                </a:solidFill>
                <a:latin typeface="Quattrocento Sans"/>
                <a:ea typeface="Quattrocento Sans"/>
                <a:cs typeface="Quattrocento Sans"/>
                <a:sym typeface="Quattrocento Sans"/>
              </a:rPr>
              <a:t>Hiba Shanaa </a:t>
            </a:r>
            <a:endParaRPr b="0" i="0" sz="1800" u="none" cap="none" strike="noStrike">
              <a:solidFill>
                <a:schemeClr val="dk1"/>
              </a:solidFill>
              <a:latin typeface="Quattrocento Sans"/>
              <a:ea typeface="Quattrocento Sans"/>
              <a:cs typeface="Quattrocento Sans"/>
              <a:sym typeface="Quattrocento Sans"/>
            </a:endParaRPr>
          </a:p>
        </p:txBody>
      </p:sp>
      <p:sp>
        <p:nvSpPr>
          <p:cNvPr id="773" name="Google Shape;773;p3"/>
          <p:cNvSpPr txBox="1"/>
          <p:nvPr/>
        </p:nvSpPr>
        <p:spPr>
          <a:xfrm>
            <a:off x="2429276" y="3462089"/>
            <a:ext cx="123592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78D4"/>
                </a:solidFill>
                <a:latin typeface="Quattrocento Sans"/>
                <a:ea typeface="Quattrocento Sans"/>
                <a:cs typeface="Quattrocento Sans"/>
                <a:sym typeface="Quattrocento Sans"/>
              </a:rPr>
              <a:t>Dominik Roser</a:t>
            </a:r>
            <a:endParaRPr b="0" i="0" sz="1800" u="none" cap="none" strike="noStrike">
              <a:solidFill>
                <a:schemeClr val="dk1"/>
              </a:solidFill>
              <a:latin typeface="Quattrocento Sans"/>
              <a:ea typeface="Quattrocento Sans"/>
              <a:cs typeface="Quattrocento Sans"/>
              <a:sym typeface="Quattrocento Sans"/>
            </a:endParaRPr>
          </a:p>
        </p:txBody>
      </p:sp>
      <p:sp>
        <p:nvSpPr>
          <p:cNvPr id="774" name="Google Shape;774;p3"/>
          <p:cNvSpPr txBox="1"/>
          <p:nvPr/>
        </p:nvSpPr>
        <p:spPr>
          <a:xfrm>
            <a:off x="4451531" y="3462089"/>
            <a:ext cx="123592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78D4"/>
                </a:solidFill>
                <a:latin typeface="Quattrocento Sans"/>
                <a:ea typeface="Quattrocento Sans"/>
                <a:cs typeface="Quattrocento Sans"/>
                <a:sym typeface="Quattrocento Sans"/>
              </a:rPr>
              <a:t>Christian Barba</a:t>
            </a:r>
            <a:endParaRPr b="0" i="0" sz="1800" u="none" cap="none" strike="noStrike">
              <a:solidFill>
                <a:schemeClr val="dk1"/>
              </a:solidFill>
              <a:latin typeface="Quattrocento Sans"/>
              <a:ea typeface="Quattrocento Sans"/>
              <a:cs typeface="Quattrocento Sans"/>
              <a:sym typeface="Quattrocento Sans"/>
            </a:endParaRPr>
          </a:p>
        </p:txBody>
      </p:sp>
      <p:sp>
        <p:nvSpPr>
          <p:cNvPr id="775" name="Google Shape;775;p3"/>
          <p:cNvSpPr txBox="1"/>
          <p:nvPr/>
        </p:nvSpPr>
        <p:spPr>
          <a:xfrm>
            <a:off x="6473786" y="3462089"/>
            <a:ext cx="123592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78D4"/>
                </a:solidFill>
                <a:latin typeface="Quattrocento Sans"/>
                <a:ea typeface="Quattrocento Sans"/>
                <a:cs typeface="Quattrocento Sans"/>
                <a:sym typeface="Quattrocento Sans"/>
              </a:rPr>
              <a:t>Carlos Blazquez</a:t>
            </a:r>
            <a:endParaRPr b="0" i="0" sz="1800" u="none" cap="none" strike="noStrike">
              <a:solidFill>
                <a:schemeClr val="dk1"/>
              </a:solidFill>
              <a:latin typeface="Quattrocento Sans"/>
              <a:ea typeface="Quattrocento Sans"/>
              <a:cs typeface="Quattrocento Sans"/>
              <a:sym typeface="Quattrocento Sans"/>
            </a:endParaRPr>
          </a:p>
        </p:txBody>
      </p:sp>
      <p:sp>
        <p:nvSpPr>
          <p:cNvPr id="776" name="Google Shape;776;p3"/>
          <p:cNvSpPr txBox="1"/>
          <p:nvPr/>
        </p:nvSpPr>
        <p:spPr>
          <a:xfrm>
            <a:off x="8496041" y="3462089"/>
            <a:ext cx="123592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78D4"/>
                </a:solidFill>
                <a:latin typeface="Quattrocento Sans"/>
                <a:ea typeface="Quattrocento Sans"/>
                <a:cs typeface="Quattrocento Sans"/>
                <a:sym typeface="Quattrocento Sans"/>
              </a:rPr>
              <a:t>Mark Hourany</a:t>
            </a:r>
            <a:endParaRPr b="0" i="0" sz="1800" u="none" cap="none" strike="noStrike">
              <a:solidFill>
                <a:schemeClr val="dk1"/>
              </a:solidFill>
              <a:latin typeface="Quattrocento Sans"/>
              <a:ea typeface="Quattrocento Sans"/>
              <a:cs typeface="Quattrocento Sans"/>
              <a:sym typeface="Quattrocento Sans"/>
            </a:endParaRPr>
          </a:p>
        </p:txBody>
      </p:sp>
      <p:sp>
        <p:nvSpPr>
          <p:cNvPr id="777" name="Google Shape;777;p3"/>
          <p:cNvSpPr txBox="1"/>
          <p:nvPr/>
        </p:nvSpPr>
        <p:spPr>
          <a:xfrm>
            <a:off x="10401041" y="3462089"/>
            <a:ext cx="148785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78D4"/>
                </a:solidFill>
                <a:latin typeface="Quattrocento Sans"/>
                <a:ea typeface="Quattrocento Sans"/>
                <a:cs typeface="Quattrocento Sans"/>
                <a:sym typeface="Quattrocento Sans"/>
              </a:rPr>
              <a:t>Diana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78D4"/>
                </a:solidFill>
                <a:latin typeface="Quattrocento Sans"/>
                <a:ea typeface="Quattrocento Sans"/>
                <a:cs typeface="Quattrocento Sans"/>
                <a:sym typeface="Quattrocento Sans"/>
              </a:rPr>
              <a:t>Fernandez</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graphicFrame>
        <p:nvGraphicFramePr>
          <p:cNvPr id="782" name="Google Shape;782;p4"/>
          <p:cNvGraphicFramePr/>
          <p:nvPr/>
        </p:nvGraphicFramePr>
        <p:xfrm>
          <a:off x="557561" y="105014"/>
          <a:ext cx="3000000" cy="3000000"/>
        </p:xfrm>
        <a:graphic>
          <a:graphicData uri="http://schemas.openxmlformats.org/drawingml/2006/table">
            <a:tbl>
              <a:tblPr firstRow="1">
                <a:noFill/>
                <a:tableStyleId>{D849CD1E-5849-4272-9866-4CEE8E1D65D7}</a:tableStyleId>
              </a:tblPr>
              <a:tblGrid>
                <a:gridCol w="1553725"/>
                <a:gridCol w="3717075"/>
                <a:gridCol w="6103425"/>
              </a:tblGrid>
              <a:tr h="342900">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Quattrocento Sans"/>
                          <a:ea typeface="Quattrocento Sans"/>
                          <a:cs typeface="Quattrocento Sans"/>
                          <a:sym typeface="Quattrocento Sans"/>
                        </a:rPr>
                        <a:t>Characteristic</a:t>
                      </a:r>
                      <a:endParaRPr sz="1400" u="none" cap="none" strike="noStrike"/>
                    </a:p>
                  </a:txBody>
                  <a:tcPr marT="45725" marB="45725" marR="45725" marL="45725" anchor="ctr">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243A5E"/>
                    </a:solidFill>
                  </a:tcPr>
                </a:tc>
                <a:tc>
                  <a:txBody>
                    <a:bodyPr/>
                    <a:lstStyle/>
                    <a:p>
                      <a:pPr indent="0" lvl="0" marL="0" marR="0" rtl="0" algn="ctr">
                        <a:lnSpc>
                          <a:spcPct val="100000"/>
                        </a:lnSpc>
                        <a:spcBef>
                          <a:spcPts val="0"/>
                        </a:spcBef>
                        <a:spcAft>
                          <a:spcPts val="0"/>
                        </a:spcAft>
                        <a:buClr>
                          <a:schemeClr val="lt1"/>
                        </a:buClr>
                        <a:buSzPts val="1800"/>
                        <a:buFont typeface="Quattrocento Sans"/>
                        <a:buNone/>
                      </a:pPr>
                      <a:r>
                        <a:rPr b="1" lang="en-GB" sz="1800" u="none" cap="none" strike="noStrike">
                          <a:solidFill>
                            <a:schemeClr val="lt1"/>
                          </a:solidFill>
                          <a:latin typeface="Quattrocento Sans"/>
                          <a:ea typeface="Quattrocento Sans"/>
                          <a:cs typeface="Quattrocento Sans"/>
                          <a:sym typeface="Quattrocento Sans"/>
                        </a:rPr>
                        <a:t>     FairDetect</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0060A8"/>
                    </a:solidFill>
                  </a:tcPr>
                </a:tc>
                <a:tc>
                  <a:txBody>
                    <a:bodyPr/>
                    <a:lstStyle/>
                    <a:p>
                      <a:pPr indent="0" lvl="0" marL="0" marR="0" rtl="0" algn="ctr">
                        <a:lnSpc>
                          <a:spcPct val="100000"/>
                        </a:lnSpc>
                        <a:spcBef>
                          <a:spcPts val="0"/>
                        </a:spcBef>
                        <a:spcAft>
                          <a:spcPts val="0"/>
                        </a:spcAft>
                        <a:buClr>
                          <a:schemeClr val="lt1"/>
                        </a:buClr>
                        <a:buSzPts val="1800"/>
                        <a:buFont typeface="Quattrocento Sans"/>
                        <a:buNone/>
                      </a:pPr>
                      <a:r>
                        <a:rPr b="1" lang="en-GB" sz="1800" u="none" cap="none" strike="noStrike">
                          <a:solidFill>
                            <a:schemeClr val="lt1"/>
                          </a:solidFill>
                          <a:latin typeface="Quattrocento Sans"/>
                          <a:ea typeface="Quattrocento Sans"/>
                          <a:cs typeface="Quattrocento Sans"/>
                          <a:sym typeface="Quattrocento Sans"/>
                        </a:rPr>
                        <a:t>     Aequitas</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0060A8"/>
                    </a:solidFill>
                  </a:tcPr>
                </a:tc>
              </a:tr>
              <a:tr h="14573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Functionality</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1. Attribute to be selected for training the model</a:t>
                      </a:r>
                      <a:r>
                        <a:rPr b="0" i="0" lang="en-GB" sz="1200" u="none" cap="none" strike="noStrike">
                          <a:solidFill>
                            <a:srgbClr val="000000"/>
                          </a:solidFill>
                          <a:latin typeface="Quattrocento Sans"/>
                          <a:ea typeface="Quattrocento Sans"/>
                          <a:cs typeface="Quattrocento Sans"/>
                          <a:sym typeface="Quattrocento Sans"/>
                        </a:rPr>
                        <a:t>: Target/ Classifier Variable. Sensitive variable needs to be defined as an additional step</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2.Fairness Criteria:</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Representation</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Ability</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Predictive Parity</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3. Fairness Threshold: </a:t>
                      </a:r>
                      <a:r>
                        <a:rPr b="0" i="0" lang="en-GB" sz="1200" u="none" cap="none" strike="noStrike">
                          <a:solidFill>
                            <a:srgbClr val="000000"/>
                          </a:solidFill>
                          <a:latin typeface="Quattrocento Sans"/>
                          <a:ea typeface="Quattrocento Sans"/>
                          <a:cs typeface="Quattrocento Sans"/>
                          <a:sym typeface="Quattrocento Sans"/>
                        </a:rPr>
                        <a:t>No</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4. Requires data pre-processing</a:t>
                      </a:r>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5. Statistics: </a:t>
                      </a:r>
                      <a:r>
                        <a:rPr b="0" i="0" lang="en-GB" sz="1200" u="none" cap="none" strike="noStrike">
                          <a:solidFill>
                            <a:srgbClr val="000000"/>
                          </a:solidFill>
                          <a:latin typeface="Quattrocento Sans"/>
                          <a:ea typeface="Quattrocento Sans"/>
                          <a:cs typeface="Quattrocento Sans"/>
                          <a:sym typeface="Quattrocento Sans"/>
                        </a:rPr>
                        <a:t>Does provide p-values for each fairness criteria</a:t>
                      </a:r>
                      <a:endParaRPr b="0" i="0" sz="12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1. Attribute to be selected for training the model</a:t>
                      </a:r>
                      <a:r>
                        <a:rPr b="0" i="0" lang="en-GB" sz="1200" u="none" cap="none" strike="noStrike">
                          <a:solidFill>
                            <a:srgbClr val="000000"/>
                          </a:solidFill>
                          <a:latin typeface="Quattrocento Sans"/>
                          <a:ea typeface="Quattrocento Sans"/>
                          <a:cs typeface="Quattrocento Sans"/>
                          <a:sym typeface="Quattrocento Sans"/>
                        </a:rPr>
                        <a:t>: variable to be audited for the overall population considered for intervention. requires a reference class to be selected for each attribute and compares the remaining sub-groups with the reference one ⇒ uses disparity as a measure of bias</a:t>
                      </a:r>
                      <a:endParaRPr b="0" i="0" sz="12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2.Fairness Criteria: </a:t>
                      </a:r>
                      <a:r>
                        <a:rPr b="0" i="0" lang="en-GB" sz="1200" u="none" cap="none" strike="noStrike">
                          <a:solidFill>
                            <a:srgbClr val="000000"/>
                          </a:solidFill>
                          <a:latin typeface="Quattrocento Sans"/>
                          <a:ea typeface="Quattrocento Sans"/>
                          <a:cs typeface="Quattrocento Sans"/>
                          <a:sym typeface="Quattrocento Sans"/>
                        </a:rPr>
                        <a:t>Very comprehensive set of 10 metrics for each class which facilitates identifying where there might be a bias. Among them:</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Equal Parity</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Proportional Parity</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False Positive Parity</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False Negative Parity</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Precision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3. Fairness Threshold: </a:t>
                      </a:r>
                      <a:r>
                        <a:rPr b="0" i="0" lang="en-GB" sz="1200" u="none" cap="none" strike="noStrike">
                          <a:solidFill>
                            <a:schemeClr val="dk1"/>
                          </a:solidFill>
                          <a:latin typeface="Quattrocento Sans"/>
                          <a:ea typeface="Quattrocento Sans"/>
                          <a:cs typeface="Quattrocento Sans"/>
                          <a:sym typeface="Quattrocento Sans"/>
                        </a:rPr>
                        <a:t>Provides a parity range for a measure to be considered fair</a:t>
                      </a:r>
                      <a:endParaRPr b="0" i="0" sz="12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4. Requires data pre-processing</a:t>
                      </a:r>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0000"/>
                          </a:solidFill>
                          <a:latin typeface="Quattrocento Sans"/>
                          <a:ea typeface="Quattrocento Sans"/>
                          <a:cs typeface="Quattrocento Sans"/>
                          <a:sym typeface="Quattrocento Sans"/>
                        </a:rPr>
                        <a:t>5. Statistics: </a:t>
                      </a:r>
                      <a:r>
                        <a:rPr b="0" i="0" lang="en-GB" sz="1200" u="none" cap="none" strike="noStrike">
                          <a:solidFill>
                            <a:schemeClr val="dk1"/>
                          </a:solidFill>
                          <a:latin typeface="Quattrocento Sans"/>
                          <a:ea typeface="Quattrocento Sans"/>
                          <a:cs typeface="Quattrocento Sans"/>
                          <a:sym typeface="Quattrocento Sans"/>
                        </a:rPr>
                        <a:t>does not provide p-values but a True/False logic.</a:t>
                      </a:r>
                      <a:endParaRPr b="0"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78D4"/>
                      </a:solidFill>
                      <a:prstDash val="solid"/>
                      <a:round/>
                      <a:headEnd len="sm" w="sm" type="none"/>
                      <a:tailEnd len="sm" w="sm" type="none"/>
                    </a:lnB>
                  </a:tcPr>
                </a:tc>
              </a:tr>
              <a:tr h="21847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Usability</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1" i="0" lang="en-GB" sz="1200" u="none" cap="none" strike="noStrike">
                          <a:solidFill>
                            <a:srgbClr val="000000"/>
                          </a:solidFill>
                          <a:latin typeface="Quattrocento Sans"/>
                          <a:ea typeface="Quattrocento Sans"/>
                          <a:cs typeface="Quattrocento Sans"/>
                          <a:sym typeface="Quattrocento Sans"/>
                        </a:rPr>
                        <a:t>Format Available: </a:t>
                      </a:r>
                      <a:r>
                        <a:rPr b="0" i="0" lang="en-GB" sz="1200" u="none" cap="none" strike="noStrike">
                          <a:solidFill>
                            <a:srgbClr val="000000"/>
                          </a:solidFill>
                          <a:latin typeface="Quattrocento Sans"/>
                          <a:ea typeface="Quattrocento Sans"/>
                          <a:cs typeface="Quattrocento Sans"/>
                          <a:sym typeface="Quattrocento Sans"/>
                        </a:rPr>
                        <a:t>Python Library</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1" i="0" lang="en-GB" sz="1200" u="none" cap="none" strike="noStrike">
                          <a:solidFill>
                            <a:srgbClr val="000000"/>
                          </a:solidFill>
                          <a:latin typeface="Quattrocento Sans"/>
                          <a:ea typeface="Quattrocento Sans"/>
                          <a:cs typeface="Quattrocento Sans"/>
                          <a:sym typeface="Quattrocento Sans"/>
                        </a:rPr>
                        <a:t>Dataset Consideration:</a:t>
                      </a:r>
                      <a:r>
                        <a:rPr b="0" i="0" lang="en-GB" sz="1200" u="none" cap="none" strike="noStrike">
                          <a:solidFill>
                            <a:srgbClr val="000000"/>
                          </a:solidFill>
                          <a:latin typeface="Quattrocento Sans"/>
                          <a:ea typeface="Quattrocento Sans"/>
                          <a:cs typeface="Quattrocento Sans"/>
                          <a:sym typeface="Quattrocento Sans"/>
                        </a:rPr>
                        <a:t> Require One hot encoding before training the model.</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1" i="0" lang="en-GB" sz="1200" u="none" cap="none" strike="noStrike">
                          <a:solidFill>
                            <a:srgbClr val="000000"/>
                          </a:solidFill>
                          <a:latin typeface="Quattrocento Sans"/>
                          <a:ea typeface="Quattrocento Sans"/>
                          <a:cs typeface="Quattrocento Sans"/>
                          <a:sym typeface="Quattrocento Sans"/>
                        </a:rPr>
                        <a:t>Classes Design:</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Identify bias() – Identify areas of bias in the data set</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Understand. Shap() – features impacted by bias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Quattrocento Sans"/>
                          <a:ea typeface="Quattrocento Sans"/>
                          <a:cs typeface="Quattrocento Sans"/>
                          <a:sym typeface="Quattrocento Sans"/>
                        </a:rPr>
                        <a:t>3. </a:t>
                      </a:r>
                      <a:r>
                        <a:rPr b="1" i="0" lang="en-GB" sz="1200" u="none" cap="none" strike="noStrike">
                          <a:solidFill>
                            <a:srgbClr val="000000"/>
                          </a:solidFill>
                          <a:latin typeface="Quattrocento Sans"/>
                          <a:ea typeface="Quattrocento Sans"/>
                          <a:cs typeface="Quattrocento Sans"/>
                          <a:sym typeface="Quattrocento Sans"/>
                        </a:rPr>
                        <a:t>Visualizations: </a:t>
                      </a:r>
                      <a:r>
                        <a:rPr b="0" i="0" lang="en-GB" sz="1200" u="none" cap="none" strike="noStrike">
                          <a:solidFill>
                            <a:srgbClr val="000000"/>
                          </a:solidFill>
                          <a:latin typeface="Quattrocento Sans"/>
                          <a:ea typeface="Quattrocento Sans"/>
                          <a:cs typeface="Quattrocento Sans"/>
                          <a:sym typeface="Quattrocento Sans"/>
                        </a:rPr>
                        <a:t>Ability to choose the metric to be measured</a:t>
                      </a:r>
                      <a:endParaRPr/>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Bars</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Confusion Matrix</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Shapley waterfall plots</a:t>
                      </a:r>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Quattrocento Sans"/>
                          <a:ea typeface="Quattrocento Sans"/>
                          <a:cs typeface="Quattrocento Sans"/>
                          <a:sym typeface="Quattrocento Sans"/>
                        </a:rPr>
                        <a:t>4. </a:t>
                      </a:r>
                      <a:r>
                        <a:rPr b="1" i="0" lang="en-GB" sz="1200" u="none" cap="none" strike="noStrike">
                          <a:solidFill>
                            <a:srgbClr val="000000"/>
                          </a:solidFill>
                          <a:latin typeface="Quattrocento Sans"/>
                          <a:ea typeface="Quattrocento Sans"/>
                          <a:cs typeface="Quattrocento Sans"/>
                          <a:sym typeface="Quattrocento Sans"/>
                        </a:rPr>
                        <a:t>Use Cases:</a:t>
                      </a:r>
                      <a:r>
                        <a:rPr b="0" i="0" lang="en-GB" sz="1200" u="none" cap="none" strike="noStrike">
                          <a:solidFill>
                            <a:srgbClr val="000000"/>
                          </a:solidFill>
                          <a:latin typeface="Quattrocento Sans"/>
                          <a:ea typeface="Quattrocento Sans"/>
                          <a:cs typeface="Quattrocento Sans"/>
                          <a:sym typeface="Quattrocento Sans"/>
                        </a:rPr>
                        <a:t> </a:t>
                      </a:r>
                      <a:r>
                        <a:rPr b="0" i="0" lang="en-GB" sz="1200" u="none" cap="none" strike="noStrike">
                          <a:solidFill>
                            <a:schemeClr val="dk1"/>
                          </a:solidFill>
                          <a:latin typeface="Quattrocento Sans"/>
                          <a:ea typeface="Quattrocento Sans"/>
                          <a:cs typeface="Quattrocento Sans"/>
                          <a:sym typeface="Quattrocento Sans"/>
                        </a:rPr>
                        <a:t>Works well for different use cases, both socioeconomics, public policy or marketing oriented</a:t>
                      </a:r>
                      <a:endParaRPr b="0"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a:p>
                      <a:pPr indent="0" lvl="1" marL="466371"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a:p>
                      <a:pPr indent="-95250" lvl="1" marL="637821"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228600" lvl="0" marL="228600" marR="0" rtl="0" algn="l">
                        <a:lnSpc>
                          <a:spcPct val="100000"/>
                        </a:lnSpc>
                        <a:spcBef>
                          <a:spcPts val="0"/>
                        </a:spcBef>
                        <a:spcAft>
                          <a:spcPts val="0"/>
                        </a:spcAft>
                        <a:buClr>
                          <a:srgbClr val="000000"/>
                        </a:buClr>
                        <a:buSzPts val="1200"/>
                        <a:buFont typeface="Arial"/>
                        <a:buAutoNum type="arabicPeriod"/>
                      </a:pPr>
                      <a:r>
                        <a:rPr b="1" i="0" lang="en-GB" sz="1200" u="none" cap="none" strike="noStrike">
                          <a:solidFill>
                            <a:srgbClr val="000000"/>
                          </a:solidFill>
                          <a:latin typeface="Quattrocento Sans"/>
                          <a:ea typeface="Quattrocento Sans"/>
                          <a:cs typeface="Quattrocento Sans"/>
                          <a:sym typeface="Quattrocento Sans"/>
                        </a:rPr>
                        <a:t>Formats Available</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Web Audit Tool </a:t>
                      </a:r>
                      <a:r>
                        <a:rPr b="0" i="0" lang="en-GB" sz="1200" u="sng" cap="none" strike="noStrike">
                          <a:solidFill>
                            <a:srgbClr val="000000"/>
                          </a:solidFill>
                          <a:latin typeface="Quattrocento Sans"/>
                          <a:ea typeface="Quattrocento Sans"/>
                          <a:cs typeface="Quattrocento Sans"/>
                          <a:sym typeface="Quattrocento Sans"/>
                          <a:hlinkClick r:id="rId3">
                            <a:extLst>
                              <a:ext uri="{A12FA001-AC4F-418D-AE19-62706E023703}">
                                <ahyp:hlinkClr val="tx"/>
                              </a:ext>
                            </a:extLst>
                          </a:hlinkClick>
                        </a:rPr>
                        <a:t>http://aequitas.dssg.io/</a:t>
                      </a:r>
                      <a:endParaRPr b="0" i="0" sz="1200" u="none" cap="none" strike="noStrike">
                        <a:solidFill>
                          <a:srgbClr val="000000"/>
                        </a:solidFill>
                        <a:latin typeface="Quattrocento Sans"/>
                        <a:ea typeface="Quattrocento Sans"/>
                        <a:cs typeface="Quattrocento Sans"/>
                        <a:sym typeface="Quattrocento Sans"/>
                      </a:endParaRPr>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Python Library</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Command Line Tool</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1" i="0" lang="en-GB" sz="1200" u="none" cap="none" strike="noStrike">
                          <a:solidFill>
                            <a:srgbClr val="000000"/>
                          </a:solidFill>
                          <a:latin typeface="Quattrocento Sans"/>
                          <a:ea typeface="Quattrocento Sans"/>
                          <a:cs typeface="Quattrocento Sans"/>
                          <a:sym typeface="Quattrocento Sans"/>
                        </a:rPr>
                        <a:t>Dataset Consideration:</a:t>
                      </a:r>
                      <a:r>
                        <a:rPr b="0" i="0" lang="en-GB" sz="1200" u="none" cap="none" strike="noStrike">
                          <a:solidFill>
                            <a:srgbClr val="000000"/>
                          </a:solidFill>
                          <a:latin typeface="Quattrocento Sans"/>
                          <a:ea typeface="Quattrocento Sans"/>
                          <a:cs typeface="Quattrocento Sans"/>
                          <a:sym typeface="Quattrocento Sans"/>
                        </a:rPr>
                        <a:t> Continuous variables must be discretized prior to passing the data into the classes.</a:t>
                      </a:r>
                      <a:endParaRPr sz="1400" u="none" cap="none" strike="noStrike"/>
                    </a:p>
                    <a:p>
                      <a:pPr indent="-228600" lvl="0" marL="228600" marR="0" rtl="0" algn="l">
                        <a:lnSpc>
                          <a:spcPct val="100000"/>
                        </a:lnSpc>
                        <a:spcBef>
                          <a:spcPts val="0"/>
                        </a:spcBef>
                        <a:spcAft>
                          <a:spcPts val="0"/>
                        </a:spcAft>
                        <a:buClr>
                          <a:srgbClr val="000000"/>
                        </a:buClr>
                        <a:buSzPts val="1200"/>
                        <a:buFont typeface="Arial"/>
                        <a:buAutoNum type="arabicPeriod"/>
                      </a:pPr>
                      <a:r>
                        <a:rPr b="1" i="0" lang="en-GB" sz="1200" u="none" cap="none" strike="noStrike">
                          <a:solidFill>
                            <a:srgbClr val="000000"/>
                          </a:solidFill>
                          <a:latin typeface="Quattrocento Sans"/>
                          <a:ea typeface="Quattrocento Sans"/>
                          <a:cs typeface="Quattrocento Sans"/>
                          <a:sym typeface="Quattrocento Sans"/>
                        </a:rPr>
                        <a:t>Classes Design:</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Group() – Define Groups</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Bias() – Calculate Disparities</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Fairness() – Assert Fairness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Quattrocento Sans"/>
                          <a:ea typeface="Quattrocento Sans"/>
                          <a:cs typeface="Quattrocento Sans"/>
                          <a:sym typeface="Quattrocento Sans"/>
                        </a:rPr>
                        <a:t>3. </a:t>
                      </a:r>
                      <a:r>
                        <a:rPr b="1" i="0" lang="en-GB" sz="1200" u="none" cap="none" strike="noStrike">
                          <a:solidFill>
                            <a:srgbClr val="000000"/>
                          </a:solidFill>
                          <a:latin typeface="Quattrocento Sans"/>
                          <a:ea typeface="Quattrocento Sans"/>
                          <a:cs typeface="Quattrocento Sans"/>
                          <a:sym typeface="Quattrocento Sans"/>
                        </a:rPr>
                        <a:t>Visualizations: </a:t>
                      </a:r>
                      <a:r>
                        <a:rPr b="0" i="0" lang="en-GB" sz="1200" u="none" cap="none" strike="noStrike">
                          <a:solidFill>
                            <a:srgbClr val="000000"/>
                          </a:solidFill>
                          <a:latin typeface="Quattrocento Sans"/>
                          <a:ea typeface="Quattrocento Sans"/>
                          <a:cs typeface="Quattrocento Sans"/>
                          <a:sym typeface="Quattrocento Sans"/>
                        </a:rPr>
                        <a:t>Ability to choose the metric to be measured</a:t>
                      </a:r>
                      <a:endParaRPr/>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Treemaps</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Disparity Plots</a:t>
                      </a:r>
                      <a:endParaRPr sz="1400" u="none" cap="none" strike="noStrike"/>
                    </a:p>
                    <a:p>
                      <a:pPr indent="-171450" lvl="1" marL="637821" marR="0" rtl="0" algn="l">
                        <a:lnSpc>
                          <a:spcPct val="100000"/>
                        </a:lnSpc>
                        <a:spcBef>
                          <a:spcPts val="0"/>
                        </a:spcBef>
                        <a:spcAft>
                          <a:spcPts val="0"/>
                        </a:spcAft>
                        <a:buClr>
                          <a:srgbClr val="000000"/>
                        </a:buClr>
                        <a:buSzPts val="1200"/>
                        <a:buFont typeface="Arial"/>
                        <a:buChar char="•"/>
                      </a:pPr>
                      <a:r>
                        <a:rPr b="0" i="0" lang="en-GB" sz="1200" u="none" cap="none" strike="noStrike">
                          <a:solidFill>
                            <a:srgbClr val="000000"/>
                          </a:solidFill>
                          <a:latin typeface="Quattrocento Sans"/>
                          <a:ea typeface="Quattrocento Sans"/>
                          <a:cs typeface="Quattrocento Sans"/>
                          <a:sym typeface="Quattrocento Sans"/>
                        </a:rPr>
                        <a:t>All up reports</a:t>
                      </a:r>
                      <a:endParaRPr b="0" i="0" sz="12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Quattrocento Sans"/>
                          <a:ea typeface="Quattrocento Sans"/>
                          <a:cs typeface="Quattrocento Sans"/>
                          <a:sym typeface="Quattrocento Sans"/>
                        </a:rPr>
                        <a:t>4. </a:t>
                      </a:r>
                      <a:r>
                        <a:rPr b="1" i="0" lang="en-GB" sz="1200" u="none" cap="none" strike="noStrike">
                          <a:solidFill>
                            <a:srgbClr val="000000"/>
                          </a:solidFill>
                          <a:latin typeface="Quattrocento Sans"/>
                          <a:ea typeface="Quattrocento Sans"/>
                          <a:cs typeface="Quattrocento Sans"/>
                          <a:sym typeface="Quattrocento Sans"/>
                        </a:rPr>
                        <a:t>Use Cases:</a:t>
                      </a:r>
                      <a:r>
                        <a:rPr b="0" i="0" lang="en-GB" sz="1200" u="none" cap="none" strike="noStrike">
                          <a:solidFill>
                            <a:srgbClr val="000000"/>
                          </a:solidFill>
                          <a:latin typeface="Quattrocento Sans"/>
                          <a:ea typeface="Quattrocento Sans"/>
                          <a:cs typeface="Quattrocento Sans"/>
                          <a:sym typeface="Quattrocento Sans"/>
                        </a:rPr>
                        <a:t> </a:t>
                      </a:r>
                      <a:r>
                        <a:rPr b="0" i="0" lang="en-GB" sz="1200" u="none" cap="none" strike="noStrike">
                          <a:solidFill>
                            <a:schemeClr val="dk1"/>
                          </a:solidFill>
                          <a:latin typeface="Quattrocento Sans"/>
                          <a:ea typeface="Quattrocento Sans"/>
                          <a:cs typeface="Quattrocento Sans"/>
                          <a:sym typeface="Quattrocento Sans"/>
                        </a:rPr>
                        <a:t>is oriented mostly to public policy and requires a clear and ex-ante social target for the model. </a:t>
                      </a:r>
                      <a:endParaRPr b="0" i="0" sz="12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graphicFrame>
        <p:nvGraphicFramePr>
          <p:cNvPr id="787" name="Google Shape;787;p5"/>
          <p:cNvGraphicFramePr/>
          <p:nvPr/>
        </p:nvGraphicFramePr>
        <p:xfrm>
          <a:off x="299090" y="115287"/>
          <a:ext cx="3000000" cy="3000000"/>
        </p:xfrm>
        <a:graphic>
          <a:graphicData uri="http://schemas.openxmlformats.org/drawingml/2006/table">
            <a:tbl>
              <a:tblPr firstRow="1">
                <a:noFill/>
                <a:tableStyleId>{D849CD1E-5849-4272-9866-4CEE8E1D65D7}</a:tableStyleId>
              </a:tblPr>
              <a:tblGrid>
                <a:gridCol w="1317950"/>
                <a:gridCol w="3695200"/>
                <a:gridCol w="6754625"/>
              </a:tblGrid>
              <a:tr h="342900">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Quattrocento Sans"/>
                          <a:ea typeface="Quattrocento Sans"/>
                          <a:cs typeface="Quattrocento Sans"/>
                          <a:sym typeface="Quattrocento Sans"/>
                        </a:rPr>
                        <a:t>Synthetic Credit Card</a:t>
                      </a:r>
                      <a:endParaRPr sz="1400" u="none" cap="none" strike="noStrike"/>
                    </a:p>
                  </a:txBody>
                  <a:tcPr marT="45725" marB="45725" marR="45725" marL="45725" anchor="ctr">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243A5E"/>
                    </a:solidFill>
                  </a:tcPr>
                </a:tc>
                <a:tc>
                  <a:txBody>
                    <a:bodyPr/>
                    <a:lstStyle/>
                    <a:p>
                      <a:pPr indent="0" lvl="0" marL="0" marR="0" rtl="0" algn="ctr">
                        <a:lnSpc>
                          <a:spcPct val="100000"/>
                        </a:lnSpc>
                        <a:spcBef>
                          <a:spcPts val="0"/>
                        </a:spcBef>
                        <a:spcAft>
                          <a:spcPts val="0"/>
                        </a:spcAft>
                        <a:buClr>
                          <a:schemeClr val="lt1"/>
                        </a:buClr>
                        <a:buSzPts val="1800"/>
                        <a:buFont typeface="Quattrocento Sans"/>
                        <a:buNone/>
                      </a:pPr>
                      <a:r>
                        <a:rPr b="1" lang="en-GB" sz="1800" u="none" cap="none" strike="noStrike">
                          <a:solidFill>
                            <a:schemeClr val="lt1"/>
                          </a:solidFill>
                          <a:latin typeface="Quattrocento Sans"/>
                          <a:ea typeface="Quattrocento Sans"/>
                          <a:cs typeface="Quattrocento Sans"/>
                          <a:sym typeface="Quattrocento Sans"/>
                        </a:rPr>
                        <a:t>     FairDetect</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0060A8"/>
                    </a:solidFill>
                  </a:tcPr>
                </a:tc>
                <a:tc>
                  <a:txBody>
                    <a:bodyPr/>
                    <a:lstStyle/>
                    <a:p>
                      <a:pPr indent="0" lvl="0" marL="0" marR="0" rtl="0" algn="ctr">
                        <a:lnSpc>
                          <a:spcPct val="100000"/>
                        </a:lnSpc>
                        <a:spcBef>
                          <a:spcPts val="0"/>
                        </a:spcBef>
                        <a:spcAft>
                          <a:spcPts val="0"/>
                        </a:spcAft>
                        <a:buClr>
                          <a:schemeClr val="lt1"/>
                        </a:buClr>
                        <a:buSzPts val="1800"/>
                        <a:buFont typeface="Quattrocento Sans"/>
                        <a:buNone/>
                      </a:pPr>
                      <a:r>
                        <a:rPr b="1" lang="en-GB" sz="1800" u="none" cap="none" strike="noStrike">
                          <a:solidFill>
                            <a:schemeClr val="lt1"/>
                          </a:solidFill>
                          <a:latin typeface="Quattrocento Sans"/>
                          <a:ea typeface="Quattrocento Sans"/>
                          <a:cs typeface="Quattrocento Sans"/>
                          <a:sym typeface="Quattrocento Sans"/>
                        </a:rPr>
                        <a:t>     Aequitas</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0060A8"/>
                    </a:solidFill>
                  </a:tcPr>
                </a:tc>
              </a:tr>
              <a:tr h="541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Goal</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78D4"/>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The Synthetic Credit Card data set predicts the likelihood of individuals of getting a credit card approved or denied.  Our goal is to identify bias using FairDetect and Aequitas framework and compare analysis and results</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78D4"/>
                      </a:solidFill>
                      <a:prstDash val="solid"/>
                      <a:round/>
                      <a:headEnd len="sm" w="sm" type="none"/>
                      <a:tailEnd len="sm" w="sm" type="none"/>
                    </a:lnB>
                  </a:tcPr>
                </a:tc>
                <a:tc hMerge="1"/>
              </a:tr>
              <a:tr h="11300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Data</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gridSpan="2">
                  <a:txBody>
                    <a:bodyPr/>
                    <a:lstStyle/>
                    <a:p>
                      <a:pPr indent="-285750" lvl="0" marL="28575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Quattrocento Sans"/>
                          <a:ea typeface="Quattrocento Sans"/>
                          <a:cs typeface="Quattrocento Sans"/>
                          <a:sym typeface="Quattrocento Sans"/>
                        </a:rPr>
                        <a:t>Income (in the Income column),</a:t>
                      </a:r>
                      <a:endParaRPr sz="1400" u="none" cap="none" strike="noStrike"/>
                    </a:p>
                    <a:p>
                      <a:pPr indent="-285750" lvl="0" marL="28575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Quattrocento Sans"/>
                          <a:ea typeface="Quattrocento Sans"/>
                          <a:cs typeface="Quattrocento Sans"/>
                          <a:sym typeface="Quattrocento Sans"/>
                        </a:rPr>
                        <a:t>The number of children (in the Num_Children column),</a:t>
                      </a:r>
                      <a:endParaRPr sz="1400" u="none" cap="none" strike="noStrike"/>
                    </a:p>
                    <a:p>
                      <a:pPr indent="-285750" lvl="0" marL="28575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Quattrocento Sans"/>
                          <a:ea typeface="Quattrocento Sans"/>
                          <a:cs typeface="Quattrocento Sans"/>
                          <a:sym typeface="Quattrocento Sans"/>
                        </a:rPr>
                        <a:t>Whether the applicant owns a car (in the Own_Car column, the value is 1 if the applicant owns a car, and is else 0), and</a:t>
                      </a:r>
                      <a:endParaRPr sz="1400" u="none" cap="none" strike="noStrike"/>
                    </a:p>
                    <a:p>
                      <a:pPr indent="-285750" lvl="0" marL="28575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Quattrocento Sans"/>
                          <a:ea typeface="Quattrocento Sans"/>
                          <a:cs typeface="Quattrocento Sans"/>
                          <a:sym typeface="Quattrocento Sans"/>
                        </a:rPr>
                        <a:t>Whether the applicant owns a home (in the Own_Housing column, the value is 1 if the applicant owns a home, and is else 0)</a:t>
                      </a:r>
                      <a:endParaRPr sz="1400" u="none" cap="none" strike="noStrike"/>
                    </a:p>
                    <a:p>
                      <a:pPr indent="-285750" lvl="0" marL="285750" marR="0" rtl="0" algn="l">
                        <a:lnSpc>
                          <a:spcPct val="100000"/>
                        </a:lnSpc>
                        <a:spcBef>
                          <a:spcPts val="0"/>
                        </a:spcBef>
                        <a:spcAft>
                          <a:spcPts val="0"/>
                        </a:spcAft>
                        <a:buClr>
                          <a:srgbClr val="000000"/>
                        </a:buClr>
                        <a:buSzPts val="1100"/>
                        <a:buFont typeface="Arial"/>
                        <a:buChar char="•"/>
                      </a:pPr>
                      <a:r>
                        <a:rPr b="1" i="0" lang="en-GB" sz="1100" u="none" cap="none" strike="noStrike">
                          <a:solidFill>
                            <a:srgbClr val="000000"/>
                          </a:solidFill>
                          <a:latin typeface="Quattrocento Sans"/>
                          <a:ea typeface="Quattrocento Sans"/>
                          <a:cs typeface="Quattrocento Sans"/>
                          <a:sym typeface="Quattrocento Sans"/>
                        </a:rPr>
                        <a:t>The Group column breaks the users into two groups (where each group corresponds to either 0 or 1). </a:t>
                      </a:r>
                      <a:r>
                        <a:rPr b="0" i="0" lang="en-GB" sz="1100" u="none" cap="none" strike="noStrike">
                          <a:solidFill>
                            <a:srgbClr val="000000"/>
                          </a:solidFill>
                          <a:latin typeface="Quattrocento Sans"/>
                          <a:ea typeface="Quattrocento Sans"/>
                          <a:cs typeface="Quattrocento Sans"/>
                          <a:sym typeface="Quattrocento Sans"/>
                        </a:rPr>
                        <a:t>The column as breaking the users into two different races, ethnicities, or gender groupings. For this exercise, 0 would correspond to a Hispanic user, while 1 corresponds to a non-Hispanic user.</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hMerge="1"/>
              </a:tr>
              <a:tr h="11523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Bias Identification</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Representation Bias:</a:t>
                      </a:r>
                      <a:r>
                        <a:rPr b="0" i="0" lang="en-GB" sz="1100" u="none" cap="none" strike="noStrike">
                          <a:solidFill>
                            <a:srgbClr val="000000"/>
                          </a:solidFill>
                          <a:latin typeface="Quattrocento Sans"/>
                          <a:ea typeface="Quattrocento Sans"/>
                          <a:cs typeface="Quattrocento Sans"/>
                          <a:sym typeface="Quattrocento Sans"/>
                        </a:rPr>
                        <a:t> The rejection of the null hypothesis: confirming the significant relationship between the group Hispanic / Non - Hispanic and Outcome: Credit Card Approved/Denied</a:t>
                      </a:r>
                      <a:endParaRPr b="0" i="0" sz="11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Ability Bias: </a:t>
                      </a:r>
                      <a:r>
                        <a:rPr b="0" i="0" lang="en-GB" sz="1100" u="none" cap="none" strike="noStrike">
                          <a:solidFill>
                            <a:srgbClr val="000000"/>
                          </a:solidFill>
                          <a:latin typeface="Quattrocento Sans"/>
                          <a:ea typeface="Quattrocento Sans"/>
                          <a:cs typeface="Quattrocento Sans"/>
                          <a:sym typeface="Quattrocento Sans"/>
                        </a:rPr>
                        <a:t>FairDetect did not identify any disparity among the </a:t>
                      </a:r>
                      <a:endParaRPr b="1" i="0" sz="11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Predictive Bias</a:t>
                      </a:r>
                      <a:r>
                        <a:rPr b="0" i="0" lang="en-GB" sz="1100" u="none" cap="none" strike="noStrike">
                          <a:solidFill>
                            <a:srgbClr val="000000"/>
                          </a:solidFill>
                          <a:latin typeface="Quattrocento Sans"/>
                          <a:ea typeface="Quattrocento Sans"/>
                          <a:cs typeface="Quattrocento Sans"/>
                          <a:sym typeface="Quattrocento Sans"/>
                        </a:rPr>
                        <a:t>: The Chi square test indicates there is no significant disparity in the results of the prediction as compared to the distribution of the data se</a:t>
                      </a:r>
                      <a:endParaRPr b="0" i="0" sz="11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Quattrocento Sans"/>
                          <a:ea typeface="Quattrocento Sans"/>
                          <a:cs typeface="Quattrocento Sans"/>
                          <a:sym typeface="Quattrocento Sans"/>
                        </a:rPr>
                        <a:t>False Positive Rate (FPR)</a:t>
                      </a:r>
                      <a:r>
                        <a:rPr b="0" i="0" lang="en-GB" sz="1100" u="none" cap="none" strike="noStrike">
                          <a:solidFill>
                            <a:schemeClr val="dk1"/>
                          </a:solidFill>
                          <a:latin typeface="Quattrocento Sans"/>
                          <a:ea typeface="Quattrocento Sans"/>
                          <a:cs typeface="Quattrocento Sans"/>
                          <a:sym typeface="Quattrocento Sans"/>
                        </a:rPr>
                        <a:t> is the fraction of individuals whose credit card was denied, and the model misclassifies with an approved prediction. FPR is quite low across all groups and labels. However, we observed the medium income group having a relatively bigger FPR rate compared to other groups.</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Quattrocento Sans"/>
                          <a:ea typeface="Quattrocento Sans"/>
                          <a:cs typeface="Quattrocento Sans"/>
                          <a:sym typeface="Quattrocento Sans"/>
                        </a:rPr>
                        <a:t>False Negative Rate (FNR)</a:t>
                      </a:r>
                      <a:r>
                        <a:rPr b="0" i="0" lang="en-GB" sz="1100" u="none" cap="none" strike="noStrike">
                          <a:solidFill>
                            <a:schemeClr val="dk1"/>
                          </a:solidFill>
                          <a:latin typeface="Quattrocento Sans"/>
                          <a:ea typeface="Quattrocento Sans"/>
                          <a:cs typeface="Quattrocento Sans"/>
                          <a:sym typeface="Quattrocento Sans"/>
                        </a:rPr>
                        <a:t> is the fraction of individuals with approved credit cards and the model misclassifies with a denied prediction. 2 groups raise our concerns here: low-income group and the Hispanic group as FNR rate are significantly higher than for the rest of groups withing their category.</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Quattrocento Sans"/>
                          <a:ea typeface="Quattrocento Sans"/>
                          <a:cs typeface="Quattrocento Sans"/>
                          <a:sym typeface="Quattrocento Sans"/>
                        </a:rPr>
                        <a:t>False Discovery Rate (FDR)</a:t>
                      </a:r>
                      <a:r>
                        <a:rPr b="0" i="0" lang="en-GB" sz="1100" u="none" cap="none" strike="noStrike">
                          <a:solidFill>
                            <a:schemeClr val="dk1"/>
                          </a:solidFill>
                          <a:latin typeface="Quattrocento Sans"/>
                          <a:ea typeface="Quattrocento Sans"/>
                          <a:cs typeface="Quattrocento Sans"/>
                          <a:sym typeface="Quattrocento Sans"/>
                        </a:rPr>
                        <a:t> is the fraction of individuals who the model predicts to have an approved credit card but for whom the card was denied. Hispanic and low-income groups are again the concern here.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Quattrocento Sans"/>
                          <a:ea typeface="Quattrocento Sans"/>
                          <a:cs typeface="Quattrocento Sans"/>
                          <a:sym typeface="Quattrocento Sans"/>
                        </a:rPr>
                        <a:t>False Omission Rate (FOR)</a:t>
                      </a:r>
                      <a:r>
                        <a:rPr b="0" i="0" lang="en-GB" sz="1100" u="none" cap="none" strike="noStrike">
                          <a:solidFill>
                            <a:schemeClr val="dk1"/>
                          </a:solidFill>
                          <a:latin typeface="Quattrocento Sans"/>
                          <a:ea typeface="Quattrocento Sans"/>
                          <a:cs typeface="Quattrocento Sans"/>
                          <a:sym typeface="Quattrocento Sans"/>
                        </a:rPr>
                        <a:t> is the fraction of individuals who the model predicts to have a denied credit card but for whom the card was approved. Medium income group seems to get a benefit from the model</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Quattrocento Sans"/>
                          <a:ea typeface="Quattrocento Sans"/>
                          <a:cs typeface="Quattrocento Sans"/>
                          <a:sym typeface="Quattrocento Sans"/>
                        </a:rPr>
                        <a:t>Precision</a:t>
                      </a:r>
                      <a:r>
                        <a:rPr b="0" i="0" lang="en-GB" sz="1100" u="none" cap="none" strike="noStrike">
                          <a:solidFill>
                            <a:schemeClr val="dk1"/>
                          </a:solidFill>
                          <a:latin typeface="Quattrocento Sans"/>
                          <a:ea typeface="Quattrocento Sans"/>
                          <a:cs typeface="Quattrocento Sans"/>
                          <a:sym typeface="Quattrocento Sans"/>
                        </a:rPr>
                        <a:t> is the fraction of individuals who the model predicts to have an approved credit card about whom this prediction is correct. Quite high for all groups except for low income and Hispanic group.</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r>
              <a:tr h="115230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Specific Group Comparison</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Group 0 (Hispanic) that have mis correctly been denied credit card (Target 0)</a:t>
                      </a:r>
                      <a:r>
                        <a:rPr b="0" i="0" lang="en-GB" sz="1100" u="none" cap="none" strike="noStrike">
                          <a:solidFill>
                            <a:srgbClr val="000000"/>
                          </a:solidFill>
                          <a:latin typeface="Quattrocento Sans"/>
                          <a:ea typeface="Quattrocento Sans"/>
                          <a:cs typeface="Quattrocento Sans"/>
                          <a:sym typeface="Quattrocento Sans"/>
                        </a:rPr>
                        <a:t>: the model gives slightly more importance to income for Hispanics as opposed to non-Hispanics while the other parameters have roughly the same impact.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Group 1 (non-Hispanic) wrongly classified denied credit card (Target 0): </a:t>
                      </a:r>
                      <a:r>
                        <a:rPr b="0" i="0" lang="en-GB" sz="1100" u="none" cap="none" strike="noStrike">
                          <a:solidFill>
                            <a:srgbClr val="000000"/>
                          </a:solidFill>
                          <a:latin typeface="Quattrocento Sans"/>
                          <a:ea typeface="Quattrocento Sans"/>
                          <a:cs typeface="Quattrocento Sans"/>
                          <a:sym typeface="Quattrocento Sans"/>
                        </a:rPr>
                        <a:t>we can see that all parameters have the same relative importance however income has a smaller contribution or in other words, has been undervalued for the positive outcome</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We can verify that for "hispanic" in the sensitive class (Group), the differences in False Discovery Rate (FDR) and False Negative Rate (FNR) are both above 3 times the one of the reference class (non-hispanic). </a:t>
                      </a:r>
                      <a:endParaRPr/>
                    </a:p>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Another aspect that can be highlighted is the 1.5 Predicted Prevalence disparity of Owner of housing.</a:t>
                      </a:r>
                      <a:endParaRPr/>
                    </a:p>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If we check FDR and FNR for hispanic we see that those disparities are marked as significant (TRUE).</a:t>
                      </a:r>
                      <a:endParaRPr/>
                    </a:p>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In a nutshell, the tool detects significant disparities in:</a:t>
                      </a:r>
                      <a:endParaRPr/>
                    </a:p>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 hispanic</a:t>
                      </a:r>
                      <a:endParaRPr/>
                    </a:p>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 medium and high income</a:t>
                      </a:r>
                      <a:endParaRPr/>
                    </a:p>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 owning a house</a:t>
                      </a:r>
                      <a:endParaRPr/>
                    </a:p>
                    <a:p>
                      <a:pPr indent="0" lvl="1"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 owning a car</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r>
            </a:tbl>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graphicFrame>
        <p:nvGraphicFramePr>
          <p:cNvPr id="792" name="Google Shape;792;p106"/>
          <p:cNvGraphicFramePr/>
          <p:nvPr/>
        </p:nvGraphicFramePr>
        <p:xfrm>
          <a:off x="276744" y="83126"/>
          <a:ext cx="3000000" cy="3000000"/>
        </p:xfrm>
        <a:graphic>
          <a:graphicData uri="http://schemas.openxmlformats.org/drawingml/2006/table">
            <a:tbl>
              <a:tblPr firstRow="1">
                <a:noFill/>
                <a:tableStyleId>{D849CD1E-5849-4272-9866-4CEE8E1D65D7}</a:tableStyleId>
              </a:tblPr>
              <a:tblGrid>
                <a:gridCol w="1303475"/>
                <a:gridCol w="5118675"/>
                <a:gridCol w="5216350"/>
              </a:tblGrid>
              <a:tr h="361250">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chemeClr val="lt1"/>
                          </a:solidFill>
                          <a:latin typeface="Quattrocento Sans"/>
                          <a:ea typeface="Quattrocento Sans"/>
                          <a:cs typeface="Quattrocento Sans"/>
                          <a:sym typeface="Quattrocento Sans"/>
                        </a:rPr>
                        <a:t>ModCloth</a:t>
                      </a:r>
                      <a:endParaRPr sz="1400" u="none" cap="none" strike="noStrike"/>
                    </a:p>
                  </a:txBody>
                  <a:tcPr marT="45725" marB="45725" marR="45725" marL="45725" anchor="ctr">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243A5E"/>
                    </a:solidFill>
                  </a:tcPr>
                </a:tc>
                <a:tc>
                  <a:txBody>
                    <a:bodyPr/>
                    <a:lstStyle/>
                    <a:p>
                      <a:pPr indent="0" lvl="0" marL="0" marR="0" rtl="0" algn="ctr">
                        <a:lnSpc>
                          <a:spcPct val="100000"/>
                        </a:lnSpc>
                        <a:spcBef>
                          <a:spcPts val="0"/>
                        </a:spcBef>
                        <a:spcAft>
                          <a:spcPts val="0"/>
                        </a:spcAft>
                        <a:buClr>
                          <a:schemeClr val="lt1"/>
                        </a:buClr>
                        <a:buSzPts val="1800"/>
                        <a:buFont typeface="Quattrocento Sans"/>
                        <a:buNone/>
                      </a:pPr>
                      <a:r>
                        <a:rPr b="1" lang="en-GB" sz="1800" u="none" cap="none" strike="noStrike">
                          <a:solidFill>
                            <a:schemeClr val="lt1"/>
                          </a:solidFill>
                          <a:latin typeface="Quattrocento Sans"/>
                          <a:ea typeface="Quattrocento Sans"/>
                          <a:cs typeface="Quattrocento Sans"/>
                          <a:sym typeface="Quattrocento Sans"/>
                        </a:rPr>
                        <a:t>     FairDetect</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0060A8"/>
                    </a:solidFill>
                  </a:tcPr>
                </a:tc>
                <a:tc>
                  <a:txBody>
                    <a:bodyPr/>
                    <a:lstStyle/>
                    <a:p>
                      <a:pPr indent="0" lvl="0" marL="0" marR="0" rtl="0" algn="ctr">
                        <a:lnSpc>
                          <a:spcPct val="100000"/>
                        </a:lnSpc>
                        <a:spcBef>
                          <a:spcPts val="0"/>
                        </a:spcBef>
                        <a:spcAft>
                          <a:spcPts val="0"/>
                        </a:spcAft>
                        <a:buClr>
                          <a:schemeClr val="lt1"/>
                        </a:buClr>
                        <a:buSzPts val="1800"/>
                        <a:buFont typeface="Quattrocento Sans"/>
                        <a:buNone/>
                      </a:pPr>
                      <a:r>
                        <a:rPr b="1" lang="en-GB" sz="1800" u="none" cap="none" strike="noStrike">
                          <a:solidFill>
                            <a:schemeClr val="lt1"/>
                          </a:solidFill>
                          <a:latin typeface="Quattrocento Sans"/>
                          <a:ea typeface="Quattrocento Sans"/>
                          <a:cs typeface="Quattrocento Sans"/>
                          <a:sym typeface="Quattrocento Sans"/>
                        </a:rPr>
                        <a:t>     Aequitas</a:t>
                      </a:r>
                      <a:endParaRPr sz="1400" u="none" cap="none" strike="noStrike"/>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B cap="flat" cmpd="sng" w="9525">
                      <a:solidFill>
                        <a:srgbClr val="000000">
                          <a:alpha val="0"/>
                        </a:srgbClr>
                      </a:solidFill>
                      <a:prstDash val="solid"/>
                      <a:round/>
                      <a:headEnd len="sm" w="sm" type="none"/>
                      <a:tailEnd len="sm" w="sm" type="none"/>
                    </a:lnB>
                    <a:solidFill>
                      <a:srgbClr val="0060A8"/>
                    </a:solidFill>
                  </a:tcPr>
                </a:tc>
              </a:tr>
              <a:tr h="91817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Goal</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78D4"/>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b="1" i="0" lang="en-GB" sz="1100" u="none" cap="none" strike="noStrike">
                          <a:solidFill>
                            <a:schemeClr val="dk1"/>
                          </a:solidFill>
                          <a:latin typeface="Quattrocento Sans"/>
                          <a:ea typeface="Quattrocento Sans"/>
                          <a:cs typeface="Quattrocento Sans"/>
                          <a:sym typeface="Quattrocento Sans"/>
                        </a:rPr>
                        <a:t>ModCloth is an e-commerce website which sells women’s clothing and accessories. </a:t>
                      </a:r>
                      <a:r>
                        <a:rPr b="0" i="0" lang="en-GB" sz="1100" u="none" cap="none" strike="noStrike">
                          <a:solidFill>
                            <a:schemeClr val="dk1"/>
                          </a:solidFill>
                          <a:latin typeface="Quattrocento Sans"/>
                          <a:ea typeface="Quattrocento Sans"/>
                          <a:cs typeface="Quattrocento Sans"/>
                          <a:sym typeface="Quattrocento Sans"/>
                        </a:rPr>
                        <a:t>Many products in ModCloth include two human models with different body shapes and measurements of these models. Users can optionally provide the product sizes they purchased and fit feedback (‘Just Right’, ‘Slightly Larger’, ‘Larger’, ‘Slightly Smaller’ or ‘Smaller’) along with their reviews.</a:t>
                      </a:r>
                      <a:endParaRPr/>
                    </a:p>
                    <a:p>
                      <a:pPr indent="0" lvl="0" marL="0" marR="0" rtl="0" algn="l">
                        <a:lnSpc>
                          <a:spcPct val="100000"/>
                        </a:lnSpc>
                        <a:spcBef>
                          <a:spcPts val="0"/>
                        </a:spcBef>
                        <a:spcAft>
                          <a:spcPts val="0"/>
                        </a:spcAft>
                        <a:buNone/>
                      </a:pPr>
                      <a:r>
                        <a:rPr b="0" i="0" lang="en-GB" sz="1100" u="none" cap="none" strike="noStrike">
                          <a:solidFill>
                            <a:schemeClr val="dk1"/>
                          </a:solidFill>
                          <a:latin typeface="Quattrocento Sans"/>
                          <a:ea typeface="Quattrocento Sans"/>
                          <a:cs typeface="Quattrocento Sans"/>
                          <a:sym typeface="Quattrocento Sans"/>
                        </a:rPr>
                        <a:t>Therefore, our source of bias is the dimension of human body shape. With the use of </a:t>
                      </a:r>
                      <a:r>
                        <a:rPr b="1" i="0" lang="en-GB" sz="1100" u="none" cap="none" strike="noStrike">
                          <a:solidFill>
                            <a:schemeClr val="dk1"/>
                          </a:solidFill>
                          <a:latin typeface="Quattrocento Sans"/>
                          <a:ea typeface="Quattrocento Sans"/>
                          <a:cs typeface="Quattrocento Sans"/>
                          <a:sym typeface="Quattrocento Sans"/>
                        </a:rPr>
                        <a:t>Fairdetect</a:t>
                      </a:r>
                      <a:r>
                        <a:rPr b="0" i="0" lang="en-GB" sz="1100" u="none" cap="none" strike="noStrike">
                          <a:solidFill>
                            <a:schemeClr val="dk1"/>
                          </a:solidFill>
                          <a:latin typeface="Quattrocento Sans"/>
                          <a:ea typeface="Quattrocento Sans"/>
                          <a:cs typeface="Quattrocento Sans"/>
                          <a:sym typeface="Quattrocento Sans"/>
                        </a:rPr>
                        <a:t> and </a:t>
                      </a:r>
                      <a:r>
                        <a:rPr b="1" i="0" lang="en-GB" sz="1100" u="none" cap="none" strike="noStrike">
                          <a:solidFill>
                            <a:schemeClr val="dk1"/>
                          </a:solidFill>
                          <a:latin typeface="Quattrocento Sans"/>
                          <a:ea typeface="Quattrocento Sans"/>
                          <a:cs typeface="Quattrocento Sans"/>
                          <a:sym typeface="Quattrocento Sans"/>
                        </a:rPr>
                        <a:t>Aequitas</a:t>
                      </a:r>
                      <a:r>
                        <a:rPr b="0" i="0" lang="en-GB" sz="1100" u="none" cap="none" strike="noStrike">
                          <a:solidFill>
                            <a:schemeClr val="dk1"/>
                          </a:solidFill>
                          <a:latin typeface="Quattrocento Sans"/>
                          <a:ea typeface="Quattrocento Sans"/>
                          <a:cs typeface="Quattrocento Sans"/>
                          <a:sym typeface="Quattrocento Sans"/>
                        </a:rPr>
                        <a:t> frameworks, we want to understand the existence of the association between product image and user identity in consumers’ product selections</a:t>
                      </a:r>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78D4"/>
                      </a:solidFill>
                      <a:prstDash val="solid"/>
                      <a:round/>
                      <a:headEnd len="sm" w="sm" type="none"/>
                      <a:tailEnd len="sm" w="sm" type="none"/>
                    </a:lnB>
                  </a:tcPr>
                </a:tc>
                <a:tc hMerge="1"/>
              </a:tr>
              <a:tr h="1083750">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Data</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b="0" i="0" lang="en-GB" sz="1100" u="none" cap="none" strike="noStrike">
                          <a:solidFill>
                            <a:schemeClr val="dk1"/>
                          </a:solidFill>
                          <a:latin typeface="Quattrocento Sans"/>
                          <a:ea typeface="Quattrocento Sans"/>
                          <a:cs typeface="Quattrocento Sans"/>
                          <a:sym typeface="Quattrocento Sans"/>
                        </a:rPr>
                        <a:t>There are 2 variables of interest:</a:t>
                      </a:r>
                      <a:endParaRPr/>
                    </a:p>
                    <a:p>
                      <a:pPr indent="0" lvl="0" marL="0" marR="0" rtl="0" algn="l">
                        <a:lnSpc>
                          <a:spcPct val="100000"/>
                        </a:lnSpc>
                        <a:spcBef>
                          <a:spcPts val="0"/>
                        </a:spcBef>
                        <a:spcAft>
                          <a:spcPts val="0"/>
                        </a:spcAft>
                        <a:buNone/>
                      </a:pPr>
                      <a:r>
                        <a:rPr b="1" i="0" lang="en-GB" sz="1100" u="none" cap="none" strike="noStrike">
                          <a:solidFill>
                            <a:schemeClr val="dk1"/>
                          </a:solidFill>
                          <a:latin typeface="Quattrocento Sans"/>
                          <a:ea typeface="Quattrocento Sans"/>
                          <a:cs typeface="Quattrocento Sans"/>
                          <a:sym typeface="Quattrocento Sans"/>
                        </a:rPr>
                        <a:t>User identity:</a:t>
                      </a:r>
                      <a:r>
                        <a:rPr b="0" i="0" lang="en-GB" sz="1100" u="none" cap="none" strike="noStrike">
                          <a:solidFill>
                            <a:schemeClr val="dk1"/>
                          </a:solidFill>
                          <a:latin typeface="Quattrocento Sans"/>
                          <a:ea typeface="Quattrocento Sans"/>
                          <a:cs typeface="Quattrocento Sans"/>
                          <a:sym typeface="Quattrocento Sans"/>
                        </a:rPr>
                        <a:t> is the perception of oneself; It calculates the average size each user purchased and classify users into ‘Small’ and ‘Large’ groups based on the same standard as the product body shape image.</a:t>
                      </a:r>
                      <a:endParaRPr/>
                    </a:p>
                    <a:p>
                      <a:pPr indent="0" lvl="0" marL="0" marR="0" rtl="0" algn="l">
                        <a:lnSpc>
                          <a:spcPct val="100000"/>
                        </a:lnSpc>
                        <a:spcBef>
                          <a:spcPts val="0"/>
                        </a:spcBef>
                        <a:spcAft>
                          <a:spcPts val="0"/>
                        </a:spcAft>
                        <a:buNone/>
                      </a:pPr>
                      <a:r>
                        <a:rPr b="1" i="0" lang="en-GB" sz="1100" u="none" cap="none" strike="noStrike">
                          <a:solidFill>
                            <a:schemeClr val="dk1"/>
                          </a:solidFill>
                          <a:latin typeface="Quattrocento Sans"/>
                          <a:ea typeface="Quattrocento Sans"/>
                          <a:cs typeface="Quattrocento Sans"/>
                          <a:sym typeface="Quattrocento Sans"/>
                        </a:rPr>
                        <a:t>Product image:</a:t>
                      </a:r>
                      <a:r>
                        <a:rPr b="0" i="0" lang="en-GB" sz="1100" u="none" cap="none" strike="noStrike">
                          <a:solidFill>
                            <a:schemeClr val="dk1"/>
                          </a:solidFill>
                          <a:latin typeface="Quattrocento Sans"/>
                          <a:ea typeface="Quattrocento Sans"/>
                          <a:cs typeface="Quattrocento Sans"/>
                          <a:sym typeface="Quattrocento Sans"/>
                        </a:rPr>
                        <a:t> the public impression of a product; attributes of the human models included in the product pictures are used to generate this data set. Products with only one human model wearing a relatively small size (‘XS’, ‘S’, ‘M’ or ‘L’) are labelled as the ‘Small’ group while products with two models (an additional model wearing a plus-size: 1X’, ‘2X’, ‘3X’ or ‘4X’) are referred as the ‘Small&amp;Large’ group</a:t>
                      </a:r>
                      <a:r>
                        <a:rPr b="0" i="0" lang="en-GB" sz="1100" u="none" cap="none" strike="noStrike">
                          <a:solidFill>
                            <a:srgbClr val="000000"/>
                          </a:solidFill>
                          <a:latin typeface="Quattrocento Sans"/>
                          <a:ea typeface="Quattrocento Sans"/>
                          <a:cs typeface="Quattrocento Sans"/>
                          <a:sym typeface="Quattrocento Sans"/>
                        </a:rPr>
                        <a:t>.</a:t>
                      </a:r>
                      <a:endParaRPr sz="1100" u="none" cap="none" strike="noStrike">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hMerge="1"/>
              </a:tr>
              <a:tr h="28457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Bias Identification</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Comparison of the sensitive attribute User Identity Group (Large=0 and Small=1) and the target variable (Model Attribute: Product Image: Small=0, Small &amp; large=1). </a:t>
                      </a:r>
                      <a:endParaRPr/>
                    </a:p>
                    <a:p>
                      <a:pPr indent="0" lvl="0" marL="0" marR="0" rtl="0" algn="just">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Representation Bias:</a:t>
                      </a:r>
                      <a:r>
                        <a:rPr b="0" i="0" lang="en-GB" sz="1100" u="none" cap="none" strike="noStrike">
                          <a:solidFill>
                            <a:srgbClr val="000000"/>
                          </a:solidFill>
                          <a:latin typeface="Quattrocento Sans"/>
                          <a:ea typeface="Quattrocento Sans"/>
                          <a:cs typeface="Quattrocento Sans"/>
                          <a:sym typeface="Quattrocento Sans"/>
                        </a:rPr>
                        <a:t> User Identity is an unbalanced class, with users identified with identity group large equals to 18% and those identified with small equals 82%. Reject the null Hypothesis of non significance relation between the sensitive variable and the target variable. This means THERE IS a relationship between the user identity and the product image.</a:t>
                      </a:r>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Ability Bias: </a:t>
                      </a:r>
                      <a:r>
                        <a:rPr b="0" i="0" lang="en-GB" sz="1100" u="none" cap="none" strike="noStrike">
                          <a:solidFill>
                            <a:srgbClr val="000000"/>
                          </a:solidFill>
                          <a:latin typeface="Quattrocento Sans"/>
                          <a:ea typeface="Quattrocento Sans"/>
                          <a:cs typeface="Quattrocento Sans"/>
                          <a:sym typeface="Quattrocento Sans"/>
                        </a:rPr>
                        <a:t>In the false negative rate (FNR) there is a significant difference between large and small, large enough to reject the null hypothesis, meaning there is presence of false negative disparity and there is a bigger chances of marketing misrepresentation of users identified with large sizes than users identified with small sizes</a:t>
                      </a:r>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Predictive Bias</a:t>
                      </a:r>
                      <a:r>
                        <a:rPr b="0" i="0" lang="en-GB" sz="1100" u="none" cap="none" strike="noStrike">
                          <a:solidFill>
                            <a:srgbClr val="000000"/>
                          </a:solidFill>
                          <a:latin typeface="Quattrocento Sans"/>
                          <a:ea typeface="Quattrocento Sans"/>
                          <a:cs typeface="Quattrocento Sans"/>
                          <a:sym typeface="Quattrocento Sans"/>
                        </a:rPr>
                        <a:t>: The model is not further exacerbating the any observed bias. Whatever is present in the dataset is observed in the predictions.</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False Positive Rate (FPR):</a:t>
                      </a:r>
                      <a:r>
                        <a:rPr b="0" i="0" lang="en-GB" sz="1100" u="none" cap="none" strike="noStrike">
                          <a:solidFill>
                            <a:srgbClr val="000000"/>
                          </a:solidFill>
                          <a:latin typeface="Quattrocento Sans"/>
                          <a:ea typeface="Quattrocento Sans"/>
                          <a:cs typeface="Quattrocento Sans"/>
                          <a:sym typeface="Quattrocento Sans"/>
                        </a:rPr>
                        <a:t> is the fraction of individuals who identified with a large size the model misclassifies with small model image. FPR is quite low across all groups and labels.</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False Negative Rate (FNR)</a:t>
                      </a:r>
                      <a:r>
                        <a:rPr b="0" i="0" lang="en-GB" sz="1100" u="none" cap="none" strike="noStrike">
                          <a:solidFill>
                            <a:srgbClr val="000000"/>
                          </a:solidFill>
                          <a:latin typeface="Quattrocento Sans"/>
                          <a:ea typeface="Quattrocento Sans"/>
                          <a:cs typeface="Quattrocento Sans"/>
                          <a:sym typeface="Quattrocento Sans"/>
                        </a:rPr>
                        <a:t>:is the fraction of individuals identified with a small body size and the model misclassifies with a small &amp; large size model image. 1 groups raise our concerns here: very small size fit group seem to be given very often a wrong model image compared to the rest of the fit attributes.</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Quattrocento Sans"/>
                          <a:ea typeface="Quattrocento Sans"/>
                          <a:cs typeface="Quattrocento Sans"/>
                          <a:sym typeface="Quattrocento Sans"/>
                        </a:rPr>
                        <a:t>False Discovery Rate (FDR):</a:t>
                      </a:r>
                      <a:r>
                        <a:rPr b="0" i="0" lang="en-GB" sz="1100" u="none" cap="none" strike="noStrike">
                          <a:solidFill>
                            <a:srgbClr val="000000"/>
                          </a:solidFill>
                          <a:latin typeface="Quattrocento Sans"/>
                          <a:ea typeface="Quattrocento Sans"/>
                          <a:cs typeface="Quattrocento Sans"/>
                          <a:sym typeface="Quattrocento Sans"/>
                        </a:rPr>
                        <a:t> is the fraction of individuals who the model predicts to have a small size but for whom their individual perception of their body is large. Very large size fit seems to be impacted in this category.</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r>
              <a:tr h="144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chemeClr val="dk1"/>
                          </a:solidFill>
                          <a:latin typeface="Quattrocento Sans"/>
                          <a:ea typeface="Quattrocento Sans"/>
                          <a:cs typeface="Quattrocento Sans"/>
                          <a:sym typeface="Quattrocento Sans"/>
                        </a:rPr>
                        <a:t>Specific Group Comparison</a:t>
                      </a:r>
                      <a:endParaRPr sz="1400" u="none" cap="none" strike="noStrike"/>
                    </a:p>
                  </a:txBody>
                  <a:tcPr marT="45725" marB="45725" marR="45725" marL="45725" anchor="ctr">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Quattrocento Sans"/>
                          <a:ea typeface="Quattrocento Sans"/>
                          <a:cs typeface="Quattrocento Sans"/>
                          <a:sym typeface="Quattrocento Sans"/>
                        </a:rPr>
                        <a:t>Brand is the most significant variable for both user identity types, large and small, however is relatively more important for small size users than large size users.</a:t>
                      </a:r>
                      <a:endParaRPr/>
                    </a:p>
                    <a:p>
                      <a:pPr indent="-171450" lvl="0" marL="17145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Quattrocento Sans"/>
                          <a:ea typeface="Quattrocento Sans"/>
                          <a:cs typeface="Quattrocento Sans"/>
                          <a:sym typeface="Quattrocento Sans"/>
                        </a:rPr>
                        <a:t>Fit is twice as relevant for users identified with large sizes compared to people identified with small sizes.</a:t>
                      </a:r>
                      <a:endParaRPr/>
                    </a:p>
                    <a:p>
                      <a:pPr indent="-171450" lvl="0" marL="17145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Quattrocento Sans"/>
                          <a:ea typeface="Quattrocento Sans"/>
                          <a:cs typeface="Quattrocento Sans"/>
                          <a:sym typeface="Quattrocento Sans"/>
                        </a:rPr>
                        <a:t>For the affected group and target, most relevant variable is category, followed by size and fit, which is significantly more relevant for this group than for the entire population</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Quattrocento Sans"/>
                          <a:ea typeface="Quattrocento Sans"/>
                          <a:cs typeface="Quattrocento Sans"/>
                          <a:sym typeface="Quattrocento Sans"/>
                        </a:rPr>
                        <a:t>Predicted Positive Rate Disparity (ppr) is present in all of the 4 categories n our analysis: Fit, User_Attr, Category and Rating, if compared to the reference attribute selected of each of them.</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Quattrocento Sans"/>
                        <a:ea typeface="Quattrocento Sans"/>
                        <a:cs typeface="Quattrocento Sans"/>
                        <a:sym typeface="Quattrocento Sans"/>
                      </a:endParaRPr>
                    </a:p>
                  </a:txBody>
                  <a:tcPr marT="45725" marB="45725" marR="45725" marL="45725"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9525">
                      <a:solidFill>
                        <a:srgbClr val="0078D4"/>
                      </a:solidFill>
                      <a:prstDash val="solid"/>
                      <a:round/>
                      <a:headEnd len="sm" w="sm" type="none"/>
                      <a:tailEnd len="sm" w="sm" type="none"/>
                    </a:lnT>
                    <a:lnB cap="flat" cmpd="sng" w="9525">
                      <a:solidFill>
                        <a:srgbClr val="0078D4"/>
                      </a:solidFill>
                      <a:prstDash val="solid"/>
                      <a:round/>
                      <a:headEnd len="sm" w="sm" type="none"/>
                      <a:tailEnd len="sm" w="sm" type="none"/>
                    </a:lnB>
                  </a:tcPr>
                </a:tc>
              </a:tr>
            </a:tbl>
          </a:graphicData>
        </a:graphic>
      </p:graphicFrame>
    </p:spTree>
  </p:cSld>
  <p:clrMapOvr>
    <a:masterClrMapping/>
  </p:clrMapOvr>
  <p:transition>
    <p:fade/>
  </p:transition>
</p:sld>
</file>

<file path=ppt/theme/theme1.xml><?xml version="1.0" encoding="utf-8"?>
<a:theme xmlns:a="http://schemas.openxmlformats.org/drawingml/2006/main" xmlns:r="http://schemas.openxmlformats.org/officeDocument/2006/relationships" name="7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2022-04-01T18:44:28Z</dcterms:created>
  <dc:creator>Zuzanna Aleman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0x010100179F14192A425E41BD76FC6F9F0612BA</vt:lpwstr>
  </property>
  <property fmtid="{D5CDD505-2E9C-101B-9397-08002B2CF9AE}" pid="3" name="MediaServiceImageTags">
    <vt:lpwstr/>
  </property>
</Properties>
</file>