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0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71 520,'0'0'3293,"15"-6"-2079,-11 3 2149,6-4-2807,-9 7-465,-1-1 0,1 1-1,0 0 1,0-1 0,0 1-1,0-1 1,-1 1 0,1-1-1,0 1 1,-1-1 0,1 1-1,0-1 1,-1 0 0,1 1-1,0-1 1,-1 0 0,1 0-1,-1 1 1,0-1 0,1 0-1,-1 0 1,1-1 0,-1 0-25,0 1 1,0-1-1,-1 0 1,1 1-1,0-1 1,-1 1-1,1-1 1,-1 1-1,0-1 1,1 1-1,-1-1 1,0 1-1,0-1 1,0 1-1,0 0 1,0 0-1,0-1 1,0 1-1,-1 0 1,1 0-1,0 0 1,-1 0-1,1 0 1,0 1-1,-1-1 1,1 0-1,-1 1 1,1-1-1,-1 1 1,0-1-1,1 1 1,-4-1-1,-3 0-17,1 1 0,-1 0 0,0 0 1,0 0-1,1 1 0,-11 2 0,11-1-45,0 0 1,0 1-1,1 0 1,-1 1-1,1-1 1,0 1-1,0 0 1,0 1 0,1-1-1,-1 1 1,1 0-1,-5 6 1,-3 5 34,1 0 1,0 0-1,-9 20 1,13-21 9,0 0-1,2 1 1,0 0-1,1 0 1,0 1 0,1-1-1,1 1 1,1 0 0,1-1-1,0 1 1,1 0-1,2 23 1,0-31-23,0 0 1,1-1-1,0 1 0,0-1 1,1 0-1,0 0 0,0 0 1,1-1-1,-1 1 0,2-1 1,-1 0-1,1 0 0,11 9 1,-2-3 89,0 0 1,0-1 0,1-1-1,1-1 1,21 11-1,-23-15-52,1-1 0,1 0 0,-1-1-1,1 0 1,-1-2 0,1 0 0,0-1-1,0 0 1,19-3 0,-28 1-59,0 0-1,-1-1 1,1 0 0,0 0 0,-1-1-1,0 0 1,1 0 0,-1-1 0,0 0 0,-1 0-1,1 0 1,6-7 0,12-11 25,35-39 0,-54 54-16,17-18 0,-1-2-1,-1 1 1,21-38 0,-35 51 5,0 0 0,-1-1 0,0 0 0,-1 0 0,-1 0 0,0 0 0,-1-1 0,-1 0 0,2-28 0,-4 41-14,0-7 37,0 0-1,0 0 0,-1 0 1,-4-16-1,4 21-27,-1 1-1,1 0 0,-1-1 1,0 1-1,0 0 1,0 0-1,0 0 1,0 0-1,-1 1 0,0-1 1,1 1-1,-1-1 1,0 1-1,-6-3 1,-4-3 11,-1 1 0,1 0 1,-1 1-1,-1 1 1,1 1-1,-1 0 1,0 0-1,0 2 0,0 0 1,0 0-1,0 1 1,-1 1-1,1 1 1,0 0-1,-25 6 0,-5 4-172,1 2 0,0 2 0,-76 38 0,84-36-304,6-4-555,-31 19 0,53-27-252,0 0 1,1 0-1,0 1 1,-12 12-1,13-6-4216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2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0 576,'0'0'1833,"-6"0"-2610,-4 0-79,1 0 120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77 436 616,'0'0'7107,"-11"7"-6274,-5 3-534,7-5 193,0 1 1,0 1 0,-13 12 0,21-19-194,3-6-302,-1 0 0,1 0 0,0 0-1,0 1 1,1-1 0,-1 1 0,1-1 0,1 1 0,-1 0-1,1 0 1,5-5 0,5-9-2,195-334 5,-181 307 114,-27 46-103,-1 0 0,0 0 1,0 0-1,1 0 1,-1 0-1,0 0 0,1 0 1,-1 0-1,0 0 0,1 0 1,-1 0-1,0 0 0,0 0 1,1 0-1,-1 0 1,0 0-1,1 0 0,-1 0 1,0 1-1,0-1 0,1 0 1,-1 0-1,0 0 1,1 0-1,-1 1 0,0-1 1,0 0-1,0 0 0,1 1 1,-1-1-1,0 0 0,0 0 1,0 1-1,0-1 1,0 0-1,1 1 0,-1-1 1,0 0-1,0 0 0,0 1 1,0-1-1,0 0 0,0 1 1,0-1-1,0 0 1,0 1-1,7 14-26,8 48 322,-2 0 0,6 102 0,-11 130 192,-6-317-5130,9-4-208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0 522 5945,'0'0'3462,"6"-23"-3146,0-8-220,3-9 42,20-56 0,85-213-47,-108 289-65,-6 19 63,0 1-71,0-1 1,0 1 0,1 0-1,-1 0 1,0 0 0,0 0-1,0 0 1,0 0-1,1 0 1,-1 0 0,0 0-1,0 0 1,0 0-1,0 0 1,1 0 0,-1 0-1,0 0 1,0 0 0,0 0-1,0 0 1,0 0-1,1 0 1,-1 0 0,0 0-1,0 0 1,0 0-1,0 1 1,0-1 0,1 0-1,-1 0 1,0 0 0,0 0-1,0 0 1,0 0-1,0 0 1,0 1 0,0-1-1,1 0 1,-1 0-1,0 0 1,0 0 0,0 0-1,0 1 1,0-1 0,0 0-1,0 0 1,0 1-1,8 21 126,-1 1-1,0 1 0,-2-1 0,4 47 0,-8-59-94,14 206 808,-7-57-674,-8-160-220,0 0 0,0 1 0,0-1 0,0 0 1,0 0-1,0 1 0,-1-1 0,1 0 0,0 1 0,0-1 0,0 0 1,0 1-1,0-1 0,0 0 0,0 0 0,0 1 0,0-1 1,1 0-1,-1 1 0,0-1 0,0 0 0,0 0 0,0 1 0,0-1 1,0 0-1,1 0 0,-1 1 0,0-1 0,0 0 0,0 0 1,1 1-1,-1-1 0,0 0 0,0 0 0,0 0 0,1 0 0,-1 1 1,0-1-1,1 0 0,-1 0 0,0 0 0,0 0 0,1 0 1,-1 0-1,0 0 0,1 0 0,-1 0 0,0 0 0,0 0 0,1 0 1,-1 0-1,0 0 0,1 0 0,-1 0 0,1 0 0,9-15-3631,-2-13-1703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2833,'0'0'1660,"6"-22"-749,0-7-584,34-125 2346,-29 121-1473,30-63 0,-33 81-1038,1 1 1,0-1-1,1 1 0,0 1 0,1 0 1,14-13-1,-14 64 1047,-3 9-481,-2 1-1,-3 0 1,-4 90-1,-1-46-632,-1-51 309,2-22-1624,0 0-4509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5113,'0'0'3125,"11"-22"-2640,67-139 321,14 0 84,9-18-131,-101 179-739,0-1 0,0 0-1,0 1 1,1-1-1,-1 0 1,0 1-1,0-1 1,1 0 0,-1 1-1,1-1 1,-1 1-1,0-1 1,1 0-1,-1 1 1,1-1-1,-1 1 1,1-1 0,0 1-1,-1 0 1,1-1-1,-1 1 1,1-1-1,0 1 1,-1 0 0,1 0-1,0-1 1,-1 1-1,1 0 1,1 0-1,-1 1 29,0 0 0,1 0 0,-1 0-1,0 0 1,0 1 0,0-1-1,0 0 1,-1 1 0,1-1 0,0 0-1,0 1 1,-1-1 0,1 3-1,7 18 300,0 1-1,-2 0 1,-1 1-1,-1 0 1,2 29-1,-4 124 326,-2-105-1930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52 4305,'0'0'7273,"-14"-9"-8689,6-11-376,5-2-2233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32 195 7578,'0'0'2033,"-6"-21"-1751,-16-63-62,21 81-199,0-1 1,1 0 0,-1 0-1,1 0 1,0 0-1,0-1 1,0 1-1,0 0 1,0 0-1,1 0 1,1-5 0,-1 8-11,0-1 0,0 0 1,0 0-1,0 0 1,0 1-1,0-1 0,1 0 1,-1 1-1,0-1 0,1 1 1,-1 0-1,1-1 1,0 1-1,-1 0 0,1 0 1,2-1-1,3-1 42,1 1 0,-1 1 0,1-1 0,-1 1-1,1 0 1,0 1 0,-1 0 0,11 1 0,-2-1 120,-7 0-137,0 1-1,1 0 1,-1 1-1,0 0 1,0 0-1,0 1 1,0 0-1,-1 1 1,13 6-1,-17-8-53,0 1 0,0 0 0,0-1 0,0 1 0,0 1 0,0-1 0,-1 0 0,0 1 0,1 0 0,-1 0 0,-1 0 0,1 0 0,-1 0 0,1 0 0,-1 1 0,0-1 0,-1 1 0,1 0 0,1 9 0,-2-5 7,0-1-1,-1 1 0,0 0 1,0 0-1,-1-1 1,0 1-1,-1 0 1,0-1-1,0 1 0,0-1 1,-1 1-1,-1-1 1,0 0-1,-7 12 1,-72 88-54,-4 5 47,75-97 53,2 1 0,0 1 0,2 0 1,-14 36-1,18-38 250,1 0 1,0 1-1,1-1 1,1 1-1,1-1 0,3 32 1,-3-44-205,1-1-1,-1 1 1,1-1 0,0 0 0,1 1 0,-1-1-1,0 0 1,1 1 0,0-1 0,0 0-1,0 0 1,0 0 0,0-1 0,1 1 0,-1-1-1,1 1 1,0-1 0,0 0 0,6 4-1,-4-3-83,1 0 0,0 0 0,1-1-1,-1 0 1,0 0 0,1-1 0,-1 0-1,1 0 1,12 0 0,-14-1-131,-1 0 1,0-1-1,0 0 0,0 0 1,0 0-1,0-1 0,0 1 1,0-1-1,0 0 1,-1 0-1,1 0 0,-1 0 1,6-5-1,40-42-2034,-33 31 870,26-29-3130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195 189 2593,'0'0'4375,"-3"3"-3413,0 1-824,1 0 0,-1 0 0,1 1 0,0-1 0,0 1 0,0 0 1,1-1-1,0 1 0,0 0 0,0 0 0,0 0 0,1 0 0,0 0 0,0 0 1,0 0-1,0 0 0,2 7 0,-1-6-88,0 0-1,0 0 1,1 0 0,0 0 0,0 0 0,0 0-1,1 0 1,0-1 0,0 1 0,0-1-1,0 0 1,1 0 0,0 0 0,6 5-1,-4-5 46,1-1-1,-1-1 1,1 1 0,-1-1-1,1 0 1,0-1-1,0 0 1,0 0-1,0 0 1,12 0-1,-14-1-24,0-1-1,1 0 1,-1 0 0,0 0-1,0 0 1,0-1-1,0 0 1,0 0-1,0-1 1,0 1-1,0-1 1,-1 0-1,1 0 1,-1-1-1,9-5 1,-2-2-4,0-1 1,0-1-1,-1 0 0,-1 0 1,0-1-1,-1 0 0,0-1 1,-1 0-1,0 0 0,-1 0 1,-1-1-1,0 0 0,-1 0 1,-1 0-1,-1-1 0,0 1 1,0-1-1,-2 1 0,-1-19 1,0 31-9,0-1 0,0 1 0,0 0 0,-1-1 1,1 1-1,-1 0 0,0 0 0,0 0 0,0 1 0,0-1 1,-1 0-1,1 1 0,-1-1 0,1 1 0,-1 0 1,0 0-1,0 0 0,0 0 0,0 0 0,0 1 0,-1 0 1,-3-2-1,-8-2 87,1 0 0,-1 1 0,-27-4 0,16 5-208,-43-1 0,60 5-69,-1-1 0,1 1 0,-1 0 0,1 1-1,0 0 1,0 1 0,-1 0 0,-12 7 0,-2 4-913,2 2 0,0 1 1,-34 33-1,5 2-3716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102 267 416,'0'0'3794,"7"0"-3022,-3 0-587,25-1 462,-28 1-508,0 0-1,0 0 1,0 0 0,0 0-1,0-1 1,-1 1-1,1 0 1,0-1-1,0 1 1,0 0 0,-1-1-1,1 1 1,0-1-1,0 1 1,-1-1 0,1 1-1,-1-1 1,1 0-1,0 1 1,-1-1-1,1 0 1,-1 1 0,1-1-1,-1 0 1,0 0-1,1 0 1,-1 1 0,0-1-1,0 0 1,1 0-1,-1-2 1036,-1 15-683,-17 47-509,13-46 1,0 0 0,1 0 0,-3 21 0,5-19-2,0 1 0,1-1 0,1 1 0,1-1 0,4 29-1,-3-37 15,0 0-1,0 0 0,1 0 1,0-1-1,0 1 0,0-1 1,1 0-1,0 0 0,0 0 1,1-1-1,-1 1 0,1-1 0,0 0 1,11 7-1,-8-6 1,2 0 0,-1-1-1,1 0 1,-1-1 0,1 0-1,1-1 1,-1 0 0,0 0 0,1-1-1,-1 0 1,1-1 0,15 0 0,-17-1 18,-1-1 1,1 1-1,0-1 1,-1-1 0,1 0-1,-1 0 1,1 0 0,-1-1-1,0 0 1,0-1-1,0 0 1,-1 0 0,1-1-1,-1 0 1,11-9-1,-8 3 48,-1-1 0,0 0-1,0 0 1,-1-1-1,-1 0 1,0-1 0,-1 1-1,0-1 1,-1-1-1,0 1 1,3-27 0,-3 11 31,-2-1 1,-1 0-1,-1 0 1,-7-55-1,4 73-41,-1-1-1,0 0 1,-1 1-1,0-1 1,-1 1 0,-1 1-1,0-1 1,-9-13-1,12 20 26,-1 1 0,0-1 0,0 1 0,0 0 0,-1 0 0,1 0 0,-1 1 0,0 0 0,-1 0 0,1 0 0,-1 0 0,1 1 0,-1 0 0,0 0 0,0 1 0,-1 0 0,1 0 0,0 0 0,-9-1 0,5 3-35,-1 0 1,1 1-1,-1 0 0,1 1 0,-1 0 0,1 0 1,0 1-1,0 0 0,0 1 0,1 0 0,-1 1 1,-11 8-1,-10 7-405,2 2 0,-33 31 0,38-31-72,4-5-841,1 1-1,1 0 1,-31 42 0,36-37-2680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0 544,'0'0'7410,"11"168"-6610,-11-99 112,0 3 72,0-3-368,0-7-135,-6-8-377,-2-12-104,-3-17-817,6-11-1407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6905,'0'0'1630,"11"-30"-1917,74-192 740,24-138 648,-109 360-1042,0 0 0,0 0-1,0 0 1,1 1 235,-1-1-235,0 0-1,0 0 1,0 0 0,0 0 0,0 0-1,0 0 1,0 0 0,0 0 0,1 0-1,-1 0 1,0 0 0,0 0-1,0 0 1,0 0 0,0 0 0,0 0-1,0 0 1,0 0 0,0 0 0,0 0-1,1 0 1,-1 0 0,0 0 0,0 0-1,0 0 1,0 0 0,2 22 355,-1 31-436,3 34 302,20 110-1,-12-111-713,3 114 0,-12-232-4554,2 3-1264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2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1 160,'-7'0'-31,"-1"0"1627,-1 0-1,1 0 0,0 0 1,0 1-1,-1 1 1,1 0-1,-9 3 0,-13 14-2893,24-13 1379,0 0-1,0 1 1,1-1-1,0 2 0,0-1 1,1 0-1,0 1 1,0 0-1,1 0 0,0 0 1,0 0-1,1 1 1,-2 11-1,1 2 195,1-1 0,1 0 0,1 1 0,4 27 0,-3-45-242,0 0 0,0-1 1,1 1-1,-1 0 0,1-1 0,0 1 0,0-1 0,1 0 1,-1 1-1,0-1 0,1 0 0,0-1 0,0 1 1,0 0-1,0-1 0,7 5 0,0-1 57,1 1 0,-1-1 1,2-1-1,13 5 0,-9-5 22,0 0 0,0-1 1,1 0-1,21 1 0,-32-5-110,1 0 0,0 0 0,0-1-1,-1 1 1,1-2 0,0 1 0,-1-1 0,1 0 0,-1 0-1,1 0 1,-1-1 0,0 0 0,8-5 0,-2-1-29,0-1 1,0 0-1,0 0 1,-1-1-1,-1-1 1,15-20-1,-19 24 39,-1-1 0,-1 1 0,1-1 0,-2 0 0,1 0 0,-1 0 0,0-1-1,-1 1 1,0-1 0,-1 1 0,1-17 0,-2 20 2,0-1 0,0 1 0,-1-1 0,0 1 1,0 0-1,0-1 0,-1 1 0,0 0 0,-6-12 0,6 14-1,-1 1-1,1 0 1,-1-1-1,0 1 1,0 0-1,0 0 1,-1 1 0,1-1-1,-1 1 1,1-1-1,-1 1 1,0 0-1,0 0 1,0 1 0,0-1-1,-5 0 1,-5-1-40,0 0 1,0 1-1,0 1 1,-1 0 0,1 1-1,0 0 1,0 1-1,0 1 1,0 0-1,0 1 1,0 1-1,0 0 1,1 1-1,0 0 1,0 1 0,0 0-1,-13 10 1,16-10-360,0 1-1,1 1 1,-1 0 0,2 0 0,-10 11 0,14-13-533,0-1 0,0 1 0,1 0 0,-1 0 0,1 0 0,-2 9 0,0 8-4744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4625,'0'0'1954,"5"-27"-1996,1-3 61,20-137 300,-23 141 10,1-23 188,3 0-1,2 1 1,20-60-1,-29 113-193,0-1 0,0 1-1,1 0 1,0 0 0,3 8 0,0 7-137,45 241 1460,-13-71-1518,-35-184-348,5 19-151,3-16-2795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0 535 5473,'0'0'1198,"9"-28"-1126,28-93-23,20-140 2158,-36 147-1703,-16 104 281,2 13 40,3 16-256,6 29 64,-2 0-1,-2 0 1,9 89-1,-10 2-1046,-9-20-5246,-2-141-270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4745,'0'0'3754,"-18"22"-3394,-59 75-92,73-94-223,1 1-1,0 1 0,0-1 1,0 0-1,1 1 1,0-1-1,-1 1 0,1 0 1,1 0-1,-1-1 1,1 1-1,0 1 0,0-1 1,0 10-1,0-1 74,-3 24 192,2 1-1,4 62 1,-1-91-276,0 1-1,1-1 1,0 0-1,1 0 1,0 0-1,0 0 1,1 0 0,0-1-1,1 1 1,0-1-1,0-1 1,1 1 0,0-1-1,14 14 1,-15-17-30,1-1-1,0 0 1,0 0 0,0 0 0,1-1-1,-1 0 1,1 0 0,0-1 0,0 0 0,0 0-1,13 2 1,-16-4 6,1 1-1,0-1 1,0 0-1,-1 0 1,1-1-1,0 1 0,-1-1 1,1 0-1,0 0 1,-1-1-1,0 1 1,1-1-1,-1 0 1,0 0-1,0-1 1,0 1-1,0-1 1,7-6-1,1-4 20,-1 0 0,0-1 0,-1-1 0,-1 0-1,0 0 1,-1-1 0,-1 0 0,0-1 0,-1 1 0,6-29 0,-5 10 20,-2-1 0,-1 0 1,-2-1-1,-3-43 0,0 68-18,0-1-1,-1 1 0,0 0 1,-1-1-1,-1 1 0,0 0 1,0 1-1,-1-1 0,-1 1 1,-9-15-1,11 19 77,-1 1 1,1 0-1,-1 1 0,-1-1 0,1 1 0,0 0 1,-1 0-1,0 1 0,-1 0 0,1 0 1,0 0-1,-1 1 0,0 0 0,0 0 1,0 0-1,0 1 0,0 1 0,-14-3 0,9 3-55,1 1-1,-1 0 0,1 0 1,-1 1-1,1 1 0,-1 0 0,1 0 1,0 1-1,-13 5 0,8 0-756,-1 1 0,1 0 0,1 1 0,-27 22 0,4 0-3105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7770,'0'0'3536,"-33"22"-5672,25-22 312,2-2-2617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123 168 5497,'0'0'1451,"-9"-14"-776,-28-44-155,36 56-487,-1-1 0,1 1 0,0-1 0,-1 1-1,1-1 1,0 0 0,1 1 0,-1-1 0,0 0 0,1 0 0,0 1 0,-1-1-1,1 0 1,0 0 0,0 0 0,1 1 0,-1-1 0,2-4 0,-1 5 5,0-1 0,0 1 0,0 1 0,1-1 0,-1 0 0,1 0 0,0 0 0,-1 1 0,1-1 0,0 1 0,0-1 0,0 1 0,0 0 0,0 0 0,0 0 0,5-2 0,5 0 74,-1 0 1,1 1 0,0 0 0,0 1-1,21 0 1,-32 1-114,2 0 7,0 1 1,0-1-1,0 0 0,-1 1 1,1-1-1,0 1 0,0 0 1,-1 0-1,1 0 0,0 0 1,-1 0-1,0 1 0,1-1 1,-1 1-1,0 0 1,1-1-1,1 4 0,-1-2 2,0 1 0,0 0 1,0 0-1,-1 1 0,1-1 0,-1 0 0,0 1 0,-1 0 0,2 6 0,0 1-3,-1 1 0,0-1-1,-1 1 1,-1 0 0,0-1 0,-1 1-1,-2 15 1,-2-14-27,0 0-1,-1 0 1,0-1-1,-1 0 1,0 0-1,-1 0 1,0-1-1,-13 14 1,0 2-57,-31 39-4,32-43 322,1 0 0,1 2-1,1 0 1,-23 50 0,38-69-122,-1-1 0,2 1 0,-1 0 0,1-1 0,0 1 1,0 0-1,1 0 0,0 0 0,0 0 0,0 0 0,1-1 1,0 1-1,1 0 0,0 0 0,0-1 0,0 1 0,0-1 0,1 0 1,0 1-1,1-1 0,-1-1 0,1 1 0,0 0 0,1-1 1,8 9-1,-13-14-116,9 9 288,0 1 1,18 13-1,-24-21-386,0 0-1,0 0 0,0 0 0,0-1 1,1 1-1,-1-1 0,0 0 1,1 0-1,-1 0 0,1 0 0,0 0 1,-1-1-1,1 0 0,5 0 1,-8 0-17,0 0 0,1 0 1,-1-1-1,0 1 1,0 0-1,0-1 0,0 1 1,0 0-1,0-1 1,0 0-1,0 1 0,0-1 1,-1 0-1,1 1 0,1-2 1,13-14-2467,24-35 0,-36 46 2017,25-33-4394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3793,'0'0'4960,"-10"15"-4426,-32 51 68,37-57-472,1 0 0,0 1 0,0-1 0,1 1 0,1 0 1,-1 0-1,2 0 0,-1 0 0,1 1 0,1-1 0,0 0 0,3 21 1,-2 7 41,0-32-135,-1 0 0,1 0 0,0 0 0,1 0 0,-1 0 0,1-1 0,1 1-1,-1 0 1,1-1 0,0 0 0,0 1 0,0-1 0,1 0 0,-1-1 0,1 1 0,1-1 0,-1 0 0,1 0-1,-1 0 1,1 0 0,0-1 0,0 0 0,1 0 0,-1 0 0,1 0 0,-1-1 0,1 0 0,0-1 0,0 1-1,0-1 1,0 0 0,0 0 0,0-1 0,0 0 0,0 0 0,0 0 0,0-1 0,0 0 0,6-1-1,-7-1 0,0 1-1,0-1 1,0 0-1,-1 0 1,0-1-1,1 1 1,-1-1-1,0 0 1,-1 0-1,1 0 0,-1-1 1,0 1-1,0-1 1,0 0-1,2-7 1,2-1 28,-2 0 1,0-1-1,-1 0 1,5-25-1,-6 26 0,-2 0-1,1-1 1,-2 1-1,0 0 1,0-1-1,-1 1 1,-4-16-1,4 26-21,0-1 0,0 0-1,0 1 1,-1-1-1,1 1 1,-1-1 0,0 1-1,0 0 1,0 0-1,-1 0 1,1 0 0,-1 0-1,0 0 1,1 1-1,-1-1 1,0 1 0,-1 0-1,1 0 1,0 0-1,-1 0 1,1 1 0,-1-1-1,1 1 1,-1 0-1,0 0 1,1 0 0,-1 0-1,0 1 1,-5-1-1,-134 1-4181,100 0-794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2545,'0'0'9244,"18"0"-8960,141 11 824,-50-2-717,198 0-743,-305-24-2929,-2-2 287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 5113,'0'0'3713,"-5"1"-2666,-17 0-47,17 0 344,12-1-1316,142 11 556,154-10 0,151-29 720,146-3-708,-599 31-596,898 32 450,-356 0-131,-76-36-10,219 1 440,-429 20-594,-4 0-142,-110-15-14,263 8 10,-211 3 3,165 6-246,-497-12-5790,59 4-829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1032,'0'0'4405,"6"1"-3430,18 5-95,-24-6-767,1 1 0,0 0 0,-1 0 0,1-1 0,0 1-1,-1 0 1,1 0 0,-1 0 0,1 0 0,-1 0 0,0 0 0,1-1-1,-1 1 1,0 0 0,0 0 0,0 0 0,1 0 0,-1 0 0,0 0 0,0 0-1,-1 0 1,1 0 0,0 0 0,0 0 0,0 0 0,-1 1 0,1 2 169,-14 175 313,0 4-186,14-144-399,-1-12 27,1 0 1,1 0 0,9 45 0,-8-64-30,0 1 0,1-1 1,0 0-1,1 0 0,0 0 0,0 0 0,0-1 1,1 1-1,0-1 0,1 0 0,0-1 1,0 1-1,0-1 0,1-1 0,11 9 1,-9-8 1,1-1 1,-1 0 0,1-1 0,0 0 0,0-1 0,1 1 0,-1-2-1,1 0 1,-1 0 0,1-1 0,0 0 0,-1-1 0,1 0 0,0-1-1,0 0 1,-1-1 0,1 0 0,-1 0 0,1-1 0,-1-1 0,0 0-1,0 0 1,-1-1 0,1 0 0,-1-1 0,0 0 0,13-11 0,-10 5 22,-1-1 0,0-1 1,-1 1-1,0-2 1,-1 1-1,-1-1 0,0-1 1,-1 0-1,7-25 1,-7 17 96,-2 1 0,-1-1 0,-1 0 1,-1 0-1,-1-1 0,-2-29 0,-1 42-100,0 0 0,-1 0 1,0 1-1,-1-1 0,0 1 0,-1 0 0,-1 0 0,1 0 0,-1 1 0,-1-1 1,0 2-1,-1-1 0,0 1 0,0 0 0,-1 1 0,0 0 0,-19-13 0,19 14 11,-1 0 0,0 1-1,-1 0 1,0 1-1,1 0 1,-2 1 0,1 0-1,0 1 1,-1 0-1,1 1 1,-1 0 0,0 1-1,0 0 1,0 1-1,0 0 1,0 1 0,1 0-1,-19 5 1,22-3-244,-1 0 0,1 1 0,0 0 0,0 1 0,0 0 0,0 0 0,1 1 0,0 0-1,-7 7 1,7-6-701,0 1 0,0 1 0,1-1 0,-7 12 0,0 6-4278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4673,'0'0'3457,"0"165"-2793,-6-113-216,-2-8-120,-6-4-144,4-8-184,-4-7-8,-3-8-352,4-5-1000,2-4-3561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2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 7634,'0'0'3944,"-28"-5"-4568,19 2 56,-1 3 0,1 0-128,0 0-376,2 0-1129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40 3001,'0'0'4735,"-4"6"-4125,-80 124 1012,72-108-1512,2 0 0,0 1 0,1 0 0,-9 38 0,14-39-78,0 1-1,2 0 1,0-1-1,2 1 0,0 0 1,6 34-1,-5-50-31,1 0 0,1 0 0,-1 0 0,1-1 0,0 0 0,0 1 0,1-1-1,0 0 1,0-1 0,1 1 0,-1-1 0,1 1 0,0-1 0,1-1 0,-1 1 0,1-1 0,0 0-1,0 0 1,0-1 0,13 6 0,-8-5 16,0 0-1,1-1 1,-1 0 0,1 0-1,0-1 1,0-1 0,0 0-1,0-1 1,0 0-1,0-1 1,20-4 0,-22 2-6,0 0 0,-1-1 0,1 0 1,-1-1-1,0 0 0,-1 0 0,1-1 1,-1 0-1,0 0 0,-1-1 1,1 0-1,-1-1 0,-1 1 0,0-1 1,0-1-1,8-13 0,-4 4 26,0-1 0,-2 0 0,0 0 0,-1-1-1,-1 1 1,-1-1 0,4-27 0,-6 23-7,-1 0 0,-1-1 0,-1 1 0,-1-1 0,-1 1 0,-6-28 0,6 43 6,0 1 1,0 0-1,-1-1 0,-1 1 0,1 1 0,-1-1 0,0 0 1,-1 1-1,0 0 0,0 0 0,-1 0 0,0 1 0,0 0 0,0 0 1,-1 0-1,1 1 0,-1 0 0,-1 0 0,1 1 0,-15-7 1,15 9-8,0-1 0,-1 1-1,1 1 1,0-1 0,-1 1 0,1 0 0,0 1 0,-1 0 0,1 0 0,-1 1 0,1 0 0,-1 0 0,1 0 0,0 1 0,0 0 0,0 1 0,0 0 0,0 0 0,0 0-1,-11 9 1,-77 75-4351,91-84 3977,-35 38-5674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162 102 5497,'0'0'1356,"-20"22"-1264,-65 75 210,80-91-225,0 1 0,0 1 0,1-1 0,0 0 0,0 1 1,1 0-1,0 0 0,0 0 0,1 0 0,0 1 0,1-1 0,0 0 0,0 1 1,0-1-1,1 1 0,1-1 0,1 10 0,-1 14 150,-1-26-209,0-1 0,0 0 0,0 0 0,1 0 0,0 0 0,0 0 0,0 0 0,1 0 0,0 0 0,0 0 0,0-1 0,0 1 0,1-1 0,-1 1 0,1-1 0,1 0 0,-1 0 0,0 0 0,1 0 0,0-1 0,0 0 0,0 0 0,0 0 0,0 0 0,1 0 0,-1-1 0,1 0 0,0 0 0,0 0 0,0 0 0,9 1 0,-5-1 12,-1-1 0,0 0 0,1 0 1,-1-1-1,0 0 0,1-1 0,-1 0 0,0 0 0,0 0 0,1-1 0,-1 0 1,0-1-1,-1 0 0,1 0 0,0-1 0,8-5 0,-6 2 12,0-1 0,-1 0 0,0-1 0,0 0 0,-1 0 0,0-1 0,0 1 0,-1-2 0,-1 1 0,8-17 0,-6 10 71,-2 0 0,0 0 1,-1 0-1,-1-1 0,0 1 1,-2-1-1,0 0 0,0 0 1,-2 0-1,-1 0 0,-2-22 1,1 33-74,1 0 0,-2 0 0,1 0 0,-1 0 0,0 0 0,0 1 0,0 0 0,-1-1 0,0 1 1,0 0-1,-1 1 0,0-1 0,0 1 0,0 0 0,-1 0 0,1 1 0,-1-1 0,0 1 0,-1 1 0,1-1 0,0 1 0,-1 0 0,0 0 0,-9-1 0,-6-3-92,0 2-1,0 1 1,-1 1-1,1 1 1,-1 1-1,-34 2 0,51-1-232,0 1-1,1-1 0,-1 1 0,1 1 0,-1-1 1,1 1-1,-1 0 0,1 0 0,-10 5 0,-1 6-3276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0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 5617,'0'0'2339,"-12"28"-1105,-33 90-334,42-109-832,0-1 0,1 0-1,0 1 1,0-1 0,1 1-1,0-1 1,1 1 0,0-1 0,0 1-1,1 0 1,0-1 0,1 1 0,0-1-1,0 0 1,0 1 0,1-1-1,0 0 1,1 0 0,0-1 0,0 1-1,1-1 1,0 0 0,0 0-1,1 0 1,-1-1 0,2 0 0,-1 0-1,1 0 1,-1-1 0,1 0 0,1 0-1,-1-1 1,1 0 0,0 0-1,0-1 1,0 0 0,0-1 0,0 1-1,1-1 1,13 1 0,-13-2-74,1-1-1,-1 1 1,1-2 0,-1 1 0,1-1 0,-1-1-1,1 0 1,-1 0 0,0-1 0,0 0 0,0 0-1,9-6 1,-9 3 22,0 0 0,0 0 0,-1-1-1,0 0 1,0-1 0,0 0 0,-1 0 0,-1-1-1,1 0 1,6-13 0,-4 6 103,-2 0 0,0-1 0,-1 0 0,-1 0 0,-1 0 0,0-1 0,-1 1 0,-1-1 0,0 0-1,-2-23 1,0 37-82,0 0-1,0 0 0,0 0 0,-1 1 0,0-1 0,0 0 1,0 1-1,0-1 0,0 1 0,0-1 0,-1 1 0,0-1 1,0 1-1,0 0 0,0 0 0,0 0 0,-1 0 0,1 0 0,-4-2 1,1 2 13,0 0 0,0 0 0,0 0 0,0 0 0,-1 1-1,1 0 1,-1 0 0,1 1 0,-1-1 0,0 1 0,-11 0 0,3 0-159,-1 0 1,0 1-1,0 1 0,0 0 0,1 1 0,-1 1 0,1 0 0,-1 1 0,1 1 1,0 0-1,1 0 0,-1 2 0,-15 9 0,-22 18-2125,13-3-2013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1 615 5569,'0'0'5048,"9"-14"-4976,64-113 171,60-144-1,-50 97 200,-81 169-345,-1 2-11,0 1 0,0 0 0,0 0 0,0 0 0,0 0 0,0 0 0,0 0 0,1 1 0,-1-1 0,3-2 0,-4 4 275,1 7-14,11 125 1204,-7 186-1,-6-195-813,-1-92-1500,1-46-4146,1-11 113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60 8994,'0'0'5841,"-32"22"-5561,23-22-248,1 0-32,0 0-736,8-25-904,0-2-1337,3-2-2560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32 216 760,'0'0'7651,"-5"-12"-7599,0 0 17,0-1-1,1 1 1,0-1 0,-3-24-1,6 33-32,1 1-1,-1-1 1,1 0-1,0 1 1,0-1 0,1 0-1,-1 1 1,1-1-1,0 1 1,-1-1-1,2 1 1,-1-1 0,0 1-1,1 0 1,-1-1-1,1 1 1,0 0-1,0 0 1,0 0 0,1 0-1,-1 1 1,1-1-1,0 1 1,-1-1-1,1 1 1,0 0 0,4-2-1,7-2 20,1 1 0,1 1 0,-1 0-1,0 1 1,1 1 0,-1 0 0,1 1 0,30 2-1,-29 0-51,-12-2 9,-1 2 0,0-1 0,1 0-1,-1 1 1,0 0 0,0 0 0,0 0 0,1 0-1,-1 1 1,0 0 0,-1 0 0,1 0 0,0 0-1,0 0 1,-1 1 0,0 0 0,1 0 0,-1 0 0,0 0-1,0 0 1,-1 0 0,1 1 0,-1-1 0,0 1-1,1 0 1,-2 0 0,1 0 0,0 0 0,-1 0-1,0 0 1,0 0 0,0 1 0,1 7 0,0-1-34,-1 1 1,0-1-1,0 1 1,-1-1-1,0 1 1,-1-1-1,0 0 1,-1 1-1,-1-1 1,0 0-1,0 0 1,-1 0-1,0 0 1,-1-1-1,0 0 1,-7 11-1,-18 19-221,-38 38 0,44-52 357,0 1 1,2 1 0,-34 56-1,54-80-18,0 1 0,1 0 0,-1 0 0,1 0-1,0 0 1,0 0 0,1 0 0,0 1 0,0-1 0,0 0-1,0 0 1,1 0 0,0 0 0,0 0 0,0 0-1,0 0 1,1 0 0,0 0 0,0-1 0,0 1 0,1 0-1,0-1 1,-1 0 0,2 0 0,-1 0 0,0 0 0,1 0-1,0-1 1,-1 1 0,2-1 0,-1 0 0,0 0 0,0-1-1,1 1 1,0-1 0,-1 0 0,1 0 0,0 0 0,0-1-1,0 0 1,10 1 0,-13-2-174,0-1-1,0 1 1,0-1-1,0 1 1,0-1 0,0 0-1,0 0 1,0 0-1,0 0 1,0-1 0,0 1-1,-1 0 1,1-1-1,-1 1 1,1-1 0,-1 1-1,1-1 1,-1 0-1,0 0 1,0 0 0,0 1-1,0-1 1,0 0-1,1-3 1,3-5-366,20-39-2314,0-2-2394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7162,'0'0'757,"-5"5"299,2-1-865,0 0 0,0 0 0,0 1 0,1 0 0,-1-1 0,1 1 0,0 0 0,1 0 0,-1 0-1,1 1 1,0-1 0,0 0 0,0 0 0,1 10 0,0 14 357,4 43 0,-3-65-503,0 0 1,1 1 0,-1-1-1,2 0 1,-1 0 0,1 0-1,0 0 1,0-1-1,8 13 1,-8-16-14,0 1 0,0 0 0,0-1 0,0 0 0,1 0 0,-1 0 0,1 0 0,0 0 0,0-1 0,0 0 0,0 0 0,0 0 0,0 0 0,0 0 0,1-1 0,-1 0 0,6 1 0,-3-1-4,-1-1-1,1 1 1,-1-1 0,1-1-1,-1 1 1,1-1 0,-1 0-1,1-1 1,-1 0-1,0 0 1,0 0 0,0 0-1,9-6 1,-6 2 3,-1 0 0,0-1 0,0 0 0,0-1 0,-1 1 0,0-1 0,9-14 0,-7 8 125,-1 1 0,0-1 1,-1 0-1,0-1 0,-2 1 0,1-1 0,-2-1 1,0 1-1,-1 0 0,-1-1 0,0 0 1,0-25-1,-5 40-46,0 0 0,0 0 1,0 0-1,-1 1 0,1-1 0,0 1 0,0 0 1,0 0-1,0 0 0,-1 0 0,-3 1 0,3-1-54,-86 11-999,22-2-604,5-5-1491,9-3-2275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179 109 4033,'0'0'4876,"-8"0"-4399,5-1-416,0 1-1,-1 0 1,1 0 0,0 0-1,0 0 1,0 1 0,0-1-1,0 1 1,0 0 0,0 0-1,0 0 1,0 0 0,0 1 0,1-1-1,-1 1 1,0 0 0,1-1-1,-1 1 1,1 0 0,0 0-1,0 1 1,-1-1 0,-2 5-1,-5 7 71,1 1 0,0 0 0,1 1 0,1-1 1,0 2-1,1-1 0,-7 30 0,8-16 12,0-1 0,2 1 0,1 51 0,3-71-143,0 1 0,1-1 0,0 0 1,1 0-1,0 0 0,0-1 0,1 1 1,1-1-1,-1 1 0,2-1 0,-1-1 1,1 1-1,0-1 0,1 0 0,0 0 1,0-1-1,1 0 0,-1 0 0,2-1 1,-1 0-1,10 5 0,-11-7-14,0 0 0,0 0 0,1-1 1,-1 0-1,1 0 0,0-1 0,0 0 0,0-1 0,0 1 0,0-1 0,0-1 0,0 0 0,1 0 0,-1 0 0,0-1 0,0 0 0,0-1 0,0 0 0,0 0 0,-1-1 1,1 0-1,0 0 0,-1-1 0,0 0 0,0 0 0,12-10 0,-5 2 21,-1-2 0,0 0 0,-1 0 0,-1-1 0,0 0 0,-1-1 0,-1 0 0,0-1 0,-2 0 0,1 0 0,7-33 0,-7 20 27,-2-1-1,-2 1 1,0-1-1,-2 0 1,-2 0-1,-4-42 1,4 66 25,-1-1 1,0 1 0,-1-1 0,1 1 0,-2-1 0,1 1-1,-1 0 1,0 0 0,0 0 0,-1 0 0,0 1-1,0-1 1,-1 1 0,1 0 0,-1 0 0,-1 1-1,1 0 1,-1 0 0,0 0 0,0 0 0,0 1-1,-1 0 1,0 0 0,0 1 0,0 0 0,0 0 0,0 0-1,0 1 1,-1 0 0,1 1 0,-1 0 0,-12-1-1,-7 1-142,0 1-1,0 1 0,0 2 1,0 0-1,1 2 0,-1 1 0,1 1 1,-37 15-1,58-20-73,0 0 0,0 1 1,1 0-1,-1-1 0,1 1 0,-1 1 0,-5 4 1,8-5-177,0-1 0,0 1 1,1-1-1,-1 1 0,0-1 1,1 1-1,0 0 0,0 0 1,0 0-1,0 0 0,0 0 1,1 0-1,-1 0 1,1 5-1,-1 15-5438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6313,'0'0'3265,"6"177"-2257,-6-103-656,0-9-352,-3-14-64,-13-14-568,-6-19-400,5-11-928,1-7-3314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1824,'0'0'5438,"23"0"-3681,-6 1-1350,-1 1-1,0 1 1,0 0 0,0 2-1,-1-1 1,0 2 0,22 11-1,-17-8-417,0-1-1,1-1 1,35 8 0,-56-15 10,0 1-86,1-1 0,0 0-1,0 0 1,-1 1 0,1-1-1,0 0 1,0 0 0,-1 0-1,1 1 1,0-1-1,0 0 1,0 0 0,-1-1-1,1 1 1,0 0 0,0 0-1,0 0 1,-1 0 0,1-1-1,0 1 1,0 0 0,-1-1-1,1 1 1,0 0 0,-1-1-1,1 1 1,0-1 0,-1 1-1,1-1 1,-1 1 0,1-1-1,-1 0 1,1 1 0,-1-1-1,1 0 1,-1 1 0,1-1-1,-1 0 1,1-1 0,-1-18-3565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8586,'0'0'2512,"104"10"-2528,-60-3 72,3 1-56,2-8-640,22 0-1008,-13-8-1193,-9-7-2880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2697,'0'0'3847,"0"0"-3822,0 0 0,0-1 0,0 1-1,0 0 1,0-1 0,0 1 0,0 0 0,-1 0-1,1-1 1,0 1 0,0 0 0,0-1 0,0 1 0,0 0-1,0-1 1,0 1 0,1 0 0,-1-1 0,0 1-1,0 0 1,0 0 0,0-1 0,0 1 0,0 0 0,1-1-1,-1 1 1,0 0 0,0 0 0,0 0 0,1-1-1,-1 1 1,0 0 0,0 0 0,0-1 0,1 1 0,-1 0-1,0 0 1,1 0 0,-1 0 0,1 0 0,24-25 273,0 0 1,-2-1 0,0-2 0,29-47 0,-4 7-64,-24 36-97,-2 0 0,-1-2 0,-1-1 0,-2 0 0,-2-2 0,23-72 0,-26 178 2887,-2-15-2989,16 83 231,21 146 524,-46-241-1136,-3-36-1553,1-27-1238,0-5-2356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4241,'0'0'968,"-4"0"-957,-19 2 7082,23 12-7187,3-7 108,-1 0 1,1 0 0,1 0 0,-1 0 0,1-1-1,1 1 1,-1-1 0,1 0 0,0 0 0,0-1 0,6 6-1,7 8 79,223 223 1090,-160-165-765,-37-40-429,-43-42-693,-1 1 0,1-1 0,-1 1-1,0 0 1,0-1 0,0 1 0,-1-6 0,-10-20-4645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5409,'0'0'2001,"-131"158"-969,95-108 272,0 2 64,6-1-311,3-1-393,2-3-408,9-10-256,2-8-8,6-11-432,5-6-264,3-10-513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2777,'0'0'4923,"15"22"-4125,51 70 182,-54-76-515,1-1 0,0-1 0,1 0 0,20 16 0,-1-1 291,172 175 1028,-191-189-1768,-3-7-1834,-10-8 1631,-1 0 0,0 0 1,0-1-1,1 1 1,-1 0-1,0-1 0,0 1 1,1 0-1,-1-1 0,0 1 1,0 0-1,0-1 0,1 1 1,-1-1-1,0 1 1,0 0-1,0-1 0,0 1 1,0-1-1,0 1 0,0 0 1,0-1-1,0 1 0,0-1 1,0 1-1,0 0 0,0-1 1,-1 0-1,1-15-4436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4441,'0'0'3121,"-26"24"-2216,-79 80 71,95-94-745,1 1-1,0 0 0,1 0 1,0 0-1,0 1 1,-9 23-1,6-12 135,-115 239 1569,120-252-2733,5-34-6069,13-4 1756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1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5097,'0'0'3540,"14"23"-2632,45 71 48,-46-76-548,0 0 0,0-1 1,2-1-1,0 0 0,31 24 0,-20-18-83,244 197 611,-270-218-1002,1 0 1,0 0-1,-1-1 1,1 1-1,0 0 1,0-1-1,0 1 1,-1 0-1,1-1 0,0 1 1,0-1-1,0 0 1,0 1-1,0-1 1,0 0-1,0 1 0,0-1 1,0 0-1,0 0 1,0 0-1,1 0 1,-1-1-329,0-1 0,-1 1-1,1-1 1,-1 1 0,0-1 0,1 1 0,-1-1 0,0 1 0,0-1 0,0 1 0,0-1 0,-1-2 0,1 2 94,0-25-4862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2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5473,'0'0'2226,"-24"17"-1493,-4 2-428,8-6 15,-1 1 0,2 1 0,0 1-1,1 1 1,-27 33 0,-35 56 1672,-70 124 0,149-228-2288,-2 3 522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2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44 11162,'0'0'4681,"-58"-14"-9930,39-1 3185,8 0-2457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2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66 116 4961,'0'0'3734,"-6"0"-2772,5 0-923,0 0 1,0 0-1,-1 0 1,1 0-1,0 0 1,0-1-1,-1 1 1,1 0-1,0-1 1,0 1-1,-1 0 1,1-1-1,0 1 1,0-1-1,0 0 1,0 1-1,0-1 1,0 0-1,0 0 1,0 0-1,0 0 1,-1-1-1,1-1-20,0 1-1,1-1 0,-1 1 0,0-1 0,1 1 0,0-1 0,0 1 0,0-1 0,0 1 0,0-1 1,0 0-1,1 1 0,-1-1 0,2-4 0,-1 5 0,0-1 0,0 0 0,0 1 0,0-1 0,0 0 1,1 1-1,-1 0 0,1-1 0,0 1 0,-1 0 0,1 0 0,0 0 0,0 0 0,1 0 0,-1 0 1,3-1-1,0 0 5,0 0 0,0 1 0,1 0 0,-1 0 0,1 0 0,-1 1 0,11-2 0,-6 2 7,1 0 0,0 1 0,0 0 1,-1 1-1,1 0 0,0 1 0,-1 0 0,15 5 0,-16-4-17,-2 1 0,1 0 1,0 0-1,-1 1 0,0 0 1,0 0-1,0 1 0,-1 0 0,1 0 1,-1 0-1,-1 1 0,1 0 1,-1 0-1,-1 1 0,1-1 1,-1 1-1,-1 0 0,1 0 0,-1 0 1,-1 0-1,1 1 0,1 11 1,-2-2-33,0-1 1,-1 0-1,-1 1 1,0-1-1,-2 1 1,0-1-1,-1 0 1,0 0-1,-1 0 1,-10 24-1,-6 5-105,-2-1-1,-33 51 0,-63 76 592,77-114-127,33-47-118,-1 0 0,2 0 0,0 1 0,0 0 1,1 1-1,1-1 0,0 1 0,0 0 0,1 1 1,1-1-1,1 1 0,-2 19 0,4-31-187,0 0 0,0 0 0,1 0 0,-1 0 0,1 0-1,-1 0 1,1-1 0,0 1 0,0 0 0,-1 0 0,2-1 0,-1 1-1,0 0 1,0-1 0,0 1 0,1-1 0,-1 0 0,0 1 0,1-1 0,0 0-1,-1 0 1,1 0 0,0 0 0,-1 0 0,1 0 0,0-1 0,0 1-1,3 0 1,4 2-2,0-2-1,0 1 0,0-1 0,17 0 0,-23-1-118,1-1 0,-1 1 0,0-1-1,0 0 1,0 0 0,0 0 0,0 0-1,0 0 1,-1-1 0,1 0 0,0 1-1,-1-1 1,1 0 0,-1 0 0,5-5-1,30-40-1158,-26 31 699,33-44-2527,-2 1-2493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2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4001,'67'-40'1060,"-65"39"-970,-1 0 0,0 0 0,0 0 0,0 1-1,0-1 1,0 0 0,0 0 0,0-1 0,0 1 0,0 0 0,0 0-1,-1 0 1,1 0 0,-1-1 0,1 1 0,-1 0 0,1-1 0,-1 1 0,1 0-1,-1-1 1,0 1 0,0-1 0,0 1 0,0 0 0,0-1 0,0 1 0,0-1-1,-1 1 1,0-3 0,1-4 111,2-4-179,2-1 0,0 1 0,0 0 0,1 1 0,0-1 0,14-19 0,-3 2-6,3-3 8,24-32 0,-30 47 74,0-1 1,-1 0-1,-1-1 1,0 0 0,-2-1-1,0 0 1,5-21 0,-17 85 3274,4-13-3088,2 1 1,7 37 0,8 1 292,-11-45-104,0-1-1,-2 1 1,-1 1 0,1 25 0,-5-51-504,0 0 0,0 0 0,0 1 0,0-1 0,0 0 0,0 1 0,0-1 0,0 0 0,0 0 0,0 1 0,0-1 0,0 0 0,0 0 0,1 1 0,-1-1 0,0 0 0,0 0 0,0 0 0,0 1 0,0-1 0,1 0-1,-1 0 1,0 0 0,0 1 0,0-1 0,1 0 0,-1 0 0,0 0 0,0 0 0,1 0 0,-1 1 0,0-1 0,0 0 0,1 0 0,-1 0 0,0 0 0,0 0 0,1 0 0,-1 0 0,0 0 0,0 0 0,1 0 0,-1 0 0,0 0 0,1 0 0,-1 0 0,0 0 0,0 0 0,1-1 0,-1 1 0,10-4-2444,-1-9-1845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2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4401,'0'0'6939,"5"12"-5488,0-10-1311,1 1 1,0-1 0,-1 0-1,1 0 1,0-1-1,0 0 1,0 0-1,1 0 1,-1-1 0,9 0-1,-1 1 43,155 4-272,-168-5 4,0 0 1,0 0-1,-1 0 0,1 0 0,0-1 1,0 1-1,-1 0 0,1 0 1,0 0-1,-1 0 0,1-1 0,0 1 1,-1 0-1,1-1 0,0 1 0,-1 0 1,1-1-1,0 1 0,-1-1 1,1 1-1,-1-1 0,1 1 0,-1-1 1,1 0-1,-1 1 0,0-1 1,1 0-1,-1 0 0,3-22-3865,-3 17 2662,0-9-5376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4:2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84 3377,'0'0'8100,"0"-1"-8087,0 0 1,0 0-1,0 0 0,0 0 1,0 0-1,0 0 0,0 0 1,1 0-1,-1 0 0,0 0 1,1 0-1,-1 0 0,1 0 1,-1 0-1,1 0 1,0-1-1,5-3 5,0 1 1,1-1-1,-1 1 1,1 0-1,0 1 1,13-6-1,48-13 93,-58 19-83,1 1 0,0 0 0,0 1 1,0 0-1,1 0 0,-1 1 0,18 3 0,-28-3-23,1 1-1,-1-1 0,0 1 1,1-1-1,-1 1 1,0 0-1,0-1 0,1 1 1,-1 0-1,0 0 0,0 0 1,0 0-1,0 0 1,0 0-1,0 0 0,-1 0 1,1 0-1,0 0 0,0 0 1,0 2-1,1 1 5,-1 0-1,0 0 0,0-1 1,0 1-1,-1 0 1,1 0-1,-1 6 1,0-3 7,0-1 1,-1 1 0,0 0 0,0 0 0,-1 0 0,1-1-1,-1 1 1,-5 8 0,-8 9-15,-2-2 0,-36 39 0,1-1 595,51-59-601,1-1 1,0 0 0,0 0-1,0 0 1,0 0 0,0 0-1,0 1 1,0-1-1,-1 0 1,1 0 0,0 0-1,0 0 1,0 1 0,0-1-1,0 0 1,0 0 0,0 0-1,0 0 1,0 1-1,0-1 1,0 0 0,0 0-1,0 0 1,0 0 0,0 1-1,0-1 1,0 0-1,0 0 1,0 0 0,1 0-1,-1 1 1,0-1 0,0 0-1,0 0 1,0 0 0,0 0-1,0 0 1,0 1-1,1-1 1,-1 0 0,0 0-1,0 0 1,0 0 0,0 0-1,0 0 1,1 0-1,-1 0 1,0 1 0,15 2-41,29-3 92,-33 0-57,0 0 30,0 1 0,-1 1 0,1 0 0,-1 1-1,0-1 1,0 2 0,0 0 0,0 0 0,0 0-1,15 12 1,-17-11-2,-1 0 0,1 0-1,-1 1 1,-1 0 0,1 1 0,-1-1-1,0 1 1,-1 0 0,0 1-1,0-1 1,0 1 0,-1 0-1,4 10 1,-7-15 17,0 1-1,0-1 1,0 0-1,-1 1 1,1-1-1,-1 1 1,0-1-1,0 1 1,0-1-1,0 0 1,-1 1-1,1-1 1,-1 1-1,0-1 1,0 0-1,0 1 1,-1-1-1,1 0 1,-1 0-1,1 0 1,-1 0-1,0 0 1,0 0-1,-1-1 1,1 1-1,0-1 1,-1 1-1,0-1 1,-4 3-1,-7 4 187,-1-1 0,0 0-1,0-1 1,-32 9 0,19-6 265,-20 9 131,29-11-511,0 0 0,0-1 0,0-1 0,-41 6 0,56-12-278,1 0 0,-1 0-1,0 0 1,1-1-1,-1 1 1,1-1 0,-1 0-1,1 0 1,-1 0 0,1-1-1,-1 1 1,1-1 0,0 0-1,0 0 1,0 0-1,0 0 1,0-1 0,1 1-1,-1-1 1,0 1 0,1-1-1,0 0 1,0 0-1,0 0 1,0-1 0,0 1-1,-1-4 1,-14-32-5648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1:54:4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4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97 464,'0'0'5681,"-23"-16"-4027,20 16-1563,1-1 0,-1 0 0,0 1 1,0 0-1,0 0 0,0-1 0,0 2 0,0-1 0,0 0 0,0 1 1,-5 1-1,7-2-79,0 1 0,0 0 0,0 0 0,-1-1 0,1 1 0,0 0 0,0 0 0,1 0 1,-1 0-1,0 0 0,0 0 0,0 1 0,1-1 0,-1 0 0,0 0 0,1 0 0,-1 1 0,1-1 1,0 0-1,-1 1 0,1-1 0,0 0 0,0 1 0,0-1 0,0 1 0,0 1 0,0 12 30,-1-12-39,1-1 0,0 1-1,0 0 1,0-1 0,0 1 0,1 0 0,-1-1-1,1 1 1,0 2 0,0-4-1,0 0 0,-1 0 0,1 0 0,0 0 0,0-1 0,0 1 0,0 0 0,0 0 0,0-1 0,0 1 0,0-1 0,0 1 0,0-1-1,0 1 1,0-1 0,1 0 0,-1 0 0,0 1 0,0-1 0,0 0 0,1 0 0,-1 0 0,0 0 0,2-1 0,-1 1 0,1 0 1,-1 0-1,1 0 1,-1-1-1,1 1 0,-1-1 1,0 1-1,1-1 0,-1 0 1,0 0-1,0 0 1,1-1-1,-1 1 0,0 0 1,0-1-1,0 1 1,-1-1-1,1 0 0,0 0 1,-1 1-1,1-1 0,-1 0 1,1 0-1,-1-1 1,0 1-1,0 0 0,0 0 1,0-1-1,0 1 0,0-3 1,2-8 18,-1 1 1,0-1 0,-1 0-1,-1-20 1,0 25-3,0 7-15,0 0-1,0-1 0,0 1 0,0 0 1,-1 0-1,1 0 0,0-1 0,0 1 1,-1 0-1,1 0 0,-1 0 0,1 0 1,-1 0-1,0 0 0,1 0 0,-1 0 1,0 0-1,0 0 0,0 0 0,1 0 1,-1 0-1,0 1 0,0-1 1,0 0-1,0 1 0,0-1 0,-1 0 1,1 1-1,0 0 0,0-1 0,0 1 1,-3-1-1,-2 0 23,-1 1 0,0-1 1,0 1-1,-13 2 0,12-1 15,6-1-35,0 1 0,0-1-1,1 1 1,-1 0-1,0 0 1,0 0-1,0 0 1,1 0 0,-1 0-1,1 0 1,-1 1-1,1-1 1,-1 0 0,1 1-1,0-1 1,-1 1-1,1 0 1,0 0-1,0-1 1,0 1 0,0 0-1,1 0 1,-1 0-1,1 0 1,-1 0-1,1 0 1,-1 0 0,1 3-1,-2 9-19,0 0 0,2 27 0,0-31-10,0-10 24,0 1 0,1-1-1,-1 0 1,0 1 0,1-1-1,-1 1 1,1-1 0,-1 0-1,1 1 1,-1-1-1,1 0 1,-1 0 0,1 1-1,-1-1 1,1 0 0,-1 0-1,1 0 1,-1 0 0,1 0-1,0 0 1,-1 0-1,1 0 1,-1 0 0,1 0-1,-1 0 1,1 0 0,0 0-1,-1 0 1,1-1 0,16-1 14,-15 0 38,0 1 0,-1-1 0,1 0 0,0 0 0,-1 1-1,1-1 1,-1 0 0,0 0 0,1-1 0,-1 1-1,0 0 1,0 0 0,-1-1 0,1 1 0,0 0-1,-1-1 1,1 1 0,-1-1 0,0-4 744,-1 7-766,0 0 0,0 0-1,0 0 1,0 1 0,0-1 0,0 0 0,0 1 0,0-1 0,0 1 0,0-1 0,0 1-1,0-1 1,0 1 0,0 0 0,0 0 0,0-1 0,1 1 0,-1 0 0,0 0 0,1 0-1,-1 0 1,0 0 0,1 0 0,-1 1 0,0 1-41,-1-1 0,1 1 0,1 0 1,-1 0-1,0 0 0,1 0 0,-1 0 0,1 3 0,0-5-15,0 12-3140,0-7 210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384 601 1096,'0'0'824,"-2"-16"-894,-1-5 68,0 7 112,1-1 0,1-27 0,1 42 135,-35-3 7632,-16-10-5677,36 8-2247,0 1 1,-30-3 0,35 6 96,-1 0-1,1 1 0,0 1 0,-16 2 1,21-2-41,1 0 1,0 1 0,0-1 0,0 1 0,0 0 0,0 0 0,0 0 0,0 1 0,0 0-1,1-1 1,0 1 0,-7 7 0,1 1-27,1 1 1,0-1-1,0 2 0,1-1 1,0 1-1,1 0 0,1 1 0,0-1 1,1 1-1,-4 21 0,3 5 11,1 1 1,1 56-1,3-95 13,0 0 1,0 0-1,0 0 1,0 0 0,1 0-1,-1 0 1,1 0-1,-1 0 1,1 0 0,0 0-1,-1 0 1,1 0-1,0 0 1,0-1 0,1 1-1,-1 0 1,0-1-1,0 1 1,1-1 0,-1 0-1,1 1 1,-1-1-1,1 0 1,0 0-1,-1 0 1,1 0 0,0 0-1,0 0 1,0 0-1,3 0 1,4 1 8,1 0 1,0-1-1,0 0 1,0-1-1,11-1 1,-2 1-2,-14 0-6,0-1-1,1 1 1,-1-1-1,0 0 1,0 0-1,1-1 1,-1 0-1,0 0 1,0 0-1,-1 0 1,1-1-1,0 0 1,5-4-1,-2 1 6,-1-1 0,0-1-1,0 1 1,0-1 0,-1 0-1,8-14 1,2-9 1,0 0-1,-3-2 1,11-34-1,-23 62-16,14-44-1,-2-1 0,-3 0 0,6-67 0,-7-157-56,-9 267 77,-1-1 1,0 1-1,0-1 0,-3-11 1,3 16 38,0 1 0,0-1-1,0 1 1,0-1 0,0 1 0,0-1 0,-1 1 0,1 0 0,-1 0 0,0 0 0,1 0 0,-1 0-1,0 0 1,0 0 0,0 0 0,-4-2 0,5 4-41,1 0 1,0 0-1,-1 0 1,1 0-1,-1 0 1,1 0-1,0 0 1,-1 0-1,1 0 1,0 0-1,-1 0 1,1 0-1,0 0 1,-1 0-1,1 0 1,-1 1-1,1-1 1,0 0-1,-1 0 1,1 0-1,0 0 0,0 1 1,-1-1-1,1 0 1,0 0-1,-1 1 1,1-1-1,0 0 1,0 0-1,0 1 1,-1-1-1,1 0 1,0 1-1,0-1 1,0 0-1,0 1 1,0-1-1,-1 1 1,1-1-1,0 0 0,0 1 1,0-1-1,0 1 1,-2 20 1,2-19 13,-4 63-9,4-1 0,2 1 1,22 124-1,-17-156 144,1 1 0,2-2-1,1 0 1,2 0-1,1-1 1,1 0-1,2-1 1,1-1 0,28 34-1,-43-59-271,0 0-1,0 0 1,1-1-1,-1 1 1,1-1 0,0 0-1,0 0 1,0 0-1,1-1 1,-1 1-1,1-1 1,-1 0 0,1 0-1,0-1 1,-1 1-1,1-1 1,0 0-1,0-1 1,0 1 0,10-1-1,-15 0 32,1 0 0,0 0 1,-1 0-1,1 0 0,0 0 0,-1 0 0,1 0 0,0 0 1,-1-1-1,1 1 0,0 0 0,-1 0 0,1-1 0,-1 1 1,1 0-1,-1-1 0,1 1 0,-1 0 0,1-1 0,-1 1 1,1-1-1,-1 1 0,1-1 0,-1 1 0,1-2 0,5-10-1318,-1-1-1,0 1 0,-1-1 1,4-21-1,0-8-4119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4905,'0'0'5321,"16"-2"-4610,274-22 2059,-260 23-2690,18-1-225,-1-1 0,1-2 0,52-13 0,-99 18-25,1 0 0,-1-1 0,1 1 1,-1 0-1,1-1 0,-1 1 0,1-1 0,-1 1 1,1-1-1,-1 0 0,0 1 0,1-1 0,-1 0 1,0 0-1,0 0 0,0 0 0,0 0 0,1 0 1,-2 0-1,1 0 0,0-1 0,0 1 0,0 0 1,0-1-1,-1 1 0,1-1 0,-1 1 0,1 0 1,-1-1-1,1 1 0,-1-1 0,0 1 0,0-1 1,0 1-1,0-1 0,0-2 0,0-13-3833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6081,'0'0'3192,"36"-2"-2766,115-9 145,-136 9-411,1 1 0,-1 1 1,0 1-1,1 0 0,-1 1 0,26 6 0,-35-6-82,-1 1 0,1-1 0,-1 1 1,0 0-1,0 0 0,0 1 0,0 0 0,-1 0 0,1 0 0,-1 0 0,0 0 0,0 1 0,-1 0 1,6 9-1,-5-6 56,0 0 0,-1 0 1,0 0-1,-1 0 0,0 0 1,0 1-1,-1-1 0,1 17 1,-1-7 164,-2 1 0,-5 37 1,4-44-285,-1-1 0,-1 0-1,0 0 1,-1 0 0,0-1 0,-1 1 0,0-1 0,0 0 0,-1-1 0,0 1 0,-1-2-1,0 1 1,0-1 0,-1 0 0,-12 8 0,-15 9-1414,-1-2 0,-67 32 0,82-44 165,-27 15-3914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0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30 1432,'0'0'4156,"0"-5"-3343,0 4-753,0 0-1,0 0 0,0 0 1,0 0-1,0 1 0,0-1 1,0 0-1,0 0 0,-1 0 1,1 0-1,0 0 0,0 1 1,-1-1-1,1 0 0,-1 0 1,1 0-1,-1 1 0,1-1 1,-1 0-1,1 1 0,-1-1 1,1 0-1,-1 1 0,0-1 1,1 1-1,-1-1 0,0 1 1,0-1-1,-32-2 1618,21 3-1737,4 1 104,0 0 0,1 0 0,-1 1 0,0 0 0,1 1 0,0-1 0,0 1 0,0 1 0,0-1 0,0 1 0,0 1 0,1-1 0,0 1 0,0 0 0,0 0 0,1 1 0,-1-1 0,-5 10 0,3-4-25,0 0 0,1 0 0,0 1 0,1-1 0,0 1 0,1 1 1,1-1-1,0 1 0,0 0 0,-1 15 0,3-20 23,2 0-1,-1-1 1,1 1-1,0 0 1,1 0-1,1 10 1,-1-15-19,0 0-1,0 0 1,0-1 0,1 1 0,-1 0-1,1-1 1,-1 1 0,1-1-1,0 1 1,0-1 0,0 0 0,0 0-1,0 0 1,1 0 0,-1 0 0,0 0-1,1-1 1,4 3 0,6 1-5,1 0 0,0-1 0,0 0 0,0-1 0,1-1 0,-1 0 0,1-1 0,-1-1 0,24-2 0,-4 2 25,-29-1 626,-12 0-512,-16 2-158,18 2 17,0 0 0,0 1-1,0-1 1,1 1 0,0 0 0,-1 0 0,1 0-1,1 1 1,-1-1 0,1 1 0,-1 0 0,1 0-1,-3 7 1,-3 8 74,0 1 0,-7 26 0,11-26 146,1 0 0,1 0 1,1 0-1,1 1 0,2 34 0,-1-52-216,0-1 0,1 0 0,-1 1 1,1-1-1,0 0 0,0 1 0,0-1 0,1 0 0,-1 0 0,1 0 0,-1 0 0,1 0 0,0 0 0,0-1 0,1 1 0,-1-1 0,4 4 0,-1-2-40,1-1 0,-1 0 1,0 0-1,1 0 0,-1 0 1,1-1-1,0 0 0,0-1 0,8 2 1,-2-1-452,-1 0-1,1-1 1,0-1 0,0 0 0,0-1-1,0 0 1,0-1 0,0 0 0,21-7-1,11-13-4362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0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0 512,'18'2'18896,"-13"-1"-17702,-2 0-3890,43 39 3002,-36-31-282,0 1 0,1-1 0,13 8 0,-17-12-8,0 1 0,0-1-1,0 1 1,-1 1 0,0-1 0,0 1 0,8 15 0,-7-13 60,0 1 0,0-1 1,11 10-1,-3-4-14,24 32 1,-26-30 18,29 28 0,-16-20-46,2-2 1,54 35-1,19 21 51,-61-47 106,-72-77-10096,21 22 3790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1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1 784,'0'0'5579,"0"29"-3257,1-27-2281,0 0 0,0-1 0,0 1 0,0-1 1,0 0-1,0 1 0,1-1 0,-1 0 1,0 0-1,1 0 0,-1 0 0,1 0 1,-1 0-1,1 0 0,-1 0 0,1 0 1,0-1-1,-1 1 0,1-1 0,0 1 1,0-1-1,-1 0 0,3 1 0,45 2 381,-43-3-252,-5-1-140,-1 0 0,1 0 0,-1 0-1,0 0 1,1 0 0,-1 0 0,0 0 0,1 0-1,-1 0 1,0 0 0,0 0 0,0 0 0,0 0-1,0 0 1,0 0 0,0 0 0,0 0 0,-1 0-1,1 0 1,0 0 0,-1 0 0,1 0 0,0 0-1,-1 0 1,1 0 0,-1 0 0,0 0 0,0-1-1,-4-1-10,-1 1-1,1-1 0,0 1 0,-1 0 1,1 1-1,-1-1 0,1 1 0,-1 0 0,0 1 1,1-1-1,-1 1 0,0 0 0,-8 2 1,1-2 163,12 0-178,1 0 0,-1 0 0,0 0 0,1 0 0,-1 0 0,1 0 0,-1 0 0,1 1 0,0-1 0,-1 0 0,1 0 1,-1 1-1,1-1 0,-1 0 0,1 1 0,0-1 0,-1 0 0,1 1 0,-1-1 0,1 0 0,0 1 0,0-1 0,-1 1 0,1-1 0,0 1 0,0-1 1,-1 1-1,1-1 0,0 1 0,0-1 0,0 1 0,0-1 0,0 1 0,0 21 36,0-14-70,0-7-21,15-4 141,-15 11 165,-1 1-129,1 1 0,1 0 0,0 0 0,0 0 0,5 18 1,-5-25-135,0-1 1,0 1-1,1-1 1,-1 1-1,0-1 1,1 0-1,0 0 1,-1 0 0,1 0-1,0 0 1,0 0-1,0 0 1,0 0-1,0-1 1,1 1-1,-1-1 1,1 0 0,-1 1-1,1-1 1,-1 0-1,1 0 1,-1-1-1,1 1 1,0-1-1,-1 1 1,1-1 0,0 0-1,4 0 1,-4 0 0,0 1 1,0-1 0,0 0-1,0-1 1,0 1-1,-1 0 1,1-1 0,0 0-1,0 0 1,0 1 0,-1-2-1,1 1 1,0 0 0,2-2-1,-3 1 20,-1 0-1,1-1 0,-1 1 1,0 0-1,0 0 1,0-1-1,0 1 1,0-1-1,0 1 1,-1-1-1,1 1 0,-1-1 1,0 1-1,0-1 1,0 0-1,0-4 1,0 5 1,0 0 1,0 0-1,0 0 1,0 0-1,0 1 1,-1-1-1,1 0 1,0 0 0,-1 0-1,0 0 1,1 1-1,-1-1 1,0 0-1,0 1 1,0-1-1,0 1 1,0-1-1,-2-2 1,0 3-12,0-1-1,1 1 1,-1-1 0,0 1 0,0 0 0,0 0-1,0 0 1,0 1 0,0-1 0,-7 0-1,5 0-7,0 1-1,0 0 0,0 0 1,0 0-1,0 0 0,0 1 1,0 0-1,0 0 0,0 0 1,0 1-1,1-1 0,-1 1 1,0 0-1,1 1 0,0-1 1,-1 1-1,1 0 0,0 0 1,-4 3-1,4-1 27,0 0-1,0 0 0,0 0 1,1 0-1,0 1 1,0 0-1,0-1 1,1 1-1,0 0 1,0 0-1,0 0 0,1 0 1,0 1-1,-1 10 1,2-15-18,-1 3-7,1 1 0,-1-1 0,1 1 0,0-1 0,1 1 0,0-1 0,1 6 0,-2-10-2,1 1 0,0-1 0,0 1 0,0-1 0,0 0 0,0 0 0,0 1 0,0-1 0,0 0 0,1 0 0,-1 0 0,0 0-1,1 0 1,-1-1 0,1 1 0,-1 0 0,1-1 0,-1 1 0,1-1 0,-1 1 0,1-1 0,-1 0 0,1 1 0,0-1 0,-1 0 0,3 0 0,-1 0 5,3 1-1,-1-1 1,1 0 0,-1 0 0,1 0-1,-1 0 1,8-2 0,-11 1 20,-1 1 1,0-1-1,0 0 1,0 1-1,1-1 0,-1 0 1,0 0-1,0 1 1,0-1-1,0 0 0,0 0 1,-1 0-1,1 0 1,0-1-1,0 1 1,-1 0-1,1 0 0,0 0 1,-1 0-1,0-1 1,1 1-1,-1 0 1,1-1-1,-1 1 0,0 0 1,0-1-1,0 1 1,0 0-1,0-1 0,0 0 1,0 1-13,0 1 1,0 0-1,0-1 0,0 1 1,0 0-1,0 0 0,1-1 1,-1 1-1,0 0 0,0-1 1,0 1-1,0 0 0,0-1 0,0 1 1,0 0-1,-1-1 0,1 1 1,0 0-1,0-1 0,0 1 1,0 0-1,0-1 0,0 1 1,-1 0-1,1 0 0,0-1 1,0 1-1,0 0 0,-1 0 1,1-1-1,0 1 0,0 0 1,-1 0-1,1 0 0,0-1 1,0 1-1,-1 0 0,1 0 1,0 0-1,-1 0 0,1 0 1,0 0-1,0 0 0,-1 0 1,1 0-1,0-1 0,-1 1 1,1 0-1,0 1 0,-1-1 1,1 0-1,0 0 0,-1 0 1,1 0-1,-1 1-42,0-1 0,0 1 0,1-1 0,-1 1 1,1-1-1,-1 1 0,0 0 0,1 0 0,-1-1 0,1 1 0,0 0 0,-1 0 1,1-1-1,0 1 0,-1 0 0,1 0 0,0 0 0,0 0 0,0 0 0,-1 1 0,1 17-1656,0-2-1957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200 158 888,'0'0'5167,"-5"0"-4538,2 0-639,1 0 93,0-1 0,0 1-1,0 0 1,0 0 0,0 0 0,0 1 0,-1-1-1,1 0 1,0 1 0,0-1 0,0 1-1,0 0 1,0-1 0,1 1 0,-1 0 0,0 0-1,0 0 1,1 1 0,-1-1 0,0 0 0,1 1-1,-1-1 1,1 1 0,0-1 0,-1 1 0,1 0-1,0-1 1,0 1 0,0 0 0,0 0 0,-1 2-1,-7 21 299,1 0 0,0 0 0,2 1 0,-5 47 0,4 107 695,7-170-1040,1 1 1,0-1-1,1 0 1,0 1-1,0-1 1,1 0-1,0 0 1,1-1-1,0 1 1,1-1-1,0 0 1,0 0-1,1 0 1,0-1-1,0 1 1,1-2-1,0 1 1,1-1-1,0 0 1,0 0-1,0-1 1,1 0-1,0-1 1,0 0-1,0 0 1,1-1-1,-1 0 1,1-1-1,0 0 1,0 0-1,1-1 1,14 1-1,-16-3-25,-1 1 0,1-1-1,0-1 1,-1 0 0,1 0-1,0 0 1,-1-1 0,1-1-1,-1 1 1,0-1 0,0-1-1,0 0 1,0 0 0,-1 0-1,1-1 1,7-7 0,7-5 37,-1-1 1,-1-1-1,-1-1 1,-1-1 0,-1-1-1,26-41 1,-33 45 84,-1 0 0,-1 0 0,-1-1 0,-1 0 0,0 0 1,-1 0-1,-1-1 0,-1 0 0,-1 0 0,0-21 0,-2 22-42,-1-1 1,0 1-1,-2-1 1,0 1-1,-7-21 0,6 28-56,0 1-1,-1 0 1,0 0-1,-1 0 1,-1 0-1,0 1 1,0 1-1,-1-1 1,-11-10 0,12 12 3,-1 2 0,0-1 0,-1 1 0,1 0 0,-1 1 0,0 0 0,-1 1 0,1 0 0,-1 0 0,0 1 0,-13-3 0,2 2-80,0 2 0,0 0 0,-1 1-1,-29 3 1,41 0 28,-1-1 1,1 2-1,0 0 1,0 0-1,0 1 1,0 0-1,0 0 1,1 1 0,0 1-1,0 0 1,0 0-1,-11 11 1,-10 10-135,-49 59 0,73-79 107,-6 7-345,1 0 0,1 1 0,-15 26 0,21-33-313,0 1 0,1-1 1,0 1-1,1 0 0,0 0 1,0 0-1,0 1 0,1 16 0,1-5-4284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24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87 1240,'0'0'1614,"-6"0"-1521,-1 0-1561,-13 0 9217,36 0-6444,-3 0-1270,-7 0-34,-1 0 0,0 0 0,0 0-1,1 0 1,-1-1 0,0 0 0,7-2 0,-11 2 3,1 0-1,-1 0 1,0 0 0,1 0 0,-1 0-1,0 0 1,1 0 0,-1 0-1,0-1 1,0 1 0,0 0 0,0-1-1,0 1 1,-1-1 0,1 1 0,0-1-1,-1 0 1,1 1 0,-1-1 0,1 0-1,-1 1 1,0-1 0,0 0 0,0 1-1,0-1 1,0 0 0,0-1 0,-1 1 1,1 0 0,-1 0 1,1 1-1,-1-1 1,0 0-1,0 1 1,0-1-1,0 1 1,0-1-1,0 1 0,0-1 1,0 1-1,-1 0 1,1 0-1,-1-1 1,1 1-1,-1 0 1,1 0-1,-1 0 0,1 1 1,-1-1-1,0 0 1,0 1-1,1-1 1,-1 1-1,0-1 1,0 1-1,-2 0 0,-7-3 98,0 2-1,0-1 0,-14 1 0,23 1-89,0 0-1,0 0 0,0-1 1,0 1-1,0 1 0,0-1 1,1 0-1,-1 0 0,0 1 1,0-1-1,0 1 1,0-1-1,0 1 0,1 0 1,-1 0-1,0 0 0,0 0 1,1 0-1,-1 0 0,1 0 1,-3 3-1,3 0-1,-1 0-1,1 0 1,0 0 0,1 0 0,-1 0-1,1 0 1,-1 1 0,1-1-1,1 6 1,-1-9-8,0 1-4,0-1 1,0 0-1,0 1 0,0-1 1,1 0-1,-1 1 0,0-1 1,1 0-1,-1 0 1,1 1-1,-1-1 0,1 0 1,0 0-1,-1 0 0,1 1 1,0-1-1,0 0 1,0 0-1,0 0 0,0-1 1,0 1-1,0 0 0,0 0 1,0 0-1,1-1 1,-1 1-1,0-1 0,0 1 1,0-1-1,1 1 1,-1-1-1,2 1 0,5 0-59,1 0 0,-1-1 0,0 1 1,13-3-1,0 2-276,-21-1 337,1 1 1,-1-1 0,1 1-1,-1-1 1,0 0 0,1 1-1,-1-1 1,0 1 0,1-1-1,-1 0 1,0 1 0,1-1-1,-1 1 1,0-1 0,0 0-1,0 0 1,0 1 0,0-1-1,0 0 1,0 1 0,0-1-1,0 0 1,0 1 0,0-1-1,0 0 1,0 1 0,-1-2-1,-5-22 67,-21-3 116,17 18 86,9 9-130,11 1-112,51 27 404,-46-20-330,0 0 0,1-2 0,26 8 0,-29-10 155,-20-5 275,6 0-551,-1 1 0,1 0 0,0 0 0,0-1-1,0 1 1,0-1 0,0 1 0,-1-1 0,1 0 0,0 1 0,0-1-1,1 0 1,-1 1 0,0-1 0,0 0 0,0 0 0,0 0-1,1 0 1,-1 0 0,0 0 0,1 0 0,-1 0 0,0-1-1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4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1 174 824,'0'0'3055,"1"-3"-2425,-1-1-495,1-1 71,0 1-1,0 0 0,0-1 0,0 1 0,1 0 0,-1 0 1,1 0-1,0 0 0,3-4 0,0-10 1271,-6 16-1447,1 1 1,1 0 0,-1-1-1,0 1 1,0 0-1,0-1 1,1 1-1,-1 0 1,1 0 0,-1-1-1,1 1 1,-1 0-1,3-3 1113,-2 13-801,56 367 538,-54-359-848,-2-11-28,0 0 1,0 0 0,0 0-1,1 0 1,4 10-1,-6-15-8,0-1-1,0 0 1,0 1-1,1-1 0,-1 0 1,0 1-1,0-1 1,0 0-1,1 0 1,-1 1-1,0-1 0,0 0 1,0 0-1,1 0 1,-1 1-1,0-1 0,1 0 1,-1 0-1,0 0 1,0 0-1,1 1 1,-1-1-1,0 0 0,1 0 1,-1 0-1,0 0 1,1 0-1,-1 0 0,0 0 1,1 0-1,-1 0 1,0 0-1,1 0 1,-1 0-1,1 0 0,8-10-112,5-19 54,-14 27 67,15-35-10,-1 2-34,19-36 1,-32 70 32,0 0-1,0 0 1,0 0-1,0 0 1,0 0-1,1 0 0,-1 0 1,0 0-1,1 0 1,-1 1-1,1-1 1,-1 1-1,1-1 1,-1 1-1,1-1 0,-1 1 1,1 0-1,-1 0 1,1 0-1,-1 0 1,1 0-1,-1 0 1,1 0-1,-1 0 1,1 1-1,-1-1 0,1 1 1,-1-1-1,1 1 1,-1-1-1,1 1 1,1 1-1,8 3 79,1 1 0,18 12 0,-24-14-11,22 14 106,1-1 0,47 20 1,-67-33-151,0-1 1,1 0-1,-1 0 1,1-1-1,-1-1 1,1 1 0,0-1-1,0-1 1,0 0-1,0 0 1,-1-1-1,1 0 1,14-4-1,-18 2 30,0 0 1,0 0-1,0 0 0,-1-1 0,0 0 0,1 0 0,-1 0 0,-1-1 0,1 0 0,-1 0 1,0 0-1,0 0 0,0 0 0,-1-1 0,1 0 0,1-6 0,3-4 98,-1-1 0,-1 0 0,-1-1 0,6-28 0,-7 17-2,-2-1 1,-1 1-1,-3-48 0,1 72-144,1 1 0,0-1-1,-1 1 1,0 0 0,0-1-1,-1 1 1,1 0 0,-1 0-1,0 0 1,0 0 0,0 0-1,0 0 1,-1 1-1,0-1 1,1 1 0,-1 0-1,-1-1 1,1 1 0,0 1-1,-1-1 1,1 0 0,-1 1-1,0 0 1,-5-3 0,4 3-739,-1 1 1,1-1-1,-1 1 1,1 0-1,-1 0 1,0 0-1,-5 1 1,0 0-4901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4305,'0'0'6023,"1"-3"-4713,12-1-1097,65 5 1170,226-8 1218,-299 6-2619,48-7-309,-52 8 194,1 0 0,-1-1 1,1 1-1,0-1 0,-1 0 1,1 1-1,-1-1 0,0 0 1,1 0-1,-1 0 0,0 0 1,1 0-1,-1 0 0,0 0 1,0-1-1,0 1 1,0 0-1,0-1 0,0 1 1,0 0-1,-1-1 0,1 1 1,0-1-1,-1 0 0,1 1 1,0-3-1,-1-15-2602,0 2-1101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7762,'0'0'5473,"194"-30"-5401,-158 30-72,0 0-296,-3 0-776,11-3-785,-11 0-503,-8-4-2361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1216,'0'0'3898,"8"-7"-3312,1-1-312,1 2 0,-1-1 0,1 2 1,0-1-1,1 1 0,-1 1 0,1-1 0,0 2 1,15-4-1,21-1 56,333-52 1862,3 33-1065,-342 28-1158,-27 1-45,0-1 0,0-1 0,0 0 0,0-1 0,0-1 0,0 0 0,22-7 0,-34 8-57,-1 0 1,0 0-1,0-1 1,0 1-1,0 0 1,0 0 0,0-1-1,-1 1 1,1-1-1,0 1 1,-1-1-1,1 1 1,-1-1-1,1 1 1,-1-1-1,0 1 1,0-1-1,1 1 1,-1-1 0,0 0-1,0 1 1,-1-1-1,1-2 1,-1-2-829,1-13-3078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4585,'0'0'3214,"35"-4"-2869,7-2-243,10-2 50,-1 3 0,54 2 0,-86 3-58,24-1 122,0 3 1,48 7 0,-79-7-127,0 0 0,0 1-1,-1 1 1,1 0 0,-1 0 0,0 1 0,0 1 0,0 0 0,-1 0 0,0 1 0,0 0-1,12 12 1,-19-15 11,1 1-1,-1-1 1,-1 1-1,1 0 1,0 0 0,-1 0-1,0 0 1,-1 0-1,1 0 1,-1 1-1,0-1 1,0 1-1,0-1 1,-1 1 0,0-1-1,0 0 1,-1 8-1,0-6-51,0 0 0,0 0 0,-1 0 0,1 0 0,-2 0 0,1 0 0,-1-1 0,0 1-1,0-1 1,0 0 0,-1 0 0,-7 8 0,-3 0-127,-1-1 0,0 0 0,-1-1 0,-1-1 0,0 0 0,-23 10 0,27-15-892,0-1 1,-1 0-1,1-1 0,-1 0 1,-21 2-1,25-6-4758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41 462 624,'0'0'6663,"-7"9"-6119,-19 28-173,25-36-348,0 0 0,0 0 0,1 0 0,-1 0 0,0 0 1,1 0-1,-1 0 0,1 0 0,0 0 0,-1 0 0,1 0 0,0 0 0,-1 0 1,1 0-1,0 1 0,0-1 0,0 0 0,0 0 0,0 0 0,0 0 0,1 0 1,-1 1-1,0-1 0,0 0 0,1 0 0,-1 0 0,1 0 0,-1 0 0,1 0 1,-1 0-1,1 0 0,0 0 0,0 0 0,-1 0 0,1-1 0,0 1 0,0 0 1,1 0-1,2 2 42,1-1 1,-1 0-1,1 0 0,0-1 1,0 1-1,8 0 1,-9-1-11,19 4 21,-1-1 1,1-2-1,0 0 1,-1-2 0,33-2-1,-42 0-65,0 0 0,-1 0 0,1-1 0,-1-1-1,0 0 1,0-1 0,0 0 0,0-1 0,-1 0 0,21-16 0,-18 11-29,-1-1 0,0 0 0,-1-1 0,0 0 0,-1-1 0,-1-1 0,0 0 0,-1 0 0,0 0 1,-2-1-1,0-1 0,0 1 0,-2-1 0,0 0 0,-1 0 0,0-1 0,-1 1 0,0-29 0,-3 21-14,1 13 21,-1-1 1,-1 1-1,0-1 1,-4-23-1,3 32 12,1 0 1,-1 0-1,0 0 0,0 1 0,0-1 0,0 0 0,-1 1 0,1 0 0,-1-1 0,0 1 1,0 0-1,0 0 0,0 0 0,-1 1 0,1-1 0,-1 1 0,0 0 0,-5-2 0,-5-2 87,-1 2-1,0 0 0,0 1 1,0 0-1,0 1 1,-1 1-1,1 1 0,-1 0 1,-18 2-1,28-1-71,1 0 0,-1 1 0,1-1 1,-1 1-1,1 0 0,0 1 0,0-1 0,0 1 0,0 0 0,0 0 1,1 1-1,-1-1 0,1 1 0,0 0 0,0 0 0,0 0 0,1 1 1,-1-1-1,-3 8 0,0 0 5,0 0 1,1 1-1,0-1 1,1 2-1,1-1 1,-6 26-1,5 5-7,1 1 0,4 64 0,1-45 38,1 2 25,17 103-1,25 65 65,-4-33 62,-23-97 53,40 188 624,-57-290-896,0 0-1,1 0 0,-1-1 1,1 1-1,-1 0 0,1-1 0,0 1 1,0 0-1,0-1 0,0 1 1,2 2-1,-3-4-16,1 0 0,-1 0 0,0 0 0,1 0 1,-1 0-1,0 0 0,1 0 0,-1 0 0,0 0 0,1-1 0,-1 1 1,0 0-1,1 0 0,-1 0 0,0 0 0,0-1 0,1 1 1,-1 0-1,0 0 0,0 0 0,1-1 0,-1 1 0,0 0 0,0 0 1,0-1-1,0 1 0,1 0 0,-1-1 0,0 1 0,0 0 0,0-1 1,0 1-1,0 0 0,0-1 0,0 1 0,0-1 0,10-48-3343,-9 42 2807,6-45-4879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2537,'0'0'6829,"-24"18"-6313,-75 62 11,90-73-445,1 1 1,1 0-1,-1 0 0,1 0 1,1 1-1,-1 1 0,2-1 0,-6 12 1,-2 3 73,-11 20 42,1 1-1,3 0 0,2 2 0,1 0 0,3 1 0,2 1 0,2 0 0,2 0 0,-2 78 1,10-116-194,-2 27 164,3 1 0,9 69 0,-8-96-264,0 0 1,2 0-1,-1 0 1,2-1-1,-1 0 1,2 0-1,-1 0 1,1-1 0,1 1-1,0-2 1,1 1-1,0-1 1,11 11-1,-15-17-46,-1 0 1,1 0-1,0 0 0,0-1 0,0 0 0,1 0 0,-1 0 0,0 0 0,1-1 0,-1 0 0,9 2 1,1-2-890,0 0 0,22-2 0,-21 0-91,29-2-3738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384 560 4793,'0'0'3166,"-32"-6"-2467,-104-20 120,130 25-753,0 0 0,0 0 1,0 0-1,0 1 0,0 0 0,0 1 1,0-1-1,0 1 0,0 0 1,0 0-1,0 1 0,0 0 0,1 0 1,-1 0-1,1 1 0,-1 0 1,-7 5-1,6-1 35,0 0-1,0 0 1,1 1 0,0 0 0,1 0-1,0 0 1,-7 14 0,9-16-59,-4 8 57,1 0-1,1 0 0,0 1 1,0 0-1,1 0 0,-1 16 1,1 6 95,1 51 1,3-81-185,0 0 1,1 0-1,-1 1 0,2-1 1,-1 0-1,1 0 0,0 0 0,0 0 1,1 0-1,6 11 0,-6-14-11,-1 0 0,1-1 0,0 1 0,1-1 0,-1 0 1,1 0-1,-1 0 0,1 0 0,0-1 0,0 1 0,0-1 0,0 0 0,0 0 0,0-1 0,1 1 0,-1-1 0,1 0 0,6 1 0,-2-1-4,0 0 0,0 0 0,0-1 1,0 0-1,0-1 0,0 0 0,0 0 1,0-1-1,-1 0 0,1-1 0,11-5 0,-9 3-10,-1-1-1,-1 0 0,1-1 1,-1 0-1,0 0 0,-1-1 0,1 0 1,11-16-1,-3 0-88,-1 0 1,-1-1-1,-1 0 0,-1-1 1,-1-1-1,-1 0 0,-2 0 1,-1-1-1,6-33 1,-3-12-154,-3 0 0,-2-106 0,-6 154 163,-2 0-1,0 0 1,-10-46-1,7 55 178,0 0 0,-1 1 0,0 0 0,-1 0 0,-1 1 0,-18-27 0,25 40-27,0-1 1,0 1-1,0 0 1,1-1 0,-1 1-1,-1 0 1,1 0-1,0 0 1,0 0 0,0 0-1,-1 0 1,1 0-1,0 0 1,-1 0 0,1 1-1,0-1 1,-1 1-1,1-1 1,-1 1 0,1-1-1,-1 1 1,0 0-1,1 0 1,-1-1 0,1 1-1,-3 1 1,2 0-37,1-1 1,-1 1-1,1 0 1,-1 1-1,1-1 0,0 0 1,-1 0-1,1 1 1,0-1-1,0 0 1,0 1-1,0-1 0,0 1 1,0 0-1,0-1 1,1 1-1,-1 0 1,1-1-1,-1 1 1,1 0-1,-1 3 0,-5 37-1,2 1 0,2-1 0,3 45 0,-1-27 123,3 30 299,4-1 0,4-1-1,4 0 1,48 159 0,-62-241-431,4 12 6,1 1 0,1-1 0,0 0 0,1-1 1,1 0-1,20 29 0,-28-45-72,-1 0 1,1 0-1,0 0 1,-1 0-1,1-1 1,0 1-1,0 0 0,0-1 1,0 1-1,0-1 1,0 1-1,0-1 1,0 1-1,0-1 0,1 1 1,-2-1-3,1 0-1,-1 0 1,1 0 0,-1 0-1,1-1 1,-1 1 0,1 0-1,-1 0 1,0 0 0,1 0-1,-1-1 1,1 1 0,-1 0 0,0 0-1,1-1 1,-1 1 0,0 0-1,1-1 1,-1 1 0,0 0-1,0-1 1,1 1 0,-1 0-1,0-1 1,9-32-2295,-9 29 2280,6-49-3101,-4-8-2297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6465,'0'0'4985,"226"53"-4496,-149-46-113,3-4-72,4-3-168,-8 0-120,-6 0-16,-8 0-176,-11-7-448,-8-6-665,-10 0-767,-14 3-2177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8970,'0'0'8874,"-3"0"-8874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6449,'0'0'2185,"32"0"-1777,106 1 35,-122-1-292,0 0 0,0 1 0,0 1 0,0 1 0,-1 0 1,1 1-1,-1 0 0,0 2 0,0-1 0,0 2 0,18 11 0,-28-15-81,0 1-1,0-1 1,-1 2 0,1-1-1,-1 0 1,0 1-1,0 0 1,-1 0-1,1 0 1,-1 0-1,0 1 1,0-1-1,-1 1 1,0-1-1,0 1 1,0 0 0,-1 0-1,1 0 1,-1 0-1,-1 0 1,1 1-1,-1-1 1,0 0-1,-2 7 1,1 1 6,-1 0 0,0 0 0,-1 0 0,-1 0 0,0 0 0,-1-1 0,0 0 0,-1 0 1,-9 16-1,5-14-128,-1 0 1,0-1 0,0 0-1,-2-1 1,-25 22 0,28-28-504,0 0 0,-1 0 0,0-1 0,-1 0 0,-17 6 0,9-5-2427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4:5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5193,'0'0'3586,"20"21"-2892,5 2-455,0 1 78,-1 2 1,0 0 0,23 37-1,-13-15-50,-3 2 0,-1 1-1,-3 1 1,-2 2-1,-3 1 1,-2 0 0,-2 1-1,-3 1 1,-3 1-1,9 84 1,-18 93 44,-4-206-231,0 13 28,-2 0 0,-2 0 0,-2-1 0,-2 0 0,-1 0 0,-20 51 1,21-70-447,-1-1 1,0 1 0,-2-1 0,0-1-1,-1 0 1,-2-1 0,1-1 0,-2 0-1,-1 0 1,0-2 0,-1 0 0,-30 19-1,-3-8-4571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4441,'0'0'2961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15 1304,'0'-2'851,"-2"-10"6956,1 12-7760,1 0 0,-1 0 0,0 0 0,0 0 0,0 0 0,0 0 0,1 0 0,-1 0 0,0 0 0,0 0 0,0 0 0,1 1 0,-1-1 0,0 0 0,0 1 1,1-1-1,-1 0 0,-1 1 0,-8 6-56,0 1 1,1-1-1,-1 1 1,1 1-1,1 0 0,0 0 1,0 1-1,1-1 1,-8 15-1,4-4-10,1 0 0,1 0-1,0 1 1,2 0 0,0 1 0,2 0-1,0 0 1,2 0 0,0 1-1,1-1 1,2 1 0,2 30 0,-2-48 24,1 1 0,0-1 0,0 1 0,0-1 1,1 0-1,0 1 0,0-1 0,0 0 1,0 0-1,1 0 0,0 0 0,0-1 0,1 1 1,-1-1-1,1 0 0,0 0 0,0 0 1,0 0-1,0-1 0,1 0 0,0 0 0,-1 0 1,10 4-1,-5-3-19,1 0 1,0-1-1,-1 0 1,2-1-1,-1 0 1,0 0-1,0-1 1,0 0-1,1-1 1,-1 0-1,0-1 0,14-2 1,-16 0-24,0 0 0,0 0 0,0-1 0,0 0 0,-1-1 0,0 1 0,0-1 0,0-1 0,-1 1 0,1-1 0,-1 0 0,-1-1 0,1 1 0,4-9 0,1 0-99,0-1 1,-1-1 0,-1 0 0,-1 0 0,8-25 0,-16 48 255,-1 0-1,1 0 1,0-1-1,0 1 1,0 0-1,1 0 1,0 0 0,0 0-1,1-1 1,0 1-1,0 0 1,0-1-1,4 7 1,-5-8-66,1 0 0,0 0 1,0-1-1,1 1 0,-1 0 1,1-1-1,0 0 0,0 1 1,0-1-1,0 0 0,0-1 1,1 1-1,-1-1 0,1 1 1,0-1-1,0 0 0,0 0 1,0-1-1,0 1 0,0-1 1,8 2-1,-8-3-8,1 1 0,0-1-1,0 0 1,-1-1 0,1 1 0,0-1 0,-1 0 0,1 0 0,0 0-1,-1-1 1,1 1 0,-1-1 0,0 0 0,0-1 0,0 1-1,0-1 1,0 0 0,0 0 0,-1 0 0,1 0 0,-1 0 0,0-1-1,0 0 1,0 1 0,0-1 0,-1 0 0,1-1 0,-1 1-1,0 0 1,-1-1 0,1 1 0,-1-1 0,0 1 0,0-1 0,0 0-1,0-8 1,-1 10 0,1 0-1,-1 0 0,0 1 1,0-1-1,0 0 1,0 0-1,-1 1 0,1-1 1,-1 0-1,1 0 1,-1 1-1,0-1 0,0 1 1,0-1-1,-1 1 1,1-1-1,0 1 0,-1 0 1,-2-3-1,1 3-36,0 0 0,0 0-1,0 0 1,0 0-1,-1 1 1,1 0 0,-1-1-1,1 1 1,-1 0 0,1 1-1,-1-1 1,1 1 0,-1-1-1,-4 1 1,2 0-40,-86 0-741,84 1 304,0 0-1,-1 0 1,1 1 0,0 0 0,0 1-1,0-1 1,0 1 0,-12 8 0,0 2-3692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1088,'0'0'1938,"-6"0"-194,-22 0-285,12-1-834,-1 1 0,0 1 0,1 1 0,-20 3 0,30-3-590,1 0-1,-1 0 0,1 0 0,0 0 0,0 1 0,0 0 1,0 0-1,0 0 0,1 1 0,-1-1 0,1 1 1,0 0-1,0 1 0,0-1 0,1 1 0,-4 6 0,-3 11-31,3-7 7,6-15 156,0-7 185,1 6-352,1 0 1,-1-1-1,1 1 1,0 0-1,-1 0 1,1-1 0,0 1-1,0 0 1,0 0-1,0 0 1,0 0-1,0 0 1,0 0-1,0 0 1,0 1-1,0-1 1,0 0-1,2 0 1,27-14 51,-27 14-25,10-5-10,0 1 0,0 1-1,0 0 1,1 1 0,-1 0 0,1 1 0,0 0 0,17 1 0,-28 1-15,-1 0 1,0 0 0,1 1 0,-1-1 0,0 1-1,1-1 1,-1 1 0,0 0 0,0 0 0,1 0-1,-1 0 1,0 0 0,0 0 0,0 1 0,0-1-1,-1 1 1,3 2 0,-1-1 4,0 1 1,0 0-1,0 0 0,-1 0 0,0 1 1,0-1-1,0 0 0,2 7 1,0 8 17,0 1 0,-1 0 0,0 26 1,-1-29-21,1 151 147,-2-216-273,11-78-1,-8 101 60,1 1-1,1 1 1,1-1-1,1 1 1,14-27 0,-21 48 67,0 1 1,-1-1-1,1 0 0,0 0 1,0 1-1,1-1 1,-1 0-1,0 1 1,0-1-1,1 1 1,-1-1-1,1 1 1,-1 0-1,1 0 1,0 0-1,-1 0 1,1 0-1,0 0 1,0 0-1,0 0 1,0 1-1,-1-1 1,1 1-1,0-1 1,0 1-1,0 0 1,0 0-1,0 0 1,0 0-1,0 0 1,0 0-1,0 0 1,0 1-1,0-1 0,0 1 1,0 0-1,0-1 1,0 1-1,0 0 1,-1 0-1,1 0 1,0 0-1,-1 0 1,1 1-1,-1-1 1,3 3-1,4 4 129,1 0 0,-2 1-1,1 0 1,-1 1 0,0 0 0,-1 0-1,0 0 1,-1 1 0,0 0 0,3 12-1,-2-4-653,-1 0 0,-2 0 0,0 1 0,-1-1 1,0 27-1,-2-34-3015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143 403 1328,'0'0'4016,"-16"6"-3525,-1 0-274,1 1 1,-19 10 0,31-14-137,1-1 0,0 1-1,0 0 1,0 0 0,1 0 0,-1 1-1,1-1 1,-1 0 0,1 1 0,0 0-1,0-1 1,1 1 0,-1 0 0,1 0-1,0 0 1,0 0 0,-1 8 0,0-2 143,-5 27 511,3 1 1,0-1-1,3 46 1,1-83-730,0 1-1,0-1 1,0 1 0,0-1 0,0 1 0,0-1 0,0 1 0,0-1 0,0 1 0,0-1 0,0 1-1,0-1 1,0 1 0,1-1 0,-1 1 0,0-1 0,0 1 0,1-1 0,-1 1 0,0-1-1,1 1 1,-1-1 0,0 0 0,1 1 0,-1-1 0,0 0 0,1 1 0,-1-1 0,1 0-1,-1 0 1,1 1 0,-1-1 0,1 0 0,-1 0 0,1 0 0,-1 1 0,1-1 0,-1 0-1,1 0 1,-1 0 0,1 0 0,-1 0 0,1 0 0,-1 0 0,1 0 0,-1-1 0,1 1-1,-1 0 1,1 0 0,0 0 0,2-2-8,0 1 0,-1 0 0,1 0 0,0-1 0,-1 0-1,1 0 1,-1 1 0,4-5 0,9-11-52,-1 0 1,-1 0-1,-1-2 0,13-22 1,34-87-671,-39 80 856,-3 0-1,-1-2 1,-3 1 0,-2-2-1,-2 0 1,-3 0 0,1-57-1,-7 107-87,0 1-1,0-1 0,0 1 0,0-1 0,0 1 0,0-1 1,0 1-1,-1-1 0,1 0 0,0 1 0,0-1 0,0 1 0,-1-1 1,1 1-1,0 0 0,-1-1 0,1 1 0,0-1 0,-1 1 1,1-1-1,0 1 0,-1 0 0,1-1 0,-1 1 0,1 0 1,-1-1-1,1 1 0,-1 0 0,1 0 0,-1 0 0,1-1 0,-1 1 1,1 0-1,-1 0 0,1 0 0,-1 0 0,1 0 0,-1 0 1,1 0-1,-1 0 0,0 0 0,1 0 0,-1 0 0,1 0 1,-1 1-1,1-1 0,-1 0 0,0 1 0,-1-1-4,0 1 0,0 0 0,0 0-1,0 0 1,0 0 0,0 0 0,0 0 0,1 0 0,-1 1-1,0-1 1,-2 4 0,-2 5-29,0 1 1,1 0-1,0 0 1,1 0-1,0 1 1,0-1-1,2 1 0,-3 13 1,-4 102 175,8-94-121,0-1-27,0 276 399,2-296-636,1-1 0,0 1 0,0-1 0,1 0 0,1 0-1,0 0 1,6 11 0,-9-19 83,1 1-1,0-1 1,0 0-1,1 1 0,-1-1 1,1 0-1,-1 0 1,1-1-1,0 1 1,0 0-1,0-1 1,0 0-1,1 0 0,-1 0 1,1 0-1,-1 0 1,1-1-1,0 0 1,-1 1-1,1-1 1,0-1-1,0 1 0,7 0 1,13-1-3090,-5 0-2033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3713,'0'0'3099,"-18"35"-2461,-57 118 14,60-118-388,1 0-1,1 0 1,2 2 0,2-1 0,-7 52 0,12-65-155,-5 54 579,3 0 0,7 136-1,-1-200-707,1 0-1,1-1 1,-1 1-1,2 0 1,0-1-1,0 0 1,1 0-1,1 0 1,0 0-1,1-1 1,0 1-1,0-2 1,1 1-1,1-1 1,8 10-1,-12-17-231,0 0-1,0 0 1,0-1 0,0 0-1,1 1 1,-1-1 0,1-1-1,-1 1 1,1-1 0,-1 0-1,1 0 1,0 0 0,0-1-1,0 1 1,-1-1 0,1 0 0,8-2-1,3 2-1269,17 0-3767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5265,'0'0'3466,"30"3"-3342,99 4 63,-124-7-170,1-1 0,-1 1 0,1-1 0,-1 0 0,0 0 0,1 0 0,-1-1 0,0 0 0,0 0 0,0 0 0,0-1 0,0 0 0,-1 0 0,1 0 0,-1 0 0,0-1 0,0 0 0,6-6 0,1-1 13,2-3-11,0-1 0,0-1 0,-1-1 0,-1 1 0,-1-2 0,-1 1 0,0-1 1,-1-1-1,-1 0 0,-1 0 0,0 0 0,-2 0 0,0-1 0,-1 0 0,-1 0 0,-1 0 0,-1 0 0,-4-38 0,3 55 5,0 1-1,1-1 1,-1 1 0,0-1 0,0 1-1,-1 0 1,1-1 0,0 1 0,-1 0 0,0 0-1,1 0 1,-1 0 0,0 0 0,0 0 0,0 0-1,0 1 1,0-1 0,-1 1 0,1-1-1,0 1 1,-1 0 0,1 0 0,-1 0 0,1 0-1,-1 1 1,1-1 0,-1 1 0,-4-1 0,-9-1 231,0 1 0,0 0 0,-24 3 1,30-1-120,5 0-117,1 0 0,-1 0 1,1 1-1,-1-1 0,1 1 0,-1 1 0,1-1 1,0 0-1,0 1 0,0 0 0,0 0 1,1 0-1,-1 1 0,1-1 0,0 1 1,0-1-1,0 1 0,0 0 0,1 0 0,-4 7 1,0 1 7,0 1 1,0 0 0,1 0-1,1 1 1,0-1 0,-2 16-1,-1 48 326,4 141 0,5-113 52,-2-34 24,3 1-1,4-1 0,2 0 1,27 97-1,-14-102-435,-19-60-170,-1 1 0,1-1 1,1 0-1,-1 0 1,1 0-1,0-1 0,8 9 1,-12-14 96,0 1 0,1-1 0,-1 0 0,0 0 0,1 1 0,-1-1 0,0 0 0,1 1 0,-1-1 0,0 0 0,1 0 0,-1 0 0,1 1 0,-1-1 0,0 0 1,1 0-1,-1 0 0,1 0 0,-1 0 0,0 0 0,1 0 0,-1 0 0,1 0 0,-1 0 0,1 0 0,-1 0 0,0 0 0,1 0 0,-1 0 0,1 0 0,-1 0 0,0-1 0,1 1 0,-1 0 0,1 0 1,-1 0-1,1-1 0,6-14-3453,-3-10-2242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1256,'0'0'6176,"-6"9"-5417,-19 26-387,1 2 1,2 1-1,2 0 0,1 1 0,2 2 1,2 0-1,-15 59 0,21-30 25,2 0-1,4 106 1,4-126-205,-1-24-112,1 0 1,2 0-1,1 0 1,8 31-1,-8-43-210,1-1-1,0 0 1,0 0-1,2 0 1,-1 0 0,1-1-1,1 0 1,1-1 0,13 16-1,-20-25-40,-1-1 1,1 1-1,0-1 0,0 1 1,0-1-1,0 0 0,0 0 1,0 0-1,0 0 0,4 1 1,-5-2-65,0 0 0,-1 0 1,1 0-1,0 1 0,0-1 1,0 0-1,0-1 0,0 1 1,0 0-1,0 0 0,0 0 1,0-1-1,0 1 0,0 0 1,0-1-1,0 1 0,0-1 1,1 0-1,9-13-5078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5217,'0'0'5161,"95"167"-4537,-77-124-240,-4-7-240,1-3-144,-4-10-72,3-4-248,-3-9-552,0-10-648,-3 0-649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2240,'0'0'6694,"7"-12"-5546,87-156 12,-64 120-1027,-2-2 0,-2-1 0,-2-1 1,19-62-1,-39 88 826,-4 24-266,0 16-565,2 13-4,1 0 0,1-1 0,9 31 0,4 26 363,-10-14 295,-3 107 0,-4-121 221,18-68-4893,-2-8 259,-1-4-2685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6737,'0'0'5098,"-84"170"-4674,51-107-216,8-4-208,-1-10-240,12-16-345,10-17-599,4-13-920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3777,'0'0'5901,"17"32"-5293,53 105-48,53 129 1244,-111-231-1593,-1-1 1,-2 2-1,-2-1 0,-1 1 0,1 46 1,-6 173 876,-2-226-1091,-1 0 0,-1 0 0,-2 0 0,-1 0 0,-17 51 0,13-55-1714,-20 38 0,30-62 1597,0-1 0,-1 0 0,1 0 0,0 0 0,0 0 0,-1 1-961,1-1 961,0 0-1,-1 1 1,1-1 0,0 0 0,0 0 0,0 0 0,-1 0 0,1 0 0,0 0 0,0 0-1,0 0 1,0 0 0,-1 0 0,1 0 0,0 0 0,0 0 0,0 0 0,0 0-1,-1-1 1,1 1 0,0 0 0,0 0 0,0 0 0,0 0 0,-1 0 0,1 0-1,0 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2801,'0'0'3840,"24"35"-2999,76 114-85,-82-124-444,-1 1 0,-1 0 0,-1 2 0,-2 0 0,16 43 0,-19-37 23,-1 0 0,-2 0 0,-1 1 0,2 51 0,-9 143 741,-1-152-974,1-39-74,-1 0 1,-2-1 0,-2 0-1,-1 0 1,-2 0-1,-16 41 1,21-70-62,0 1 0,0 0 0,-1-1 0,0 0 1,-1 0-1,-11 12 0,16-18-124,-1 0 0,0-1 0,0 1 0,1 0 0,-1-1 0,-1 1 0,1-1 0,0 0 0,0 0 0,0 0 0,-1 0 0,1 0 0,0 0 0,-1 0 0,1-1 0,-1 1 0,1-1 0,-1 0 0,1 0 0,-1 0 0,1 0 0,0 0 0,-1 0-1,1-1 1,-1 1 0,1-1 0,-1 0 0,1 0 0,0 0 0,-1 0 0,-1-1 0,-15-20-4254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11402,'0'0'2865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1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4809,'0'0'4093,"-27"5"-3382,-90 15-79,105-17-505,-1 0 0,0 1 0,1 0 0,0 1 0,0 0 0,0 1 0,1 0 0,0 1 0,-20 15 0,20-13-44,-3 3 43,1 0-1,0 0 0,1 1 0,1 1 0,0 0 0,0 1 1,2 0-1,0 0 0,1 1 0,0 0 0,1 0 0,1 1 1,1 0-1,0 0 0,1 1 0,1-1 0,0 1 0,2 0 1,0 20-1,1-22-26,-1-3 4,2-1 0,-1 1 0,1-1 0,4 15 0,-4-23-90,0-1-1,0 1 1,1-1 0,-1 1 0,1-1 0,0 0 0,0 0 0,0 0 0,0 0 0,1 0-1,-1 0 1,1 0 0,0-1 0,0 1 0,0-1 0,0 0 0,0 0 0,4 2 0,7 1-18,0 0 0,1-1 0,-1 0 0,1-2 0,0 1 1,0-2-1,0 0 0,0-1 0,0 0 0,0-1 0,0-1 1,0 0-1,0-1 0,0-1 0,23-9 0,-22 4-21,1 0-1,-1-1 0,-1-1 0,0-1 1,0 0-1,-1 0 0,-1-2 1,0 0-1,-1 0 0,14-23 1,-91 96 1409,37-28-1066,2 0 0,1 2-1,-32 56 1,47-69-73,0-1-1,1 1 0,1 1 0,1 0 1,0 0-1,2 0 0,0 1 0,-1 30 0,5-47-221,1 1-1,0 0 1,0-1-1,1 1 0,-1-1 1,1 1-1,3 9 1,-3-13-42,0 0 1,1 0 0,-1 0-1,1 0 1,-1 0-1,1 0 1,-1 0 0,1 0-1,0-1 1,0 1 0,0-1-1,0 1 1,0-1 0,0 0-1,1 0 1,-1 0 0,0 0-1,1 0 1,2 0-1,17 4-728,0-1 1,1-1-1,-1-1 0,42-1 0,-43-2 44,42-1-2285,-10-9-1198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24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57 856,'0'0'1116,"-8"-4"-1277,-27-12 265,11 13 1250,23 3-1368,1 0-1,0 0 0,0 0 0,-1 0 1,1 0-1,0 0 0,0 0 0,-1 0 1,1 0-1,0 0 0,0 0 0,-1 0 1,1 0-1,0 0 0,0 0 0,-1 0 1,1 0-1,0 0 0,0 0 0,-1 0 1,1 0-1,0 0 0,0 0 0,-1 0 1,1-1-1,0 1 0,0 0 0,-1 0 0,1 0 1,0-1-1,0 1 0,0 0 0,0 0 1,-1 0-1,1-1 0,0 1 0,0 0 1,0-1-1,-2 0 526,1 0 1,-1 0-1,1 0 0,-1 1 1,0-1-1,1 0 0,-1 0 1,0 1-1,0-1 1,0 1-1,1 0 0,-1 0 1,0-1-1,-2 1 0,-9-1 18,-2 1-483,0 1 1,0 0-1,1 0 1,-1 1-1,0 1 1,-17 6-1,26-6-20,0-1 0,0 1 0,1 0 0,0 0 0,-1 1 0,1 0 0,0 0 0,1 0 0,-1 0 0,1 1 0,-1 0 0,1-1-1,1 2 1,-1-1 0,1 0 0,0 1 0,-4 10 0,4-6 72,1 0 1,0 1-1,0-1 0,1 1 0,1-1 1,0 1-1,0-1 0,3 17 0,-2-25-83,0 0-1,-1 0 0,1-1 1,0 1-1,0 0 1,0-1-1,0 1 0,1-1 1,-1 1-1,0-1 0,1 0 1,-1 0-1,1 1 1,-1-1-1,1 0 0,-1 0 1,1 0-1,0 0 0,-1-1 1,1 1-1,0 0 0,0-1 1,0 1-1,0-1 1,0 0-1,-1 0 0,5 0 1,8 2 48,0-2 0,24-2 0,-27 2-17,-3-1-51,0-1 1,0 0 0,-1 0-1,1-1 1,0 0 0,-1 0-1,0-1 1,1 0 0,-1 0-1,-1 0 1,1-1 0,-1 0-1,0-1 1,0 1 0,0-1 0,6-9-1,-4 6-12,-1 0 0,-1-1 0,1 0-1,-1 0 1,-1 0 0,0-1 0,-1 0 0,0 0-1,0 0 1,3-22 0,-7 32 38,1-1 0,-1 0 0,1 0 1,-1 1-1,0-1 0,0 0 0,0 0 0,0 0 0,0 1 0,0-1 0,-1 0 0,1 0 1,-1 1-1,1-1 0,-1 0 0,0 1 0,1-1 0,-1 0 0,0 1 0,0-1 0,0 1 0,0-1 1,0 1-1,-1 0 0,1-1 0,0 1 0,-3-2 0,-1 2 23,0-1 0,0 1 0,-1 0 1,1 0-1,0 1 0,-1-1 0,1 1 0,-7 1 0,8-1-41,2 0-3,-1 0-1,0 0 1,0 0-1,1 1 1,-1-1-1,0 1 1,1 0 0,-1 0-1,0 0 1,1 0-1,-1 0 1,1 0 0,0 1-1,-1-1 1,1 1-1,0-1 1,0 1-1,0 0 1,0 0 0,0 0-1,0 0 1,1 1-1,-1-1 1,1 0 0,-1 1-1,1-1 1,0 1-1,0-1 1,0 1-1,-1 5 1,-1 6 39,1 1-1,1-1 1,0 1 0,1 25-1,1-17 50,-1-22-81,0-1-17,1 1-1,-1-1 1,0 0 0,0 0 0,1 0 0,-1 0 0,0 0-1,0 0 1,0 0 0,1 0 0,-1 0 0,0 0 0,0 0-1,1 0 1,-1 0 0,0 0 0,0 0 0,0 0 0,1 0-1,-1 0 1,0 0 0,0 0 0,1 0 0,-1 0 0,0 0-1,0-1 1,0 1 0,1 0 0,-1 0 0,0 0 0,0 0 0,0 0-1,0-1 1,1 1 0,-1 0 0,0 0 0,0 0 0,0-1-1,0 1 1,0 0 0,0 0 0,0 0 0,0-1 0,1 1-1,-1 0 1,0 0 0,0-1 0,0 1 0,0 0 0,0-1-1,4-15 49,-3 12 118,-1 22-98,1-17-63,-1-1 0,1 1-1,0 0 1,-1 0 0,1 0 0,0 0 0,-1-1 0,1 1-1,0 0 1,0-1 0,0 1 0,0 0 0,0-1-1,0 1 1,0-1 0,0 0 0,0 1 0,0-1 0,0 0-1,0 0 1,0 1 0,0-1 0,0 0 0,0 0-1,0 0 1,0 0 0,0 0 0,0-1 0,0 1 0,0 0-1,2-1 1,-1 1-17,-1 0 0,1 0 0,-1 0 0,1 0 0,-1-1 0,1 1 0,0-1 0,-1 1 0,1-1 0,-1 1 0,0-1 0,1 0 0,-1 0 0,0 1 0,1-1 0,-1 0 0,0 0 0,0-1 0,0 1 0,0 0 0,0 0 0,0 0 0,0-1 0,1-2 0,-1 4 13,-1-1 1,0 0-1,0 1 1,0-1 0,1 0-1,-1 0 1,0 1-1,0-1 1,0 0-1,0 0 1,0 1-1,0-1 1,0 0-1,-1 0 1,1 1-1,0-1 1,0 0-1,-1 1 1,1-1 0,0 0-1,-1 1 1,1-1-1,0 0 1,-1 1-1,1-1 1,-1 1-1,1-1 1,-1 1-1,1-1 1,-1 1-1,0-1 1,1 1-1,-1 0 1,1-1 0,-1 1-1,-1-1 1,-29 1-274,25 1 283,3 0 9,0-1 0,0 1-1,1 0 1,-1 1-1,0-1 1,1 0 0,-1 1-1,1 0 1,-1-1-1,1 1 1,0 0-1,0 0 1,0 0 0,0 1-1,0-1 1,0 0-1,1 1 1,-1-1 0,-1 6-1,0-3 67,0 1 0,1 0 0,-1 0 0,2 0 0,-1 0 0,1 0-1,-1 0 1,1 10 0,1-15-20,1-1-85,-1 0 11,1 0 0,-1 0 1,1-1-1,0 1 1,-1 0-1,1 0 0,-1-1 1,1 1-1,-1 0 1,1-1-1,-1 1 0,1-1 1,-1 1-1,1-1 1,-1 1-1,1-1 0,-1 1 1,0-1-1,1 1 1,-1-1-1,0 0 0,0 1 1,1-1-1,-1 1 1,0-1-1,0 0 0,0 1 1,0-2-1,2-23 143,-2 25-103,-32 4 166,31-4-178,1 0 0,0 0 0,0 0 0,0 0 0,0 0 0,-1 0 0,1 1-1,0-1 1,0 0 0,0 0 0,-1 0 0,1 0 0,0 0 0,0 0 0,0 0 0,0 0 0,-1 0 0,1 0 0,0 0 0,0 0 0,0 0 0,-1 0 0,1-1 0,0 1 0,0 0 0,0 0 0,-1 0 0,1 0-1,0 0 1,0 0 0,0 0 0,0 0 0,0-1 0,-1 1 0,1 0 0,0 0 0,0 0 0,0 0 0,0-1 0,0 1 0,0 0 0,0 0 0,0 0 0,-1 0 0,1-1 0,0 1 0,0 0 0,0 0 0,0 0-1,0-1 1,0 1 0,0 0 0,0-1 0,0 2-75,33-3-475,-31 1 511,0-1 1,-1 1-1,1-1 0,-1 1 1,0-1-1,1 0 1,-1 0-1,0 0 1,0 0-1,0 0 0,0 0 1,0 0-1,-1 0 1,1 0-1,0-4 0,2-34-413,-3 39 432,-1 1 1,1-1 0,0 0 0,-1 1 0,1-1 0,-1 0-1,1 1 1,-1-1 0,1 1 0,-1-1 0,0 1 0,1-1-1,-1 1 1,0-1 0,1 1 0,-1-1 0,0 1 0,0 0-1,1 0 1,-1-1 0,0 1 0,0 0 0,1 0 0,-1 0-1,0 0 1,0 0 0,0 0 0,1 0 0,-2 0 0,-34 0 166,26 1 47,6 18 367,4-18-571,-1 0 1,1-1-1,0 1 1,0 0-1,0 0 1,0-1-1,0 1 1,0 0-1,0-1 1,0 1-1,0 0 1,1 0 0,-1-1-1,0 1 1,0 0-1,1-1 1,-1 1-1,0 0 1,1-1-1,-1 1 1,0-1-1,1 1 1,-1-1-1,1 1 1,-1-1-1,1 1 1,-1-1 0,1 1-1,0-1 1,0 1-1,1-1-8,-1 0-1,1 1 0,-1-1 1,1 0-1,0-1 1,-1 1-1,1 0 0,-1 0 1,1-1-1,-1 1 1,1-1-1,-1 1 0,1-1 1,1 0-1,-2-1-11,-1 1 0,1-1 0,0 1 0,-1-1 0,1 1 0,-1-1 0,0 0 0,1 1 0,-1-1 0,0 0 0,0 1 0,0-1 0,-1-3 0,0 4-11,0 0 0,0 0 0,0 0 0,0 1 0,0-1 0,0 0 0,0 0 0,0 1 1,-1-1-1,1 0 0,0 1 0,-1-1 0,1 1 0,0 0 0,-1-1 0,1 1 0,0 0 0,-1 0 1,1 0-1,-1 0 0,-1 0 0,1-1 34,0 1 1,-1 0-1,1 0 1,-1 0-1,1 0 1,0 0-1,-1 1 1,1-1-1,-1 1 1,1-1-1,0 1 1,-1 0-1,-2 1 1,3 1 47,0 0 1,0 0-1,1 0 0,-1 0 1,1 1-1,0-1 0,0 0 1,0 1-1,0-1 0,1 0 1,-1 7-1,2 43 249,-1-52-296,0 0 0,0 1 0,1-1-1,-1 0 1,1 0 0,-1 1 0,1-1 0,-1 0-1,1 0 1,0 0 0,0 0 0,0 0 0,-1 0-1,1 0 1,0 0 0,0 0 0,0 0 0,0-1 0,0 1-1,1 0 1,-1-1 0,0 1 0,0-1 0,0 1-1,1-1 1,-1 1 0,2-1 0,1 1 6,1 0-1,0-1 1,-1 0 0,1 1-1,-1-2 1,9 0 0,-12 1-19,0-1 1,1 0-1,-1 0 1,0 1-1,1-1 0,-1 0 1,0 0-1,0 0 1,0 0-1,0 0 1,0 0-1,0 0 0,0-1 1,0 1-1,0 0 1,0-1-1,-1 1 1,1 0-1,-1-1 0,1 1 1,-1-1-1,1 1 1,-1-1-1,0 1 1,0-1-1,1-1 0,1-47-408,-2 42 320,0 7 92,0 1 0,0-1 0,-1 0-1,1 0 1,0 0 0,-1 0 0,1 1 0,-1-1-1,1 0 1,-1 0 0,1 1 0,-1-1-1,0 0 1,1 1 0,-1-1 0,0 1 0,1-1-1,-1 1 1,0-1 0,0 1 0,1-1 0,-1 1-1,0 0 1,0 0 0,0-1 0,0 1-1,1 0 1,-1 0 0,0 0 0,0 0 0,0 0-1,0 0 1,0 0 0,0 0 0,0 0-1,1 0 1,-1 0 0,0 1 0,-1-1 0,-1 1 33,0-1 0,0 1 0,0 0 0,0-1 0,0 1 1,1 0-1,-1 1 0,0-1 0,1 0 0,-1 1 1,-3 2-1,5-2-9,-1 0 29,0 0 0,0 0 0,0 1 0,0-1 0,1 1 0,-1-1-1,1 1 1,-1 0 0,1-1 0,0 1 0,0 0 0,1 0 0,-1 0 0,0 0-1,1 0 1,0 5 0,0-8-97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1:55:26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97 464,'0'0'5681,"-23"-16"-4027,20 16-1563,1-1 0,-1 0 0,0 1 1,0 0-1,0 0 0,0-1 0,0 2 0,0-1 0,0 0 0,0 1 1,-5 1-1,7-2-79,0 1 0,0 0 0,0 0 0,-1-1 0,1 1 0,0 0 0,0 0 0,1 0 1,-1 0-1,0 0 0,0 0 0,0 1 0,1-1 0,-1 0 0,0 0 0,1 0 0,-1 1 0,1-1 1,0 0-1,-1 1 0,1-1 0,0 0 0,0 1 0,0-1 0,0 1 0,0 1 0,0 12 30,-1-12-39,1-1 0,0 1-1,0 0 1,0-1 0,0 1 0,1 0 0,-1-1-1,1 1 1,0 2 0,0-4-1,0 0 0,-1 0 0,1 0 0,0 0 0,0-1 0,0 1 0,0 0 0,0 0 0,0-1 0,0 1 0,0-1 0,0 1 0,0-1-1,0 1 1,0-1 0,1 0 0,-1 0 0,0 1 0,0-1 0,0 0 0,1 0 0,-1 0 0,0 0 0,2-1 0,-1 1 0,1 0 1,-1 0-1,1 0 1,-1-1-1,1 1 0,-1-1 1,0 1-1,1-1 0,-1 0 1,0 0-1,0 0 1,1-1-1,-1 1 0,0 0 1,0-1-1,0 1 1,-1-1-1,1 0 0,0 0 1,-1 1-1,1-1 0,-1 0 1,1 0-1,-1-1 1,0 1-1,0 0 0,0 0 1,0-1-1,0 1 0,0-3 1,2-8 18,-1 1 1,0-1 0,-1 0-1,-1-20 1,0 25-3,0 7-15,0 0-1,0-1 0,0 1 0,0 0 1,-1 0-1,1 0 0,0-1 0,0 1 1,-1 0-1,1 0 0,-1 0 0,1 0 1,-1 0-1,0 0 0,1 0 0,-1 0 1,0 0-1,0 0 0,0 0 0,1 0 1,-1 0-1,0 1 0,0-1 1,0 0-1,0 1 0,0-1 0,-1 0 1,1 1-1,0 0 0,0-1 0,0 1 1,-3-1-1,-2 0 23,-1 1 0,0-1 1,0 1-1,-13 2 0,12-1 15,6-1-35,0 1 0,0-1-1,1 1 1,-1 0-1,0 0 1,0 0-1,0 0 1,1 0 0,-1 0-1,1 0 1,-1 1-1,1-1 1,-1 0 0,1 1-1,0-1 1,-1 1-1,1 0 1,0 0-1,0-1 1,0 1 0,0 0-1,1 0 1,-1 0-1,1 0 1,-1 0-1,1 0 1,-1 0 0,1 3-1,-2 9-19,0 0 0,2 27 0,0-31-10,0-10 24,0 1 0,1-1-1,-1 0 1,0 1 0,1-1-1,-1 1 1,1-1 0,-1 0-1,1 1 1,-1-1-1,1 0 1,-1 0 0,1 1-1,-1-1 1,1 0 0,-1 0-1,1 0 1,-1 0 0,1 0-1,0 0 1,-1 0-1,1 0 1,-1 0 0,1 0-1,-1 0 1,1 0 0,0 0-1,-1 0 1,1-1 0,16-1 14,-15 0 38,0 1 0,-1-1 0,1 0 0,0 0 0,-1 1-1,1-1 1,-1 0 0,0 0 0,1-1 0,-1 1-1,0 0 1,0 0 0,-1-1 0,1 1 0,0 0-1,-1-1 1,1 1 0,-1-1 0,0-4 744,-1 7-766,0 0 0,0 0-1,0 0 1,0 1 0,0-1 0,0 0 0,0 1 0,0-1 0,0 1 0,0-1 0,0 1-1,0-1 1,0 1 0,0 0 0,0 0 0,0-1 0,1 1 0,-1 0 0,0 0 0,1 0-1,-1 0 1,0 0 0,1 0 0,-1 1 0,0 1-41,-1-1 0,1 1 0,1 0 1,-1 0-1,0 0 0,1 0 0,-1 0 0,1 3 0,0-5-15,0 12-3140,0-7 210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0 384,'0'0'7331,"0"5"-6566,0 117 310,0-120-1072,0-1-1,1 1 1,-1-1-1,1 1 0,-1-1 1,1 1-1,-1-1 0,1 1 1,0-1-1,0 1 1,-1-1-1,1 0 0,0 0 1,0 1-1,0-1 0,3 2 1,-4-3-7,1 1 0,0-1 0,-1 1 0,1-1 0,0 1 0,-1-1-1,1 0 1,0 1 0,0-1 0,-1 0 0,1 1 0,0-1 0,0 0 0,0 0 0,-1 0 0,1 0 0,0 0 0,0 0 0,0 0 0,0 0 0,-1 0 0,1 0 0,0 0 0,0 0-1,0-1 1,0 1 0,-1 0 0,1-1 0,0 1 0,0-1 0,-1 1 0,2-2 0,0-2 18,-1 0 1,0-1-1,0 1 0,0 0 1,-1-1-1,0 1 1,1-1-1,-1 1 0,-1-1 1,0-7-1,0-2 117,-3 2 617,4 12-776,-1 0-1,1 0 0,0 0 0,-1 0 0,1 1 0,0-1 0,-1 0 0,1 0 0,0 0 0,-1 0 0,1 1 0,0-1 0,-1 0 0,1 0 0,0 1 0,0-1 0,-1 0 0,1 0 1,0 1-1,0-1 0,0 0 0,0 1 0,-1-1 0,1 0 0,0 1 0,0-1 0,0 0 0,0 1 0,0-1 0,0 0 0,0 1 0,0-1 0,0 1 0,-4 14-4069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384 601 1096,'0'0'824,"-2"-16"-894,-1-5 68,0 7 112,1-1 0,1-27 0,1 42 135,-35-3 7632,-16-10-5677,36 8-2247,0 1 1,-30-3 0,35 6 96,-1 0-1,1 1 0,0 1 0,-16 2 1,21-2-41,1 0 1,0 1 0,0-1 0,0 1 0,0 0 0,0 0 0,0 0 0,0 1 0,0 0-1,1-1 1,0 1 0,-7 7 0,1 1-27,1 1 1,0-1-1,0 2 0,1-1 1,0 1-1,1 0 0,1 1 0,0-1 1,1 1-1,-4 21 0,3 5 11,1 1 1,1 56-1,3-95 13,0 0 1,0 0-1,0 0 1,0 0 0,1 0-1,-1 0 1,1 0-1,-1 0 1,1 0 0,0 0-1,-1 0 1,1 0-1,0 0 1,0-1 0,1 1-1,-1 0 1,0-1-1,0 1 1,1-1 0,-1 0-1,1 1 1,-1-1-1,1 0 1,0 0-1,-1 0 1,1 0 0,0 0-1,0 0 1,0 0-1,3 0 1,4 1 8,1 0 1,0-1-1,0 0 1,0-1-1,11-1 1,-2 1-2,-14 0-6,0-1-1,1 1 1,-1-1-1,0 0 1,0 0-1,1-1 1,-1 0-1,0 0 1,0 0-1,-1 0 1,1-1-1,0 0 1,5-4-1,-2 1 6,-1-1 0,0-1-1,0 1 1,0-1 0,-1 0-1,8-14 1,2-9 1,0 0-1,-3-2 1,11-34-1,-23 62-16,14-44-1,-2-1 0,-3 0 0,6-67 0,-7-157-56,-9 267 77,-1-1 1,0 1-1,0-1 0,-3-11 1,3 16 38,0 1 0,0-1-1,0 1 1,0-1 0,0 1 0,0-1 0,-1 1 0,1 0 0,-1 0 0,0 0 0,1 0 0,-1 0-1,0 0 1,0 0 0,0 0 0,-4-2 0,5 4-41,1 0 1,0 0-1,-1 0 1,1 0-1,-1 0 1,1 0-1,0 0 1,-1 0-1,1 0 1,0 0-1,-1 0 1,1 0-1,0 0 1,-1 0-1,1 0 1,-1 1-1,1-1 1,0 0-1,-1 0 1,1 0-1,0 0 0,0 1 1,-1-1-1,1 0 1,0 0-1,-1 1 1,1-1-1,0 0 1,0 0-1,0 1 1,-1-1-1,1 0 1,0 1-1,0-1 1,0 0-1,0 1 1,0-1-1,-1 1 1,1-1-1,0 0 0,0 1 1,0-1-1,0 1 1,-2 20 1,2-19 13,-4 63-9,4-1 0,2 1 1,22 124-1,-17-156 144,1 1 0,2-2-1,1 0 1,2 0-1,1-1 1,1 0-1,2-1 1,1-1 0,28 34-1,-43-59-271,0 0-1,0 0 1,1-1-1,-1 1 1,1-1 0,0 0-1,0 0 1,0 0-1,1-1 1,-1 1-1,1-1 1,-1 0 0,1 0-1,0-1 1,-1 1-1,1-1 1,0 0-1,0-1 1,0 1 0,10-1-1,-15 0 32,1 0 0,0 0 1,-1 0-1,1 0 0,0 0 0,-1 0 0,1 0 0,0 0 1,-1-1-1,1 1 0,0 0 0,-1 0 0,1-1 0,-1 1 1,1 0-1,-1-1 0,1 1 0,-1 0 0,1-1 0,-1 1 1,1-1-1,-1 1 0,1-1 0,-1 1 0,1-2 0,5-10-1318,-1-1-1,0 1 0,-1-1 1,4-21-1,0-8-4119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132 234 360,'0'0'2647,"-4"-14"262,0 14-2558,-1 0-1,1 0 1,-1 1-1,1-1 1,0 1 0,0 0-1,-1 0 1,1 0 0,0 1-1,0 0 1,-7 4 0,6-3-213,0 1 1,1 1 0,-1-1-1,1 1 1,0 0 0,1 0-1,-1 0 1,-3 6 0,2 2 6,0 0 0,0 0 0,2 1 0,-1-1 1,2 1-1,0-1 0,0 1 0,1 0 0,1 0 0,0 0 1,1 0-1,3 15 0,-3-24-101,0-1 0,1 0 0,-1 1 0,1-1 1,0 0-1,0 0 0,0 0 0,0 0 0,1 0 0,-1-1 1,1 1-1,0-1 0,0 0 0,0 0 0,1 0 0,-1 0 1,1 0-1,0-1 0,0 1 0,-1-1 0,1 0 0,1 0 1,-1-1-1,0 1 0,6 0 0,9 2 111,1-1-1,-1 0 1,0-2 0,29-1-1,-28 0-80,-7-1-46,-1-1 0,0 0 1,1 0-1,-1-1 0,0-1 0,-1 0 0,1-1 1,-1 0-1,1-1 0,-2 0 0,16-11 0,-5 2-22,-1-1-1,0-1 1,-1-1-1,24-30 0,-35 38 40,-1 1 0,-1-1 0,1-1 0,-2 1-1,1-1 1,-1 0 0,-1 0 0,0-1 0,-1 1-1,0-1 1,-1 0 0,0 0 0,0-16 0,-2 19 23,0-1 1,-1 1-1,0-1 1,-1 1 0,0 0-1,-1 0 1,0 0-1,0 0 1,-1 0-1,0 0 1,0 1 0,-1 0-1,0 0 1,0 0-1,-1 1 1,0-1 0,-9-7-1,8 9-12,-1 0-1,0 0 1,0 0-1,0 1 1,0 0 0,-1 1-1,0 0 1,0 0-1,0 1 1,-14-4-1,6 4-36,0 1 0,0 1 0,0 0 0,0 1-1,-19 2 1,26-1-96,0 1-1,0 1 0,1-1 1,-1 2-1,1-1 0,0 1 1,0 1-1,0-1 0,0 2 1,1-1-1,0 1 0,0 0 1,0 1-1,-11 12 0,9-8-574,1 1 0,0 0-1,0 1 1,1 0-1,1 0 1,0 0-1,1 1 1,0 0-1,-3 16 1,0 16-4071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4905,'0'0'5321,"16"-2"-4610,274-22 2059,-260 23-2690,18-1-225,-1-1 0,1-2 0,52-13 0,-99 18-25,1 0 0,-1-1 0,1 1 1,-1 0-1,1-1 0,-1 1 0,1-1 0,-1 1 1,1-1-1,-1 0 0,0 1 0,1-1 0,-1 0 1,0 0-1,0 0 0,0 0 0,0 0 0,1 0 1,-2 0-1,1 0 0,0-1 0,0 1 0,0 0 1,0-1-1,-1 1 0,1-1 0,-1 1 0,1 0 1,-1-1-1,1 1 0,-1-1 0,0 1 0,0-1 1,0 1-1,0-1 0,0-2 0,0-13-3833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6081,'0'0'3192,"36"-2"-2766,115-9 145,-136 9-411,1 1 0,-1 1 1,0 1-1,1 0 0,-1 1 0,26 6 0,-35-6-82,-1 1 0,1-1 0,-1 1 1,0 0-1,0 0 0,0 1 0,0 0 0,-1 0 0,1 0 0,-1 0 0,0 0 0,0 1 0,-1 0 1,6 9-1,-5-6 56,0 0 0,-1 0 1,0 0-1,-1 0 0,0 0 1,0 1-1,-1-1 0,1 17 1,-1-7 164,-2 1 0,-5 37 1,4-44-285,-1-1 0,-1 0-1,0 0 1,-1 0 0,0-1 0,-1 1 0,0-1 0,0 0 0,-1-1 0,0 1 0,-1-2-1,0 1 1,0-1 0,-1 0 0,-12 8 0,-15 9-1414,-1-2 0,-67 32 0,82-44 165,-27 15-3914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0 656,'0'0'738,"-18"21"8507,18-21-9031,0 1 1,5 12 1547,14 13-3043,-18-25 1799,6 7-602,-1-1 0,0 1 0,-1 0 1,0 0-1,6 11 0,-10-14-490,1 0 0,-1 0-1,1 1 1,-1-1 0,-1 0 0,1 11-1,-1 4-3688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3937,'0'0'1256,"33"0"-5857</inkml:trace>
  <inkml:trace contextRef="#ctx0" brushRef="#br0" timeOffset="1">0 0 1008,'201'79'1256,"-194"-69"417,1-4-657,-1 4-600,-7 0-312,0 3-104,0-3-696,0 0-872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30 1432,'0'0'4156,"0"-5"-3343,0 4-753,0 0-1,0 0 0,0 0 1,0 0-1,0 1 0,0-1 1,0 0-1,0 0 0,-1 0 1,1 0-1,0 0 0,0 1 1,-1-1-1,1 0 0,-1 0 1,1 0-1,-1 1 0,1-1 1,-1 0-1,1 1 0,-1-1 1,1 0-1,-1 1 0,0-1 1,1 1-1,-1-1 0,0 1 1,0-1-1,-32-2 1618,21 3-1737,4 1 104,0 0 0,1 0 0,-1 1 0,0 0 0,1 1 0,0-1 0,0 1 0,0 1 0,0-1 0,0 1 0,0 1 0,1-1 0,0 1 0,0 0 0,0 0 0,1 1 0,-1-1 0,-5 10 0,3-4-25,0 0 0,1 0 0,0 1 0,1-1 0,0 1 0,1 1 1,1-1-1,0 1 0,0 0 0,-1 15 0,3-20 23,2 0-1,-1-1 1,1 1-1,0 0 1,1 0-1,1 10 1,-1-15-19,0 0-1,0 0 1,0-1 0,1 1 0,-1 0-1,1-1 1,-1 1 0,1-1-1,0 1 1,0-1 0,0 0 0,0 0-1,0 0 1,1 0 0,-1 0 0,0 0-1,1-1 1,4 3 0,6 1-5,1 0 0,0-1 0,0 0 0,0-1 0,1-1 0,-1 0 0,1-1 0,-1-1 0,24-2 0,-4 2 25,-29-1 626,-12 0-512,-16 2-158,18 2 17,0 0 0,0 1-1,0-1 1,1 1 0,0 0 0,-1 0 0,1 0-1,1 1 1,-1-1 0,1 1 0,-1 0 0,1 0-1,-3 7 1,-3 8 74,0 1 0,-7 26 0,11-26 146,1 0 0,1 0 1,1 0-1,1 1 0,2 34 0,-1-52-216,0-1 0,1 0 0,-1 1 1,1-1-1,0 0 0,0 1 0,0-1 0,1 0 0,-1 0 0,1 0 0,-1 0 0,1 0 0,0 0 0,0-1 0,1 1 0,-1-1 0,4 4 0,-1-2-40,1-1 0,-1 0 1,0 0-1,1 0 0,-1 0 1,1-1-1,0 0 0,0-1 0,8 2 1,-2-1-452,-1 0-1,1-1 1,0-1 0,0 0 0,0-1-1,0 0 1,0-1 0,0 0 0,21-7-1,11-13-4362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1 174 824,'0'0'3055,"1"-3"-2425,-1-1-495,1-1 71,0 1-1,0 0 0,0-1 0,0 1 0,1 0 0,-1 0 1,1 0-1,0 0 0,3-4 0,0-10 1271,-6 16-1447,1 1 1,1 0 0,-1-1-1,0 1 1,0 0-1,0-1 1,1 1-1,-1 0 1,1 0 0,-1-1-1,1 1 1,-1 0-1,3-3 1113,-2 13-801,56 367 538,-54-359-848,-2-11-28,0 0 1,0 0 0,0 0-1,1 0 1,4 10-1,-6-15-8,0-1-1,0 0 1,0 1-1,1-1 0,-1 0 1,0 1-1,0-1 1,0 0-1,1 0 1,-1 1-1,0-1 0,0 0 1,0 0-1,1 0 1,-1 1-1,0-1 0,1 0 1,-1 0-1,0 0 1,0 0-1,1 1 1,-1-1-1,0 0 0,1 0 1,-1 0-1,0 0 1,1 0-1,-1 0 0,0 0 1,1 0-1,-1 0 1,0 0-1,1 0 1,-1 0-1,1 0 0,8-10-112,5-19 54,-14 27 67,15-35-10,-1 2-34,19-36 1,-32 70 32,0 0-1,0 0 1,0 0-1,0 0 1,0 0-1,1 0 0,-1 0 1,0 0-1,1 0 1,-1 1-1,1-1 1,-1 1-1,1-1 1,-1 1-1,1-1 0,-1 1 1,1 0-1,-1 0 1,1 0-1,-1 0 1,1 0-1,-1 0 1,1 0-1,-1 0 1,1 1-1,-1-1 0,1 1 1,-1-1-1,1 1 1,-1-1-1,1 1 1,1 1-1,8 3 79,1 1 0,18 12 0,-24-14-11,22 14 106,1-1 0,47 20 1,-67-33-151,0-1 1,1 0-1,-1 0 1,1-1-1,-1-1 1,1 1 0,0-1-1,0-1 1,0 0-1,0 0 1,-1-1-1,1 0 1,14-4-1,-18 2 30,0 0 1,0 0-1,0 0 0,-1-1 0,0 0 0,1 0 0,-1 0 0,-1-1 0,1 0 0,-1 0 1,0 0-1,0 0 0,0 0 0,-1-1 0,1 0 0,1-6 0,3-4 98,-1-1 0,-1 0 0,-1-1 0,6-28 0,-7 17-2,-2-1 1,-1 1-1,-3-48 0,1 72-144,1 1 0,0-1-1,-1 1 1,0 0 0,0-1-1,-1 1 1,1 0 0,-1 0-1,0 0 1,0 0 0,0 0-1,0 0 1,-1 1-1,0-1 1,1 1 0,-1 0-1,-1-1 1,1 1 0,0 1-1,-1-1 1,1 0 0,-1 1-1,0 0 1,-5-3 0,4 3-739,-1 1 1,1-1-1,-1 1 1,1 0-1,-1 0 1,0 0-1,-5 1 1,0 0-4901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1216,'0'0'3898,"8"-7"-3312,1-1-312,1 2 0,-1-1 0,1 2 1,0-1-1,1 1 0,-1 1 0,1-1 0,0 2 1,15-4-1,21-1 56,333-52 1862,3 33-1065,-342 28-1158,-27 1-45,0-1 0,0-1 0,0 0 0,0-1 0,0-1 0,0 0 0,22-7 0,-34 8-57,-1 0 1,0 0-1,0-1 1,0 1-1,0 0 1,0 0 0,0-1-1,-1 1 1,1-1-1,0 1 1,-1-1-1,1 1 1,-1-1-1,1 1 1,-1-1-1,0 1 1,0-1-1,1 1 1,-1-1 0,0 0-1,0 1 1,-1-1-1,1-2 1,-1-2-829,1-13-3078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4585,'0'0'3214,"35"-4"-2869,7-2-243,10-2 50,-1 3 0,54 2 0,-86 3-58,24-1 122,0 3 1,48 7 0,-79-7-127,0 0 0,0 1-1,-1 1 1,1 0 0,-1 0 0,0 1 0,0 1 0,0 0 0,-1 0 0,0 1 0,0 0-1,12 12 1,-19-15 11,1 1-1,-1-1 1,-1 1-1,1 0 1,0 0 0,-1 0-1,0 0 1,-1 0-1,1 0 1,-1 1-1,0-1 1,0 1-1,0-1 1,-1 1 0,0-1-1,0 0 1,-1 8-1,0-6-51,0 0 0,0 0 0,-1 0 0,1 0 0,-2 0 0,1 0 0,-1-1 0,0 1-1,0-1 1,0 0 0,-1 0 0,-7 8 0,-3 0-127,-1-1 0,0 0 0,-1-1 0,-1-1 0,0 0 0,-23 10 0,27-15-892,0-1 1,-1 0-1,1-1 0,-1 0 1,-21 2-1,25-6-4758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5:2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11402,'0'0'2865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4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0 208,'0'0'3937,"-8"0"-3881,-6 0-56,-4 0-624,3 0-392,0 0-689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1744,'0'0'6579,"3"-2"-6259,3-7-220,1 1 1,-1-1-1,0-1 0,-1 1 0,0-1 0,-1 0 0,4-11 0,8-17 138,12-30 513,-3 0 0,24-101 0,-48 135-67,-1 22 294,3 28-664,13 67 305,5 45 322,-6 114 1054,-13-242-2180,-1 1-1,1-1 0,-1 1 1,1-1-1,-1 0 0,1 1 1,-1-1-1,1 0 0,-1 0 1,1 0-1,-1 0 0,1 0 1,-1-1-1,1 1 0,-1 0 1,1-1-1,1 0 0,18-14-2936,1-4-2215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46 312,'-143'39'1132,"114"-32"9191,29-4-10258,1-1 0,-1 0 1,0 1-1,1-1 0,0 0 1,-1 1-1,1-1 0,0 0 1,2 3-1,1-2-46,1 0 0,0-1 1,0 1-1,0-1 0,0 0 0,0-1 0,1 1 0,-1-1 1,1 0-1,6 0 0,61 2 48,-55-4 18,-18 1-77,1 0 1,-1 0 0,1 0-1,-1-1 1,0 1 0,1 0-1,-1 0 1,1-1 0,-1 1-1,0 0 1,1-1 0,-1 1-1,0 0 1,0-1 0,1 1-1,-1-1 1,0 1 0,0 0-1,0-1 1,1 1 0,-1-1-1,0 1 1,0-1 0,0 1-1,0-1 1,0 1 0,0-1-1,0 1 1,0-1-1,0 1 1,0 0 0,0-2-1,-2-17 79,2 18-75,-1-4-7,-1 0 1,1 1 0,-1-1 0,0 0-1,-1 1 1,1-1 0,-1 1-1,1 0 1,-1 0 0,-1 0-1,1 0 1,0 1 0,-1-1-1,0 1 1,0 0 0,0 0-1,0 0 1,-8-4 0,3 2 151,0 1 0,0 0 1,0 1-1,-1 0 1,1 0-1,-1 1 0,0 0 1,1 1-1,-14-1 1,23 2-168,31 1-887,-16-2 1121,-14 1 62,-2 7-406,1-1-1801,11-3-1817,16-2-3919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420 730 4849,'0'0'3686,"-9"-24"-3342,-29-76 180,37 97-476,0 0 1,-1 1-1,1-1 0,0 1 0,-1 0 0,0-1 0,0 1 0,0 0 0,0 0 0,0 0 1,0 0-1,0 0 0,0 1 0,-1-1 0,1 1 0,-1-1 0,1 1 0,-1 0 0,0 0 1,1 0-1,-1 0 0,0 1 0,0-1 0,0 1 0,0-1 0,1 1 0,-1 0 0,-6 1 1,-1-1 172,-4-1-25,1 0 0,-1 1 0,1 1 0,-17 3 1,24-3-171,0 1 0,0 0 0,0 0 1,0 1-1,1-1 0,-1 1 1,1 0-1,0 1 0,0-1 0,0 1 1,-7 7-1,0 2 20,-1 2-1,1-1 1,1 1 0,1 1-1,0 0 1,1 1 0,1-1-1,0 2 1,-5 20 0,5-9 77,1 0 0,2 1 0,1 0 0,0 59 0,3-86-121,2 0-1,-1 1 0,0-1 1,1 0-1,-1 0 0,1 1 1,0-1-1,0 0 1,0 0-1,0 0 0,1 0 1,-1 0-1,1 0 0,0 0 1,0-1-1,0 1 0,0-1 1,0 1-1,0-1 1,1 0-1,-1 0 0,1 0 1,0 0-1,0 0 0,0-1 1,4 3-1,3-1-8,0 0 0,0 0 0,0-1 0,0 0 0,0-1 0,1 0 0,13-1 1,-18 0 1,0-1 1,0 0 0,0-1 0,0 1 0,0-1 0,0 0 0,-1-1 0,1 1 0,-1-1 0,1 0 0,-1-1 0,0 1 0,0-1 0,0 0-1,-1 0 1,6-7 0,8-10-73,0-1 0,18-31-1,-32 46 55,34-54-253,-3-2 0,-2-2 0,-3-1 0,-4-1-1,-2-1 1,-3-1 0,19-120 0,-34 128 528,-3-82 1,-3 101 293,0 40-485,0 1 1,0-1 0,0 1 0,0-1 0,0 1 0,0-1 0,0 1-1,0 0 1,-1-1 0,1 1 0,-1-1 0,1 1 0,-1 0 0,1-1-1,-1 1 1,0 0 0,0-1 0,1 1 0,-1 0 0,0 0 0,0 0-1,-2-2 1,2 3-34,1 0 0,-1 0-1,1 0 1,-1 0 0,1 0 0,0 0-1,-1 0 1,1 0 0,-1 0-1,1 0 1,-1 0 0,1 0 0,-1 0-1,1 1 1,0-1 0,-1 0-1,1 0 1,-1 0 0,1 1-1,0-1 1,-1 0 0,1 1 0,0-1-1,-1 0 1,1 1 0,-11 19 66,-2 28-26,2 0-1,2 1 0,-4 74 0,9 154 821,4-187-480,0-18 66,10 71 1,-7-122-425,0 0 0,1-1 1,2 1-1,0-1 0,1 0 0,1 0 1,0-1-1,14 21 0,-21-38-97,0 0 0,1 1 0,0-1 0,-1 0 0,1 1 0,0-1 0,0 0 0,0-1 0,0 1 1,1 0-1,-1 0 0,0-1 0,1 1 0,-1-1 0,1 0 0,0 0 0,-1 0 0,1 0 0,0 0 0,0-1 0,-1 1 0,1-1 0,0 0 0,4 0 0,-3-1-164,0 0 0,1 0 1,-1 0-1,0-1 0,0 0 0,0 0 1,0 0-1,0 0 0,-1-1 0,1 1 1,-1-1-1,1 0 0,-1 0 0,4-6 1,1 1-685,-1-1 0,0-1 0,7-14 0,14-37-5567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4441,'0'0'3411,"9"-12"-3211,36-48 409,84-85 0,-117 133-544,17-17 234,55-42 0,-75 65-237,-1 0 0,1 0-1,0 1 1,1 0 0,-1 1 0,1 0-1,0 0 1,0 1 0,0 1-1,0-1 1,1 2 0,10-2 0,-18 4-39,0-1 0,0 1 0,0 0 0,-1-1 0,1 1 0,0 0 0,-1 0 1,1 1-1,-1-1 0,1 1 0,-1-1 0,0 1 0,0 0 0,1 0 0,-1-1 0,-1 2 1,1-1-1,0 0 0,0 0 0,-1 1 0,1-1 0,-1 0 0,2 5 0,4 9 175,-1 0 1,9 31-1,-10-28-63,17 69 446,7 23-63,-25-96-406,2 1-1,0-1 1,1 0 0,15 22 0,-19-33-80,0 0 1,0 0-1,0-1 1,1 0 0,-1 1-1,1-1 1,0-1 0,0 1-1,0 0 1,0-1-1,0 0 1,1 0 0,-1 0-1,1-1 1,-1 1-1,1-1 1,0 0 0,-1-1-1,1 1 1,0-1 0,0 0-1,-1 0 1,1 0-1,0-1 1,0 1 0,7-3-1,-1 0-32,0-1 0,0 1 0,-1-2 0,1 0 0,-1 0 0,0 0 0,-1-1 0,0-1 0,17-14 0,-16 11-394,-1 0 1,-1-1-1,0 1 1,0-2-1,-1 1 1,-1-1-1,0 0 1,0 0-1,-1-1 1,-1 1-1,0-1 1,-1 0-1,3-19 1,-4-17-5727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5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1384,'0'0'6843,"0"2"-6421,2 121 1499,-6 155-152,-19-111-1135,12-100-451,-4 115 0,15-181-997,0-5-875,0-16-1601,0-9-2288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5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0 3873,'0'0'3369,"-11"15"-2731,-44 51 235,-81 76 0,14-39 101,-158 102-1,279-205-929,0 1-1,0 0 0,0 0 1,1-1-1,-1 1 0,0 0 1,1 0-1,-1 0 1,1 0-1,-1 0 0,1 0 1,-1 0-1,1 0 0,-1 0 1,1 0-1,0 0 1,0 0-1,0 0 0,-1 0 1,1 0-1,0 0 1,0 1-1,1-1 0,-1 0 1,0 0-1,0 0 0,0 0 1,1 0-1,-1 0 1,1 0-1,-1 0 0,0 0 1,1 0-1,0 0 0,-1 0 1,1 0-1,0 0 1,-1-1-1,3 2 0,4 7 126,1 0 0,0-1 0,10 8-1,-4-4 307,31 34 371,153 147 1092,-197-194-2108,0 1 0,0 0-1,0-1 1,0 1 0,0 0-1,0-1 1,0 0 0,0 1-1,0-1 1,0 1 0,-1-1-1,1 0 1,0 0 0,0 0-1,-1 1 1,1-1 0,0 0-1,-1 0 1,1 0 0,-1 0-1,1-1 1,11-29-3116,2-7-1554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6:5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2 176,'0'0'3981,"0"0"-3916,0 0 0,1 0 1,-1 0-1,0 0 0,0 0 0,0 0 1,0-1-1,1 1 0,-1 0 1,0 0-1,0 0 0,0 0 0,0 0 1,1 0-1,-1 0 0,0 0 0,0 0 1,0 0-1,1 0 0,-1 0 0,0 0 1,0 0-1,0 0 0,0 0 1,1 0-1,-1 0 0,0 0 0,0 0 1,0 0-1,0 1 0,1-1 0,-1 0 1,0 0-1,0 0 0,0 0 1,0 0-1,0 0 0,1 0 0,-1 1 1,0-1-1,0 0 0,0 0 0,0 0 1,0 0-1,0 1 0,0-1 0,0 0 1,0 0-1,1 1 0,0 123 1680,-4 153 430,-22-32-1146,24-193-940,1-23 172,-1-1 0,-11 57-1,7-65 104,1-19-1023,2-32-2993,2 6-336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7:0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167 361 856,'0'0'5719,"7"12"-490,-11-13-5184,-1 0 1,0 0 0,1 0-1,-1 0 1,0 1-1,1 0 1,-1 0-1,0 0 1,1 1 0,-1-1-1,0 1 1,1 0-1,-1 0 1,1 1 0,-1 0-1,1-1 1,0 1-1,0 1 1,-1-1-1,2 1 1,-1-1 0,0 1-1,0 0 1,1 1-1,0-1 1,-1 0-1,1 1 1,1 0 0,-1 0-1,-4 7 1,1 1-5,0 0-1,1 1 1,0 0 0,1-1 0,0 1 0,1 1 0,1-1 0,0 0 0,-1 25 0,2-6 123,0-19-124,1-1 0,0 0 1,0 1-1,1-1 0,5 21 1,-5-31-40,0 1 0,0 0 0,0-1 0,0 1 1,1-1-1,-1 1 0,1-1 0,-1 0 0,1 0 0,0 0 1,0 0-1,0 0 0,0 0 0,0 0 0,1 0 1,-1-1-1,0 0 0,1 1 0,-1-1 0,1 0 0,-1 0 1,1 0-1,0 0 0,0-1 0,-1 1 0,1-1 1,0 1-1,0-1 0,-1 0 0,5-1 0,-3 1-4,0-1 0,0 1-1,0-1 1,-1 0 0,1 0-1,0-1 1,0 1 0,-1-1-1,1 0 1,-1 0 0,0 0-1,1-1 1,-1 1 0,0-1-1,5-5 1,3-5-103,0 0 0,13-20-1,8-17-268,-2-1 0,31-74-1,-45 86 121,-2 0-1,-2 0 1,-1-1 0,6-50-1,-14 54 389,-1-38-1,-2 52 138,-1 19-219,0 0-1,0 0 1,0 0 0,0 0 0,-1 0 0,1 0-1,-1 1 1,0-1 0,0 0 0,0 1 0,0-1-1,0 1 1,0 0 0,-1 0 0,1-1 0,-5-2-1,6 4-34,0 0-1,0 0 1,0 1 0,-1-1-1,1 0 1,0 0-1,0 0 1,0 1-1,-1-1 1,1 1-1,0-1 1,-1 1-1,1 0 1,0-1-1,-1 1 1,1 0-1,0 0 1,-1 0-1,1 0 1,-1 0-1,1 0 1,0 0-1,-1 0 1,1 1-1,-1-1 1,1 1-1,0-1 1,0 1-1,-1-1 1,1 1 0,0 0-1,0-1 1,0 1-1,-1 0 1,1 0-1,0 0 1,0 0-1,0 0 1,-1 2-1,-3 7 0,1 0-1,0 0 0,1 0 1,0 0-1,1 0 1,0 1-1,-1 12 0,0 78 452,4-74-320,-2 52 2,6 162 1002,-2-208-834,2 0-1,1-1 1,1 0-1,2 0 1,15 37-1,-21-61-289,0-1-1,0 0 1,1 0-1,0 0 1,1-1-1,-1 1 1,10 9-1,-12-14-96,1 0 1,0 0-1,0 0 1,0 0-1,0 0 1,1-1-1,-1 0 1,0 1-1,0-1 1,1-1-1,-1 1 1,1 0-1,-1-1 1,1 1-1,-1-1 0,1 0 1,-1 0-1,1-1 1,-1 1-1,4-2 1,0 1-345,-1-1 1,0 0-1,0 0 1,0 0 0,0-1-1,0 0 1,0 0-1,-1-1 1,0 0-1,1 0 1,-1 0-1,8-9 1,18-26-5742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7:0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1536,'0'0'11233,"-3"13"-21537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7:0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44 3609,'0'0'6146,"-12"-7"-5444,2 0-505,6 3-130,0 1-1,-1 1 1,1-1-1,-1 0 0,1 1 1,-1 0-1,1 0 1,-1 0-1,0 1 0,0 0 1,0 0-1,0 0 1,0 0-1,-6 1 0,-17 0 332,7-1-158,1 1 0,-27 5 0,39-4-209,1 1 0,0 0 0,-1 0 0,1 1 0,0 0 0,0 0 0,1 1 0,-1 0 0,-10 8-1,10-6 32,0 0-1,1 0 0,0 1 0,0 0 0,1 0 0,-1 0 0,1 0 0,1 1 0,0 0 0,0 0 0,0 0 0,1 1 0,-3 13 0,2 3 129,0 0 0,2 0 0,1 38 0,1-55-196,1 0 0,0 0 0,1 0 0,0-1-1,0 1 1,1 0 0,0-1 0,0 0 0,0 1 0,1-1-1,0-1 1,1 1 0,-1-1 0,1 1 0,1-1-1,-1-1 1,1 1 0,0-1 0,0 0 0,1 0-1,-1-1 1,1 1 0,0-2 0,0 1 0,1-1-1,-1 0 1,1 0 0,-1-1 0,1 0 0,0-1-1,0 1 1,0-2 0,14 1 0,-22-1 100,0 0-72,0-1 0,0 1 0,0 0 0,0-1-1,0 1 1,0 0 0,0-1 0,-1 1-1,1 0 1,0 0 0,0-1 0,0 1-1,-1 0 1,1-1 0,0 1 0,0 0 0,-1 0-1,1 0 1,0-1 0,0 1 0,-1 0-1,1 0 1,0 0 0,-1 0 0,1 0-1,0-1 1,-1 1 0,1 0 0,0 0 0,-1 0-1,1 0 1,0 0 0,-1 0 0,1 0-1,0 0 1,-1 0 0,-5 0 12,1 1 1,0-1-1,0 1 0,0 0 1,-1 0-1,1 0 0,0 1 0,0 0 1,1 0-1,-1 0 0,0 0 1,1 1-1,-1 0 0,1 0 1,0 0-1,0 0 0,0 1 1,0 0-1,0-1 0,1 1 0,-4 6 1,0-2 43,1 1 1,0 1-1,0-1 1,0 1-1,1 0 1,1 0-1,0 1 1,0 0 0,-2 12-1,2 1 156,0 0 0,2 1-1,1 28 1,1-48-245,0 0 0,1 0-1,-1 0 1,1 0 0,1 0-1,-1 0 1,1 0 0,-1-1-1,1 1 1,1 0 0,-1-1-1,1 0 1,0 1 0,-1-1 0,2 0-1,-1 0 1,0-1 0,1 1-1,0-1 1,0 0 0,0 0-1,0 0 1,0 0 0,1-1-1,-1 1 1,10 2 0,2 1-462,0-2 0,1 0 1,-1 0-1,1-2 0,0 0 1,28 0-1,30-2-3396,-13 0-1352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1 516 544,'0'0'2799,"22"0"643,-18-1-3380,1 0-1,-1 0 0,0 0 0,1 0 0,-1-1 1,0 0-1,0 0 0,0 0 0,0-1 0,-1 1 1,1-1-1,-1 0 0,1 0 0,-1 0 0,0 0 1,0 0-1,4-7 0,7-10 70,23-40 0,-36 58-128,41-64 11,-31 51 15,0-1 1,-1 0-1,-1 0 1,-1-1-1,0 0 1,8-30-1,-14 32 222,0-1 0,-1 0 0,-3-30-1,0 5 56,2 39-274,1 0 1,-1 1-1,0-1 1,-1 1 0,1-1-1,0 1 1,0-1-1,-1 1 1,1-1-1,-1 1 1,1-1-1,-1 1 1,1 0 0,-1-1-1,0 1 1,0 0-1,0-1 1,0 1-1,0 0 1,0 0 0,0 0-1,0 0 1,0 0-1,-1 0 1,1 0-1,0 0 1,-1 1-1,0-2 1,-4 1 87,0-1 0,1 1 1,-1 1-1,0-1 0,0 1 0,-7 0 0,12 0-116,0 1-1,0-1 1,0 0-1,0 1 1,0-1-1,0 1 1,0 0-1,0-1 0,0 1 1,1 0-1,-1 0 1,0-1-1,0 1 1,1 0-1,-1 0 1,0 0-1,1 0 1,-1 0-1,1 0 0,-1 0 1,1 0-1,0 0 1,-1 2-1,-9 30 57,9-26-57,-7 36 31,2 1 0,0 69 0,5-75 7,1 238 391,6-235-304,1 0 0,21 66 0,-17-74 88,-2 1 0,-2 0-1,-1 1 1,3 50 0,-10-85-329,1 1 0,-1 0 0,0 0 0,1-1 0,-1 1 0,0-1 0,0 1 0,1 0 0,-1-1 0,0 1 0,0-1 0,0 0 0,0 1 0,0-1 0,0 0 0,0 0 1,0 1-1,1-1 0,-1 0 0,0 0 0,0 0 0,0 0 0,0 0 0,0 0 0,0 0 0,0-1 0,0 1 0,0 0 0,-1-1 0,-5 1-1013,-21 0-3912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1 535 416,'3'0'11164,"10"-1"-9596,191-194-910,-170 157-660,-1-1 0,-2-1 0,40-71 0,-11 0 979,-63 121-653,1 0 0,1 1 1,-1-1-1,2 0 0,-1 11 0,1-3-146,-4 264 230,4-192-298,0 156 1739,0-246-1838,-5 0-2531,-10-2-1352,-6-10-1914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4193,'0'0'591,"17"-24"-341,56-79 25,-64 92-68,-2 0-1,1-1 1,-2-1-1,1 1 1,-2-1 0,0 0-1,5-19 1,-2 4 391,-1 7 748,-1-1 0,-1 0-1,-1-1 1,2-32 858,-6 73-2180,3 44 293,3 0 0,2-1 0,28 102 1,-18-95 86,-16-68-606,-1 1 0,0-1 0,0 1 0,0-1 0,1 1 0,-1-1 0,0 0 0,0 1 0,1-1 0,-1 0 0,0 0 0,1 0 0,-1 0 1,0 0-1,1-1 0,-1 1 0,0 0 0,0 0 0,1-1 0,-1 1 0,0-1 0,0 1 0,3-2 0,11-10-3897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6025,'0'0'3161,"179"52"-3033,-143-52-24,1 0 0,-1 0-104,-3 0-216,4-29-824,-8-1-1449,-7-2-3120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1168,'0'0'6330,"4"28"-3662,-4 731 250,0-751-2888,0 0-1,1 0 0,0 0 1,0 0-1,1 0 1,0-1-1,0 1 1,1 0-1,0-1 1,0 0-1,6 10 0,-6-13-29,0 0 0,0 0 0,0-1 0,1 0 0,-1 1-1,1-1 1,-1 0 0,1-1 0,0 1 0,0-1-1,1 1 1,-1-1 0,0 0 0,1-1 0,-1 1-1,1-1 1,0 0 0,-1 0 0,1-1 0,5 1 0,1 0-44,-7 0-12,0-1 0,0 0 0,0 1 0,0-2 0,0 1 0,0 0 0,0-1 0,0 1 0,0-1 0,0 0 0,0-1 0,0 1-1,5-4 1,4-5-441,-1-1 0,-1-1 0,1 0 0,-2-1 0,0 0 0,9-15 0,12-27-3156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4305,'0'0'4720,"-23"29"-4172,-73 95-134,88-114-344,1 0-1,0 1 1,1 0-1,0 0 0,0 0 1,1 0-1,-6 23 0,5-13 27,-7 24 164,2 0-1,2 1 1,-4 63-1,7 140 885,6-222-1047,1 2-122,2 1 1,0-1-1,2 0 0,2 0 0,0 0 0,2-1 0,1 0 0,2-1 0,26 49 0,-34-71-887,-1 1 1,1-1-1,0 0 0,0 0 0,6 5 1,-3-6-3510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0 936 4177,'0'0'2752,"0"-35"-2717,1-117 68,0 106 10,3 0 0,1 1-1,17-70 1,-7 50 205,11-54 987,64-175-1,-89 293-1283,-1 0 0,0 0 0,1 0-1,-1 0 1,0 0 0,1 0 0,-1 0 0,1 0 0,0 1 0,-1-1 0,1 0 0,0 0-1,-1 1 1,1-1 0,0 0 0,0 1 0,0-1 0,-1 1 0,1-1 0,0 1-1,0-1 1,0 1 0,0 0 0,0-1 0,0 1 0,0 0 0,0 0 0,0 0 0,0-1-1,0 1 1,0 0 0,0 1 0,0-1 0,0 0 0,0 0 0,0 0 0,0 1-1,0-1 1,0 0 0,0 1 0,0-1 0,0 1 0,0-1 0,-1 1 0,1-1 0,0 1-1,0 0 1,0-1 0,0 2 0,6 4 5,0 1-1,0 0 1,-1 1-1,0-1 1,-1 1 0,0 0-1,0 1 1,4 9-1,28 74 435,8 63 571,36 227-1,-72-333-812,-6-39 278,0 5-2670,-3-15 2061,0 1 0,0-1 0,0 0 0,0 1 0,-1-1 0,1 0 0,0 0 0,0 1 0,-1-1 0,1 0 0,0 0 0,0 1 0,-1-1 0,1 0 0,0 0 0,0 0 0,-1 1 0,1-1 0,0 0 0,-1 0 0,1 0 0,0 0 0,-1 0 0,1 0 0,0 0 0,-1 0 0,1 0 0,0 0 0,-1 0 0,1 0 0,0 0 0,-1 0 0,1 0 0,0 0 0,-1 0-1,1 0 1,0 0 0,0 0 0,-1-1 0,1 1 0,0 0 0,-1 0 0,-22-9-5222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5945,'0'0'6930,"106"-17"-6226,-55 17-360,0 0-200,-4 0-144,-7 0 0,-3 0-208,-4 0-320,-1 0-632,8-13-905,-7-10-967,-7-6-2554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1400,'0'0'6994,"-27"34"-6259,-86 109-29,105-133-598,0 1-1,1-1 0,1 2 1,-1-1-1,2 1 1,0-1-1,0 1 0,-4 20 1,2-6 51,-6 25 135,2 0 0,2 1 0,-2 61 0,7 161 507,4-184-730,0-84-170,0 0 0,0 0 0,1 1-1,0-1 1,0 0 0,1 0 0,-1 0 0,2 0-1,-1 0 1,0 0 0,1-1 0,0 1-1,0-1 1,1 0 0,0 0 0,-1 0-1,2 0 1,4 4 0,-3-4-378,0 0 0,0-1 1,1 0-1,0 0 0,0-1 0,0 0 0,0 0 1,0 0-1,11 1 0,25 4-3703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398 565 2785,'0'0'6698,"-29"-9"-6142,-94-23-33,117 30-467,-1 0 0,1 0-1,-1 1 1,1 0 0,-1 1 0,0 0-1,0 0 1,1 0 0,-1 1 0,0-1-1,1 2 1,-1-1 0,1 1 0,-1 0-1,1 0 1,-11 6 0,10-2-14,-1 0 0,1 1-1,1-1 1,-1 1 0,1 1 0,1-1 0,-1 1 0,-7 15 0,5-9 62,0 1 1,1 0-1,1 1 1,0-1 0,1 1-1,-3 18 1,4-4-10,0 1 1,2 43-1,2-71-96,0 0-1,0-1 1,1 0-1,-1 1 1,1-1-1,-1 1 1,1-1-1,0 1 1,0-1-1,0 0 1,1 0-1,-1 0 1,0 1-1,1-1 1,-1 0-1,1-1 1,0 1-1,-1 0 1,1 0-1,0-1 1,0 1-1,0-1 1,1 0-1,-1 1 1,0-1-1,0 0 1,1 0-1,-1 0 1,0-1-1,1 1 1,-1-1-1,1 1 1,-1-1-1,1 0 1,3 0-1,0 0-22,1 1 0,-1-2-1,1 1 1,0-1 0,-1 0-1,0 0 1,1-1 0,-1 0-1,0 0 1,0-1 0,0 1-1,0-1 1,8-5 0,0-4-87,-1-1 0,0-1 1,0 1-1,-1-2 0,-1 0 1,-1 0-1,17-33 0,-6 4-5,29-88 0,-35 79-23,-2-1 0,-2 0 1,3-74-1,-7-167 2509,-18 389-2046,6 318 79,6-240 214,-1-132-300,11 75 0,-10-103-306,2 0 1,0 1-1,0-1 0,1 0 0,1-1 1,0 1-1,0-1 0,1 0 0,1 0 1,9 12-1,-16-22-63,1 0 0,0 0-1,-1 0 1,1-1 0,0 1 0,-1 0-1,1 0 1,0-1 0,0 1 0,0 0 0,0-1-1,0 1 1,0-1 0,0 1 0,0-1-1,0 0 1,0 1 0,0-1 0,0 0 0,0 0-1,0 0 1,0 1 0,0-1 0,2-1 0,-2 1-43,0-1 0,0 0 1,0 1-1,0-1 1,0 0-1,0 0 1,0 0-1,0 0 1,0 0-1,-1 0 1,1 0-1,0 0 1,-1 0-1,1 0 0,-1 0 1,1 0-1,0-2 1,2-7-840,0 0 1,-1 0-1,2-17 1,-4 26 820,4-48-4374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3833,'0'0'6717,"31"4"-5451,106 16-219,90 19 811,-92-14-3698,-134-25 1377,2 0 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3529,'0'0'5764,"24"4"-5431,77 15-82,-96-17-206,0-1 0,-1 1 1,1 0-1,-1 0 0,1 1 1,-1-1-1,0 1 0,0 0 0,0 0 1,0 0-1,-1 1 0,1-1 1,-1 1-1,0 0 0,0 0 1,0 0-1,-1 0 0,1 1 0,-1-1 1,2 8-1,3 2 175,-2-4 10,0 0 1,-1 0-1,-1 0 1,0 0-1,0 1 1,-1-1-1,0 1 0,0 12 1,-2-17-141,0-1-1,0 1 1,0-1 0,-1 0-1,0 0 1,0 1 0,0-1-1,-1 0 1,0 0 0,1 0-1,-2 0 1,1 0 0,-1-1-1,1 1 1,-1-1 0,-1 1-1,1-1 1,-5 4 0,-2 0-152,0 0 0,-1-1-1,0 0 1,0 0 0,-1-2 0,-13 6 0,-76 21-4237,84-27 2849,-3 1-2311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3993,'0'0'4238,"14"28"-3507,46 94 68,-25-45 16,-3 2 1,22 88-1,-34-100-545,7 20-52,-4 2-1,-4 0 0,-4 1 1,7 178-1,-22-238-105,1-2 151,-6 51 0,4-72-279,0 1 1,-1-1-1,0 1 1,0-1-1,-1 0 0,0 0 1,0 0-1,-1 0 1,0-1-1,0 1 1,-7 8-1,10-14-85,0 1 0,0-1 1,0 0-1,0 0 0,0 0 0,0 0 0,0 0 0,0 0 1,-1 0-1,1 0 0,0 0 0,-1-1 0,1 1 0,0 0 1,-1-1-1,1 1 0,-1-1 0,1 0 0,-1 1 1,1-1-1,-1 0 0,1 0 0,-1 0 0,1 0 0,-1 0 1,1 0-1,-1-1 0,1 1 0,-1 0 0,1-1 1,-1 1-1,1-1 0,0 1 0,-1-1 0,1 0 0,0 0 1,-1 0-1,1 1 0,0-1 0,0 0 0,0 0 1,0-1-1,0 1 0,0 0 0,0 0 0,0 0 0,0-1 1,1 1-1,-1 0 0,0-1 0,1 1 0,-1-1 0,1 1 1,-1-3-1,-10-34-3984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6209,'0'0'1187,"17"-27"-1159,57-85 30,-61 93-17,-1-1 1,-1 0-1,-1-1 1,-1 0-1,7-23 1,-5 11 19,29-95 482,-36 112 572,-1-1 0,-1 0 1,0-21 837,-2 42-1888,4 73 782,3 0 0,19 80 1,2 18 1070,-27-159-1682,-1-13-209,0 1-1,0-1 1,0 1 0,0-1-1,1 1 1,0-1 0,-1 1-1,1-1 1,0 0-1,3 6 1,-3-9-218,0 0-1,0 0 1,0 0 0,0 0 0,0 0-1,0 0 1,0 0 0,0 0-1,0-1 1,0 1 0,0 0-1,-1-1 1,1 1 0,0-1 0,0 1-1,0-1 1,-1 1 0,1-1-1,0 1 1,0-1 0,-1 0 0,1 0-1,0 1 1,0-3 0,13-19-4178,1-3-2856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3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4017,'0'0'5258,"22"37"-4436,69 125-25,-53-88 134,51 146 0,-55-129-551,-7-20-122,-3 1 0,-3 1 1,-4 1-1,-2 1 0,-4 0 0,1 82 0,-15 7 494,0-136-594,0 0 1,-2 0-1,-15 48 1,-9 3-138,-2-1 1,-77 133-1,106-209-86,-22 31-1296,23-32 1013,-1 0 0,1 0-1,-1 0 1,1 0 0,-1 0-1,1 0 1,-1 0 0,0-1 0,1 1-1,-1 0 1,-3 0 0,-7-1-4703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3265,'0'0'6373,"23"2"-5343,177 18 1531,47-3-1015,-246-17-1659,0 0-1,-1 1 1,1-1-1,0 0 1,0-1-1,0 1 1,0 0-1,-1 0 1,1 0-1,0 0 1,0-1-1,0 1 1,-1 0-1,1-1 1,0 1-1,0 0 1,-1-1 0,1 1-1,0-1 1,-1 1-1,1-1 1,-1 0-1,1 1 1,-1-1-1,1 0 1,-1 1-1,1-1 1,-1 0-1,1 1 1,-1-1-1,0 0 1,0 0-1,1 0 1,-1 1-1,0-1 1,0 0-1,0 0 1,0 0-1,0 0 1,0 1 0,0-1-1,0 0 1,0-1-1,0-17-3755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2713,'0'0'9882,"109"0"-9578,-73 0-160,1 0-144,3 0-528,15 0-737,-8 0-1079,-3 0-1945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0 663 2937,'0'0'5163,"22"5"-4677,5 1-329,-7-1-18,0-1-1,0-1 1,0-1-1,30-1 0,-35-2-88,-1-1-1,0 0 0,-1-1 0,1-1 1,0 0-1,-1-1 0,0 0 1,0-1-1,0-1 0,-1 0 0,0 0 1,0-1-1,-1-1 0,20-19 1,-2-1-88,-2 0 1,-1-2 0,-2-1 0,22-37 0,-30 43 9,-1 0 0,-2-1 0,16-44-1,-24 55 40,0-1 0,-2 1 0,0-1 0,-1 0 0,0 1 0,-1-1 0,-3-31-1,1 45 21,1 0 0,-1 0 0,0 0 0,1 0 0,-1 0 0,-1 0 0,1 0 0,0 0 0,-1 1 0,0-1 0,1 0 0,-1 1 0,0-1 0,0 1 0,-1 0 0,-3-4 0,1 3 85,-1-1 1,0 1-1,1 0 1,-1 0 0,0 1-1,-1-1 1,-9-1-1,-7-1 235,0 2 1,0 1-1,-33 0 0,50 3-340,1 0 1,0-1 0,0 2 0,-1-1-1,1 0 1,0 1 0,0 0 0,1 0-1,-1 1 1,0-1 0,1 1-1,-1 0 1,1 1 0,0-1 0,0 0-1,0 1 1,0 0 0,1 0-1,0 0 1,0 1 0,0-1 0,0 1-1,1-1 1,-4 10 0,-2 5-11,1-1-1,1 2 1,1-1 0,0 1-1,-2 28 1,-5 333 227,13-270-118,2-12 223,16 102 1,29 95 866,5 34 121,-50-320-1167,-1-9-726,2-11-2109,15-99-4082,-6 48 735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0 3873,'0'0'5101,"-26"10"-4573,-88 33-21,104-38-432,1 0 1,-1 0-1,1 1 1,1 0-1,-1 1 1,1 0-1,0 0 1,0 1-1,1 0 1,0 0-1,1 1 1,0 0-1,0 0 1,-6 14-1,2-6 30,-6 15 102,0 0 0,2 2-1,2 0 1,1 0-1,1 1 1,2 0 0,-5 65-1,6 257 1236,9-298-1195,-1-24-134,2 0-1,10 48 0,-9-64-190,1-1 1,1 1-1,1-1 0,0 0 0,19 32 0,-24-48-12,-1 1 0,1-1 1,0 1-1,0-1 0,0 0 0,0 0 1,0 0-1,1 0 0,-1-1 0,1 1 0,-1 0 1,1-1-1,0 0 0,-1 0 0,1 1 1,3-1-1,2 1-500,1-1 0,-1 0 1,0-1-1,12 0 0,-3-1-925,24 1-3808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358 487 1032,'0'0'4703,"-8"-31"-4419,-29-93 113,37 121-364,-1-1-1,0 1 1,-1 0-1,1-1 1,-1 1-1,1 0 1,-1 0-1,0 0 1,0 0-1,0 0 1,-1 0-1,1 1 1,-1-1-1,1 1 1,-1-1-1,0 1 1,0 0-1,0 0 1,0 0-1,-7-2 1,0-1 148,4 2-28,1 0 0,-1 1-1,0 0 1,-1 0-1,1 0 1,0 0 0,0 1-1,-1 0 1,1 1 0,0-1-1,-1 1 1,1 0 0,-1 1-1,1 0 1,-12 2 0,12-1-44,1 1 1,-1-1 0,1 1-1,0 0 1,0 0 0,0 1 0,0 0-1,0-1 1,1 2 0,0-1 0,0 0-1,0 1 1,0 0 0,1 0-1,-1 0 1,-4 11 0,-2 7 107,1 0 0,1 1 0,1 0 0,1 0 0,1 1 0,-2 29 0,0 154 635,7-172-715,0-19-107,1 1-1,0 0 0,1-1 0,8 33 0,-9-46-42,1 0 0,-1 1 0,1-1-1,-1 0 1,1 0 0,1-1 0,-1 1 0,0 0-1,1-1 1,0 1 0,0-1 0,0 0 0,0 0-1,0 0 1,1 0 0,-1 0 0,1-1 0,0 0-1,0 0 1,0 0 0,0 0 0,0 0 0,0-1-1,0 0 1,5 1 0,-4-1-45,1 0 0,-1-1 1,0 0-1,0 0 0,0 0 0,0 0 0,0-1 0,0 0 1,0 0-1,0 0 0,0-1 0,0 1 0,-1-1 1,1-1-1,7-3 0,-5 0 1,1-1 1,-1 1-1,0-1 1,-1-1-1,1 1 0,-1-1 1,7-13-1,11-21-119,-2-1 0,-2 0 0,-1-2 0,24-92 0,-24 52-474,16-162 0,-30 51 1053,-5 154 2516,0 44-2770,-1 17-102,-1-1 0,-1 0-1,-5 20 1,-4 21-6,-13 159 1264,9 0 0,14 223 0,2-430-1286,1 0 0,1 1 0,3 15 0,-5-25-72,1 0 1,0 1-1,-1-1 1,1 0-1,0 0 0,0 0 1,0 0-1,0 0 1,0 0-1,1 0 1,-1 0-1,1 0 1,-1 0-1,1-1 1,0 1-1,-1-1 1,1 1-1,0-1 0,0 0 1,0 1-1,0-1 1,4 1-1,-4-2-82,0 0-1,0 0 1,0-1-1,0 1 1,-1 0-1,1-1 1,0 0-1,0 1 1,0-1-1,-1 0 1,1 0-1,0 0 1,-1 0-1,1 0 1,-1 0-1,1-1 1,-1 1-1,0 0 1,0-1-1,1 1 1,-1-1-1,0 1 1,0-1-1,0 0 1,1-3-1,0 2-170,20-44-3525,-3-7-1010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5353,'0'0'4080,"20"-26"-3400,66-84-203,-80 102-407,1 1 0,0-1 0,0 1 0,0 0 0,1 1-1,0 0 1,0 0 0,1 1 0,0 0 0,13-6 0,0 1 49,-15 6-47,0 1-1,0 1 1,0-1-1,1 1 1,-1 1-1,1-1 1,0 1-1,9 0 1,-13 1-14,0 0 0,0 0 1,0 1-1,-1-1 0,1 1 0,0 0 0,0 0 1,0 0-1,0 1 0,-1-1 0,1 1 0,-1 0 0,1 0 1,-1 0-1,0 0 0,1 1 0,3 4 0,12 17 264,-2 0-1,-1 2 0,-1 0 0,-1 0 1,11 30-1,-14-29-161,1-1-1,1-1 1,1 0-1,1-1 1,1 0 0,23 24-1,-35-44-152,0-1-1,0 0 1,0 0-1,0 0 1,1 0 0,0-1-1,-1 1 1,1-1-1,0-1 1,0 1-1,0-1 1,10 2 0,-11-3-61,-1 1 0,1-1 0,0 0 0,0 0 0,0 0 1,0-1-1,-1 1 0,1-1 0,0 0 0,0 0 0,-1-1 0,1 1 1,-1-1-1,1 1 0,-1-1 0,0 0 0,1 0 0,3-4 1,3-5-325,0 0 1,-1-1 0,0 0-1,-1 0 1,12-23 0,26-74-3610,-38 89 2784,14-40-4019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4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1536,'0'0'8602,"16"21"-7960,1 1-467,10 13 318,42 69 0,-41-49-202,-1 0 1,-3 2-1,-2 1 0,-3 0 0,-3 2 0,-2 0 0,-2 1 1,5 122-1,-16 83 141,-4-216-240,-3 0 1,-2 0-1,-18 62 0,-2-24 90,-3-2-1,-80 155 1,104-228-401,0-1 1,-1 0 0,0 0 0,-1 0 0,-15 14 0,19-22-271,0 0-1,0 0 1,0-1 0,0 0-1,-1 0 1,1 0 0,-1-1 0,0 1-1,0-1 1,0-1 0,0 1-1,0-1 1,0 0 0,-10 0-1,-17 0-6236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1 392,'2'0'9600,"12"0"-9662,57 10 796,109 0 0,-151-11-533,162 6 695,-155-2-765,0 2-1,-1 1 1,46 14-1,-37-7-18,1-3-1,0-2 0,54 4 1,140-5 447,-92-4-263,266 1 646,-293-4-871,303-19 81,-338 10-7,169 8 0,-234 3-101,0 2 1,1 0 0,-1 2-1,34 13 1,-7-2 92,489 116 1044,-256-70 462,-94-27-794,-169-35-868,-15-1-258,-12-7-4674,-11-13 458,-7-3-2980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4697,'0'0'902,"20"-1"-133,62-5 242,-77 5-913,0 1 0,1 0-1,-1 0 1,0 0 0,1 1 0,-1 0 0,0 0 0,0 0 0,0 1-1,0 0 1,0 0 0,0 0 0,0 0 0,0 1 0,4 3-1,15 8 277,70 28 736,69 34 511,-154-71-1453,-1 1 0,1-1 1,-2 1-1,10 9 0,-15-13-108,1 1 1,-1-1 0,0 1 0,0-1 0,0 1-1,-1 0 1,1 0 0,-1 0 0,1 0 0,-1 0-1,0 0 1,0 0 0,0 1 0,-1-1-1,1 0 1,-1 4 0,1 1 58,-1-1 0,1 1 0,-2 0 0,1-1 0,-1 1 0,0-1-1,-1 1 1,0-1 0,0 1 0,-1-1 0,1 0 0,-2 0 0,1 0 0,-1-1 0,0 1 0,-6 7 0,-3 1-116,-1 0 0,0 0 0,-1-1 1,-1-1-1,0 0 0,0-2 0,-2 0 1,1 0-1,-1-2 0,-1 0 0,0-1 1,0-1-1,0-1 0,-1-1 1,-29 5-1,-99-5-4668,144-5 4470,-63 0-4813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5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10066,'0'0'3305,"-16"3"-5122,4-3-175,2 0-1097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5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0 728,'0'0'4903,"-6"2"-3356,-126 70-507,-163 117 0,139-75-130,155-114-878,-1 1 1,1 0 0,-1 1 0,1-1 0,0 0-1,0 0 1,0 1 0,0-1 0,0 0 0,0 1 0,0-1-1,0 1 1,0-1 0,1 1 0,-1 0 0,0-1 0,1 1-1,0 0 1,-1-1 0,1 1 0,0 0 0,0-1 0,0 1-1,0 0 1,0 0 0,0-1 0,1 1 0,-1 0 0,0-1-1,1 1 1,0 0 0,-1-1 0,1 1 0,0-1 0,0 1-1,-1-1 1,1 1 0,2 0 0,3 8 74,1-1 0,1-1-1,0 1 1,12 9 0,-16-14-9,94 77 1755,163 101 0,-258-180-1972,0 0 0,0 0 0,0-1 0,0 0 0,0 1 1,1-1-1,-1 0 0,0 0 0,1-1 0,6 1 0,-8-1-241,0 0 0,0 0 1,0 0-1,0-1 0,0 1 0,0-1 0,0 1 1,0-1-1,-1 0 0,1 0 0,0 1 1,3-3-1,13-15-6000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8:5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0 512,'0'0'5907,"0"8"-5283,2 197 2375,-4 247-29,-6-393-2585,2-6-3237,6-73-175,0-12-2523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6705,'0'0'4961,"-20"11"-4846,-138 71-117,119-63-102,2 2 0,1 2 0,1 1 0,-58 52 1,92-76 111,0 1 0,1 0 1,-1 0-1,0 0 1,0 0-1,1 0 0,-1 1 1,1-1-1,-1 0 0,1 0 1,-1 0-1,1 0 0,0 1 1,0-1-1,0 0 1,-1 0-1,1 1 0,0-1 1,0 0-1,1 0 0,-1 1 1,0-1-1,0 0 0,1 0 1,-1 0-1,0 1 1,1-1-1,-1 0 0,1 0 1,0 0-1,-1 0 0,1 0 1,0 0-1,-1 0 1,1 0-1,2 1 0,3 4 158,0 0-1,1-1 1,0 0-1,9 6 0,-9-7-90,50 36 639,-33-21-521,36 19 1,-56-36-482,1 0-1,-1 0 0,1-1 0,-1 1 1,1-1-1,0 0 0,0 0 0,-1-1 1,1 0-1,0 0 0,0 0 0,0 0 1,-1-1-1,1 1 0,0-1 1,-1 0-1,8-3 0,14-16-4437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0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17 440,'0'0'4558,"7"-17"-873,-6 87 1037,0 7-3547,1 89-1128,-2-165-61,0 0 0,0 0 0,1 0-1,-1 0 1,0 0 0,0 0 0,1-1 0,-1 1-1,0 0 1,1 0 0,-1-1 0,1 1 0,-1 0 0,1 0-1,0-1 1,-1 1 0,1-1 0,0 1 0,-1-1-1,1 1 1,0-1 0,0 1 0,-1-1 0,1 1-1,0-1 1,0 0 0,0 1 0,0-1 0,-1 0 0,1 0-1,0 0 1,0 0 0,1 0 0,40 1-362,-17-1 453,-10 3 32,-1 0 0,0 1 0,0 1 0,0 1-1,20 10 1,-17-7-12,1-1-1,27 8 0,-32-12-42,1-2-1,-1 1 0,1-2 0,-1 0 0,1 0 1,15-2-1,-23 0 2,-1 1-1,1-1 1,0-1 0,-1 1 0,1-1 0,-1 0 0,1 0-1,-1 0 1,0-1 0,0 0 0,0 0 0,-1 0-1,1-1 1,-1 1 0,1-1 0,5-7 0,-5 4-20,1 0 1,-2-1 0,1 0-1,-1 0 1,0 0 0,0 0-1,-1-1 1,0 0 0,2-12-1,-2-3 29,-1 1-1,-1-33 1,-2 48-419,0 1 0,-1 0 0,1 0 0,-1 0 0,-1 0 0,0 0 0,0 1 0,0-1 0,-7-9 0,6 7-1297,-7-5-3953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0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82 290 728,'0'0'2435,"-9"1"-2279,-6-1-104,9 0 19,0 1 1,0-1-1,-1 1 1,1 0-1,-11 4 0,8-4 4328,13-16-3247,1 6-1101,1 0 0,0 0 0,1 0 0,0 1 1,9-9-1,11-14 125,107-124 1653,-131 153-1727,0-1 0,0 1 0,0 0-1,0 0 1,0 1 0,1-1 0,4-1-1,13-7 242,-10 1-1942,-11 7 187,-9 6 112,-14 9-1191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1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60 120 488,'0'0'4762,"11"-7"-1468,-11-2-2985,-3-14 874,2 23-1130,0-1 1,1 0-1,-1 0 0,0 1 0,0-1 0,0 1 1,0-1-1,0 1 0,1-1 0,-1 1 0,0 0 1,0-1-1,0 1 0,0 0 0,0 0 0,-1 0 0,1-1 1,0 1-1,0 0 0,0 1 0,-1-1 0,1 0 181,1-4-246,1 0 6,-1 1-1,1-1 1,0 1 0,0-1-1,0 0 1,3-5 0,-2 6 0,-1-1 0,1 1 1,-1-1-1,0 1 0,0 0 1,-1-1-1,1-6 0,-2 9 13,0 1-1,0-1 0,0 1 0,0-1 0,0 1 1,0 0-1,0-1 0,-1 1 0,1 0 0,0 0 1,0 0-1,0 0 0,0 0 0,-1 0 0,1 0 1,-2 1-1,2-1 11,0-1 1,-1 1 0,0 0 1,1 0-1,-1 0 0,0 0 0,1 1 0,-1-1 0,0 0 1,1 1-1,-1-1 0,0 1 0,1 0 0,-1-1 1,1 1-1,-1 0 0,1 0 0,-1 0 0,1 0 0,-2 1 1,2 1-6,0-1 0,0 0 0,0 0 1,0 1-1,1-1 0,-1 1 1,1-1-1,-1 1 0,1-1 0,0 1 1,0-1-1,0 4 0,0-5-82,22-8-144,-17-1 567,-6 12 339,-3 16-422,4-5-259,-1-9-16,1-1 1,0 1-1,1-1 0,-1 0 0,3 11 1,-3-15-2,1 1 1,-1-1 0,1 0 0,0 1 0,0-1-1,-1 0 1,1 0 0,0 0 0,0 0 0,0 1-1,0-1 1,1 0 0,-1-1 0,0 1 0,0 0 0,0 0-1,1 0 1,-1-1 0,0 1 0,1-1 0,-1 1-1,1-1 1,-1 1 0,1-1 0,-1 0 0,2 0-1,7 2-38,-1-1 0,0-1-1,1 0 1,-1 0-1,0-1 1,1 0-1,-1 0 1,14-5 0,-20 5 41,0 0 0,0 0 0,0-1 0,-1 1 0,1-1 0,0 0 0,-1 0 0,1 0 0,-1 0 0,0 0 0,1 0 0,-1-1 1,0 1-1,0-1 0,-1 1 0,1-1 0,-1 0 0,1 0 0,-1 1 0,0-1 0,0 0 0,0 0 0,0-1 0,0 1 0,-1 0 0,0 0 1,1 0-1,-2-5 0,2 7 17,-1 0 1,0 0 0,0 0-1,0 0 1,0 0-1,0 0 1,0 0 0,-1-1-1,1 1 1,0 0-1,0 0 1,-1 0 0,1 0-1,-1 0 1,1 1 0,-1-1-1,1 0 1,-1 0-1,0 0 1,1 0 0,-1 0-1,0 1 1,0-1-1,0 0 1,-25-2 497,14 3-343,10 0-146,-1 0 0,0 0 0,1 0 0,-1 0 0,1 0 0,-1 1 0,1-1 0,0 1 0,-1 0 0,1 0 0,-1 0 1,1 0-1,0 0 0,0 0 0,0 0 0,-3 2 0,4-1-15,-1 1 0,1-1 0,0 0 0,0 0 0,0 0 0,0 1 0,0-1 0,0 1 0,0-1 0,1 1 0,0-1 0,-1 1 0,1-1 1,0 1-1,0 4 0,0-2 431,1 8-2261,-1-13 1719,1 0-1,-1 0 1,0 1 0,0-1 0,1 0 0,-1 0-1,0 0 1,0 1 0,1-1 0,-1 0-1,0 0 1,0 0 0,1 0 0,-1 0-1,0 0 1,1 1 0,-1-1 0,0 0 0,1 0-1,-1 0 1,0 0 0,1 0 0,-1 0-1,0 0 1,1 0 0,-1 0 0,0-1-1,1 1 1,-1 0 0,0 0 0,0 0 0,1 0-1,-1 0 1,0 0 0,1-1 0,13-7-3566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1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3425,'0'0'5246,"0"-12"463,0 13-5653,1 0-1,-1 1 1,1-1-1,-1 0 0,1 1 1,-1-1-1,1 0 0,0 1 1,0-1-1,0 0 0,0 0 1,0 0-1,0 0 1,0 0-1,0 0 0,0 0 1,0 0-1,3 1 0,31 17 517,-16-9-343,-4 0-87,-1 2 1,0 0-1,19 21 0,-23-21-114,2 0-1,0-1 1,0-1-1,26 18 1,14-2 50,-34-18 2,0 1 0,30 21 0,-18-10-78,1-1 0,1-2 0,46 18 0,-41-18-46,-32-15 76,-1 1-1,1 0 0,-1 0 1,0 0-1,0 0 0,0 1 1,4 5-1,4 3 18,-12-12-35,0 0-1,0 0 0,0 0 1,0 0-1,0 0 0,0 0 1,0 0-1,0 0 0,0 0 1,0 0-1,0 0 0,-1 0 1,1 0-1,0 0 0,0 0 1,0 0-1,0 0 0,0 0 1,0 0-1,0 0 0,0 0 1,0 0-1,0 0 0,0 0 1,0 0-1,0 0 0,0 0 1,0 0-1,0 0 0,0 0 1,-1 0-1,1 0 0,0 0 1,0 0-1,0 0 0,0 0 1,0 0-1,0 1 0,0-1 1,0 0-1,0 0 1,0 0-1,-13-5 60,-15-8-125,-31-17-26,-1 1 1,-98-30-1,149 56-49,0-1 0,0 0 1,0 0-1,1-1 0,0 0 1,0-1-1,-11-9 0,-1-5-1532,-23-27-1,14 14-1960,3 6-3222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1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50 888,'-3'-3'8373,"2"0"-8839,1 2 540,0 0-1,0-1 1,0 1 0,0 0-1,-1-1 1,1 1-1,-1 0 1,1-1-1,-1 1 1,1 0 0,-1 0-1,0 0 1,0 0-1,1 0 1,-1 0-1,0 0 1,0 0 0,0 0-1,0 0 1,0 0-1,0 0 1,0 1 0,-1-1-1,1 0 1,0 1-1,0-1 1,-1 1-1,1-1 1,0 1 0,0 0-1,-1-1 1,1 1-1,-1 0 1,-1 0-1,3 0 98,-3 0 1099,3 0-1224,0 0-1,-1 0 0,1 1 0,0-1 0,-1 0 0,1 0 0,-1 0 0,1 0 0,0 0 0,-1 0 0,1 0 0,-1 0 0,1 0 0,0 0 0,-1-1 0,1 1 0,0 0 0,-1 0 0,1 0 0,-1 0 0,1-1 0,0 1 0,-1 0 0,1 0 0,0 0 0,0-1 0,-1 1 0,1 0 0,0-1 0,0 1 0,-1 0 0,1-1 0,0 1 0,0 0 0,0-1 0,-1 1 0,1 0 0,0-1 0,0 0 37,0 1 0,0 0 0,0-1 0,0 1 1,0 0-1,1-1 0,-1 1 0,0 0 0,0-1 0,0 1 0,0 0 0,1 0 0,-1-1 0,0 1 0,0 0 0,0 0 1,1-1-1,-1 1 0,0 0 0,1 0 0,-1 0 0,0-1 0,0 1 0,1 0 0,-1 0 0,0 0 0,1 0 0,-1 0 1,0 0-1,1 0 0,-1 0 0,0 0 0,1 0 0,18 1 526,17 8-664,-20-4 122,200 59 495,-19-35 275,-11-2-70,-26 11 135,-144-34-828,-1 1 0,0 1 0,0 0 0,0 0 0,20 13-1,-18-9-38,1-1 0,33 12 0,258 84 135,-264-88-160,221 74-1,-222-79-8,22 9 1,-35-8-2,50 11 0,10 4-6,-6 2-25,-80-29 27,-5-1 4,13 13-9,34 13 10,-37-22 0,9 2 0,21 24 8,22-12 33,-105-19-4467,13-11-386,1-7-2483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1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 96,'0'0'3270,"-11"16"-2367,10 2 5451,1 5-2640,4 9-3214,-3-31-512,-1 1 0,1-1 0,0 1 1,-1-1-1,1 1 0,0-1 0,0 0 0,0 1 0,0-1 1,0 0-1,1 0 0,-1 0 0,0 0 0,0 0 0,1 0 1,-1 0-1,1 0 0,-1 0 0,1-1 0,-1 1 0,1-1 0,-1 1 1,1-1-1,-1 1 0,1-1 0,0 0 0,-1 0 0,1 0 1,3 0-1,-2 0 2,-1 1 1,1-1 0,0 0-1,0-1 1,0 1-1,0 0 1,0-1-1,0 0 1,0 1 0,-1-1-1,1 0 1,3-2-1,-5 1 5,1 1 0,-1-1 0,0 0 0,0 0-1,0 0 1,0 1 0,-1-1 0,1 0-1,0 0 1,-1 0 0,1 0 0,-1 0 0,0 0-1,0 0 1,0 0 0,0-1 0,0 1 0,0-2-1,1-13 20,-2-20 47,1 36-47,0 0 1,0 0-1,-1 0 1,1 0-1,0 1 1,-1-1-1,1 0 1,-1 0-1,1 0 1,-1 1-1,1-1 1,-1 0-1,1 1 1,-1-1-1,0 0 1,1 1-1,-1-1 1,0 1 0,1-1-1,-1 1 1,0-1-1,0 1 1,0-1-1,0 1 1,1 0-1,-1 0 1,0-1-1,0 1 1,0 0-1,0 0 1,0 0-1,-1 0 1,0 0 5,0 0 1,1 0-1,-1 0 1,0 0-1,0 1 1,1-1-1,-1 0 1,0 1-1,1 0 0,-1-1 1,0 1-1,1 0 1,-1 0-1,1 0 1,-1 0-1,1 0 1,0 0-1,-1 0 1,1 0-1,0 0 0,0 1 1,0-1-1,0 1 1,0-1-1,-1 4 1,-1 1-41,1 0 0,0 1-1,1 0 1,-1-1 0,0 10 0,2-9-10,2-8-354,-1 1 383,-1 0 0,0 0 0,0 0 0,1 0-1,-1 0 1,0 0 0,1 0 0,-1 0 0,0 0-1,0 0 1,1 0 0,-1 0 0,0 0 0,0 0 0,1 0-1,-1 0 1,0 0 0,0 0 0,1 0 0,-1-1-1,0 1 1,0 0 0,1 0 0,-1 0 0,0 0-1,0-1 1,0 1 0,1 0 0,-1 0 0,0-1-1,0 1 1,0 0 0,0 0 0,0-1 0,0 1-1,1 0 1,-1 0 0,0-1 0,0 1 0,0 0-1,0 0 1,0-1 0,0 1 0,0 0 0,0-1-1,0-11 125,0-20-54,0 31-47,0 0 0,0 0 1,0 1-1,-1-1 0,1 0 0,0 0 1,0 1-1,-1-1 0,1 0 0,0 1 1,-1-1-1,1 0 0,-1 1 0,1-1 1,-1 0-1,1 1 0,-1-1 0,1 1 1,-1-1-1,0 1 0,1 0 1,-1-1-1,0 1 0,1-1 0,-1 1 1,0 0-1,0 0 0,1-1 0,-1 1 1,0 0-1,0 0 0,1 0 0,-2 0 1,1 0 182,2 8 87,-1-7-267,0-1 0,0 1-1,1 0 1,-1-1 0,0 1 0,0 0-1,0-1 1,0 1 0,0 0 0,0-1 0,0 1-1,0 0 1,0-1 0,0 1 0,0-1-1,0 1 1,-1 0 0,1-1 0,0 1 0,0 0-1,-1-1 1,1 1 0,0-1 0,-1 1-1,1-1 1,-1 1 0,1-1 0,-1 1 0,1-1-1,0 1 1,-1-1 0,0 0 0,1 1-1,-1-1 1,1 0 0,-1 1 0,1-1 0,-1 0-1,0 0 1,1 0 0,-1 1 0,0-1-1,1 0 1,-1 0 0,0 0 0,1 0 0,-1 0-1,0 0 1,1 0 0,-1 0 0,0-1-1,1 4 285,0 2-549,11-6-917,19-16-2538,12-19-3843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1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23 304,'0'0'5500,"-9"0"-2182,-29 0-3326,24 0-9,6 0 130,0 0-1,1 0 0,-1 0 1,0 1-1,1 0 0,-15 4 1,20-3-68,0-1 0,-1 0 1,1 1-1,0-1 1,0 1-1,0-1 1,0 1-1,0 0 1,1 0-1,-1 0 0,0 0 1,1 0-1,0 1 1,-1-1-1,1 0 1,0 1-1,0-1 1,0 0-1,1 1 0,-1-1 1,0 1-1,1 0 1,0-1-1,-1 5 1,1-4-22,-1 7 172,0 1 1,1-1-1,0 0 0,2 20 1,-1-28-193,-1 0 0,0 0 0,1 0 0,-1 0 0,1 0 0,0 0 0,0-1 0,0 1 0,0 0 0,0 0 0,0-1 0,0 1 0,0-1 0,1 1 0,-1-1 0,0 0 0,1 1 0,-1-1 0,1 0 0,0 0 0,-1 0 0,1 0 0,0 0 0,0 0 0,0-1 0,0 1 0,-1-1 0,1 1 1,0-1-1,0 0 0,0 1 0,4-1 0,-5-7-8,0 1 0,0 0 0,-1 0 0,1 0 1,-2-1-1,0-7 0,1 12 9,0 1 0,0 0 0,-1 0 0,1 0-1,0 0 1,-1 0 0,1 0 0,-1 0 0,1 0 0,-1 0 0,1 0 0,-1 0 0,0 0 0,0 0 0,1 0-1,-1 0 1,0 0 0,0 1 0,0-1 0,0 0 0,0 1 0,0-1 0,0 1 0,0-1 0,0 1 0,-2-1-1,-32-2 556,29 3-419,5 0-125,0 1 0,0-1 0,0 1 0,0 0 0,1-1 0,-1 1 0,0 0 0,0-1 0,1 1-1,-1 0 1,0 0 0,1 0 0,-1 0 0,1 0 0,-1 0 0,1 0 0,-1 0 0,1 0 0,0 0-1,-1 0 1,1 0 0,0 0 0,0 0 0,0 0 0,0 0 0,0 0 0,0 2 0,-1 39 166,1-35-173,1-7-22,0 1 1,0-1 0,0 1-1,0-1 1,0 1 0,0-1 0,0 1-1,0-1 1,0 0 0,0 0-1,0 0 1,0 0 0,0 1 0,0-1-1,1-1 1,-1 1 0,0 0-1,0 0 1,0 0 0,0 0-1,0-1 1,0 1 0,0-1 0,0 1-1,0 0 1,0-1 0,0 0-1,0 1 1,-1-1 0,1 0 0,0 1-1,0-1 1,0 0 0,-1 0-1,1 0 1,0 0 0,-2-33 153,1 34-132,0-1-1,0 1 1,-1-1-1,1 1 1,0-1-1,0 1 1,0-1-1,0 1 1,0-1 0,0 1-1,-1-1 1,1 1-1,0-1 1,0 1-1,-1-1 1,1 1-1,0 0 1,-1-1-1,1 1 1,0-1-1,-1 1 1,1 0-1,-1 0 1,1-1-1,-1 1 1,1 0-1,-1-1 1,1 1 0,0 0-1,-1 0 1,1 0-1,-1 0 1,0 0-1,1-1 1,-1 1-1,1 0 1,-1 0-1,1 0 1,-1 0-1,1 0 1,-1 1-1,1-1 1,-1 0-1,1 0 1,-1 0-1,1 0 1,-1 1-1,1-1 1,-1 0 0,1 0-1,-1 1 1,1-1-1,0 0 1,-1 1-1,1-1 1,-1 0-1,1 1 1,0-1-1,0 1 1,-1 0-1,-1 3 17,1 1 1,0 0-1,0 0 0,0 0 0,1 0 0,0 0 0,0 0 0,0 1 0,0-1 0,1 0 1,2 9-1,-1-13-22,0 1 0,0-1 0,0 0 0,0 0 0,1 0 0,-1 0 1,0 0-1,1-1 0,-1 1 0,0-1 0,1 0 0,-1 1 0,1-1 0,-1 0 1,0 0-1,1-1 0,2 1 0,0-1-14,0 1 0,1-1 0,-1 0 1,0 0-1,0-1 0,0 1 0,6-4 0,-7 2-4,0-1-1,0 1 1,0-1 0,-1 0-1,1 0 1,-1 0 0,0 0-1,-1 0 1,1-1 0,-1 1 0,1-1-1,-1 0 1,-1 0 0,1 0-1,1-7 1,-1 0-18,0 1 0,-1-1-1,0 1 1,-1-1 0,-2-21 0,2 31 33,-1 0 0,1 0 1,-1 0-1,1 0 0,-1 1 0,0-1 0,0 0 1,0 1-1,0-1 0,0 0 0,0 1 1,0-1-1,0 1 0,-1 0 0,1-1 0,0 1 1,-1 0-1,-3-2 0,1 0 2,-1 1 0,1 0 0,-1 0 0,0 0 0,0 1 0,0 0 0,-6-1 0,1 0 10,0 1-1,0 1 0,0 0 0,0 0 1,1 1-1,-1 0 0,-13 4 1,17-3 20,0 1 0,0 0 0,0 0 1,1 0-1,-1 1 0,1 0 0,0 0 0,0 0 1,1 0-1,-1 1 0,1 0 0,0 0 1,0 0-1,0 0 0,1 1 0,-5 9 1,4-7-4,1 1 1,0-1 0,0 1 0,1 0 0,0-1-1,0 1 1,1 0 0,0 0 0,1 0 0,0 1-1,1 10 1,0-18-44,-1 0 0,1 0 0,0-1-1,-1 1 1,1 0 0,0-1 0,0 1 0,0-1-1,0 1 1,0-1 0,0 1 0,0-1 0,1 0 0,-1 1-1,0-1 1,1 0 0,-1 0 0,1 0 0,-1 0-1,1 0 1,0-1 0,-1 1 0,1 0 0,0-1 0,-1 1-1,1-1 1,0 0 0,2 1 0,7 0-144,0 0 0,0-1 0,17-1 1,-16 0-37,-8 1 159,0 0 1,0-1 0,-1 1-1,1-1 1,0 0-1,0 0 1,-1 0-1,1-1 1,-1 1 0,1-1-1,-1 0 1,0 0-1,0 0 1,0-1 0,0 1-1,0-1 1,0 1-1,4-6 1,-4 3 22,0 1 1,-1-1-1,1 0 1,-1 0-1,0 0 1,0 0-1,-1 0 0,0 0 1,0 0-1,0-1 1,0 1-1,-1-10 1,0 14 30,0 0 0,0 0 0,0 0 0,0 0 0,0 0 1,0 0-1,-1 0 0,1 0 0,0 0 0,-1 0 0,1 0 1,-1 0-1,1 1 0,-1-1 0,1 0 0,-1 0 0,0 0 1,1 1-1,-1-1 0,0 0 0,0 1 0,1-1 0,-1 1 0,0-1 1,0 1-1,0-1 0,0 1 0,0-1 0,0 1 0,0 0 1,0 0-1,0-1 0,0 1 0,0 0 0,0 0 0,0 0 1,0 0-1,0 0 0,0 0 0,0 0 0,1 1 0,-1-1 0,-2 1 1,0-1 46,1 1 1,-1-1 0,0 1 0,0 0-1,1 0 1,-1 0 0,1 0 0,-1 1 0,1-1-1,0 1 1,-1-1 0,1 1 0,0 0-1,-3 3 1,2 1-109,0 0-1,1 0 1,0 0-1,0 1 1,1-1-1,-1 0 1,1 1-1,1-1 1,-1 1-1,1-1 1,1 9-1,-1-6-531,0 12-3067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5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8130,'202'-19'8201,"-202"5"-11897,3-3-4826</inkml:trace>
  <inkml:trace contextRef="#ctx0" brushRef="#br0" timeOffset="1">605 0 13827,'0'0'3817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1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62 1040,'0'0'3962,"-36"0"-1554,-157 0 1422,192 0-3641,-5 11 258,5 76 49,1-86-496,1-1 0,-1 1 0,0 0 0,0-1 0,1 1 0,-1-1 0,1 1 0,-1 0 0,0-1 0,1 1 0,-1-1 0,1 1 0,-1-1 0,1 1 0,0-1 0,-1 0 0,1 1 0,-1-1 0,1 0 0,0 1 0,-1-1 0,1 0 0,0 0 0,-1 1 0,1-1 0,0 0 0,0 0 0,-1 0 0,1 0 0,1 0 0,-1 0-4,0 0-1,0 0 1,0 0-1,0 0 1,0 0 0,0 0-1,0 0 1,0 0 0,0 0-1,0 0 1,0-1 0,0 1-1,-1 0 1,1-1-1,0 1 1,0-1 0,0 1-1,0-1 1,0 1 0,0-1-1,1-1 1,1-8 20,1 1-1,-1-1 1,-1 0 0,0 0-1,0 0 1,-1 0 0,1-17 585,-4 29-601,1 0 1,0 0 0,0 0 0,1 0-1,-1 1 1,0-1 0,1 0 0,0 1-1,-1-1 1,1 0 0,0 1-1,0 2 1,0 5-3,2 14-15,-2-24 17,0 1 0,1 0-1,-1 0 1,0-1 0,1 1 0,-1 0 0,1-1 0,-1 1-1,1-1 1,0 1 0,-1-1 0,1 1 0,-1-1-1,1 1 1,0-1 0,0 1 0,-1-1 0,1 0 0,0 1-1,0-1 1,-1 0 0,1 0 0,0 1 0,0-1-1,0 0 1,1 0 0,4 1 7,0-1-1,1 1 0,-1-1 1,0-1-1,1 1 1,-1-1-1,0 0 0,9-3 1,-12 3-6,-1 0 0,1-1 0,-1 1 0,0-1 0,1 0 0,-1 0 0,0 1 0,0-1 0,0-1 1,0 1-1,0 0 0,-1 0 0,1-1 0,-1 1 0,0-1 0,1 1 0,-1-1 0,0 1 0,0-1 0,-1 0 0,2-3 0,-1 0 11,0 1-1,0-1 0,0 0 0,-1 1 0,1-1 0,-1 1 0,-2-10 0,2 14-10,0-1 0,-1 1 0,1-1 1,-1 1-1,1-1 0,-1 1 0,0-1 1,0 1-1,0-1 0,1 1 0,-1 0 1,-1-1-1,1 1 0,0 0 0,0 0 0,0 0 1,-1 0-1,1 0 0,0 0 0,-1 0 1,1 0-1,-1 1 0,1-1 0,-1 1 0,1-1 1,-1 1-1,-3-1 0,-5-1-12,0 0-1,-1 1 1,1 0-1,-1 1 0,1 0 1,-1 0-1,1 1 1,-14 3-1,19-2 10,0 0 0,0 0-1,0 0 1,1 0 0,-1 1-1,1 0 1,0 0 0,0 0-1,0 0 1,0 1 0,0 0-1,1-1 1,-1 1 0,1 0-1,0 1 1,1-1 0,-1 1-1,-3 7 1,1 1 15,0 1 0,1 0 0,0 1 0,1-1 0,1 1 0,0-1 0,1 1 0,1 21 0,0-35-13,0 0-1,0 0 0,0 1 1,0-1-1,1 0 0,-1 1 0,0-1 1,1 0-1,0 0 0,-1 1 0,1-1 1,-1 0-1,1 0 0,0 0 0,0 0 1,0 0-1,0 0 0,0 0 0,0 0 1,0 0-1,0-1 0,1 2 0,1 0 0,1-1 0,-1 1 0,1-1 0,-1 0 0,1 0 0,0 0 0,-1 0 0,6 0 0,-4 0-1,1-1 0,-1 0 0,1 0 0,-1 0 0,1-1-1,-1 0 1,1 0 0,-1 0 0,0 0 0,1-1 0,8-4-1,-11 4 3,-1 0 0,0 0 0,1 0 0,-1-1 0,0 1 0,0-1 0,0 1 0,0-1 0,-1 1-1,1-1 1,-1 0 0,1 0 0,-1 0 0,0 0 0,1-6 0,0-2 36,-1 1 1,0-1-1,-1-14 1,0 13 36,-11 11 800,11 1-871,-1 0 0,1 0 0,0-1 0,-1 1 0,1 0 0,-1 0-1,1 0 1,0 1 0,-1-1 0,1 0 0,0 0 0,-1 0 0,1 0 0,-1 0-1,1 0 1,0 0 0,-1 1 0,1-1 0,0 0 0,-1 0 0,1 0 0,0 1-1,0-1 1,-1 0 0,1 1 0,0-1 0,0 0 0,-1 0 0,1 1 0,0-1-1,0 0 1,0 1 0,0-1 0,-1 1 0,1-1 0,0 1 0,0 13-1715,0-2-3041,0-2-2553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1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0 800,'0'0'8655,"-9"2"-8205,0 3-383,0 0 1,0 1-1,1 0 1,-1 1-1,-13 13 1,-35 44 176,53-60-241,-19 24 95,1 0 0,2 2-1,0 0 1,2 2 0,2 0 0,1 1 0,1 0 0,2 1-1,1 0 1,2 1 0,1 1 0,2-1 0,-3 54 0,8 42 910,32 251 0,-29-367-976,9 68 186,4 0 0,40 129-1,-45-197-970,-9-15 677,-1 1 1,0-1-1,1 0 1,-1 0-1,1 0 1,-1 0-1,0 1 0,1-1 1,-1 0-1,1 0 1,-1 0-1,1 0 1,-1 0-1,1 0 1,-1 0-1,0 0 0,1-1 1,-1 1-1,1 0 1,-1 0-1,1 0 1,-1 0-1,0-1 1,1 1-1,1-2-335,0 1 0,0-1-1,0 0 1,0 0 0,-1 0 0,1 0-1,-1 0 1,1 0 0,1-5 0,11-25-4998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2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276 807 5001,'0'0'4162,"-14"-4"-3712,3 1-357,1 0 1,0 0-1,0 1 0,0 0 0,-1 1 0,1 0 0,-1 0 1,1 1-1,-15 2 0,19 0-46,0 0-1,1 1 1,-1-1 0,1 1-1,-1 1 1,1-1 0,0 1-1,0 0 1,0 0 0,1 0 0,-1 1-1,1 0 1,0 0 0,1 0-1,-7 10 1,1 0 44,1 0 1,1 1-1,0 0 1,-7 27-1,10-26 0,0 1-1,1 0 0,1 0 1,1 0-1,0 0 0,2 0 1,2 21-1,-2-37-90,-1 1 0,1-1-1,0 1 1,0-1 0,0 1 0,1-1-1,-1 0 1,1 1 0,-1-1 0,1 0 0,0 0-1,-1 0 1,1 0 0,0-1 0,0 1-1,0 0 1,1-1 0,-1 0 0,0 1-1,1-1 1,-1 0 0,1 0 0,-1 0 0,1 0-1,-1-1 1,1 1 0,0-1 0,-1 0-1,1 1 1,5-2 0,-3 2-9,0-1 0,1-1 0,-1 1-1,0-1 1,0 0 0,1 0 0,-1-1 0,0 1 0,0-1 0,0 0-1,0 0 1,-1-1 0,1 0 0,7-5 0,3-8-120,-2 0 0,0-1 0,0 0 0,-2-1 0,0 0 0,-1-1 1,9-23-1,45-147-776,-58 171 877,14-52-160,-3-2-1,-2-1 1,-4 0 0,3-132 0,-13 125 241,-3-91 907,-6 142-79,2 23-248,-2 18-508,1 16-109,1 0 0,1 1 1,-1 40-1,5 92 172,1-88-45,5 208 470,1-193-247,19 102 0,-19-160-236,0 8 171,20 63-1,-22-92-267,-1 0 1,1 0 0,0 0-1,1 0 1,0-1-1,0 0 1,1 0 0,0 0-1,0 0 1,1-1-1,14 12 1,-18-17-39,0 0 1,1-1-1,-1 1 0,1-1 1,0 0-1,-1 0 1,1 0-1,0 0 0,-1-1 1,1 1-1,0-1 1,0 0-1,0 0 0,0 0 1,-1-1-1,1 1 1,0-1-1,0 0 0,-1 0 1,1 0-1,-1-1 1,1 1-1,-1-1 0,1 0 1,-1 0-1,0 0 1,0 0-1,0-1 0,0 1 1,4-6-1,14-20-128,-2-1-1,-1 0 0,-2-1 1,21-52-1,33-134-537,-50 132 481,-4-1-1,-3 0 0,-5-1 0,-2-114 1,-5 166 200,1 24 48,-2 1 0,1 0 0,-1 0 0,-1 0-1,1 0 1,-2 0 0,1 0 0,-1 0 0,-6-17 0,7 26-49,1-1-1,-1 0 1,1 0 0,-1 0-1,0 1 1,1-1 0,-1 0-1,0 1 1,0-1 0,1 0-1,-1 1 1,0-1 0,0 1-1,0 0 1,0-1 0,0 1-1,1-1 1,-1 1 0,0 0-1,0 0 1,0 0 0,0 0-1,0-1 1,0 1 0,0 0-1,0 1 1,0-1-1,0 0 1,0 0 0,0 0-1,0 1 1,0-1 0,0 0-1,0 1 1,0-1 0,1 1-1,-1-1 1,0 1 0,0-1-1,0 1 1,1-1 0,-1 1-1,0 0 1,1 0 0,-1-1-1,0 1 1,1 0 0,-1 0-1,1 0 1,-1 1 0,-4 19-25,0 0 0,2 1 1,1 0-1,0-1 0,2 1 1,2 25-1,-1 1 31,16 305 613,-6-246-376,12 82 414,-18-157-525,3 0 0,0 0 0,22 50 0,-29-80-188,0 1 1,0-1-1,0 0 1,1 0-1,-1 0 0,1-1 1,-1 1-1,1 0 1,0 0-1,0-1 1,0 1-1,0-1 1,0 0-1,0 1 1,0-1-1,0 0 1,0 0-1,1-1 1,-1 1-1,0 0 0,1-1 1,-1 1-1,0-1 1,1 0-1,-1 0 1,1 0-1,-1 0 1,0 0-1,1 0 1,2-1-1,5-1-418,0-1 0,0 0-1,0 0 1,0-1 0,13-7-1,33-23-2942,-2-5-2430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2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 1672,'0'0'10087,"-25"-4"-9486,-5 0-329,-45 0 0,71 4-242,0 1 0,-1 0 1,1 0-1,0 0 0,0 0 0,0 0 0,0 1 0,0 0 0,0 0 1,0 0-1,1 0 0,-1 0 0,1 1 0,-1 0 0,1-1 1,0 1-1,0 1 0,0-1 0,1 0 0,-4 6 0,-4 3 63,-1 2-37,1 0 1,0 2-1,0-1 1,2 1-1,0 0 1,1 1-1,0-1 1,2 2-1,0-1 1,1 0 0,0 1-1,2 0 1,0 0-1,1 31 1,1-48-86,0 0 0,0 1 1,0-1-1,0 0 0,0 0 0,1 1 0,-1-1 1,1 0-1,-1 0 0,1 0 0,-1 1 1,1-1-1,0 0 0,-1 0 0,1 0 1,0 0-1,0 0 0,0 0 0,0 0 1,0-1-1,0 1 0,0 0 0,1 0 1,1 1-76,1-1 0,-1 1 0,0-1-1,1 0 1,-1 0 0,1-1 0,-1 1 0,7 0 0,-3-1-38,0 0-1,-1 0 1,1-1 0,-1 0-1,1 0 1,0 0 0,-1-1-1,0 0 1,1 0-1,5-4 1,-5 1 34,0-1-1,0 1 0,-1-1 1,0 0-1,0-1 1,-1 0-1,0 0 0,0 0 1,5-11-1,33-76-70,-33 71 308,-10 23-90,0-1 1,0 1-1,0 0 0,0-1 1,0 1-1,0 0 0,0-1 1,0 1-1,0 0 0,0-1 1,0 1-1,1 0 0,-1-1 1,0 1-1,0 0 0,0 0 1,0-1-1,1 1 0,-1 0 1,0 0-1,0-1 1,1 1-1,-1 0 0,0 0 1,0 0-1,1-1 0,-1 1 1,0 0-1,1 0 0,-1 0 1,0 0-1,0 0 0,1 0 1,-1-1-1,0 1 0,1 0 1,-1 0-1,0 0 0,1 0 1,-1 0-1,0 0 0,1 0 1,-1 1-1,0-1 1,1 0-1,-1 0 0,0 0 1,1 0-1,-1 0 0,0 0 1,1 1-1,-1-1 0,0 0 1,0 0-1,1 0 0,-1 1 1,0-1-1,0 0 0,1 0 1,-1 1-1,0-1 0,0 0 1,0 0-1,0 1 0,1 0 1,10 24 674,-10-21-530,6 13 82,1 1 0,0-2 0,1 1-1,1-1 1,0 0 0,2-1 0,-1-1 0,2 1-1,25 21 1,-31-30-431,1 0 1,1 0-1,-1-1 0,1 0 0,-1-1 0,1 0 1,1 0-1,-1-1 0,0 0 0,1-1 0,0 0 1,-1 0-1,1-1 0,0 0 0,0-1 0,0 0 1,0-1-1,-1 0 0,1 0 0,13-4 0,-14 2-513,0 0 0,0-1-1,0 0 1,0-1 0,8-5-1,35-28-5611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0 592,'0'0'1953,"0"4"-3010,0-1-47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2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6145,'0'0'4464,"29"20"-3873,93 65-3,-112-76-478,1 0 0,-1 0 1,0 1-1,-1 0 0,0 0 0,-1 1 1,0 0-1,12 24 0,-11-19-9,9 18 129,-1 2 0,-2 0-1,-1 0 1,-3 1 0,14 71 0,-15-43 351,-4 0 0,-2 111 0,-8-131-226,-1 0-1,-2-1 0,-2 0 0,-2-1 0,-2 0 1,-20 47-1,-11 8 139,-79 129 0,108-203-825,0 0-1,-25 28 0,29-41-517,0 0 0,0 0-1,-15 10 1,-11-2-3842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4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27 656,'0'0'3740,"0"-4"-2920,0-18 9101,0 25-9721,15 273 1195,0 5-727,-14-10 876,1-111-3153,-2-54-5049,2-119 3524,7-8-1720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4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13 3081,'0'0'5129,"-2"-13"-2473,-3 14-2593,0-1-1,0 1 0,0 0 0,1 1 0,-1-1 1,0 1-1,1 0 0,-1 0 0,1 0 0,-5 4 1,-44 33 120,39-28-108,-80 69 531,-156 176 1,-6 6 1344,256-261-1886,-1 0 1,1-1-1,0 1 1,-1 0 0,1-1-1,-1 1 1,1 0-1,0 0 1,0-1 0,-1 1-1,1 0 1,0 0 0,0 0-1,0-1 1,0 1-1,0 0 1,0 0 0,0 0-1,0 0 1,0-1 0,0 1-1,0 0 1,1 0-1,-1-1 1,0 1 0,1 0-1,-1 0 1,0-1 0,1 1-1,-1 0 1,1-1-1,-1 1 1,1 0 0,-1-1-1,1 1 1,0-1-1,-1 1 1,1-1 0,0 1-1,-1-1 1,2 1 0,41 27-179,-27-18 361,127 90-143,-140-99-303,-1 1 1,1 0-1,0-1 0,-1 0 0,1 1 0,0-1 1,0-1-1,0 1 0,-1 0 0,1 0 0,0-1 0,0 0 1,0 0-1,0 0 0,0 0 0,0 0 0,0 0 1,0-1-1,0 1 0,0-1 0,0 0 0,0 0 1,-1 0-1,1 0 0,0-1 0,-1 1 0,1-1 1,-1 1-1,1-1 0,-1 0 0,0 0 0,1 0 0,-1 0 1,-1-1-1,1 1 0,2-3 0,22-28-5347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4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2000,'0'0'13385,"0"6"-14072,4 86 1715,29 157 0,-23-187-802,-7-45-187,0-1 1,1 1 0,9 21-1,-13-38-47,0 1 0,0-1 0,0 1 0,0-1 0,1 1 0,-1-1-1,0 1 1,1-1 0,-1 1 0,0-1 0,0 1 0,1-1 0,-1 0-1,1 1 1,-1-1 0,1 1 0,-1-1 0,0 0 0,1 1 0,-1-1-1,1 0 1,-1 0 0,1 1 0,-1-1 0,1 0 0,0 0 0,-1 0 0,1 0-1,-1 0 1,1 0 0,0 0 0,15-11-405,6-24-143,-22 35 556,9-16-115,0-3-44,1 0-1,1 0 1,1 0 0,1 2-1,19-22 1,-30 38 187,0-1 0,0 1 0,0 0 0,-1 0-1,1 1 1,0-1 0,0 0 0,0 1 0,0-1 0,0 1 0,1-1 0,-1 1 0,0 0 0,0 0 0,0 0 0,0 0-1,0 1 1,3 0 0,39 12 543,-33-9-561,48 12 202,-53-15-155,-1 0 1,0-1-1,0 1 1,0-1-1,0 0 1,1 0-1,-1-1 1,0 1-1,8-3 1,-12 2-28,-1 1 0,1-1 1,-1 0-1,1 0 1,-1 1-1,1-1 0,-1 0 1,1 0-1,-1 0 1,0 0-1,1 0 1,-1 0-1,0 1 0,0-1 1,1 0-1,-1 0 1,0 0-1,0 0 0,0 0 1,-1-1-1,1-27 238,-1 21-173,1-6-58,0 1 0,-1-1 1,-1 0-1,0 1 0,-1-1 0,-7-18 0,5 17-335,0-1 0,1 0 0,1 0 1,-1-18-1,3 27-475,1 0 0,-1 0 0,2-1 0,-1 1 0,1 0 1,0 0-1,0-1 0,1 1 0,0 0 0,0 0 0,5-9 1,10-5-6374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4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59 776,'0'0'8230,"0"0"-8149,0 0 0,0 0 0,0-1 0,-1 1 1,1 0-1,0-1 0,0 1 0,0 0 0,0-1 0,0 1 0,0 0 0,0 0 1,0-1-1,0 1 0,0 0 0,0-1 0,0 1 0,1 0 0,-1-1 0,0 1 1,0 0-1,0 0 0,0-1 0,0 1 0,0 0 0,1 0 0,-1-1 1,0 1-1,0 0 0,1 0 0,-1-1 0,0 1 0,0 0 0,1 0 0,-1 0 1,180 3 4318,4 0-5062,-183-3 556,0 0 0,0 0 0,0 0 0,0 0 0,0 0 0,0 0 0,0 0 0,0 0 1,0 0-1,0-1 0,-1 1 0,1 0 0,0-1 0,0 1 0,0-1 0,0 1 0,0-1 0,-1 1 0,1-1 1,0 0-1,-1 1 0,1-1 0,0-1 0,4-21-3890,-5 22 3919,1-22-4548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10866,'0'0'4817</inkml:trace>
  <inkml:trace contextRef="#ctx0" brushRef="#br0" timeOffset="1">1 54 10354,'106'-17'3089,"-103"17"-2401,3 0-688,0-17-992,-3-3-5962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4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3777,'0'0'8882,"197"0"-8882,-142-4-880,18-9-761,-15 0-607,-14 3-2265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4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 2921,'0'0'5696,"-12"0"-5183,0 0-396,3-1 11,1 1-1,-1-1 1,0 2-1,0-1 0,0 2 1,0-1-1,0 1 1,-14 5-1,-9 9 259,1 1 1,0 2-1,2 1 0,0 1 0,-28 28 0,42-34-193,0 0-1,1 1 1,0 1 0,2 0-1,0 1 1,1 1 0,0-1-1,2 2 1,-14 38 0,14-20-28,2 1 1,2 1-1,1-1 1,3 71-1,1-106-148,1 9 39,1 0 0,0 0 0,1-1 0,0 1 0,1-1 1,0 0-1,1 0 0,1-1 0,-1 1 0,2-1 0,0 0 0,0-1 0,1 1 0,0-1 1,13 11-1,-8-7-40,2-1 1,-1-1 0,2 0-1,-1-1 1,2-1 0,-1 0-1,1-1 1,1-1 0,29 10-1,-14-11 8,0-2 0,0-1 0,0-1 0,60-4 0,-76-1-13,-1 0-1,0-1 1,0-1 0,-1-1-1,1 0 1,-1-1-1,0 0 1,0-1 0,-1-1-1,0-1 1,0 0-1,-1 0 1,21-20 0,-7 4 16,-2-1 0,-1-2 0,-1 0 1,-1-1-1,20-37 0,-30 45 48,-1-1-1,-1-1 1,-1 1-1,-2-1 0,0-1 1,5-32-1,-6 16 134,-3 1-1,-1-1 1,-4-45-1,2 75-169,-1 0 0,-1 1-1,1-1 1,-1 1 0,-1 0-1,0-1 1,0 1-1,-1 0 1,0 1 0,0-1-1,-1 1 1,0 0 0,-1 0-1,0 0 1,0 1 0,-1 0-1,0 0 1,0 0 0,0 1-1,-1 0 1,0 1 0,0 0-1,0 0 1,-1 0 0,1 1-1,-1 1 1,0-1 0,-1 1-1,1 1 1,0 0 0,-1 0-1,0 1 1,-12 0 0,-6 0-230,0 1 1,0 2-1,1 1 1,-1 1-1,1 1 1,-1 1-1,1 2 1,1 1-1,0 1 1,0 1-1,-30 18 1,-163 106-6443,132-75-99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0 936,'0'0'440,"-8"13"-848,12-13 408,0 0-688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47 824,'23'-14'537,"-15"10"11,0 0 1,-1-1 0,0-1-1,10-7 1,-27 22 1016,2 0 1,0 1 0,0 0 0,0 1 0,-9 20 0,3-5-665,-18 57 0,18-35-1017,2 0 0,-11 94 0,18-51 798,7 129 0,5-161-95,16 67 0,-10-59-266,-13-65-407,0-1 1,0 0-1,0 1 0,1-1 1,-1 1-1,0-1 0,1 1 1,-1-1-1,1 0 1,0 1-1,-1-1 0,1 0 1,0 0-1,0 1 1,0-1-1,0 0 0,0 0 1,0 0-1,0 0 0,2 1 1,-1-1-231,0-1 1,-1 0-1,1 0 1,0 0-1,0-1 1,0 1-1,0 0 1,-1-1-1,1 1 1,0-1-1,0 1 1,-1-1-1,1 0 1,-1 0-1,1 0 1,2-2-1,22-15-3207,-1-5-1436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2537,'0'0'4338,"7"-10"-991,-8 118 1809,3 173-5120,-1-266-27,0 0 1,1 0 0,0-1-1,1 1 1,1 0-1,11 27 1,-15-42-27,0 1 0,1-1 0,-1 1 0,1-1 1,-1 1-1,1-1 0,-1 1 0,1-1 0,-1 0 1,1 1-1,0-1 0,-1 0 0,1 1 0,-1-1 0,1 0 1,0 0-1,-1 0 0,1 0 0,0 1 0,-1-1 1,1 0-1,0 0 0,-1 0 0,1 0 0,0 0 1,-1-1-1,1 1 0,0 0 0,-1 0 0,1 0 1,0-1-1,-1 1 0,1 0 0,-1 0 0,1-1 0,0 1 1,-1-1-1,1 1 0,-1 0 0,1-1 0,0 0 1,21-21-257,-21 21 285,5-6-16,2-2-9,0 0 0,0 1 0,13-11 0,-17 17 11,0-1-1,-1 1 1,1 0-1,0 0 1,0 1 0,1-1-1,-1 1 1,0 0 0,0 0-1,1 0 1,-1 0-1,9 1 1,4 1 180,1 1-1,-1 0 1,0 1 0,28 10-1,-27-8-100,0 0 0,1-1 0,30 3 0,-41-7-64,2 1 50,0-1 1,0 0-1,-1 0 1,1-1-1,14-3 1,-21 3-45,-1 0 1,0 1 0,1-1-1,-1-1 1,0 1 0,0 0-1,0 0 1,0-1 0,0 1-1,0-1 1,0 0 0,-1 0-1,1 1 1,0-1 0,-1 0-1,0 0 1,1-1 0,-1 1-1,0 0 1,0 0 0,0-1-1,0 1 1,-1 0 0,1-1-1,-1 1 1,1-4 0,1-11-107,-2 1-1,0-1 1,-1 1 0,0-1 0,-1 1 0,-1 0 0,-8-25 0,8 25-924,1 0 0,0 0 0,0 0 0,3-26 0,-1 20-1555,0-9-2839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2593,'0'0'7097,"-12"14"-6561,0 0-385,-6 7 174,0 0 0,-20 35 0,28-38-130,1 0 1,1 0-1,1 1 1,0-1 0,1 2-1,2-1 1,0 1-1,0 0 1,2-1-1,0 39 1,2-53-185,1 0-1,-1 0 1,1 0-1,-1-1 1,1 1 0,1 0-1,-1-1 1,1 1-1,0-1 1,0 1 0,0-1-1,0 0 1,1 0 0,0 0-1,0 0 1,0 0-1,0 0 1,0-1 0,1 0-1,0 0 1,-1 0 0,1 0-1,0 0 1,1-1-1,-1 0 1,0 0 0,1 0-1,7 2 1,7 2-1,1-2-1,0 0 1,-1-1 0,1-1 0,33-2 0,-43 0 19,0 0 0,1-1 0,-1 0 0,0-1 0,0 0 0,1-1 0,-2 0 0,1-1 0,0 0 0,-1 0 0,0-1 0,0 0 0,0-1 0,0 0 0,-1 0 0,0-1 0,-1 0 0,1 0 0,-1-1 0,-1 0 0,1 0 0,-1-1 0,-1 1 0,0-1 0,5-12 0,-7 14 35,0-1-1,0 1 0,-1-1 1,0 0-1,-1 0 0,0 0 0,0 0 1,-1 0-1,0 0 0,0 0 1,-1 0-1,0 0 0,-2-10 0,1 13-36,0-1 0,0 0 0,0 1 0,-1 0 0,0 0 0,0-1 0,0 2 0,0-1 0,-1 0 0,0 1 0,0-1 0,0 1 0,-1 0-1,1 1 1,-1-1 0,0 1 0,0 0 0,-6-3 0,1 2-122,1 0 0,-1 1 0,1 0 0,-1 1 0,0 0 0,0 0 0,0 1 0,-12 0 0,16 1-277,0 0 0,0 1 0,1 0 0,-1 0 0,0 0 0,1 0 0,-1 1 0,1 0 0,-1 0 0,1 1 0,0-1 0,0 1 0,0 0 0,0 1 0,-4 3 0,-15 20-4938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6185,'0'0'4771,"-30"27"-4069,-92 85-236,117-108-438,0 2-1,0-1 1,0 1-1,1-1 1,-4 8 0,7-12-24,1 0-1,-1 1 1,1-1 0,0 0 0,-1 0-1,1 0 1,0 0 0,0 0 0,0 1 0,0-1-1,0 0 1,0 0 0,0 0 0,1 3 0,-1 4-18,1-7 2,-1-1 0,0 1 1,0 0-1,0 0 0,0-1 0,0 1 0,1 0 0,-1-1 0,0 1 0,1 0 0,-1-1 0,0 1 0,1 0 0,-1-1 0,1 1 1,-1-1-1,1 1 0,0 0 0,-1-1 0,1 0 0,-1 1 0,1-1 0,0 1 0,-1-1 0,1 0 0,0 1 0,-1-1 0,1 0 1,0 0-1,0 0 0,-1 1 0,2-1 0,30 1-385,-21-2 287,-3 1 75,0 0 0,0-1 0,0 0-1,-1-1 1,1 0 0,0 0 0,-1 0 0,1-1-1,-1 0 1,0-1 0,0 0 0,0 0 0,-1 0 0,8-7-1,1-2 95,-2-1-1,0 0 0,0-1 1,17-28-1,-29 42-30,-1 1 0,0 0-1,0 0 1,0 0 0,0 0 0,1 0 0,-1 0-1,0 0 1,0 0 0,1 0 0,-1 0 0,0-1-1,0 1 1,0 0 0,1 0 0,-1 0 0,0 0-1,0 1 1,1-1 0,-1 0 0,0 0 0,0 0-1,0 0 1,1 0 0,-1 0 0,0 0 0,0 0-1,0 0 1,1 0 0,-1 1 0,0-1 0,0 0-1,0 0 1,0 0 0,0 0 0,1 1 0,-1-1-1,0 0 1,0 0 0,0 0 0,0 0-1,0 1 1,0-1 0,0 0 0,0 0 0,1 1-1,-1-1 1,0 0 0,0 0 0,0 0 0,0 1-1,0-1 1,0 0 0,0 0 0,-1 1 0,8 18-242,-5-13 329,17 47-99,-2 1 1,-3 0-1,-2 1 1,7 85-1,-16-54-67,-9 113 0,2-166 145,-1 0-1,-1 0 1,-2-1 0,-1 0-1,-2 0 1,-22 46 0,30-71 15,-1-1 0,0 0 0,-1 1 0,1-1-1,-1-1 1,0 1 0,-11 8 0,15-13-82,0 0 0,-1 0-1,1 0 1,-1 0 0,1 0 0,-1 0-1,0 0 1,1-1 0,-1 1 0,0-1 0,1 1-1,-1-1 1,0 0 0,0 1 0,1-1-1,-1 0 1,0 0 0,0 0 0,1 0-1,-1-1 1,0 1 0,0 0 0,1-1-1,-1 1 1,0-1 0,1 0 0,-1 1-1,0-1 1,1 0 0,-1 0 0,1 0 0,0 0-1,-1 0 1,1 0 0,0-1 0,-1 1-1,1 0 1,0-1 0,-1-1 0,-5-8-40,1 0 0,0 0 0,1-1 0,1 1 0,-1-1 0,2 0 0,0 0 0,0 0 0,-1-24 0,1 2-64,2-1 0,5-48 1,-2 66 57,1 2 0,1-1 0,0 0 1,1 1-1,1-1 0,7-14 1,53-86-43,-49 88 56,131-196-188,-72 112 305,-75 112-87,-1 0 0,0 1 0,1-1-1,-1 0 1,0 0 0,1 1 0,-1-1 0,0 0 0,0 1 0,1-1-1,-1 1 1,0-1 0,0 0 0,0 1 0,0-1 0,1 1-1,-1-1 1,0 1 0,0-1 0,0 0 0,0 1 0,0-1-1,0 1 1,0-1 0,0 1 0,0-1 0,0 0 0,0 1-1,0-1 1,-1 1 0,1-1 0,0 1 0,0 26-143,1 153 259,-1-175-129,0 0 1,1 1 0,-1-1-1,1 0 1,1 0-1,-1 0 1,1 0-1,-1 0 1,1 0-1,1 0 1,-1 0-1,1 0 1,0-1-1,0 0 1,0 1-1,0-1 1,1 0-1,7 6 1,-4-6 45,0 0-1,0 0 1,0 0 0,0-1 0,1-1-1,-1 1 1,1-1 0,0 0 0,-1-1-1,1 0 1,15 1 0,-11-2 67,0 0-1,-1 0 1,1-1 0,0 0 0,-1-1 0,1 0-1,-1-1 1,0-1 0,15-6 0,-21 8-86,-1 0-1,0-1 1,0 0 0,0 0 0,0 0 0,0 0-1,-1-1 1,0 0 0,1 1 0,-1-1 0,-1 0-1,1 0 1,-1-1 0,1 1 0,-1-1-1,0 1 1,-1-1 0,1 1 0,-1-1 0,0 0-1,0 0 1,0 0 0,-1 0 0,0-9 0,0 7-73,-1 0 0,0 0 0,0 0 0,-1 0 1,0 0-1,0 1 0,-1-1 0,1 0 0,-1 1 0,-1 0 1,1 0-1,-1 0 0,0 0 0,-1 1 0,-8-9 1,-7-6-964,-1 2 1,-40-27-1,20 16-1223,-34-29-4813,51 40 2126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0 280 784,'0'0'8970,"110"-210"-8970,-89 170-1168,-6 11-2929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1 775 4945,'0'0'4598,"12"-25"-4407,5-8-148,-2 4 4,-1-2-1,19-58 1,-17 38 33,-3 1 0,-2-2 0,-2 0 0,-2 0 0,-1-63 0,-6-80 973,0 195-732,-1 0-307,1 0 1,-1 0 0,1 0 0,-1 0-1,0 0 1,1 0 0,-1 0 0,1 1-1,-1-1 1,1 0 0,-1 0 0,0 1-1,1-1 1,-1 0 0,1 1 0,-1-1 0,1 0-1,-1 1 1,1-1 0,0 1 0,-1-1-1,1 1 1,0-1 0,-1 1 0,1-1-1,0 1 1,-1 0 0,-7 30-24,0 0 1,2 1-1,2 0 1,-1 34-1,3-40 21,-1 435 2684,3-439-2472,2-1 1,1 1-1,1 0 1,6 21 0,-8-36-205,0-1 0,0 1 0,0-1 0,1 0 1,0 0-1,0 0 0,1 0 0,0 0 1,0-1-1,0 0 0,0 1 0,1-2 0,0 1 1,0 0-1,0-1 0,1 0 0,7 4 0,-6-6-305,0 0-1,0 0 0,1-1 0,-1 0 0,0 0 0,1 0 0,-1-1 0,0-1 0,1 1 0,-1-1 0,0 0 1,0-1-1,0 1 0,1-2 0,-2 1 0,1-1 0,12-6 0,32-19-5166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4601,'0'0'6593,"0"-11"-5976,4-5-569,1 0 0,1 1 0,0 0 0,0 0 0,11-16 0,-6 9-10,8-16 48,1 1-1,1 1 1,3 1 0,0 1-1,31-31 1,-51 60-92,1 2 1,-1-1-1,0 0 1,1 1-1,0 0 1,0 0-1,0 1 1,0-1-1,0 1 1,1 0-1,-1 0 1,0 1-1,1 0 1,8-1-1,-10 1 1,0 1 0,1 1 0,-1-1 0,0 1 0,0 0 0,1 0 0,-1 0 0,0 0 0,0 1 0,0-1 0,0 1 0,-1 0 0,1 1 0,0-1 0,-1 1 0,1-1 0,-1 1 0,0 0 0,5 6 0,3 5 27,0 1 0,-1 0-1,-1 0 1,0 1 0,-1 0 0,-1 1 0,-1 0 0,9 32-1,-8-14 282,-2 1 0,-1 0-1,-1 52 1,8-103 158,23-84-361,-18 47-220,39-84 1,-47 120 96,0 1 0,2 0 1,0 0-1,0 1 0,2 0 0,-1 1 1,2 1-1,0 0 0,20-15 1,-31 25 11,0 1 1,1-1 0,-1 1 0,1 0 0,-1-1 0,1 1-1,-1 0 1,1 1 0,0-1 0,0 0 0,-1 1-1,1 0 1,5-1 0,-7 1 12,0 1-1,1-1 1,-1 0-1,1 1 0,-1-1 1,1 1-1,-1 0 1,0-1-1,1 1 1,-1 0-1,0 0 1,0 0-1,0 0 1,0 0-1,0 0 1,1 0-1,-2 0 1,1 0-1,0 0 1,0 1-1,0-1 1,-1 0-1,1 1 1,0-1-1,0 2 1,8 28 197,-1 1 0,-2-1 0,4 60 0,5 24 257,-12-100-388,-2-4-24,1-1 1,0 1-1,0-1 1,1 0-1,1 0 1,0 0-1,0 0 1,10 16-1,-12-25-50,1 1-1,-1 0 1,1-1-1,-1 0 1,1 1-1,-1-1 1,1 0-1,-1 0 1,1 0 0,0-1-1,0 1 1,-1-1-1,1 1 1,0-1-1,0 0 1,0 0 0,0 0-1,3-1 1,0 0-28,0 1-1,0-1 1,-1-1 0,1 1 0,-1-1 0,1 0 0,-1 0 0,6-3 0,-2-2-37,1-1 1,-1 0 0,-1-1 0,1 0-1,-1 0 1,-1-1 0,0 0-1,9-16 1,0-5-106,22-57 0,-38 88 187,0 0-1,0-1 0,0 1 0,0 0 1,1 0-1,-1-1 0,0 1 0,0 0 1,0 0-1,0-1 0,0 1 0,1 0 1,-1 0-1,0 0 0,0 0 0,0-1 0,1 1 1,-1 0-1,0 0 0,0 0 0,1 0 1,-1 0-1,0 0 0,0 0 0,1 0 1,-1-1-1,0 1 0,0 0 0,1 0 1,-1 0-1,0 0 0,0 0 0,1 0 1,-1 0-1,0 1 0,0-1 0,1 0 1,-1 0-1,0 0 0,0 0 0,1 0 1,-1 0-1,0 0 0,0 0 0,0 1 0,1-1 1,-1 0-1,0 0 0,0 0 0,0 1 1,1-1-1,-1 0 0,0 0 0,0 0 1,0 1-1,0-1 0,0 0 0,0 0 1,0 1-1,1-1 0,-1 0 0,0 0 1,0 1-1,0-1 0,0 0 0,0 0 1,0 1-1,12 26-80,-7-17 150,2 5-7,2-1 1,0 0-1,1 0 0,0-1 0,1 0 1,1-1-1,0 0 0,14 10 0,-16-15-31,0 0 0,0-1 0,0 0 0,1-1 0,0 0 0,0-1 0,1 0 0,-1 0 0,1-2 0,0 1 0,0-1-1,14 0 1,-14-1 37,0-1-1,0 0 0,0-1 1,0 0-1,0-1 0,12-3 1,-19 3-41,0 0 0,0-1 1,0 1-1,0-1 0,0 0 1,-1-1-1,1 1 0,-1-1 1,0 0-1,0 0 0,0 0 0,0 0 1,-1-1-1,6-9 0,-5 6 33,1-1 0,-2 0 1,1 0-1,-1 0 0,-1-1 0,0 1 0,0-1 0,-1 0 0,0 1 0,0-1 0,-1 0 0,-1 1 0,-1-13 0,1 18-56,1 1-1,-1-1 0,0 1 1,0-1-1,0 1 1,0 0-1,-1-1 0,1 1 1,-1 0-1,0 0 1,0 0-1,0 0 1,0 1-1,-1-1 0,-4-3 1,2 1-10,0 2 0,-1-1 0,0 0 0,0 1 0,0 0 1,0 1-1,-12-4 0,-2 1-137,-1 1 1,0 1-1,0 1 0,-27 1 0,32 0-364,0 2-1,0 0 0,0 1 0,0 1 1,1 0-1,-1 1 0,1 0 0,0 2 1,0 0-1,1 0 0,-24 15 0,-9 14-4715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5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11859,'0'0'1776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0 401 3225,'0'0'2498,"15"-28"-1920,45-90 12,-48 95 93,-1-1 0,-1 0 1,11-42-1,-17 44-50,-1 0-1,-1 0 1,-1-29 0,-1 51-708,0 1-293,0 0 347,0 0 0,1 0 0,-1 0 0,0 0 0,1 0 0,-1 1 1,1-1-1,-1 0 0,1 0 0,0 0 0,-1-1 0,1 1 0,0 0 0,1 1 0,0 1-5,20 24 70,2 0 1,0-1-1,38 30 0,-36-35 378,-1 2 0,-1 1-1,40 53 1,-61-73-285,-1 0-1,1 0 1,-1 0-1,0 0 1,-1 1-1,1-1 1,-1 1-1,0-1 1,0 1-1,0 0 1,0-1-1,-1 1 1,0 0-1,0 5 1,-1-6-104,1-1 1,-1 1 0,0-1-1,0 0 1,-1 1-1,1-1 1,0 0 0,-1 0-1,0 0 1,0 0-1,0 0 1,0 0 0,0-1-1,-1 1 1,1-1-1,-1 1 1,0-1-1,-4 3 1,-3 1-222,0 0-1,-1-1 1,1 0 0,-1-1 0,0 0-1,0-1 1,-1 0 0,1-1-1,-19 2 1,22-4-395,0 0 1,-1 0-1,1-1 0,0 0 1,0-1-1,1 1 0,-1-1 1,0-1-1,-8-3 0,-21-19-5093,28 18 4108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8754,'0'0'5065,"95"-167"-5065,-73 134-1016,-8 10-793,-3 10-2135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 1240,'0'0'7178,"-34"10"-6195,-109 36-60,132-42-753,1-1 1,-1 2 0,1-1 0,0 1 0,0 1 0,1 0 0,0 0 0,0 1 0,0 0 0,1 1 0,-9 9 0,0 0 63,5-4-51,1-1-1,0 2 1,1-1-1,0 1 1,1 1 0,-7 16-1,12-23-118,1 0 1,0 0-1,0 1 1,0-1-1,1 1 0,1 0 1,0 0-1,0-1 1,0 1-1,1 0 0,1 0 1,-1 0-1,4 12 0,-3-17-41,1-1-1,-1 1 1,1 0-1,0-1 1,0 0-1,1 1 1,-1-1-1,1 0 1,0 0-1,0 0 1,0-1-1,0 1 1,0-1-1,0 1 0,1-1 1,-1 0-1,1 0 1,-1-1-1,1 1 1,0-1-1,0 0 1,0 0-1,8 1 1,9 2-65,0-1 0,0-2 0,25 0 0,-38-1 5,5-1-48,1 0 0,0 0-1,-1-2 1,0 1 0,1-2 0,-1 0-1,0-1 1,17-8 0,-11 3-40,-1-1 1,0 0-1,0-2 1,-1 0-1,15-16 0,-12 9 30,0-1 0,-2-1-1,0-1 1,-2-1 0,0 0 0,-2-1-1,-1 0 1,14-36 0,-22 44 263,0-1 1,5-29-1,-11 51 1790,-6 61-650,-2-12-531,2-1 0,2 1 0,4 71 0,1-121-755,0 4 21,0 0-1,0 0 0,1 0 0,0-1 1,1 1-1,-1 0 0,1-1 1,0 1-1,6 10 0,-6-14-86,0 0 0,0 0-1,1 0 1,-1 0 0,1 0 0,0-1-1,0 1 1,-1-1 0,2 1 0,-1-1-1,0 0 1,0 0 0,1-1-1,-1 1 1,1-1 0,-1 0 0,1 1-1,0-2 1,0 1 0,4 0-1,3 0-637,1 0 0,0-1-1,19-2 1,-23 1-496,0 0 0,0-1 0,16-5 0,27-22-7637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 3729,'0'0'12146,"-58"-17"-23228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19:5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8186,'0'0'3877,"34"28"-3280,105 97 210,-129-116-658,-1 1-1,0 1 1,-1 0 0,0 0 0,-1 0 0,-1 1-1,1 0 1,-2 0 0,0 1 0,0 0 0,3 16-1,1 2 179,7 24 392,-2 2 0,10 95 0,-11 121 714,-15-214-972,-2 1 0,-2-1 0,-3 0-1,-2-1 1,-36 106 0,-63 99 226,83-211-829,-2-2 1,-66 89 0,79-121-266,0 0 0,-1-1 1,-1 0-1,0-1 1,-34 21-1,31-24-1712,-1-2 0,-44 18 0,-8-9-6928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97 464,'0'0'5681,"-23"-16"-4027,20 16-1563,1-1 0,-1 0 0,0 1 1,0 0-1,0 0 0,0-1 0,0 2 0,0-1 0,0 0 0,0 1 1,-5 1-1,7-2-79,0 1 0,0 0 0,0 0 0,-1-1 0,1 1 0,0 0 0,0 0 0,1 0 1,-1 0-1,0 0 0,0 0 0,0 1 0,1-1 0,-1 0 0,0 0 0,1 0 0,-1 1 0,1-1 1,0 0-1,-1 1 0,1-1 0,0 0 0,0 1 0,0-1 0,0 1 0,0 1 0,0 12 30,-1-12-39,1-1 0,0 1-1,0 0 1,0-1 0,0 1 0,1 0 0,-1-1-1,1 1 1,0 2 0,0-4-1,0 0 0,-1 0 0,1 0 0,0 0 0,0-1 0,0 1 0,0 0 0,0 0 0,0-1 0,0 1 0,0-1 0,0 1 0,0-1-1,0 1 1,0-1 0,1 0 0,-1 0 0,0 1 0,0-1 0,0 0 0,1 0 0,-1 0 0,0 0 0,2-1 0,-1 1 0,1 0 1,-1 0-1,1 0 1,-1-1-1,1 1 0,-1-1 1,0 1-1,1-1 0,-1 0 1,0 0-1,0 0 1,1-1-1,-1 1 0,0 0 1,0-1-1,0 1 1,-1-1-1,1 0 0,0 0 1,-1 1-1,1-1 0,-1 0 1,1 0-1,-1-1 1,0 1-1,0 0 0,0 0 1,0-1-1,0 1 0,0-3 1,2-8 18,-1 1 1,0-1 0,-1 0-1,-1-20 1,0 25-3,0 7-15,0 0-1,0-1 0,0 1 0,0 0 1,-1 0-1,1 0 0,0-1 0,0 1 1,-1 0-1,1 0 0,-1 0 0,1 0 1,-1 0-1,0 0 0,1 0 0,-1 0 1,0 0-1,0 0 0,0 0 0,1 0 1,-1 0-1,0 1 0,0-1 1,0 0-1,0 1 0,0-1 0,-1 0 1,1 1-1,0 0 0,0-1 0,0 1 1,-3-1-1,-2 0 23,-1 1 0,0-1 1,0 1-1,-13 2 0,12-1 15,6-1-35,0 1 0,0-1-1,1 1 1,-1 0-1,0 0 1,0 0-1,0 0 1,1 0 0,-1 0-1,1 0 1,-1 1-1,1-1 1,-1 0 0,1 1-1,0-1 1,-1 1-1,1 0 1,0 0-1,0-1 1,0 1 0,0 0-1,1 0 1,-1 0-1,1 0 1,-1 0-1,1 0 1,-1 0 0,1 3-1,-2 9-19,0 0 0,2 27 0,0-31-10,0-10 24,0 1 0,1-1-1,-1 0 1,0 1 0,1-1-1,-1 1 1,1-1 0,-1 0-1,1 1 1,-1-1-1,1 0 1,-1 0 0,1 1-1,-1-1 1,1 0 0,-1 0-1,1 0 1,-1 0 0,1 0-1,0 0 1,-1 0-1,1 0 1,-1 0 0,1 0-1,-1 0 1,1 0 0,0 0-1,-1 0 1,1-1 0,16-1 14,-15 0 38,0 1 0,-1-1 0,1 0 0,0 0 0,-1 1-1,1-1 1,-1 0 0,0 0 0,1-1 0,-1 1-1,0 0 1,0 0 0,-1-1 0,1 1 0,0 0-1,-1-1 1,1 1 0,-1-1 0,0-4 744,-1 7-766,0 0 0,0 0-1,0 0 1,0 1 0,0-1 0,0 0 0,0 1 0,0-1 0,0 1 0,0-1 0,0 1-1,0-1 1,0 1 0,0 0 0,0 0 0,0-1 0,1 1 0,-1 0 0,0 0 0,1 0-1,-1 0 1,0 0 0,1 0 0,-1 1 0,0 1-41,-1-1 0,1 1 0,1 0 1,-1 0-1,0 0 0,1 0 0,-1 0 0,1 3 0,0-5-15,0 12-3140,0-7 210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384 601 1096,'0'0'824,"-2"-16"-894,-1-5 68,0 7 112,1-1 0,1-27 0,1 42 135,-35-3 7632,-16-10-5677,36 8-2247,0 1 1,-30-3 0,35 6 96,-1 0-1,1 1 0,0 1 0,-16 2 1,21-2-41,1 0 1,0 1 0,0-1 0,0 1 0,0 0 0,0 0 0,0 0 0,0 1 0,0 0-1,1-1 1,0 1 0,-7 7 0,1 1-27,1 1 1,0-1-1,0 2 0,1-1 1,0 1-1,1 0 0,1 1 0,0-1 1,1 1-1,-4 21 0,3 5 11,1 1 1,1 56-1,3-95 13,0 0 1,0 0-1,0 0 1,0 0 0,1 0-1,-1 0 1,1 0-1,-1 0 1,1 0 0,0 0-1,-1 0 1,1 0-1,0 0 1,0-1 0,1 1-1,-1 0 1,0-1-1,0 1 1,1-1 0,-1 0-1,1 1 1,-1-1-1,1 0 1,0 0-1,-1 0 1,1 0 0,0 0-1,0 0 1,0 0-1,3 0 1,4 1 8,1 0 1,0-1-1,0 0 1,0-1-1,11-1 1,-2 1-2,-14 0-6,0-1-1,1 1 1,-1-1-1,0 0 1,0 0-1,1-1 1,-1 0-1,0 0 1,0 0-1,-1 0 1,1-1-1,0 0 1,5-4-1,-2 1 6,-1-1 0,0-1-1,0 1 1,0-1 0,-1 0-1,8-14 1,2-9 1,0 0-1,-3-2 1,11-34-1,-23 62-16,14-44-1,-2-1 0,-3 0 0,6-67 0,-7-157-56,-9 267 77,-1-1 1,0 1-1,0-1 0,-3-11 1,3 16 38,0 1 0,0-1-1,0 1 1,0-1 0,0 1 0,0-1 0,-1 1 0,1 0 0,-1 0 0,0 0 0,1 0 0,-1 0-1,0 0 1,0 0 0,0 0 0,-4-2 0,5 4-41,1 0 1,0 0-1,-1 0 1,1 0-1,-1 0 1,1 0-1,0 0 1,-1 0-1,1 0 1,0 0-1,-1 0 1,1 0-1,0 0 1,-1 0-1,1 0 1,-1 1-1,1-1 1,0 0-1,-1 0 1,1 0-1,0 0 0,0 1 1,-1-1-1,1 0 1,0 0-1,-1 1 1,1-1-1,0 0 1,0 0-1,0 1 1,-1-1-1,1 0 1,0 1-1,0-1 1,0 0-1,0 1 1,0-1-1,-1 1 1,1-1-1,0 0 0,0 1 1,0-1-1,0 1 1,-2 20 1,2-19 13,-4 63-9,4-1 0,2 1 1,22 124-1,-17-156 144,1 1 0,2-2-1,1 0 1,2 0-1,1-1 1,1 0-1,2-1 1,1-1 0,28 34-1,-43-59-271,0 0-1,0 0 1,1-1-1,-1 1 1,1-1 0,0 0-1,0 0 1,0 0-1,1-1 1,-1 1-1,1-1 1,-1 0 0,1 0-1,0-1 1,-1 1-1,1-1 1,0 0-1,0-1 1,0 1 0,10-1-1,-15 0 32,1 0 0,0 0 1,-1 0-1,1 0 0,0 0 0,-1 0 0,1 0 0,0 0 1,-1-1-1,1 1 0,0 0 0,-1 0 0,1-1 0,-1 1 1,1 0-1,-1-1 0,1 1 0,-1 0 0,1-1 0,-1 1 1,1-1-1,-1 1 0,1-1 0,-1 1 0,1-2 0,5-10-1318,-1-1-1,0 1 0,-1-1 1,4-21-1,0-8-4119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4905,'0'0'5321,"16"-2"-4610,274-22 2059,-260 23-2690,18-1-225,-1-1 0,1-2 0,52-13 0,-99 18-25,1 0 0,-1-1 0,1 1 1,-1 0-1,1-1 0,-1 1 0,1-1 0,-1 1 1,1-1-1,-1 0 0,0 1 0,1-1 0,-1 0 1,0 0-1,0 0 0,0 0 0,0 0 0,1 0 1,-2 0-1,1 0 0,0-1 0,0 1 0,0 0 1,0-1-1,-1 1 0,1-1 0,-1 1 0,1 0 1,-1-1-1,1 1 0,-1-1 0,0 1 0,0-1 1,0 1-1,0-1 0,0-2 0,0-13-3833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6081,'0'0'3192,"36"-2"-2766,115-9 145,-136 9-411,1 1 0,-1 1 1,0 1-1,1 0 0,-1 1 0,26 6 0,-35-6-82,-1 1 0,1-1 0,-1 1 1,0 0-1,0 0 0,0 1 0,0 0 0,-1 0 0,1 0 0,-1 0 0,0 0 0,0 1 0,-1 0 1,6 9-1,-5-6 56,0 0 0,-1 0 1,0 0-1,-1 0 0,0 0 1,0 1-1,-1-1 0,1 17 1,-1-7 164,-2 1 0,-5 37 1,4-44-285,-1-1 0,-1 0-1,0 0 1,-1 0 0,0-1 0,-1 1 0,0-1 0,0 0 0,-1-1 0,0 1 0,-1-2-1,0 1 1,0-1 0,-1 0 0,-12 8 0,-15 9-1414,-1-2 0,-67 32 0,82-44 165,-27 15-3914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30 1432,'0'0'4156,"0"-5"-3343,0 4-753,0 0-1,0 0 0,0 0 1,0 0-1,0 1 0,0-1 1,0 0-1,0 0 0,-1 0 1,1 0-1,0 0 0,0 1 1,-1-1-1,1 0 0,-1 0 1,1 0-1,-1 1 0,1-1 1,-1 0-1,1 1 0,-1-1 1,1 0-1,-1 1 0,0-1 1,1 1-1,-1-1 0,0 1 1,0-1-1,-32-2 1618,21 3-1737,4 1 104,0 0 0,1 0 0,-1 1 0,0 0 0,1 1 0,0-1 0,0 1 0,0 1 0,0-1 0,0 1 0,0 1 0,1-1 0,0 1 0,0 0 0,0 0 0,1 1 0,-1-1 0,-5 10 0,3-4-25,0 0 0,1 0 0,0 1 0,1-1 0,0 1 0,1 1 1,1-1-1,0 1 0,0 0 0,-1 15 0,3-20 23,2 0-1,-1-1 1,1 1-1,0 0 1,1 0-1,1 10 1,-1-15-19,0 0-1,0 0 1,0-1 0,1 1 0,-1 0-1,1-1 1,-1 1 0,1-1-1,0 1 1,0-1 0,0 0 0,0 0-1,0 0 1,1 0 0,-1 0 0,0 0-1,1-1 1,4 3 0,6 1-5,1 0 0,0-1 0,0 0 0,0-1 0,1-1 0,-1 0 0,1-1 0,-1-1 0,24-2 0,-4 2 25,-29-1 626,-12 0-512,-16 2-158,18 2 17,0 0 0,0 1-1,0-1 1,1 1 0,0 0 0,-1 0 0,1 0-1,1 1 1,-1-1 0,1 1 0,-1 0 0,1 0-1,-3 7 1,-3 8 74,0 1 0,-7 26 0,11-26 146,1 0 0,1 0 1,1 0-1,1 1 0,2 34 0,-1-52-216,0-1 0,1 0 0,-1 1 1,1-1-1,0 0 0,0 1 0,0-1 0,1 0 0,-1 0 0,1 0 0,-1 0 0,1 0 0,0 0 0,0-1 0,1 1 0,-1-1 0,4 4 0,-1-2-40,1-1 0,-1 0 1,0 0-1,1 0 0,-1 0 1,1-1-1,0 0 0,0-1 0,8 2 1,-2-1-452,-1 0-1,1-1 1,0-1 0,0 0 0,0-1-1,0 0 1,0-1 0,0 0 0,21-7-1,11-13-4362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3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219 118 640,'0'0'3374,"2"-11"3641,-7 11-6952,0 0 0,0 1 0,0-1 1,0 1-1,0 0 0,0 1 0,0-1 0,1 1 0,-1 0 0,0 0 1,1 1-1,0-1 0,-1 1 0,1 0 0,0 0 0,0 0 0,1 1 1,-1-1-1,1 1 0,0 0 0,-1 0 0,2 0 0,-1 0 0,0 1 1,-1 4-1,-1 1 58,0 1-1,1 0 1,0 0 0,1 0 0,0 0 0,1 0-1,-1 15 1,0 82 346,4-68-219,-1-35-219,0 1-1,1 0 1,0 0-1,0-1 0,1 1 1,-1-1-1,1 1 1,1-1-1,-1 0 0,1 1 1,0-1-1,0-1 1,0 1-1,1 0 0,-1-1 1,1 1-1,0-1 0,0 0 1,8 5-1,-4-4 16,-1 0-1,0-1 0,1 0 1,0 0-1,0-1 0,0 0 0,1 0 1,-1-1-1,1 0 0,-1 0 1,1-1-1,12 0 0,-13-1-26,8 1 50,1-2 0,24-3 0,-34 2-57,-1 1 0,1-1 0,-1-1 1,0 1-1,0-1 0,0 0 1,0-1-1,0 1 0,6-7 0,8-6-2,-1 0 0,0-2 0,-1 0 0,-2-2 0,0 0-1,19-29 1,-27 34 28,0 0-1,-1-1 1,0 1 0,-1-2-1,-1 1 1,-1 0 0,0-1-1,-1 0 1,-1 0 0,0-25-1,-2 36 19,1 0-1,-1 1 1,0-1-1,-1 0 1,0 1-1,1-1 1,-2 1 0,1-1-1,-1 1 1,0-1-1,0 1 1,0 0-1,-1 0 1,1 0-1,-1 0 1,-1 0-1,1 1 1,-1-1 0,1 1-1,-1 0 1,-1 0-1,1 0 1,0 1-1,-1 0 1,-9-6-1,4 3-4,-1 1 0,-1 0-1,1 0 1,-1 1-1,0 0 1,0 1 0,0 0-1,-13 0 1,-15 0-223,-45 1 1,55 2-3,12 0-132,-1 1 1,1 1-1,0 0 1,0 1-1,-25 8 0,36-8-90,-1 0-1,1 0 1,0 0 0,0 1-1,0 0 1,0 1 0,0-1-1,1 1 1,0 1-1,0-1 1,0 1 0,1 0-1,0 0 1,-6 10-1,-5 15-3035,6-3-1267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1 174 824,'0'0'3055,"1"-3"-2425,-1-1-495,1-1 71,0 1-1,0 0 0,0-1 0,0 1 0,1 0 0,-1 0 1,1 0-1,0 0 0,3-4 0,0-10 1271,-6 16-1447,1 1 1,1 0 0,-1-1-1,0 1 1,0 0-1,0-1 1,1 1-1,-1 0 1,1 0 0,-1-1-1,1 1 1,-1 0-1,3-3 1113,-2 13-801,56 367 538,-54-359-848,-2-11-28,0 0 1,0 0 0,0 0-1,1 0 1,4 10-1,-6-15-8,0-1-1,0 0 1,0 1-1,1-1 0,-1 0 1,0 1-1,0-1 1,0 0-1,1 0 1,-1 1-1,0-1 0,0 0 1,0 0-1,1 0 1,-1 1-1,0-1 0,1 0 1,-1 0-1,0 0 1,0 0-1,1 1 1,-1-1-1,0 0 0,1 0 1,-1 0-1,0 0 1,1 0-1,-1 0 0,0 0 1,1 0-1,-1 0 1,0 0-1,1 0 1,-1 0-1,1 0 0,8-10-112,5-19 54,-14 27 67,15-35-10,-1 2-34,19-36 1,-32 70 32,0 0-1,0 0 1,0 0-1,0 0 1,0 0-1,1 0 0,-1 0 1,0 0-1,1 0 1,-1 1-1,1-1 1,-1 1-1,1-1 1,-1 1-1,1-1 0,-1 1 1,1 0-1,-1 0 1,1 0-1,-1 0 1,1 0-1,-1 0 1,1 0-1,-1 0 1,1 1-1,-1-1 0,1 1 1,-1-1-1,1 1 1,-1-1-1,1 1 1,1 1-1,8 3 79,1 1 0,18 12 0,-24-14-11,22 14 106,1-1 0,47 20 1,-67-33-151,0-1 1,1 0-1,-1 0 1,1-1-1,-1-1 1,1 1 0,0-1-1,0-1 1,0 0-1,0 0 1,-1-1-1,1 0 1,14-4-1,-18 2 30,0 0 1,0 0-1,0 0 0,-1-1 0,0 0 0,1 0 0,-1 0 0,-1-1 0,1 0 0,-1 0 1,0 0-1,0 0 0,0 0 0,-1-1 0,1 0 0,1-6 0,3-4 98,-1-1 0,-1 0 0,-1-1 0,6-28 0,-7 17-2,-2-1 1,-1 1-1,-3-48 0,1 72-144,1 1 0,0-1-1,-1 1 1,0 0 0,0-1-1,-1 1 1,1 0 0,-1 0-1,0 0 1,0 0 0,0 0-1,0 0 1,-1 1-1,0-1 1,1 1 0,-1 0-1,-1-1 1,1 1 0,0 1-1,-1-1 1,1 0 0,-1 1-1,0 0 1,-5-3 0,4 3-739,-1 1 1,1-1-1,-1 1 1,1 0-1,-1 0 1,0 0-1,-5 1 1,0 0-4901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1216,'0'0'3898,"8"-7"-3312,1-1-312,1 2 0,-1-1 0,1 2 1,0-1-1,1 1 0,-1 1 0,1-1 0,0 2 1,15-4-1,21-1 56,333-52 1862,3 33-1065,-342 28-1158,-27 1-45,0-1 0,0-1 0,0 0 0,0-1 0,0-1 0,0 0 0,22-7 0,-34 8-57,-1 0 1,0 0-1,0-1 1,0 1-1,0 0 1,0 0 0,0-1-1,-1 1 1,1-1-1,0 1 1,-1-1-1,1 1 1,-1-1-1,1 1 1,-1-1-1,0 1 1,0-1-1,1 1 1,-1-1 0,0 0-1,0 1 1,-1-1-1,1-2 1,-1-2-829,1-13-3078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4585,'0'0'3214,"35"-4"-2869,7-2-243,10-2 50,-1 3 0,54 2 0,-86 3-58,24-1 122,0 3 1,48 7 0,-79-7-127,0 0 0,0 1-1,-1 1 1,1 0 0,-1 0 0,0 1 0,0 1 0,0 0 0,-1 0 0,0 1 0,0 0-1,12 12 1,-19-15 11,1 1-1,-1-1 1,-1 1-1,1 0 1,0 0 0,-1 0-1,0 0 1,-1 0-1,1 0 1,-1 1-1,0-1 1,0 1-1,0-1 1,-1 1 0,0-1-1,0 0 1,-1 8-1,0-6-51,0 0 0,0 0 0,-1 0 0,1 0 0,-2 0 0,1 0 0,-1-1 0,0 1-1,0-1 1,0 0 0,-1 0 0,-7 8 0,-3 0-127,-1-1 0,0 0 0,-1-1 0,-1-1 0,0 0 0,-23 10 0,27-15-892,0-1 1,-1 0-1,1-1 0,-1 0 1,-21 2-1,25-6-4758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4441,'0'0'2961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1:59:5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11402,'0'0'2865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3 328,'11'-3'12311,"-4"4"-13370,26 16 1162,-27-13-103,1 0 0,-1-1 0,1 0 0,-1 0 0,1-1 1,0 0-1,0 0 0,0 0 0,0-1 0,13 1 0,-12-2-59,17-1-27,-24 0 100,-1 1-1,1 0 0,-1 0 0,1 0 0,-1-1 0,0 1 0,1 0 1,-1 0-1,1-1 0,-1 1 0,0 0 0,1-1 0,-1 1 1,0-1-1,1 1 0,-1 0 0,0-1 0,1 1 0,-1-1 1,0 1-1,0-1 0,0 1 0,1-1 0,-1 1 0,0-1 0,0 1 1,0-1-1,0 1 0,0-1 0,0 1 0,0-1 0,0 1 1,0-1-1,0 1 0,0-1 0,-1 1 0,1-1 0,0 1 0,0-1 1,0 1-1,-1-2 0,-1 1 33,0 0 0,0 0 0,0 0 0,0 0 0,0 0 0,0 0 0,0 0 1,0 1-1,0-1 0,0 1 0,-1-1 0,1 1 0,0 0 0,0 0 0,0 0 0,-1 0 0,-1 1 0,-7-2 1637,11-1-2773,0 2 1097,0-1 0,0 1 0,0 0 0,0-1 0,0 1 0,0 0 0,0 0 0,0-1 0,0 1 0,0 0 0,0 0 0,0-1 0,0 1 0,-1 0 0,1 0 0,0-1 0,0 1 0,0 0 0,0 0 0,0-1 0,-1 1 0,1 0 0,0 0 0,0 0 0,0-1 0,-1 1 0,1 0 0,0 0 0,0 0 0,0 0 0,-1 0 0,1 0 0,0-1 0,0 1-1,-1 0 1,1 0 0,0 0 0,-1 0 0,1 0 0,0 0 0,0 0 0,-1 0 0,1 0 0,-1 0 0,0 0 33,-1 0 1,1 0-1,-1 0 0,1 0 0,-1 0 0,1 1 0,-1-1 1,1 0-1,-1 1 0,1-1 0,0 1 0,-1-1 0,1 1 0,-1 0 1,1 0-1,0-1 0,0 1 0,0 0 0,-1 0 0,1 0 1,0 1-1,0-1 0,-1 2 0,0 0 12,1 1 0,0 0 0,-1 0 0,1 0 0,1 0 0,-1 0-1,0 0 1,1 5 0,-1 49 314,1-57-532,-1-3-1499,-1 0 1754,1 0 0,-1 1 1,0-1-1,0 0 0,0 1 1,0 0-1,0-1 0,0 1 1,0 0-1,0 0 0,-1 0 1,1 0-1,0 0 1,0 1-1,-1-1 0,1 1 1,-5-1 627,-3 9 673,7-3-3386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142 664 1224,'0'0'7711,"5"-20"-5402,16-39-1844,-3 9-433,10-45 98,-4 0-1,18-152 0,-41 242-30,-1 1-1,0 0 1,0-1-1,0 1 1,0 0-1,-1-1 1,0 1-1,0 0 1,0 0-1,0-1 1,-1 1-1,-3-7 1,3 8-27,0 1 0,-1-1 0,1 1 0,-1-1 0,1 1 0,-1 0 0,0 0 0,0 0 0,0 0 0,0 0 1,0 1-1,0-1 0,0 1 0,-1 0 0,1 0 0,-6-1 0,6 1-23,-1 1-1,1 0 1,-1 0-1,0 0 1,1 0-1,-1 0 0,0 1 1,1 0-1,-1-1 1,1 1-1,-1 1 1,1-1-1,0 0 1,-1 1-1,1 0 1,0 0-1,0 0 1,0 0-1,0 0 1,0 0-1,1 1 1,-5 5-1,-4 4-118,1 2 1,1-1-1,-13 25 0,19-34 101,-9 19-52,1 1 1,1 0-1,1 1 1,2 0-1,0 0 0,-4 31 1,4 3 63,1 95 1,32 482 1993,-23-561-3812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4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5657,'0'0'10042,"196"14"-10042,-148-14-592,10 0-992,-10 0-913,-16 0-2696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4337,'0'0'5781,"0"4"-5185,-3 21-334,0-1-1,-2 0 1,-1 0 0,0 0-1,-18 41 1,-6 21-81,10-13 291,3 1 1,3 1-1,4-1 0,-2 118 0,11-136-195,-1-19 163,6 58 1,-3-86-396,0 1 1,1 0-1,0-1 0,1 1 1,0-1-1,1 0 1,-1 0-1,2 0 1,-1 0-1,11 13 1,-13-19-84,1 0 1,0 0-1,0 0 1,0 0-1,0-1 1,0 1 0,0-1-1,1 0 1,-1 0-1,1 0 1,0-1 0,-1 1-1,8 1 1,-1-1-219,1-1 1,0 0 0,17-1 0,-23 0 182,1 0-120,0 0-1,-1-1 1,1 0 0,0 0-1,0-1 1,-1 0 0,1 1-1,-1-2 1,0 1 0,0-1-1,10-6 1,0-2-780,-1-1 0,18-19 0,13-18-3181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4641,'0'0'3974,"-21"32"-3326,-70 109-68,66-100-318,1 1 0,3 2 0,2 0-1,1 1 1,-19 80 0,35-119-251,-15 61 418,4 1-1,-9 123 1,15 141 956,7-282-1275,0-50-111,-1 18-12,2 0-1,0 0 1,1 0-1,5 24 1,-6-37-165,1 0-1,0 0 1,0 0 0,1 0 0,-1-1 0,1 1-1,0-1 1,0 1 0,1-1 0,-1 0-1,1 0 1,0-1 0,0 1 0,0-1 0,1 0-1,-1 0 1,1 0 0,7 3 0,21 6-3893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8570,'0'0'11362,"6"0"-10682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1 922 5129,'0'0'667,"1"-37"-567,6-121 135,-3 113 48,2 0 0,2 1 0,21-65 0,-11 45 36,-14 49-239,48-164 542,-41 147 1,2 0 0,1 1 0,27-43 0,-35 65-351,-3 3-155,0 1-1,1-1 1,0 1 0,0-1 0,0 1 0,0 1 0,7-6 0,-10 10-66,0 0 1,0 0 0,0 1-1,0-1 1,0 1 0,0-1 0,0 1-1,0-1 1,0 1 0,0 0-1,-1-1 1,1 1 0,0 0 0,-1 0-1,1-1 1,0 1 0,-1 0-1,1 0 1,-1 0 0,1 1 0,1 1 50,20 31 88,-2 1 1,-2 1-1,-1 0 0,-1 1 1,-2 1-1,10 48 0,37 244 451,-54-280-495,-5-37-259,12 88 397,-11-35-2925,-25-67-9491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4081,'0'0'8730,"230"115"-9482,-146-115-1121,-18-6-2088,-4-17-2144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6177,'0'0'5088,"-23"13"-4752,5-3-255,4-3-18,1 0 0,0 1 0,0 0 1,1 1-1,0 0 0,1 1 0,0 0 0,0 1 0,1 0 0,-11 16 0,-1 9 278,1 2 1,2 0-1,1 2 0,3 0 1,-21 78-1,23-56-172,3-1-1,3 2 0,0 87 1,7-138-363,0 1-1,1-1 1,1 1 0,5 20 0,-5-27-126,0 0 1,1 0-1,-1 0 1,1 0 0,1 0-1,-1-1 1,1 1-1,0-1 1,0 0-1,7 5 1,25 19-4221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247 669 6865,'0'0'4838,"-32"26"-4562,-101 86-55,127-108-198,1 1-1,-1 0 1,1 1-1,0-1 1,1 1-1,-1 0 1,1 1 0,1-1-1,-1 0 1,1 1-1,0 0 1,0 0-1,1 0 1,0 0 0,-2 11-1,1 1 30,-2 2-16,1 1-1,1 0 0,2 0 1,0 0-1,4 44 0,-3-64-35,1-1-1,-1 0 0,1 1 0,-1-1 1,1 0-1,-1 1 0,1-1 1,0 0-1,0 0 0,0 1 0,0-1 1,-1 0-1,1 0 0,1 0 0,-1 0 1,0 0-1,0 0 0,0-1 1,0 1-1,1 0 0,-1-1 0,0 1 1,1 0-1,-1-1 0,0 0 0,1 1 1,-1-1-1,1 0 0,-1 0 0,1 0 1,-1 0-1,0 0 0,1 0 1,-1 0-1,1 0 0,-1 0 0,1-1 1,-1 1-1,2-1 0,2 0-2,1-1 0,0 0 0,-1 0-1,1 0 1,-1 0 0,0-1 0,0 0-1,0 0 1,7-6 0,7-9-22,-2-2-1,0 0 1,-1-1-1,-1-1 0,-1 0 1,15-33-1,-6 6-97,-2-2-1,16-60 1,-23 58-97,-3-1 0,7-99 0,-11-110-112,-7 245 346,-1-1 112,0 1 0,0 0 0,-2 0 0,0 0 0,-1 0 0,-1 0 0,-10-23 0,10 34 658,2 10 145,0 17-375,1 377-381,4-206-106,-2-157-4,-2 49 214,5 0-1,2 0 1,18 81 0,-23-161-374,1 0 0,0 0 0,0 0 0,0 0 0,0 0 0,0-1 0,1 1 0,-1 0 0,1-1 0,2 4 0,-3-5 26,-1-1-1,0 0 1,1 0-1,-1 1 1,0-1-1,1 0 1,-1 0-1,0 1 1,1-1-1,-1 0 1,1 0-1,-1 0 1,0 0-1,1 0 1,-1 0-1,1 0 1,-1 0-1,0 0 1,1 0-1,-1 0 1,1 0-1,-1 0 0,0 0 1,1 0-1,-1 0 1,1 0-1,-1-1 1,13-14-2717,-1-16-2068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4961,'0'0'6673,"212"-7"-6104,-143 1-113,-7-1-224,-4 1-152,-14-1-80,-8 4-72,-6 0-496,-12 3-993,-7-4-2640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6705,'0'0'2706,"31"10"-2659,97 35-39,-122-43 3,0 0 0,-1 0 0,1 0 1,-1 1-1,1 0 0,-1 0 0,0 0 0,0 0 0,0 1 0,5 6 1,-1-1 126,-7-7 42,1 0-1,-1 0 0,0 0 1,0 0-1,0 0 0,-1 1 1,1-1-1,0 1 0,-1 0 1,0-1-1,0 1 0,0 0 1,0 0-1,0 0 0,0 0 1,-1 0-1,1 0 0,-1 4 1,0-2-59,-1-1 0,0 0 1,0 0-1,0 0 0,0 1 0,-1-1 1,1-1-1,-1 1 0,0 0 0,0 0 1,-5 5-1,-5 5-91,0 0 1,-2-1-1,1-1 0,-27 19 1,-78 43-3481,94-59-240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1 776,'0'0'8858,"13"30"-8554,3 6-152,5 11 311,28 94 1,-18-13 158,-5 1 0,-6 2 0,-6 0 0,-3 179 0,-10-280-591,0-24-61,-1 1-1,1 0 1,-1 0 0,0 0 0,-1 0 0,0 0 0,0 0-1,0 0 1,-1 0 0,0-1 0,0 1 0,-5 9 0,7-16-20,-1 1-1,1 0 1,0-1 0,0 1 0,-1 0 0,1-1 0,-1 1 0,1-1 0,0 1 0,-1-1 0,1 1-1,-1-1 1,1 1 0,-1-1 0,1 0 0,-1 1 0,1-1 0,-1 1 0,0-1 0,1 0 0,-1 0 0,1 1-1,-1-1 1,0 0 0,1 0 0,-1 0 0,0 0 0,1 0 0,-1 0 0,0 0 0,1 0 0,-1 0 0,0 0-1,1 0 1,-1 0 0,0 0 0,1-1 0,-1 1 0,0 0 0,1 0 0,-2-1 0,1-1-296,-1 0 0,1 0 0,-1 0 0,1 0 0,0 0 0,-1-1 0,1 1 0,0 0 0,0-4 0,-10-31-5271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4305,'0'0'6052,"12"32"-5631,78 202 151,-56-146 45,-4 0-1,-4 2 0,-4 1 1,-4 1-1,-4 1 0,2 107 1,-16-181-551,-3 241 901,0-217-868,-3-1 1,-1 1-1,-2-1 1,-15 42 0,8-36-116,-3 0 1,-31 56-1,41-88-379,-1 0 0,-1-1 0,-23 25 0,26-32-214,0 0 0,0-1 1,-1 0-1,0-1 1,0 0-1,-1-1 0,-14 7 1,-10-3-4651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5:5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1 200,'0'0'6507,"0"5"-6241,0 0-221,1 0 0,0 0-1,0 0 1,0-1 0,0 1-1,1 0 1,-1 0-1,1-1 1,0 1 0,1-1-1,-1 0 1,1 0-1,0 0 1,0 0 0,0 0-1,0-1 1,1 1 0,0-1-1,0 0 1,-1 0-1,2 0 1,-1 0 0,0-1-1,0 0 1,1 0 0,0 0-1,-1 0 1,1-1-1,0 1 1,0-1 0,-1-1-1,9 1 1,-12-1-36,0 0 1,1 0 0,-1 0-1,0 0 1,1 0 0,-1 0-1,0-1 1,0 1 0,1-1-1,-1 1 1,0-1-1,0 1 1,0-1 0,0 0-1,1 0 1,-1 1 0,0-1-1,0 0 1,-1 0 0,1 0-1,0 0 1,0 0-1,0 0 1,-1 0 0,1-1-1,0 1 1,-1 0 0,1 0-1,-1 0 1,1-1 0,-1 1-1,0-2 1,2-4-35,-1-1 1,-1 0 0,0 0 0,-1-12-1,0 0 66,-3 19 68,0 0 1,0 0-1,0 0 0,0 0 0,0 1 1,-1-1-1,1 1 0,0 0 0,-7 2 1,5-2-33,5 0-62,1 1 1,-1 0 0,0 0-1,0 0 1,1 0 0,-1 0-1,0 0 1,1-1-1,-1 1 1,1 1 0,-1-1-1,1 0 1,0 0 0,-1 0-1,1 0 1,0 0 0,0 0-1,0 0 1,0 0-1,0 1 1,0-1 0,0 0-1,0 2 1,3 30 96,-3-32-113,1 1 1,0-1-1,0 1 1,0-1 0,0 0-1,0 1 1,0-1 0,1 0-1,-1 0 1,0 0 0,1 0-1,-1 0 1,1 0 0,-1 0-1,1 0 1,-1 0-1,1-1 1,-1 1 0,1-1-1,0 1 1,-1-1 0,4 1-1,0-1-25,-1 1-1,1-1 0,-1 1 1,1-1-1,-1-1 0,1 1 1,7-2-1,-10 1 29,-1 0 0,0 0 0,0 0 0,-1 0 0,1 0 0,0 0 0,0 0 1,0 0-1,-1 0 0,1 0 0,0 0 0,-1-1 0,1 1 0,-1 0 0,1 0 0,-1-1 0,0 1 0,0 0 0,1 0 0,-1-1 0,0 1 0,0 0 0,0-1 0,-1 1 0,1 0 0,0-2 0,0-2 81,-2 5-78,0-1 1,0 0 0,1 0-1,-1 1 1,0-1 0,0 1 0,0-1-1,0 1 1,0 0 0,0 0 0,0 0-1,0 0 1,0 0 0,1 0 0,-4 1-1,1-1 16,1 0 11,-1 0 1,1 0 0,0 1-1,-1-1 1,1 1 0,0 0-1,0 0 1,-1 0 0,1 0-1,0 1 1,0-1 0,0 1-1,0 0 1,1 0 0,-1 0-1,0 0 1,1 0 0,-1 0-1,1 1 1,0-1 0,0 1 0,0 0-1,0 0 1,0-1 0,-2 6-1,1-1 32,1 1 0,0 0 0,0-1 0,0 1 0,1 0 0,0 0 0,0 0 0,1-1 0,0 1 0,1 9 0,0-16-70,0 1-1,0 0 1,0 0 0,0-1-1,0 1 1,0-1-1,0 1 1,1-1-1,-1 1 1,1-1 0,-1 0-1,1 0 1,-1 1-1,1-1 1,0 0-1,-1-1 1,1 1 0,0 0-1,0 0 1,0-1-1,0 1 1,0-1-1,-1 0 1,1 1 0,0-1-1,3 0 1,-2 1-26,0-1 0,0 0 0,0 1 1,1-1-1,-1 0 0,0-1 0,0 1 1,0 0-1,0-1 0,0 0 0,1 0 1,-1 0-1,0 0 0,-1 0 0,1-1 0,4-2 1,-3-1 49,-1 0 1,0-1 0,-1 1-1,1-1 1,-1 1 0,0-1-1,-1 0 1,0 0 0,1 0-1,-2 0 1,1 0 0,-1 0-1,0-12 1,-1 17 16,1 0 0,0 1 0,0-1 0,-1 0 0,1 0 0,-1 0 0,1 0 0,-1 1-1,1-1 1,-1 0 0,1 0 0,-1 1 0,1-1 0,-1 1 0,0-1 0,0 0 0,1 1 0,-1-1 0,0 1 0,0-1 0,0 1 0,1 0-1,-1-1 1,0 1 0,0 0 0,0 0 0,0 0 0,0-1 0,0 1 0,0 0 0,1 0 0,-1 0 0,0 0 0,0 0 0,0 1 0,0-1 0,0 0-1,0 0 1,0 1 0,1-1 0,-2 1 0,-1-1 33,0 1-1,0 0 0,0-1 1,0 1-1,0 1 1,1-1-1,-1 0 0,0 1 1,1-1-1,-1 1 0,1 0 1,-3 2-1,2 0-230,0 2 0,1-1-1,0 0 1,0 0 0,0 1 0,0-1-1,1 1 1,0 0 0,0-1 0,1 1-1,-1 0 1,1-1 0,1 8-1,-1-10-253,0 12-3691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1296,'0'0'5053,"3"17"-4438,12 91 968,0 128 0,-15 70 595,0-300-2238,0-1-1,0 1 1,-1-1 0,1 1-1,-1-1 1,0 1 0,-1-1-1,0 1 1,1-1 0,-2 0-1,1 0 1,-6 9 0,7-12-982,1-12-3839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3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3649,'0'0'5352,"3"-4"-4876,113-203 1235,-13 26-914,-72 119 2076,-31 94-2745,-1 68 350,7 202 1244,-5-263-1828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4241,'0'0'5528,"-25"16"-5766,-78 53 214,61-41 116,2 2 0,1 2 0,-42 45 0,79-76-10,1 1 1,0 0-1,0-1 0,0 1 0,0 0 0,0 0 0,0 0 0,0-1 0,0 1 0,1 0 0,-1 0 0,1 0 0,0 0 0,-1 0 0,1 0 0,0 0 0,0 0 0,0 1 0,0-1 0,1 0 0,-1 0 0,0 0 0,2 2 0,1 5-69,0-1 1,1 1-1,9 14 0,-2-4 198,5 14 182,2-1 0,1-1-1,1 0 1,2-2 0,1 0 0,43 41 0,-65-69-511,0-1 1,0 1-1,-1 0 0,1 0 1,0-1-1,0 1 0,0 0 1,0-1-1,0 1 0,0-1 1,0 1-1,0-1 0,0 0 1,0 1-1,0-1 0,2 0 1,-2 0-140,0 0 1,-1-1 0,1 1 0,-1-1-1,1 1 1,-1 0 0,1-1-1,-1 1 1,0-1 0,1 1-1,-1-1 1,0 0 0,1 1-1,-1-1 1,0 1 0,1-1-1,-1 1 1,0-1 0,0 0-1,0 1 1,0-1 0,0 0 0,1 1-1,-1-1 1,0 0 0,-1 0-1,2-19-5344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8002,'0'0'7617,"-7"0"-9417,0 0 368,7-17-8819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4369,'0'0'4978,"-1"39"-4924,-2 129 15,0-2 247,-16 233 1106,19-393-1746,-4 14 268,3-19-123,1-1 1,0 0-1,-1 1 0,1-1 0,0 0 1,-1 1-1,1-1 0,0 0 0,-1 1 1,1-1-1,-1 0 0,1 1 1,-1-1-1,1 0 0,-1 0 0,1 0 1,0 0-1,-1 1 0,1-1 1,-1 0-1,1 0 0,-1 0 0,0 0 1,-6 0-4505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4785,'0'0'1691,"21"-28"-1610,69-83-2,-87 107-65,0 1 1,0-1-1,0 1 0,1 0 0,0 0 1,0 1-1,6-5 0,-9 7 1,1-1 0,-1 1 0,0 0 0,1 0 1,-1-1-1,0 1 0,1 0 0,-1 0 0,0 0 0,1 0 0,-1 0 0,1 1 0,0-1 0,9 2 152,-8-2-70,1 0-1,0 0 0,0 0 1,-1 1-1,1 0 1,0 0-1,-1 0 0,1 0 1,-1 0-1,1 1 1,-1-1-1,0 1 1,1 0-1,4 4 0,-4-1 19,0-1-1,0 1 1,0-1-1,0 1 1,-1 0-1,0 1 1,0-1-1,3 9 1,1 0 179,-2 1 0,0-1 0,0 1 0,-1 0 0,-1 0 0,-1 1 1,0-1-1,-1 1 0,-1-1 0,-2 28 0,0-36-235,0-1-1,-1 1 0,1-1 1,-1 0-1,0 0 1,-1-1-1,1 1 1,-1 0-1,-1-1 0,1 0 1,-1 0-1,1-1 1,-1 1-1,-10 6 1,-2 1-59,-2 0 1,1-1 0,-26 11 0,33-17-274,-58 23 83,62-26-770,0-1 0,0 1 0,0-1 1,-12 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5129,'0'0'3650,"-27"19"-3492,-89 64 88,109-77-184,-1 0-1,0 0 1,1 1-1,1 0 0,-1 1 1,1-1-1,0 1 1,1 1-1,0-1 0,0 1 1,-4 10-1,2-2 88,-20 42 492,3 1-1,2 1 1,-23 113 0,36-119-1109,1 1 0,0 80 0,8-134 174,0 0 0,0 0 0,0 0 0,1 0 0,-1 0 0,0 0 0,1 0 0,-1 0 0,1 0 0,0 0 0,0 0 0,-1 0 0,1 0 0,0 0 0,1-1 0,-1 1 0,0 0 0,0-1 0,1 1 0,-1-1 0,3 2 0,14 8-4466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294 578 3241,'0'0'3504,"-37"18"-3321,-113 58 37,142-71-186,0 0 0,0 0 0,1 0-1,0 1 1,-12 12 0,16-14 12,0 0 0,1 0 0,-1 0 0,1 0 1,0 0-1,-2 8 0,-2 1 115,0 5 166,1 0 0,1-1 0,0 2 0,2-1 0,0 0 0,0 1 0,2-1 0,3 29 0,-3-45-323,0 0 0,1 0-1,-1 0 1,0 0 0,1 0 0,0 0-1,-1 0 1,1 0 0,0 0 0,0-1-1,0 1 1,0 0 0,1 0 0,-1-1-1,0 1 1,1-1 0,-1 0-1,1 1 1,2 1 0,0-1-12,0 0 0,0 0 0,0 0 0,0 0 0,1-1 0,-1 0-1,0 0 1,1 0 0,4 0 0,-2-1 1,0 1-1,1-1 1,-1-1-1,0 1 1,1-1-1,-1 0 1,0-1-1,0 0 1,0 0-1,0-1 1,8-3-1,-6-1-4,0 0 0,0 0 0,-1-1 0,-1 0 0,1 0 0,-1-1 0,0 0 0,7-13 0,0-4-133,0 0 1,9-29 0,-3-2-105,-3-1 0,-2 0 0,-3-1 0,6-81 0,-5-242-121,-13 380 461,0 0 0,0-1 0,0 1 1,0-1-1,0 1 0,-1 0 0,1-1 1,-1 1-1,0 0 0,1-1 0,-1 1 0,0 0 1,-2-3-1,1 3 33,1 1 1,0 0 0,-1 0-1,1 1 1,-1-1 0,1 0-1,-1 0 1,0 1 0,1-1-1,-1 1 1,0-1 0,1 1-1,-1 0 1,0 0 0,0 0-1,1 0 1,-4 0 0,4 0-126,0 0 1,1 1 0,-1-1-1,0 0 1,1 1 0,-1-1-1,1 1 1,-1-1 0,0 1-1,1-1 1,-1 1 0,1-1 0,0 1-1,-1-1 1,1 1 0,-1-1-1,1 1 1,0 0 0,-1-1-1,1 1 1,0 0 0,0-1-1,0 1 1,-1 1 0,-4 23-44,3-16 32,-4 35 102,1 2 1,3-1-1,3 52 1,0-26 116,-2 61 358,7 220-766,-3-313-3716,0-30-689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4809,'0'0'6049,"0"216"-5561,0-157 41,0 1-209,0-5-224,-7-5-96,-4-8-192,0-6-353,0-13-791,4-10-944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2681,'0'0'5627,"11"8"-5308,-7-3-290,1-1-1,0 0 1,0 0-1,0-1 1,0 1-1,1-1 1,-1-1-1,1 1 1,0-1 0,0 0-1,0 0 1,0 0-1,0-1 1,0 0-1,1 0 1,-1-1-1,0 0 1,0 0-1,8-1 1,-4-2-15,0 0-1,0 0 1,-1-1-1,1-1 1,-1 0 0,0 0-1,0 0 1,-1-1-1,0-1 1,0 1 0,0-1-1,11-14 1,-3 3 12,-2-1 1,0 0-1,-1-1 1,16-32-1,-23 38-8,0-1-1,-1 0 0,0 0 1,-1-1-1,3-23 0,-2-79 121,-5 115-116,0 1 0,-1-1 0,1 0 0,-1 1 0,0-1 1,0 1-1,0-1 0,0 1 0,0-1 0,0 1 0,0 0 0,-1 0 1,1 0-1,-1-1 0,0 2 0,0-1 0,0 0 0,0 0 0,0 0 1,0 1-1,0-1 0,0 1 0,-1 0 0,1 0 0,0-1 0,-1 2 1,1-1-1,-1 0 0,1 0 0,-1 1 0,-4-1 0,-10-2 199,-1 1-1,0 1 0,-29 1 1,26 1-158,19-1-60,-1 1-1,1-1 1,0 1-1,0-1 1,-1 1-1,1 0 1,0 0-1,0 0 0,0 0 1,0 1-1,0-1 1,0 0-1,0 1 1,1 0-1,-1-1 1,0 1-1,1 0 1,-1 0-1,1 0 0,0 0 1,0 0-1,-2 2 1,-3 8 34,1 0 0,-8 22 0,11-28-23,-8 27 19,2 0 1,1 0-1,2 0 1,-2 43-1,7 138 380,1-181-250,26 212 1300,-15-168-1029,3 115 0,-11-180-1314,-5-12 786,1 0 1,0 0 0,0-1 0,0 1-1,0 0 1,0 0 0,1 0-1,-1-1 1,0 1 0,0 0 0,0 0-1,0 0 1,0 0 0,0-1-1,0 1 1,0 0 0,0 0 0,0 0-1,0 0 1,1 0 0,-1-1 0,0 1-1,0 0 1,0 0 0,0 0-1,0 0 1,1 0 0,-1 0 0,0 0-1,0-1 1,0 1 0,0 0-1,1 0 1,-1 0 0,0 0 0,0 0-1,0 0 1,0 0 0,1 0 0,-1 0-1,0 0 1,0 0 0,0 0-1,1 0 1,-1 0 0,0 0 0,0 0-1,0 0 1,0 0 0,1 1-1,-1-1 1,0 0 0,0 0 0,0 0-1,0 0 1,1 0 0,-1 0 0,0 0-1,0 1 1,0-1 0,0 0-1,0 0 1,0 0 0,0 0 0,1 0-1,-1 1 1,0-1 0,0 0-1,0 1 1,7-21-5043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3273,'0'0'4514,"10"19"-3774,3 5-484,-4-8-30,-1 1-1,0 0 1,-1 0 0,8 31-1,4 31 367,-3 0-1,7 115 0,-17 165 1015,-6-348-1598,-1-1-1,0 1 1,0-1 0,-1 1 0,-1-1-1,0 1 1,-7 16 0,8-23-166,0 0-1,-1 0 1,1 0 0,-1-1 0,0 1-1,0-1 1,0 0 0,0 0-1,0 0 1,-1 0 0,0 0-1,1-1 1,-1 1 0,0-1 0,0 0-1,0 0 1,0-1 0,-1 1-1,1-1 1,-9 1 0,-16 0-3414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4585,'0'0'2244,"34"4"-1934,108 14 223,89-4 2932,-92-8-2105,-36 0-1031,-59-5-4745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3081,'0'0'3945,"18"-18"-3491,-7 7-349,23-25 547,52-68 0,-69 82-26,-2-1 1,-1 0-1,-1-1 1,-1-1-1,-1 0 1,-1 0-1,-2-1 1,7-32-1,-13 45 822,-3 39-895,4 33 330,22 116 0,-3-34 899,-22-134-1788,5 25 367,-5-31-398,0 0 1,0 0-1,0 0 0,0-1 0,0 1 0,1 0 1,-1 0-1,0 0 0,1-1 0,-1 1 0,0 0 1,1 0-1,-1-1 0,1 1 0,-1 0 0,1-1 0,0 1 1,-1 0-1,1-1 0,-1 1 0,1-1 0,0 1 1,0-1-1,-1 0 0,1 1 0,1 0 0,-1-1-247,1-17-9859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 3321,'0'0'4851,"14"-4"-4348,47-11-29,-54 14-339,0 0 1,0 1-1,0 0 1,1 0-1,-1 0 1,0 1-1,0 0 1,0 0-1,0 1 1,0 0-1,12 5 1,-7-1 149,0 0 0,0 0 0,-1 2 0,17 13 0,-24-18-181,-1 0 1,0 0-1,0 0 0,0 1 0,0-1 1,-1 1-1,1 0 0,-1 0 0,0 0 1,0 0-1,-1 0 0,1 1 1,-1-1-1,0 0 0,1 7 0,0 3 269,-2 0-1,0-1 0,-3 27 0,1-32-323,0 0 0,0 0 1,-1 0-1,0-1 0,0 1 0,-1-1 1,0 1-1,-1-1 0,1-1 1,-1 1-1,0-1 0,-1 1 0,0-1 1,0-1-1,0 1 0,-10 6 1,-13 7-437,0 0 1,-47 21-1,-26 2-6478,82-34 295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3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1 264,'0'0'9873,"0"23"-9149,-2 59-35,0-29-196,6 69 0,2-87 170,2 0-1,21 63 1,-4-19-342,-22-73-630,-4-18-4452,-11-4-821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6:5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1 144,'0'0'3327,"0"36"11331,2-32-14627,0-1 0,0 1-1,0-1 1,0 1 0,0-1 0,1 0-1,-1 0 1,1 0 0,0 0 0,0-1-1,0 1 1,0-1 0,0 0 0,5 2-1,8 9 107,115 103 623,159 109 0,-213-174-388,128 92 563,-136-95-672,91 48 0,42 29 499,-28 4-251,111 77 21,39 10-388,-238-149-114,-19-13 4,70 61 24,0 0-4,96 56-39,-170-126-31,27 18-15,-42-31 29,-32-21-1,0 0 1,28 14 0,44 14-21,-104-39-10567,-8-16 3280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0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0 104,'0'0'10344,"-7"31"-8075,6-20-2212,-1 1 0,2 0 0,0 0 0,0 0 0,4 21 0,-3-32-59,-1 0-1,1 0 1,0 0 0,0 0 0,-1 0-1,1 0 1,0 0 0,0 0 0,0 0 0,0 0-1,0-1 1,1 1 0,-1 0 0,0-1-1,0 1 1,0-1 0,1 1 0,-1-1 0,0 0-1,0 0 1,1 1 0,-1-1 0,0 0-1,1 0 1,-1 0 0,0 0 0,0 0 0,3-1-1,1 1 624,-16 15 585,9-27-1026,-3 10 494,-11 21-175,10-10-412,1 0 0,-1 1 1,1 0-1,1 0 0,0 0 0,0 1 0,-2 10 1,4-17-60,1-3-120,1-27-769,0-10 1375,0 35-377,-1 3-291,-16 32-2570,6-11-1202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09:0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28 312,'0'0'4213,"-14"-10"-1624,14 9-2245,0 1 0,0-1 1,0 0-1,0 0 0,1 1 1,-1-1-1,0 0 1,0 1-1,1-1 0,-1 0 1,0 1-1,1-1 1,-1 1-1,1-1 0,-1 1 1,1-1-1,-1 1 1,1-1-1,-1 1 0,1-1 1,0 1-1,-1 0 1,1-1-1,0 1 0,-1 0 1,1-1-1,0 1 1,-1 0-1,2 0 0,32-2 1486,-23 3-1953,-1 0 1,1 1-1,-1 1 0,16 5 0,165 82 851,-142-67-717,21 11 80,-34-16-74,-26-14 7,1 2 0,-1-1-1,11 8 1,-1 2 23,2-1-1,-1-1 1,31 14 0,-36-20-28,-11-4-10,0 0-1,1 0 1,0-1-1,0 0 1,0 0-1,0-1 1,8 2 0,16 16 508,-20-12-145,-26-7-837,2 0-356,-33 0-2356,12 0-1943,-5 0-4296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2:46:34.78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3385,'0'0'5087,"0"-2"-3046,0 3-393,0 4-1611,-1 20 151,2 0 0,0 0 0,2 0 0,7 31-1,71 226 1647,-77-273-3894,-2-15 845,-2-23-1066,0 22 997,0-18-2798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6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0 217 2417,'0'0'5283,"2"-11"-4905,8-35 133,-8 40-362,0 1 1,1 0 0,-1 0 0,1 0 0,0 0 0,1 0-1,-1 0 1,1 1 0,0-1 0,0 1 0,0 0 0,0 0-1,6-3 1,-2 0 101,10-8 93,1 0 1,1 1-1,32-18 1,-49 31-298,-1 0 1,1 0-1,0 0 1,0 0 0,1 0-1,-1 0 1,0 1-1,0 0 1,0-1 0,5 2-1,-6-1-8,0 0 0,-1 0 1,1 1-1,0-1 0,0 1 0,0 0 0,0 0 0,0-1 0,-1 1 0,1 0 0,0 0 0,-1 1 1,1-1-1,0 0 0,-1 1 0,3 1 0,3 7 75,1 0-1,-1 0 1,0 0 0,-1 1 0,-1 0-1,1 0 1,-2 1 0,0-1 0,0 1-1,-1 0 1,0 0 0,-1 0-1,1 20 1,-3-28-52,0-1-7,1 0-1,-1 0 1,0 0-1,0-1 1,-1 1 0,1 0-1,-1 0 1,1 0-1,-1-1 1,0 1-1,0 0 1,0-1 0,0 1-1,-1-1 1,1 1-1,0-1 1,-4 4-1,-2 2 17,0-1-1,-1 0 1,0 0-1,-1 0 1,1-1-1,-1-1 1,0 1-1,-1-1 0,1-1 1,-19 6-1,21-9 297,4-1-2262,11 0-11611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6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1 104,'0'0'8639,"-3"0"-8087,2 0-501,0 0-1,-1 0 0,1 0 0,0 0 1,0 0-1,-1 0 0,1 1 0,0-1 1,0 1-1,0-1 0,-1 1 0,1-1 1,0 1-1,0 0 0,0-1 0,0 1 1,0 0-1,0 0 0,0 0 0,1 0 1,-1 0-1,0 0 0,0 0 0,0 2 1,-8 11 133,1 0 0,0 0 1,1 1-1,1 0 1,-6 18-1,3 3 134,-7 42-1,10-25 328,1 97 0,6-115-368,-1-11-93,2-1-1,1 1 1,8 29-1,24 68-114,-34-117-223,1 0-1,-1 0 1,1 1-1,0-1 1,0 0-1,5 7 1,-6-10-205,1 0 0,-1 0 0,0 0 0,0 0 0,0 0 0,1 0 0,-1 0 0,0-1 0,1 1 0,-1 0 1,1-1-1,-1 1 0,1-1 0,-1 1 0,1-1 0,-1 0 0,1 0 0,0 0 0,-1 0 0,1 0 0,-1 0 1,1 0-1,2-1 0,6-2-4081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7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199 320 1040,'0'0'5749,"-4"-7"-5635,-15-21 82,17 27-123,1 0 0,-1-1 1,0 1-1,1 0 0,-1 0 1,0 0-1,0 0 0,1 0 1,-1 1-1,0-1 0,0 1 1,0-1-1,0 1 0,0-1 1,0 1-1,0 0 0,0 0 1,0 0-1,0 0 0,0 0 1,-3 1-1,-3 0 194,1-1-101,1 0 0,0 0 0,-1 1-1,1 0 1,-9 3 0,11-3-145,1 0 1,-1 1 0,1 0-1,0 0 1,-1 0-1,1 0 1,0 1 0,0-1-1,0 1 1,-3 3 0,2 0-11,0-1 1,0 1-1,0 0 1,1-1-1,0 2 1,0-1 0,0 0-1,1 1 1,0-1-1,0 1 1,1 0 0,0-1-1,0 1 1,1 0-1,0 11 1,0-13 38,-1 3 88,2-1 1,-1 1 0,3 11 0,-3-16-120,1 0 1,0-1 0,0 1 0,1-1 0,-1 1 0,0-1 0,1 1 0,-1-1-1,1 0 1,0 0 0,0 0 0,0 0 0,2 2 0,0-1-24,-1-1 1,1 0-1,0 0 1,-1 0-1,1 0 1,0-1 0,0 1-1,0-1 1,0 0-1,0-1 1,0 1-1,1-1 1,-1 1-1,0-1 1,0 0 0,9-2-1,-11 2 14,0-1 0,0 0-1,0 1 1,0-1 0,0 0 0,0 0 0,-1 0-1,1-1 1,0 1 0,0 0 0,-1-1 0,1 1-1,-1-1 1,1 1 0,-1-1 0,0 0-1,1 0 1,-1 0 0,0 1 0,0-1 0,0-3-1,4-4 40,-1-1 0,5-20-1,-5 12-155,-1-1-1,2-34 0,-6-40-470,0 38 422,2 39 155,-2 1 0,0 0-1,-1-1 1,0 1 0,-1 0 0,-1 0 0,-5-15 0,6 23 126,1 1 1,-1-1 0,0 1 0,0 0 0,-1 0 0,0 0 0,-8-9-1,12 15-83,0 0 0,0-1 0,-1 1 0,1 0 0,0 0 0,0 0 0,0-1 0,-1 1 0,1 0 0,0 0 0,0 0 0,-1 0 0,1 0 0,0-1 0,-1 1 0,1 0-1,0 0 1,0 0 0,-1 0 0,1 0 0,0 0 0,-1 0 0,1 0 0,0 0 0,-1 0 0,1 0 0,0 0 0,0 0 0,-1 0 0,1 0 0,0 1 0,0-1 0,-1 0 0,1 0-1,0 0 1,-1 0 0,1 0 0,0 1 0,0-1 0,0 0 0,-1 0 0,1 1 0,0-1 0,0 0 0,0 0 0,0 0 0,-1 1 0,1-1 0,0 0 0,0 1 0,0-1 0,0 0-1,0 0 1,0 1 0,0-1 0,0 1 0,-4 19-346,4-16 450,-1 11-150,0-1 0,1 1 0,0 0 0,2-1 0,-1 1 0,2-1 0,0 1 0,1-1 0,7 18 0,1 2 34,8 27 856,57 114 0,-76-172-853,17 25 262,-17-26-290,1 1 0,0-1-1,-1 0 1,1 0 0,0 0 0,0-1-1,1 1 1,-1 0 0,4 1 0,-6-3-89,1 1 0,-1-1 0,1 0 0,-1 0 0,1 1 0,-1-1 1,1 0-1,-1 0 0,1 0 0,-1 0 0,1 0 0,-1 0 0,1 0 1,0 0-1,-1 0 0,1 0 0,-1 0 0,1 0 0,-1-1 0,1 1 0,-1 0 1,1 0-1,-1 0 0,1-1 0,-1 1 0,1 0 0,-1-1 0,1 1 0,-1 0 1,0-1-1,1 1 0,-1-1 0,0 1 0,1 0 0,-1-1 0,1 0 0,0-2-128,0 0-1,0 1 1,0-1-1,0 0 1,0-4-1,0 1-165,6-24-2324,-4 0-2035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1 352 184,'0'0'4640,"22"-5"367,23-48-4789,69-87-236,-95 113 0,-1-1 1,-1 0 0,18-43 0,-12 245 3611,-16-93-3012,-5 82 0,-2-106 67,0-56-729,0-21-3573,-1-2 359,-4 2-2239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0 440,'0'0'906,"-16"6"11662,14 15-12175,-1-1 1,-1 1 0,-1-1-1,-12 35 1,5-19-99,-4 11-56,-23 44 0,-3 7-114,25-55 181,-38 68 1,29-51-202,22-49-66,0 1 1,-1-1-1,0 0 0,-1-1 1,0 1-1,-13 15 0,9-12-23,1 0 0,-15 25 0,-1 4 7,-5 15-18,25-47-3,0 1 0,-1-1 0,-1 0 0,1 0 0,-13 14 0,3-5 1,1 0-1,1 1 1,-18 36-1,-19 28 3,-30 31-7,74-107-23,0-2-1,-1 1 1,0-1-1,-15 11 0,-8 7 10,-32 16-120,58-36 1158,4-3-1007,0-1-1,0 0 1,0 0-1,-1 0 1,1 0-1,0 0 1,-1 0-1,1 0 1,-1 0-1,1 0 1,-1-1-1,0 1 1,1 0-1,-1-1 1,0 1-1,1-1 1,-4 0-1,4 1-56,0-1 0,-1 0 0,1 1 0,0-1 0,0 1 0,0-1 0,-1 1 0,1-1-1,0 1 1,0 0 0,0 0 0,0 0 0,-1 1 0,0-1 39,1 1 0,0-1 0,0 0-1,-1 0 1,1 0 0,-1 0 0,1-1 0,-1 1 0,1 0 0,-1 0 0,1-1 0,-1 1-1,0-1 1,-2 1 0,3-1 131,10-20-12416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8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6 102 1776,'0'0'5534,"-2"-1"-4745,2 1-761,0 0 0,0 0 0,0 1 0,0-1 0,0 0 0,-1 0 0,1 0 0,0 0 0,0 0 0,0 0-1,0 0 1,0-1 0,0 1 0,-1 0 0,1 0 0,0 0 0,0 0 0,0 0 0,0 0 0,0 0 0,0 0 0,0 0 0,-1 0 0,1 0 0,0 0 0,0 0 0,0 0 0,0-1 0,0 1-1,0 0 1,0 0 0,0 0 0,0 0 0,0 0 0,0 0 0,0 0 0,0-1 0,0 1 0,-1 0 0,1 0 0,0 0 0,0 0 0,0 0 0,0 0 0,0-1 0,1 1 0,6-3 643,25-2-287,-13 2-78,136-37 2254,22-3 136,-163 41-2124,-5 1-3404,-20 0-2197,-3 1-919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8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39 984,'0'0'6519,"10"-6"-6374,30-18 55,-37 22-144,-1 1 1,1 0-1,0 0 0,0 0 0,0 0 0,0 1 0,0-1 0,0 1 0,-1-1 0,1 1 1,0 0-1,5 1 0,2-1 213,5 0 251,5 0 397,38 4 1,-52-3-818,-1 0 1,1 0-1,-1 1 1,1 0-1,-1 0 1,1 0-1,-1 0 1,0 1-1,0 0 1,-1 0-1,7 5 1,-10-6 8,1 0 0,0 1 0,-1-1 0,1 0 0,-1 1 0,0-1 0,0 0 0,0 1 0,0 0 0,0-1 0,-1 1 0,1-1 0,-1 1 0,1 5 0,-1-1 122,0 0 0,0-1 0,-1 1 0,-2 12 0,1-13-166,0 0 1,-1 1-1,1-1 0,-1-1 1,-1 1-1,1 0 1,-1-1-1,-9 10 0,5-5-139,-2-1 0,1-1 0,-18 13 0,10-13-1199,9-7-7153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8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2921,'0'0'6665,"0"4"-6007,-4 40 791,3 73 1,2-55-823,1-17-769,-2-45-2,0 0 0,1 0 0,-1 0 0,0 0 0,0 0-1,0 1 1,0-1 0,1 0 0,-1 0 0,0 0 0,0 0-1,0 0 1,0 0 0,1 0 0,-1 0 0,0 0 0,0 0 0,0 0-1,1 0 1,-1 0 0,0 0 0,0 0 0,0 0 0,0-1 0,1 1-1,-1 0 1,0 0 0,0 0 0,0 0 0,0 0 0,0 0 0,1 0-1,-1-1 1,2-6-4102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29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8 248 1640,'0'0'5015,"-8"-7"1403,8 8-6416,0 0 0,0 0 0,0 0 0,1 0 0,-1 0 0,0-1 0,0 1 0,1 0 0,-1 0 0,0-1 0,1 1 0,-1 0 0,1 0 0,-1-1 0,1 1 0,-1 0-1,1-1 1,0 1 0,0 0 0,2 1 7,-1-1-1,0 0 0,0 0 0,0 0 1,1 0-1,3 1 0,2 0 23,0-1-1,-1 0 1,14 0-1,-13-1 35,-1 0-1,1 0 0,0-1 1,0 0-1,0-1 0,9-2 1,-14 3-37,1-1 1,-1 0-1,0 0 0,0 1 1,0-2-1,0 1 1,0 0-1,0-1 1,-1 1-1,1-1 0,-1 0 1,0 0-1,0 0 1,0 0-1,3-6 1,-1 1-15,-1 1-1,-1-1 1,1 0 0,-1 0 0,-1 0 0,2-12 0,-2-52-105,-1 46 26,0 11 61,0 10 79,1-1 0,-2 0 0,0-7 0,1 12-33,-1 0-1,1 1 1,-1-1-1,0 0 1,1 1-1,-1-1 1,0 1-1,0-1 1,1 1-1,-1-1 1,0 1-1,0 0 1,0-1-1,0 1 1,1 0-1,-1 0 1,0-1-1,0 1 1,0 0-1,0 0 1,0 0-1,0 0 1,0 0-1,0 1 1,-26 0 68,24 0-118,1 0 0,-1 0 0,1 0-1,-1 0 1,1 1 0,0-1 0,0 1-1,0-1 1,0 1 0,0 0 0,0 0-1,0 0 1,0 0 0,-1 3 0,-3 3-33,0 1 0,-5 12 0,7-13 26,1 0 1,0 0 0,1 1 0,0-1-1,0 1 1,-1 16 0,2-2 45,3 32 0,-1-46-4,0-1 1,1 0-1,0 0 0,0 0 0,5 9 0,20 38 120,-14-30-39,9 22 197,-3 1 1,-2 1 0,12 60 0,-25-101-72,-2-5-1219,-2-7-3859,0-8 228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2:47:3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5753,'0'0'5460,"1"14"-5224,7 48 72,-7-56-238,1 0 0,-1 0 0,1 0 0,0-1 0,1 1 0,-1-1-1,1 0 1,4 6 0,1 2 124,40 67 885,45 87 594,-84-146-1391,0 0-1,-1 1 1,-1 0 0,-1 1 0,-2-1 0,4 29 0,-6-11 234,-4 78-1,0-96-434,-2 1-1,0-2 0,-1 1 1,-2 0-1,-8 21 1,4-18-537,-25 42 1,35-65 324,0-1-1,0 0 1,1 1 0,-1-1 0,0 0-1,0 0 1,0 0 0,-1 0-1,1 0 1,0 0 0,0 0 0,-3 1-1,-10 0-5943,7-2-1442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0:22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32 336,'0'0'1627,"1"2"-420,5 9 8215,-4-4-10436,-2 41 1044,0-47-42,0-28-602,0-46 645,0 72 381,-9 27-164,5-9-308,1 1 0,0 0 0,0 33 0,3-50-135,1-12 88,0 1-1,0-1 1,-1 1 0,-2-18-1,1-2 891,1 30-759,0 0 0,0 0 0,0 0 1,0-1-1,0 1 0,0 0 0,0 0 0,0-1 1,0 1-1,0 0 0,0 0 0,0 0 0,0-1 1,0 1-1,0 0 0,0 0 0,0-1 0,0 1 1,0 0-1,0 0 0,0 0 0,-1-1 1,1 1-1,0 0 0,0 0 0,0 0 0,0 0 1,0-1-1,-1 1 0,1 0 0,0 0 0,0 0 1,0 0-1,0 0 0,-1 0 0,1-1 0,0 1 1,0 0-1,0 0 0,-1 0 0,1 0 0,0 0 1,0 0-1,-1 0 0,1 0 0,0 0 0,0 0 1,0 0-1,-1 0 0,1 0 0,0 0 0,0 0 1,-1 0-1,1 0 0,0 0 0,0 1 0,0-1 1,-1 0-1,1 0 0,-1 0-5,1 1 0,-1-1 0,0 1 0,1 0 0,-1-1 0,1 1 0,-1-1 0,1 1 0,-1 0 1,1-1-1,0 1 0,-1 0 0,1-1 0,0 1 0,-1 0 0,1 0 0,0 0 0,-1 73 564,4-70-593,-1 0 0,1 0 0,0 0 1,1 0-1,-1 0 0,6 4 1,-8-8-175,-15-8-1844,-8-4-632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0:2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149 247 184,'0'0'4582,"-3"9"410,-46-16-3658,40 7-958,4 0-281,-1 0-1,1 0 0,0 0 1,0 1-1,-10 2 1,13-2-103,0 0 1,0 0 0,0 0 0,0 0 0,0 1 0,0-1-1,0 1 1,0 0 0,1-1 0,-1 1 0,0 0 0,1 0-1,0 0 1,-1 0 0,0 3 0,-2 3 18,1 0 0,1-1-1,0 1 1,0 1 0,0-1 0,1 0 0,0 0 0,1 1 0,0-1-1,0 0 1,1 0 0,0 1 0,0-1 0,4 11 0,-5-18 7,1 0 1,-1 0 0,0-1 0,1 1 0,-1 0-1,1 0 1,-1 0 0,1 0 0,0 0 0,-1-1-1,1 1 1,0 0 0,0-1 0,-1 1 0,1 0-1,0-1 1,0 1 0,0-1 0,0 1 0,0-1-1,0 0 1,0 1 0,0-1 0,0 0 0,0 0-1,0 1 1,0-1 0,0 0 0,0 0 0,0 0-1,0 0 1,0-1 0,0 1 0,0 0 0,0 0-1,0 0 1,0-1 0,0 1 0,0-1 0,-1 1 0,1-1-1,0 1 1,2-2 0,1-1 21,0 1 0,-1-1 1,1 0-1,0-1 0,-1 1 1,0-1-1,6-7 0,6-12-15,-8 14-27,0-1 1,-1-1 0,0 1-1,-1-1 1,0 0-1,0 0 1,-1 0 0,4-23-1,22-158-415,-27 140 561,-3 45 353,-3 35-181,0 7-205,-3 16-7,2 2 1,7 101-1,-1-141 13,0-1-1,0-1 1,1 1-1,1 0 0,0-1 1,0 0-1,1 1 0,0-2 1,1 1-1,14 18 1,-18-27-152,0-1-1,0 1 1,0-1 0,1 1 0,-1-1 0,0 0 0,1 0 0,-1 0 0,1 0 0,-1 0-1,5 0 1,-5-1-41,-1 0 0,0 1-1,1-1 1,-1 0-1,0 0 1,1 0 0,-1 0-1,0 0 1,1-1 0,-1 1-1,0 0 1,1-1 0,-1 1-1,0-1 1,0 1-1,1-1 1,-1 0 0,0 1-1,0-1 1,0 0 0,0 0-1,0 0 1,0 0 0,0 0-1,0 0 1,1-2-1,5-13-1009,0-1-1,-2-1 0,5-20 0,-1-13-3522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0:25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1 227 824,'0'0'4212,"1"1"-3775,1 0 0,-1 0 0,1 0 0,-1 0-1,1 0 1,-1-1 0,1 1 0,0-1 0,-1 1 0,3 0 0,2-7-344,-1 1-1,0-1 1,0 0-1,-1-1 1,1 1-1,-1-1 1,-1 0-1,1 0 1,-1 0-1,2-9 1,15-26 283,40-72-226,-10 196 1681,-38-62-1668,26 31 0,-23-33 565,20 35 0,-31-75-2272,-6-5-389,-7-2-2235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0:51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43 576,'0'0'3840,"-6"-25"-328,6 25-3411,0 0-1,0-1 0,-1 1 1,1 0-1,0 0 0,0 0 0,0 0 1,0 0-1,-1 0 0,1 0 1,0 0-1,0 0 0,0 0 1,0 0-1,-1 0 0,1 0 0,0 0 1,0 0-1,0 0 0,-1 0 1,1 0-1,0 0 0,0 0 1,0 0-1,0 0 0,-1 0 0,1 0 1,0 0-1,0 1 0,0-1 1,0 0-1,-1 0 0,1 0 1,0 0-1,0 0 0,0 0 0,0 1 1,0-1-1,0 0 0,0 0 1,-1 0-1,1 0 0,0 1 1,0-1-1,0 0 0,0 0 0,0 0 1,0 1-1,0-1 0,0 0 1,0 0-1,0 0 0,0 0 1,0 1-1,0-1 0,-3 23 1596,2 39-2556,2-46 1388,-7 200 194,6-216-32,0-30-693,1 15-118,1 0 1,0 0-1,1 1 0,0-1 0,9-21 0,1-6-123,-13 42 245,0-1 0,0 0 1,0 1-1,0-1 0,0 0 1,1 1-1,-1-1 0,0 1 1,0-1-1,1 0 1,-1 1-1,0-1 0,1 1 1,-1-1-1,1 1 0,-1-1 1,1 1-1,-1-1 0,1 1 1,-1 0-1,1-1 0,-1 1 1,1 0-1,-1-1 1,1 1-1,0 0 0,-1 0 1,2-1-1,-1 1 3,0 1 0,1-1 1,-1 0-1,0 1 0,0-1 0,0 1 1,0-1-1,0 1 0,0-1 0,0 1 0,0 0 1,0 0-1,0-1 0,1 2 0,28 37 114,-27-34-108,4 5 115,16 22-63,-23-31-41,1 0-1,0 0 1,0 0 0,0 0-1,0-1 1,0 1 0,0 0-1,0-1 1,0 1 0,0 0-1,0-1 1,0 1 0,1-1-1,-1 0 1,0 1 0,0-1-1,0 0 1,1 0 0,-1 0-1,0 0 1,0 0 0,0 0-1,1 0 1,-1 0 0,0 0-1,0-1 1,2 0 0,0-2 26,-1 0 1,1-1-1,-1 1 0,0-1 1,1 0-1,-2 1 1,1-1-1,0 0 0,-1 0 1,1-6-1,5-7 56,11-29 73,9-20-163,-25 43-2624,-2 12 1271,4-8-2685,-1 1-2052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1:1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45 1016,'0'0'10254,"-11"7"-9601,11-6-597,-1-4-112,1 1 31,-1-1-1,1 1 1,-1 0 0,0-1 0,0 1 0,0 0-1,-2-4 1,-3 35 782,7-18-639,3-28-141,-2-12 81,-2 28-34,0 0 1,1 0-1,-1 0 1,0 0-1,0 0 1,0 0-1,-1 0 0,1 0 1,0 0-1,0 0 1,0 0-1,-1 0 1,1 0-1,-1 0 1,1 0-1,-1 0 0,1 0 1,-1 0-1,1 1 1,-2-2-1,2 10 196,1 23-77,1-19-99,-2 0 0,1 0-1,-2 1 1,-2 17 0,13-44-46,-7-2 138,-1 0-1,-1-1 1,-1-17-1,0 28-6,0 6 263,0 12-212,0 1-27,0 38 233,1-34-303,0-15-91,0-6-40,5-62 105,-6 65 116,0 4-149,0 55 335,0-57-330,-1-5-974,-2-9-1621,-1 3-2068,1 3-3228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4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1480,'0'0'5970,"-2"2"-5333,-2 3-34,0 0 0,1 1 0,0-1 0,0 0 0,0 1 0,1 0 0,0 0 0,0 0 0,-1 8 0,-15 35 687,4-21-956,2 0 0,1 1 0,1 0 0,-9 45 0,20-73-266,-1-1 1,0 1-1,1 0 1,-1 0-1,0 0 1,1 0-1,-1-1 1,1 1-1,-1 0 1,1 0-1,0-1 1,-1 1-1,1 0 0,0-1 1,-1 1-1,1-1 1,0 1-1,0-1 1,0 1-1,-1-1 1,1 1-1,0-1 1,0 0-1,0 0 1,0 1-1,0-1 0,0 0 1,0 0-1,30 7 73,-17-5-38,0-1-1,1 0 1,-1-1 0,0-1 0,1 0 0,-1-1-1,0 0 1,0-1 0,0-1 0,-1 0-1,1-1 1,21-11 0,8-9-514,-61 35-3803,9-3-251,0-2-2071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1:13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0 149 576,'0'0'10652,"1"50"-8334,25 77-1833,-15-78-129,-8-152-181,-2 98-231,0-1 0,0 0 0,0 1 0,1-1-1,-1 1 1,1 0 0,0 0 0,4-6 0,-6 10 52,0 0-1,1 0 1,-1 0-1,1 0 0,-1 1 1,0-1-1,1 0 1,0 0-1,-1 0 1,1 1-1,-1-1 1,1 0-1,0 1 1,0-1-1,-1 0 0,1 1 1,0-1-1,0 1 1,0-1-1,0 1 1,-1 0-1,1-1 1,0 1-1,0 0 0,0 0 1,0-1-1,0 1 1,0 0-1,0 0 1,0 0-1,0 0 1,0 0-1,0 0 1,0 1-1,0-1 0,0 0 1,0 0-1,0 1 1,-1-1-1,1 0 1,0 1-1,0-1 1,0 1-1,0-1 0,-1 1 1,1 0-1,0-1 1,0 1-1,-1 0 1,1-1-1,-1 1 1,1 0-1,-1 0 1,2 1-1,7 13 315,-7-11-224,0-1 0,0 0 1,0 1-1,0-1 0,0 0 0,1 0 0,0 0 1,0 0-1,4 3 0,-5-8 66,-1-1 0,0 1-1,0-1 1,0 1 0,0-1-1,0 0 1,-1 1 0,1-1 0,-1 0-1,0 0 1,0-3 0,0 4-70,4-19-765,0 0 0,1 1 1,2 0-1,0 0 0,1 0 0,12-22 0,-13 27-322,16-32-4315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1:14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1112,'0'0'10236,"0"-25"-9728,0 4-445,-1 4 41,1 0 0,3-18-1,-2 30-43,0 0 0,0 0-1,1 0 1,-1 0 0,1 1-1,0-1 1,0 1 0,1-1 0,0 1-1,-1 0 1,7-7 0,-7 10-24,0-1 1,1 0-1,0 1 1,-1 0-1,1 0 1,0 0-1,-1 0 1,1 0-1,0 0 1,0 1-1,0-1 1,0 1-1,0 0 1,4 0-1,43 3-16,-47-2-19,0-1 1,-1 1-1,1 0 1,0 0-1,-1 0 1,1 1 0,-1-1-1,1 1 1,-1-1-1,0 1 1,1 0-1,-1 0 1,0 0-1,0 0 1,0 0 0,-1 0-1,1 0 1,1 4-1,4 6 29,0 1 0,7 19 1,-5-11-6,-8-19-14,7 16-27,1-1 1,0 1-1,20 24 0,-26-38 67,0 0 1,1 0-1,-1 0 1,1-1-1,0 0 0,0 1 1,0-2-1,0 1 1,1 0-1,-1-1 1,1 0-1,-1 0 0,1 0 1,0-1-1,0 1 1,0-1-1,0 0 0,0-1 1,6 1-1,-10-1-11,1-1 0,-1 1 0,1-1 0,-1 1 0,1-1 0,-1 0 0,1 0 0,-1 0 0,0 1 0,0-1 0,1 0 0,-1-1 0,0 1 0,0 0 0,0 0 0,0 0 0,0-1 0,0 1 0,-1-1 0,1 1 0,0 0 0,-1-1 0,1 1 0,0-4 0,11-43 150,-11 41-145,3-15-698,-2 1-1,-2-41 1,0 34-2153,0 11-1857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7:53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86 193 1816,'0'0'3257,"-5"4"-2858,-1-1-401,3-2 65,1 0-1,0 0 0,0 0 1,-1 1-1,1-1 1,0 1-1,0-1 0,0 1 1,0 0-1,1 0 0,-1 0 1,0 0-1,1 0 0,-1 0 1,1 0-1,0 1 1,0-1-1,0 0 0,0 1 1,0-1-1,0 1 0,1-1 1,-1 1-1,1 3 1,0-6 371,-23 24 2552,23-23-2917,0-1 0,-1 1 0,1-1 0,-1 1 0,1-1 0,-1 1 0,1-1 0,-1 1 0,1-1 0,-1 0 0,0 1 0,1-1 0,-1 0 0,1 1 0,-1-1 0,0 0 0,1 0 0,-1 0 0,0 0 0,1 1 0,-2-1 0,2-12 1818,17-21-896,-10 26-974,0-1-1,1 1 1,12-8 0,17-16 67,-25 16 13,-1-1 1,0 1-1,-1-2 1,0 1 0,-2-1-1,0-1 1,-1 0 0,6-21-1,29 126-241,-16-32 423,38 57 0,-59-105-133,-4-5-1056,-2-6-1883,-4 0-2817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7:55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9 416,'0'0'2529,"-12"-2"1646,-12-1-2564,21 3-1543,3 0-47,0 0 0,-1 0 0,1 0 0,0 0-1,-1-1 1,1 1 0,0 0 0,-1 0 0,1 0-1,0 0 1,-1 0 0,1 0 0,0 1 0,-1-1 0,1 0-1,0 0 1,0 0 0,-1 0 0,1 0 0,0 0 0,-1 0-1,1 1 1,0-1 0,-1 0 0,1 0 0,0 0-1,0 1 1,0-1 0,-1 0 0,1 0 0,0 1 0,0-1-1,0 0 1,-1 1 0,1-1 0,0 0 0,0 0 0,0 1-1,0-1 1,0 0 0,0 1 0,0-1 0,0 0 0,0 1-1,0-1 1,0 0 0,0 1 0,0-1 0,0 0-1,0 1 1,0 0 0,0-1 419,0-8-150,0 6-538,0 10 158,0-7 86,0 0-1,0 0 0,0 0 1,0 0-1,1 0 1,-1 0-1,0 0 1,0 0-1,1 0 0,-1 0 1,1 0-1,-1 0 1,1 0-1,-1 0 1,1-1-1,-1 1 0,1 0 1,0 0-1,0 0 1,-1-1-1,1 1 1,0-1-1,0 1 0,0 0 1,0-1-1,-1 1 1,1-1-1,0 0 1,0 1-1,0-1 0,0 0 1,0 1-1,0-1 1,0 0-1,0 0 1,0 0-1,0 0 0,1 0 1,-1 0-1,0 0 1,1-1-1,-2-26 525,0 19-63,-1 30-283,-1 38-129,2-60-5,1-2 44,0-1 0,-1 0 0,0 1 0,1-1 0,-1 1 0,0-1 0,0 0 0,-2-4 0,2 7-77,0 0-1,0 0 0,0 0 1,0 0-1,0 0 0,0 0 0,0 0 1,0 0-1,0 0 0,0 0 1,0 0-1,0 0 0,0 1 1,0-1-1,0 0 0,0 0 1,0 0-1,0 0 0,0 0 0,0 0 1,0 0-1,0 0 0,0 0 1,0 0-1,0 0 0,0 0 1,-1 0-1,1 0 0,0 0 1,0 0-1,0 0 0,0 0 1,0 0-1,0 0 0,0 0 0,0 0 1,0 0-1,0 0 0,0 0 1,0 0-1,0 0 0,0 0 1,0 0-1,-1 0 0,1 0 1,0 0-1,0 0 0,0 0 0,0 0 1,0 0-1,0 0 0,0 0 1,0-1-1,-1 19 99,1 33-49,0-50-107,0-21 386,0 11-218,-1 8-115,1-1-1,0 1 1,0 0 0,0 0-1,0 0 1,0 0 0,0-1-1,0 1 1,1 0 0,-1 0-1,0 0 1,1 0 0,-1 0 0,1-2-1,1 2-112,-1 1 0,0-1-1,1 1 1,-1-1 0,1 1-1,-1-1 1,1 1 0,-1 0-1,0 0 1,1 0 0,-1 0-1,1 0 1,2 0 0,-2 1-165,0-1 0,0 0 0,1 0 0,-1 0-1,0 0 1,0 0 0,0-1 0,0 1 0,1 0 0,-1-1 0,0 0 0,0 1 0,0-1 0,0 0 0,0 0 0,0 0 0,-1-1 0,1 1 0,0 0 0,0-1 0,-1 1-1,1-1 1,-1 1 0,1-1 0,-1 0 0,0 0 0,0 1 0,0-1 0,2-4 0,3-10-1622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7:57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92 160,'0'0'2891,"-4"-2"1325,-11-6-3513,14 7-616,1 1 0,-1-1 0,0 1 0,0-1 1,1 1-1,-1 0 0,0 0 0,0-1 0,0 1 1,0 0-1,1 0 0,-1 0 0,0 0 0,0-1 1,0 1-1,0 1 0,1-1 0,-1 0 0,-1 0 0,2 2-154,14 0-9,-13-2 92,0 0 0,0 0 0,1 0 0,-1 0 0,0 0 0,0-1 0,1 1 0,-1 0 0,0 0 0,0-1 0,0 1 0,0-1 0,0 1 0,1-1 0,-1 0 0,0 1 0,0-1 0,0 0 0,-1 0 0,1 0 0,0 1 0,0-1 0,0 0 0,-1 0 0,1 0 0,0 0 0,-1 0 0,1-1 0,-1 1 0,1 0 0,0-2 0,-1-2 37,1 0 0,-1 0 0,0 0-1,0 0 1,0 0 0,0 0 0,-2-4 0,2 8-37,0 0 1,0 1-1,0-1 1,0 0-1,-1 1 0,1-1 1,0 1-1,0-1 1,0 0-1,-1 1 0,1-1 1,0 1-1,-1-1 1,1 1-1,0-1 0,-1 1 1,1-1-1,-1 1 1,1-1-1,-1 1 0,1-1 1,-1 1-1,1 0 1,-1-1-1,1 1 1,-1 0-1,0 0 0,1-1 1,-1 1-1,1 0 1,-1 0-1,0 0 0,1 0 1,-1 0-1,0 0 1,1 0-1,-1 0 0,0 0 1,1 0-1,-1 0 1,0 0-1,1 0 0,-1 0 1,1 1-1,-1-1 1,0 0-1,1 1 0,-1-1 1,1 0-1,-1 1 1,1-1-1,-1 0 1,1 1-1,-1-1 0,1 1 1,0-1-1,-1 1 1,1-1-1,-1 1 0,1-1 1,0 1-1,0 0 1,-1-1-1,1 1 0,0 0 1,-1 6-43,0 0 1,1-1 0,-1 1-1,2 0 1,1 12 0,-2-19 21,1 1 0,-1 0 1,1-1-1,0 1 0,-1 0 0,1-1 1,0 1-1,0 0 0,-1-1 0,1 1 1,0-1-1,0 0 0,0 1 1,0-1-1,0 0 0,0 1 0,0-1 1,-1 0-1,1 0 0,0 0 0,0 0 1,2 0-1,27 1 3,-24-2-8,-5-1 32,0 0 1,0-1 0,-1 1 0,1-1-1,-1 1 1,0-1 0,1 1 0,-1-1-1,0 1 1,-1-1 0,1-2 0,0 1 99,0 3 190,-14 31-323,14-29 2,0 0 0,0 0 0,0 0 0,0 0 0,0-1 0,0 1 0,0 0 0,0 0 0,0 0 0,0-1 0,1 1 0,-1 0 0,0 0 0,1-1 0,-1 1 0,0 0 0,1 0 0,-1-1 1,1 1-1,-1 0 0,1-1 0,-1 1 0,1-1 0,1 2 0,20 0-85,-17-2 109,-5-19 296,1 17-294,-1 1 1,0-1-1,0 0 1,0 0-1,0 1 1,0-1 0,0 0-1,-1 1 1,1-1-1,-1 0 1,1 1-1,-1-1 1,1 1 0,-1-1-1,0 1 1,0-1-1,-1-1 1,0 2-2,0 0 0,0 1-1,0-1 1,0 0 0,1 1 0,-1 0 0,0-1-1,-1 1 1,1 0 0,0 0 0,0 0 0,-2 1-1,-7-1-74,10 0 52,0 0 0,0 0-1,1 1 1,-1-1 0,0 0-1,0 0 1,0 1-1,0-1 1,0 1 0,0-1-1,1 1 1,-1-1 0,0 1-1,0 0 1,1-1-1,-1 1 1,0 0 0,1-1-1,-1 1 1,1 0 0,-1 0-1,1 0 1,-1-1 0,1 1-1,-1 0 1,1 0-1,0 0 1,0 0 0,-1 0-1,1 2 1,0-2 2,0-1 0,0 1 0,0 0 0,0 0 0,0-1 0,0 1 0,0 0 0,0-1 0,0 1 0,0 0 0,0 0 0,0-1 0,1 1 0,-1 0-1,0-1 1,1 1 0,-1 0 0,0-1 0,1 1 0,-1-1 0,1 1 0,-1 0 0,1-1 0,-1 1 0,1-1 0,-1 1 0,1-1 0,0 0 0,-1 1 0,1-1 0,0 0 0,-1 1 0,1-1 0,0 0 0,-1 0 0,1 1 0,0-1 0,0 0 0,-1 0 0,2 0 0,-1 0 4,-1 0 4,1 0 0,-1 1-1,1-1 1,-1 0 0,1 0 0,0 0 0,-1 0-1,1 0 1,-1 0 0,1 0 0,-1 0 0,1 0 0,0 0-1,-1 0 1,1 0 0,-1 0 0,1-1 0,-1 1 0,1 0-1,0 0 1,-1-1 0,1 1 0,-1 0 0,0 0 0,1-1-1,-1 1 1,1-1 0,-1 1 0,1 0 0,-1-1-1,0 1 1,1-1 0,-1 1 0,0-1 0,1 1 0,-1-1-1,0 1 1,0-1 0,0 0 0,1 1 0,-1-1 0,0 1-1,0-1 1,0 1 0,0-1 0,0 0 0,0 1-1,0-1 1,0 1 0,0-1 0,-1 0 0,1 1 0,0-1-1,0 1 1,0-1 0,-1 1 0,1-1 0,0 1 0,0-1-1,-1 1 1,0-2 0,2 3-11,-1-1 0,0 0 0,1 1-1,-1-1 1,0 0 0,1 1 0,-1-1 0,0 0 0,0 1 0,1-1-1,-1 1 1,0-1 0,0 0 0,1 1 0,-1-1 0,0 1 0,0-1 0,0 1-1,0-1 1,0 1 0,0-1 0,0 1 0,0-1 0,0 0 0,0 1-1,0-1 1,0 1 0,0-1 0,0 1 0,0-1 0,0 1 0,-1-1-1,1 1 1,0-1 0,0 0 0,-1 1 0,1-1 0,0 1 0,0-1-1,-1 0 1,1 1 0,0-1 0,-1 0 0,1 0 0,-1 1 0,1-1-1,0 0 1,-1 0 0,1 1 0,-1-1 0,1 0 0,-1 0 0,1 0 0,-1 0-1,1 0 1,0 0 0,-1 1 0,1-1 0,-1 0 0,1-1 0,-1 1-1,1 0 1,-1 0 0,1 0 0,-1 0 0,1 0 0,-1-1 0,1 2 8,0-1 1,1 0-1,-1 1 1,1-1-1,-1 0 1,1 1 0,-1-1-1,1 0 1,0 0-1,-1 1 1,1-1 0,-1 0-1,1 0 1,-1 0-1,1 0 1,0 0-1,-1 0 1,1 0 0,-1 0-1,1 0 1,-1 0-1,1 0 1,0-1 0,-1 1-1,1 0 1,-1 0-1,1 0 1,-1-1-1,1 1 1,-1 0 0,1-1-1,-1 1 1,1 0-1,-1-1 1,0 1 0,1-1-1,-1 1 1,0 0-1,1-1 1,-1 1 0,0-1-1,1 1 1,-1-1-1,0 0 1,1-30 290,-1 19-191,-1 11-97,1 1 0,-1-1 0,1 1 0,-1-1 0,1 1 0,-1-1 0,1 1 0,-1-1 0,1 1 0,-1 0 0,0-1 0,1 1 0,-1 0 0,1-1 0,-1 1 1,0 0-1,0 0 0,1 0 0,-1-1 0,0 1 0,1 0 0,-1 0 0,0 0 0,1 0 0,-1 0 0,0 1 0,1-1 0,-1 0 0,-1 0 0,-22 6-17,22-3 2,0-1 1,1 1-1,-1-1 1,1 1 0,0 0-1,-1-1 1,1 1 0,0 0-1,0 0 1,1 0-1,-1 0 1,1 0 0,-1 0-1,1 0 1,0 0-1,0 0 1,1 0 0,0 4-1,-1 6-78,1-13 89,-1 1 0,1 0 0,-1-1 0,1 1-1,0-1 1,-1 1 0,1-1 0,0 0 0,-1 1 0,1-1 0,0 0 0,0 1 0,0-1-1,-1 0 1,1 0 0,0 0 0,0 1 0,0-1 0,0 0 0,-1 0 0,1 0 0,0 0-1,0-1 1,0 1 0,-1 0 0,1 0 0,0 0 0,0-1 0,0 1 0,-1 0 0,1-1-1,0 1 1,-1-1 0,1 1 0,0-1 0,-1 1 0,1-1 0,0 1 0,-1-1 0,1 0-1,-1 1 1,1-1 0,-1 0 0,0 1 0,1-1 0,-1 0 0,1-1 0,-1 0 18,0 1 1,0-1-1,0 0 1,0 0 0,0 0-1,0 1 1,0-1 0,-1 0-1,1 0 1,-1 1-1,0-1 1,0-1 0,1 2-18,-1 2 1,1-1 0,0 0 0,-1 0-1,1 0 1,0 0 0,-1 0 0,1 0-1,0 0 1,-1 0 0,1 0 0,0 1 0,-1-1-1,1 0 1,0 0 0,-1 0 0,1 1-1,0-1 1,0 0 0,-1 0 0,1 1-1,0-1 1,0 0 0,0 1 0,-1-1-1,1 0 1,0 1 0,0-1 0,0 0-1,0 1 1,0-1 0,0 0 0,0 1-1,-3 5-40,1 0-1,0-1 0,0 1 0,1 0 0,0 0 0,-1 8 0,3-13 33,0 0-1,-1 0 0,1-1 0,0 1 1,0 0-1,0-1 0,-1 1 1,1-1-1,0 1 0,0-1 1,0 1-1,0-1 0,0 0 0,0 0 1,0 1-1,0-1 0,0 0 1,0 0-1,0 0 0,1 0 1,0 0-1,0 0 14,-1 0 1,1 1-1,0-1 1,-1 0-1,1 0 1,-1-1-1,1 1 1,0 0-1,-1 0 1,1-1-1,-1 1 1,1-1-1,-1 0 1,1 1-1,2-2 1,-2-3 35,-1 0-1,1 0 1,-1 0 0,1 0 0,-1-1-1,-1 1 1,1 0 0,-1 0 0,0 0-1,0-1 1,-2-7 0,2-7 93,-1 20-126,1-1 0,-1 1 0,1-1 0,-1 0 0,1 1 0,-1-1 0,1 1-1,-1 0 1,0-1 0,1 1 0,-1-1 0,0 1 0,1 0 0,-1 0 0,0-1 0,0 1 0,1 0 0,-1 0 0,0 0 0,0 0 0,1 0-1,-1 0 1,0 0 0,0 0 0,1 0 0,-1 0 0,0 0 0,0 0 0,1 1 0,-1-1 0,0 0 0,-1 1 4,0-1 0,0 0-1,0 1 1,0-1 0,0 1 0,0 0 0,0-1 0,0 1 0,0 0 0,1 0 0,-1 0 0,-3 3 0,3 0-26,-1 1 1,1 0-1,0 0 1,1 0-1,-1 0 1,1 0-1,0 0 1,0 1-1,0-1 1,1 0 0,0 10-1,0-15 1,5-7-368,-5-23-2710,0 16-1927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1112,'0'-2'8076,"4"5"-7274,5 9-727,1 0 0,0 0 0,0-1 1,1 0-1,1-1 0,-1-1 0,2 1 0,-1-2 0,18 9 0,-20-12-42,1 0 0,-1-1-1,1 0 1,-1-1 0,1 0 0,0-1-1,0 0 1,1-1 0,-1 0 0,0-1-1,0 0 1,0-1 0,18-3 0,-22 2-23,0-1 1,0 0 0,0 0-1,0 0 1,-1-1-1,1 0 1,-1-1 0,0 1-1,0-1 1,-1 0 0,1-1-1,-1 1 1,0-1-1,8-13 1,1-3-12,-1 0 0,-1-1 1,9-26-1,-7 12-74,-3 0 0,-1-1 0,-2 0 0,-1-1 0,-2 0 0,-2 0 0,-2-45 0,-1 79 77,0 0 0,-1 0 0,0 0 0,1 1 0,-2-1 0,1 0 0,0 0 0,-1 0 0,0 1 0,0-1 0,-1 1 0,1 0 0,-1-1 0,0 1 0,0 0 0,0 1 0,0-1 0,-1 0 0,0 1 0,0 0 0,1 0 0,-2 0 0,1 0 0,0 1 0,-1 0 0,-8-4 0,0 2 34,1 0 0,-1 1 0,0 0 0,0 1 0,-1 1-1,1 0 1,0 0 0,0 2 0,-17 1 0,25-1-24,0 1 0,0-1 0,0 1 0,0 0 0,0 0-1,0 1 1,0-1 0,1 1 0,-1 0 0,1 1 0,0-1 0,0 1 0,0-1 0,1 1 0,-1 0-1,1 1 1,0-1 0,0 0 0,-4 8 0,1 1 3,-1 1 0,2 0 0,0-1 1,0 1-1,2 1 0,-3 14 0,0 30 126,3-1 1,7 93-1,1-99 26,2 0 0,2-1 0,3-1 0,25 71 0,91 188 676,-117-284-849,-7-14-240,0-1 0,1 0 0,10 16 0,-9-45-3590,-3-14-24,2-8-1069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0 440,'0'0'7126,"-14"6"-6586,2-2-420,5-2-72,1 0 1,0 0-1,0 0 1,1 1-1,-1 0 1,0 0-1,1 1 1,0-1 0,0 1-1,0 0 1,0 0-1,1 1 1,-1 0-1,-5 8 1,-3 9 109,1 0 1,2 1-1,0 1 1,1 0-1,2 0 1,0 0-1,-3 29 1,0 16 220,0 93 0,9-137-275,4 220 660,0-218-748,0 0 0,2-1 0,1 0 0,1 0 1,2 0-1,0-1 0,13 25 0,-17-41-190,0 0 0,0-1 0,1 0-1,0 0 1,0-1 0,1 1 0,0-1 0,1-1-1,-1 1 1,1-1 0,0-1 0,0 0 0,1 0-1,0 0 1,0-1 0,0 0 0,0-1 0,1 0 0,-1 0-1,14 1 1,48-2-1966,-6-2-518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286 798 6305,'0'0'2464,"-12"-8"-2408,1-1-22,7 6-19,-1-1 1,1 1-1,0 0 1,-1 0-1,0 1 1,0-1-1,0 1 0,0 0 1,0 1-1,0-1 1,0 1-1,-1 0 1,-9-1-1,11 2 4,-7-1 117,1 1-1,-1 0 0,-15 3 1,22-3-102,1 1 0,0 0 0,0 0 0,0 0 0,-1 1 0,1-1 1,1 1-1,-1 0 0,0 0 0,0 0 0,1 0 0,-1 0 0,1 0 0,-5 6 1,-2 4 26,1 2 1,0-1 0,1 1 0,0 0-1,1 0 1,1 1 0,0 0 0,-5 29-1,5-15 22,2 0 0,1-1 0,4 56-1,-2-81-95,1 1-1,-1-1 0,1 1 1,0-1-1,1 1 1,-1-1-1,0 0 0,1 0 1,0 0-1,0 0 0,0 0 1,0 0-1,0 0 0,1 0 1,-1-1-1,1 1 1,-1-1-1,1 0 0,0 0 1,3 2-1,-3-2-9,-1-1 0,1 0 0,-1 0 0,1 0 0,0 0 0,-1-1 0,1 1 0,0 0 0,0-1 0,-1 0 0,1 0 0,0 0 0,0 0 0,-1 0 0,1-1 0,0 1 0,0-1 0,-1 1 0,1-1 0,-1 0 0,1 0 0,0 0 0,-1-1 0,0 1 0,1-1 0,-1 1-1,3-3 1,1-2-52,0 0-1,-1-1 0,1 1 1,-1-1-1,-1 0 0,1-1 0,3-8 1,23-60-556,-26 60 478,15-43-296,-3-2 0,-2 0-1,-3-1 1,3-66 0,-6-252-384,-9 358 1022,-2 1 0,0 1 1,-1-1-1,-1 0 0,-2 1 1,1-1-1,-2 1 1,-1 1-1,0 0 0,-17-28 1,25 47-156,0 0-1,0 0 1,0 0 0,0-1 0,-1 1 0,1 0 0,0 0 0,0 0 0,0-1 0,0 1 0,0 0 0,0 0 0,-1 0 0,1 0-1,0-1 1,0 1 0,0 0 0,0 0 0,-1 0 0,1 0 0,0 0 0,0 0 0,0 0 0,-1-1 0,1 1 0,0 0 0,0 0-1,-1 0 1,1 0 0,0 0 0,0 0 0,0 0 0,-1 0 0,1 0 0,0 0 0,0 0 0,-1 0 0,1 0 0,0 1-1,0-1 1,0 0 0,-1 0 0,1 0 0,-5 12 410,1 17-450,4-29 47,-3 46 158,2-1 1,1 0 0,3 1-1,2-1 1,2 0 0,20 74-1,14 17 511,96 217-1,-135-349-778,3 7 69,1 1 1,1-1-1,9 13 1,-14-23-86,-1 1 1,0-1-1,1 1 0,-1-1 1,1 1-1,0-1 0,0 0 1,-1 1-1,1-1 0,0 0 1,4 1-1,-5-2-23,0 0 0,0 0 1,0 0-1,0 0 0,0 0 0,0 0 0,0 0 0,0 0 0,0 0 0,0-1 1,0 1-1,0 0 0,0-1 0,0 1 0,-1 0 0,1-1 0,0 0 1,0 1-1,0-1 0,-1 1 0,1-1 0,0 0 0,0 1 0,-1-1 1,1 0-1,0-1 0,9-20-2841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3745,'0'0'1428,"29"17"-940,92 60 68,-109-69-397,-1 0 0,-1 0 1,0 1-1,0 1 0,0 0 0,15 21 0,-8-8 102,21 25 188,-2 2-1,-3 2 0,-1 0 0,28 68 0,-43-77-226,-1-1 1,-2 2-1,-2 0 0,-2 1 0,-2-1 0,3 62 0,-11 109 327,0-210-548,0 1-1,-1-1 0,1 0 1,-1 0-1,-1 0 1,1 0-1,-1 0 0,0 0 1,0 0-1,0 0 0,-4 5 1,5-8-114,-1-1-1,1 1 1,-1-1 0,0 0 0,1 0 0,-1 1 0,0-1-1,0 0 1,0-1 0,0 1 0,1 0 0,-1 0 0,0-1-1,-1 1 1,1-1 0,0 0 0,0 1 0,0-1 0,0 0-1,0 0 1,0-1 0,0 1 0,0 0 0,0-1 0,0 1-1,0-1 1,0 0 0,0 1 0,0-1 0,0 0 0,-2-2-1,-28-19-5021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4729,'0'0'3873,"159"0"-3297,-110-2-296,-5 2-56,-3-3-120,-3 3-96,-2 0-8,-3-2 0,-6-3-376,4-13-560,-7-1-1305,-10-1-2296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5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1 568,'6'6'11857,"7"41"-10467,-7-31-1020,-2 0 0,5 31 0,-4 1-25,-1-8 75,0-1 0,-3 0 0,-4 46 0,-1-64-301,-1 0 1,0-1-1,-17 37 0,13-34 24,0 1 1,-5 26-1,7-1-38,3 0 0,2 1 0,4 56-1,0-15-63,-1-75-7,2-1 0,-1 0 0,2 0 0,0-1 1,1 1-1,0-1 0,11 19 0,13 40 131,42 130 95,-64-183-270,4 10 14,0-4 1,10 43 1,-14-36-1,1 0 16,-1 1 0,-2 0 0,2 49 0,-7-37-5,7 165 14,21-56 74,0-7-62,-19-33 52,3-28 122,-11-81-184,0 1 0,1 0 0,-1-1 0,1 1 0,1-1 0,-1 0 0,1 1 1,0-1-1,1 0 0,-1-1 0,1 1 0,0-1 0,1 0 0,-1 1 0,1-2 0,7 7 0,-4-5 80,0 0-1,1-1 0,16 8 1,3 2 306,-20-10-331,-6-3-75,1 0 0,0 0-1,0 0 1,0-1 0,0 1-1,1-1 1,-1 0 0,0 0-1,1 0 1,-1 0 0,0 0 0,5-1-1,-8 0 431,-25 0-9715,16 0 4159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5209,'0'0'794,"31"-3"-396,102-10 188,-107 11-327,-1 1 0,1 1 1,0 1-1,-1 1 0,30 7 0,-35-3-117,1 0 1,-2 1-1,1 1 0,-1 1 0,27 17 0,-38-21-77,-2-1-1,1 2 0,0-1 0,-1 1 1,0 0-1,0 0 0,-1 1 0,1 0 0,-2 0 1,1 0-1,-1 0 0,0 1 0,0-1 1,-1 1-1,0 0 0,-1 0 0,1 1 1,-1-1-1,-1 0 0,0 1 0,0 8 1,-1-4-6,0 0 0,-1-1 0,-1 1 0,0-1 0,0 1 0,-1-1 0,-1 0 0,0 0 0,-1 0 0,0-1 0,-1 0-1,0 0 1,-12 16 0,2-7-84,-1 0-1,0-1 0,-31 25 0,31-32-1093,1 0 1,-29 16-1,30-22-1799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4153,'0'0'4225,"126"25"-4153,-96-25-72,0 0 0,-5 0-88,5-15-536,-8-7-1025,-8 0-1207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6529,'0'0'2225,"134"22"-2489,-87-10-1120,-6-2-1553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7586,'0'0'1753,"8"30"-1254,26 103-37,-28-105-267,-1 1 1,-2 0 0,-1 0 0,-3 53-1,-1-23-29,1-35-122,0-19-52,0 0 0,1 0 0,0 1 0,0-1 0,0 0 1,1 0-1,-1 0 0,3 8 0,-2-12-58,0 0 0,0-1 0,0 1-1,0 0 1,0-1 0,-1 1 0,1 0 0,0-1 0,0 1 0,1-1-1,-1 0 1,0 1 0,0-1 0,0 0 0,0 0 0,0 1 0,0-1-1,0 0 1,0 0 0,1 0 0,-1 0 0,0-1 0,0 1-1,0 0 1,0 0 0,2-1 0,31-11-547,-25 7 683,1 0 0,0 1 0,0 0 0,0 0 1,0 1-1,1 1 0,-1-1 0,1 2 0,0-1 0,0 2 0,-1-1 0,1 2 0,0-1 1,0 1-1,0 1 0,-1 0 0,1 1 0,13 4 0,6 7 323,-13-5-203,36 12 0,-49-20-184,0 0-1,1 0 1,-1 0 0,1 0 0,-1-1 0,1 0-1,0 0 1,-1 0 0,1 0 0,-1-1-1,1 1 1,-1-1 0,8-3 0,-9 2 3,0 0 1,0 0 0,0-1-1,0 0 1,-1 1-1,1-1 1,0 0-1,-1 0 1,0 0 0,0-1-1,0 1 1,0 0-1,-1-1 1,1 1 0,-1-1-1,0 0 1,0 1-1,1-9 1,2-9 27,2-44 0,-6 58-39,2-25-204,-2 1-1,-1-1 0,-1 0 1,-2 1-1,-14-57 0,3 40-2479,-1 8-2181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1872,'0'0'5531,"18"0"-4788,119 0 829,335 5 407,-467-5-2169,-1 0-1,1 0 1,-1 0-1,1-1 1,-1 0-1,1 0 0,-1 0 1,0 0-1,8-5 1,-9 5-122,-1 0-1,0-1 1,-1 1 0,1-1 0,0 1 0,0-1-1,-1 0 1,1 0 0,-1 0 0,1 0 0,-1 0-1,2-3 1,2-16-4925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5417,'0'0'1086,"28"2"-491,93 9 49,-91-7-296,0 1 1,0 2-1,0 1 1,-1 1-1,48 22 1,-63-24-157,0 0 1,0 0-1,0 1 0,-1 1 1,19 16-1,-27-20-113,0 0 1,0 0-1,0 0 0,-1 1 0,0 0 1,0 0-1,0 0 0,-1 0 0,0 1 1,0-1-1,-1 1 0,0 0 0,0-1 1,2 14-1,-3-2 47,-1-1-1,0 0 1,-1 0-1,-1 0 1,-1 0-1,-1 0 1,0 0 0,-1-1-1,0 0 1,-2 0-1,-14 28 1,2-12 17,-1-2 1,-1 0-1,-2-2 1,-41 42-1,57-63-265,0-1 0,-1 0-1,1 0 1,-1-1 0,0 0-1,-1 0 1,-9 3-1,8-4-926,0 0-1,0-1 1,-15 2-1,-11-3-7157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3873,'0'0'2796,"5"11"-2245,0 1-392,1 0 0,0-1-1,0 0 1,1-1 0,1 1-1,-1-1 1,2 0 0,-1-1 0,2 0-1,13 10 1,-7-9-52,1-1 0,0-1 0,1 0 0,-1-2 0,1 0 0,1-1 0,-1 0 0,1-2 0,0 0 0,-1-1 0,1-1 0,21-2 0,-31 1-96,1-1 1,0 0 0,0-1-1,0 1 1,-1-2-1,1 0 1,-1 0-1,0 0 1,0-1 0,0-1-1,12-8 1,-8 4-6,-1 0 1,0-1 0,-1-1 0,0 0 0,-1 0-1,17-25 1,-12 13-49,-2-1 0,0-1-1,-2 0 1,0 0 0,-2-1-1,-1-1 1,10-54 0,-8-25-33,-10 95 87,0-1 1,0 0 0,-1 1-1,-1-1 1,0 0 0,-7-20-1,8 28 29,-1 0 0,0 1 1,0-1-1,0 1 0,-1 0 0,1-1 0,-1 1 0,1 0 0,-1 1 1,0-1-1,-1 0 0,1 1 0,0 0 0,-1 0 0,1 0 0,-1 0 0,1 0 1,-1 1-1,0-1 0,0 1 0,0 0 0,0 0 0,0 1 0,0-1 1,0 1-1,-7 0 0,4 0 36,1 1 0,-1 0 0,0 0 0,0 0 0,0 1 0,1 0 0,-1 0 0,0 1 0,1 0 0,0 0 0,0 0 0,0 1 0,0 0 0,-9 8 0,2 3-39,0-1 0,1 2 1,1-1-1,1 2 0,0-1 0,2 2 1,-1-1-1,2 1 0,1 0 0,0 0 0,1 1 1,-4 27-1,1 22 120,2 1 0,5 76 1,1-102-19,1 12-51,2 1 0,3-1 0,3 0-1,1-1 1,4 0 0,1 0 0,3-2-1,45 93 1,-60-139-316,0 1 0,1-1 0,0 0 0,1 0 1,9 9-1,-12-12-130,1-1 0,0 0 0,0-1 0,0 1 0,0 0 0,0-1 0,0 0 0,0 1 0,0-1 0,0 0 0,1-1 0,-1 1 0,7 0 0,7-1-4934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5329,'0'0'3405,"-24"21"-2834,-77 76 69,88-83-459,0 0 0,1 2 0,0-1 0,2 2 0,0-1 0,0 1 0,2 1 0,-10 27 0,5-13 17,-12 33 125,3 1 1,2 1-1,-16 108 1,23-65 233,0 168 0,13-256-548,1-1-1,1 0 1,5 25-1,-5-37-88,1 0 1,0 0-1,0 0 0,1 0 1,0-1-1,0 0 0,1 0 1,0 0-1,12 14 1,-8-13-380,1-1 0,0 0 1,0-1-1,1 0 0,0-1 1,0 0-1,1 0 1,21 6-1,23 1-3734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412 773 3041,'0'0'7204,"-24"0"-6883,-78 4-137,91-3-138,1 1 0,0 0 0,0 0-1,1 1 1,-1 0 0,0 1 0,1 0 0,0 0-1,0 1 1,0 1 0,0-1 0,1 1-1,-8 8 1,3-1 152,0 1-1,1 0 1,1 0-1,0 2 1,-12 22-1,13-17-77,0 1 0,1 0 0,1 1 0,1 0 0,1 0 0,1 0 0,1 1 0,2 0 0,0 0 0,1 24 0,1-45-124,0-1-1,0 0 1,0 1-1,0-1 1,1 0-1,-1 1 1,1-1-1,-1 0 1,1 1-1,0-1 1,0 0-1,0 0 1,0 0-1,0 0 1,0 0-1,1 0 1,-1 0-1,1 0 1,-1 0-1,4 2 1,-2-3-22,-1 1 0,1-1 1,0 0-1,0 0 1,0 0-1,0 0 1,0-1-1,1 1 0,-1-1 1,0 0-1,0 1 1,0-2-1,0 1 0,0 0 1,5-2-1,-2 1-25,0-1-1,0-1 1,0 1-1,0-1 1,-1 0 0,1 0-1,-1-1 1,0 0-1,0 0 1,0 0 0,0 0-1,-1-1 1,0 0-1,0 0 1,5-7-1,8-13-219,25-51 0,-42 76 268,26-56-449,-2 0 0,-4-1 1,20-84-1,-19 42-137,10-127 0,-24 147 221,-3-1-1,-11-142 1,6 213 462,-1 0 0,0 0 0,0 0 0,-1 0 0,-7-17 0,9 25-14,0-1 0,1 1 0,-1-1-1,0 1 1,0-1 0,0 1 0,0-1 0,0 1-1,0 0 1,-1 0 0,1-1 0,0 1 0,-1 0-1,1 0 1,-1 0 0,1 1 0,-1-1 0,1 0-1,-1 0 1,0 1 0,1-1 0,-1 1 0,0 0-1,1-1 1,-1 1 0,0 0 0,0 0 0,1 0-1,-1 0 1,0 0 0,0 0 0,1 1 0,-1-1-1,0 1 1,1-1 0,-1 1 0,-2 1-1,0 0-12,1 1 0,-1 0 0,1 0 0,0 0 0,0 0 0,0 0 0,0 1 0,1-1 0,-1 1 0,1 0 0,0 0 0,0 0 0,0 0 0,1 0 0,-3 8 0,-1 6 72,1 0 0,-2 28 0,1 25 262,4 1 0,3-1 0,2 1 1,4-1-1,4 0 0,24 85 0,-28-122-222,58 204 890,-44-169-891,43 92-1,-62-155-201,-1-1-66,0-1-1,0 0 0,0 0 0,1 0 0,-1 0 0,1-1 0,6 7 1,-9-10 52,0 0 0,0 1 1,0-1-1,1 0 0,-1 0 1,0 0-1,0 0 0,0 0 1,1 0-1,-1 0 1,0 0-1,0 1 0,1-1 1,-1 0-1,0 0 0,0 0 1,1 0-1,-1 0 0,0 0 1,0 0-1,1-1 0,-1 1 1,0 0-1,0 0 1,1 0-1,-1 0 0,0 0 1,0 0-1,1 0 0,-1 0 1,0-1-1,0 1 0,0 0 1,1 0-1,-1 0 1,0 0-1,0-1 0,0 1 1,0 0-1,1 0 0,-1-1 1,0 1-1,0 0 0,0 0 1,0 0-1,0-1 0,0 1 1,0 0-1,0-1 1,4-16-1280,-3 15 1001,4-38-2617,-2-8-882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0 473 5369,'0'0'3788,"12"-15"-3320,75-109 476,-56 77-830,-3-2 0,-2-1 0,-2-1 1,23-72-1,-40 109 275,-2 17 616,3 26-159,4 46-315,52 255-1227,-64-328 614,1 3-234,1 0-1,-1 0 1,1 0 0,0 0 0,0-1-1,4 6 1,-5-8-7,0-1 0,0 0 0,0 1 0,1-1 0,-1 0 0,0 0 0,1 0 0,-1 0 0,1 0 0,-1 0 0,1 0-1,-1-1 1,1 1 0,1 0 0,11 0-4590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5 536,'3'-4'13359,"-3"4"-13232,5 17 543,0 0 1,1 0-1,1 0 1,13 22-1,-10-20-366,-1 2 0,10 30 1,-14-36-139,-2-5 119,0 2-1,-1-1 1,0 0 0,1 22-1,-3-33-210,0 1-40,0 1 0,0-1 0,0 0 0,0 0 0,-1 0 0,1 0 1,-1 0-1,1 1 0,-1-1 0,1 0 0,-1 0 0,0 0 0,1 0 1,-2 1-1,-16 15 100,-1-1 0,-1 0 0,-36 22-1,-73 32 157,61-35 293,118-73-12394,-19 20 4817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7514,'0'0'2651,"30"29"-2232,97 99 83,-93-92-150,-1 2 0,-2 1 0,25 45 0,-27-40-70,20 30 267,-4 3-1,60 142 1,-82-160-444,-3 1 0,-2 0 0,-3 2 0,11 107 0,-17-42 541,-11 192 0,0-296-614,0-1 0,-2 0-1,0 1 1,-2-2-1,0 1 1,-1-1-1,-1 0 1,-21 37 0,28-56-207,0 1 1,-1-1-1,1 0 1,-1 0-1,1 0 1,-1 0-1,0 0 1,0-1 0,0 1-1,0 0 1,0-1-1,0 1 1,-1-1-1,1 0 1,0 0 0,-1 0-1,1 0 1,-1 0-1,-3 0 1,-13 0-4107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3705,'0'0'2470,"15"-5"204,164 14 1307,-1-1-3959,-138-8-1453,-40 0 1273,0 0 0,0-1 0,1 1 1,-1 0-1,0-1 0,0 1 0,0-1 0,0 1 0,0 0 0,0-1 0,0 1 1,1-1-1,-1 1 0,0 0 0,0-1 0,0 1 0,-1-1 0,1 1 0,0 0 1,0-1-1,0 1 0,0 0 0,0-1 0,0 1 0,-1-1 0,1 1 0,0 0 1,0-1-1,0 1 0,-1 0 0,1 0 0,0-1 0,-1 0 0,-20-13-5727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8162,'0'0'3472,"143"-8"-4208,-72-4-912,-13-1-1265,-6-1-1888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3689,'0'0'2200,"3"24"-978,24 275 1342,-28-173-1712,0-71-566,1-1-1,3 1 0,12 67 0,-15-120-328,0-1 0,1 0-1,-1 0 1,0 0 0,0 1 0,1-1 0,-1 0 0,1 0 0,-1 0 0,1 0-1,-1 0 1,1 0 0,0 0 0,0 0 0,-1 0 0,1 0 0,0 0-1,0 0 1,0-1 0,0 1 0,0 0 0,0-1 0,0 1 0,0-1 0,0 1-1,0-1 1,1 1 0,-1-1 0,0 0 0,0 1 0,0-1 0,0 0-1,1 0 1,-1 0 0,0 0 0,0 0 0,1 0 0,-1 0 0,0 0 0,2-1-1,5-2-118,0 0 0,-1-1 0,1 1 0,-1-1 0,8-6 0,3-1 302,-6 6-43,1 0-1,0 1 1,0 1 0,0 0-1,0 0 1,0 1-1,1 1 1,13 0-1,115 11 1609,-22 0-615,-111-10-917,-1 0 1,1-1 0,0 0 0,-1 0-1,1-1 1,-1 0 0,0 0-1,0-1 1,13-6 0,-18 7-115,1 0 0,-1-1 1,0 1-1,0-1 0,1 0 0,-2 0 1,1 0-1,0 0 0,-1 0 0,1-1 1,-1 1-1,0-1 0,0 0 0,0 0 1,-1 1-1,1-1 0,-1 0 0,0 0 1,0 0-1,-1-1 0,1-6 0,-1-14-398,-2 1-1,0 0 0,-2 0 0,0 0 1,-2 1-1,-15-40 0,2 1-1337,2-5-1418,0 9-1653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0 420 1360,'0'0'7837,"17"-26"-7689,55-88 2,12-42 126,-24 41 1115,-60 115-1355,0 0-1,0-1 0,0 1 0,1-1 0,-1 1 1,0-1-1,0 1 0,1-1 0,-1 1 0,0 0 0,0-1 1,1 1-1,-1 0 0,1-1 0,-1 1 0,0 0 1,1 0-1,-1-1 0,1 1 0,-1 0 0,1 0 1,-1 0-1,0-1 0,1 1 0,-1 0 0,1 0 0,-1 0 1,1 0-1,-1 0 0,1 0 0,-1 0 0,1 0 1,-1 0-1,1 0 0,-1 0 0,1 0 0,-1 1 1,1-1-1,-1 0 0,1 0 0,-1 0 0,0 1 0,1-1 1,-1 0-1,1 0 0,-1 1 0,1 0 0,13 21 462,-13-21-502,119 286 2542,-52-112-2300,-64-164-753,14 27 675,-6-24-2691,3-8-4339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90 509 3017,'0'0'4074,"-10"0"-3471,-31-1-62,40 1-488,0-1 0,-1 1 0,1-1 0,0 0 0,-1 1 0,1-1 0,0 0 0,0 0 0,-1 1 0,1-1 1,0 0-1,0 0 0,0-1 0,0 1 0,1 0 0,-1 0 0,0 0 0,0 0 0,1-1 0,-1 1 0,0 0 0,1-1 0,-1 1 0,1-1 0,0 1 0,0 0 0,-1-1 0,1 1 0,0-1 0,0-1 0,-1-4 11,-3-10-54,1 0-1,0-1 0,1 1 1,1-1-1,1 0 0,2-23 1,0 28-12,1 0 1,0 0 0,1 0 0,0 1 0,1-1 0,0 1-1,1 0 1,1 1 0,8-13 0,-2 5 23,1 1-1,0 1 1,2 0 0,0 1 0,27-21-1,-33 30-4,0 0 0,1 0 0,0 1 0,0 1 0,0 0 0,0 0 0,1 1 0,-1 1-1,1 0 1,0 0 0,23-1 0,-25 4 9,-1 0 0,1 0 0,0 1 0,-1 0 0,1 1 0,0 0 0,-1 1 0,0 0 0,0 0 0,0 1 0,0 0 0,0 0 0,-1 1 0,0 1 0,0-1 0,13 12 0,11 14 147,-1 2 0,-1 0 0,30 47 0,33 36 573,-77-99-568,0 0 0,1-1 0,1-1 0,26 17 0,-30-24-96,0-1 0,0-1 0,0 0 0,1-1 0,0 0-1,0-1 1,0-1 0,1 0 0,22 1 0,-26-4 31,0 0 0,0 0 0,0-1 0,1 0 0,-1-1 0,0-1 0,-1 0 0,1 0-1,0-1 1,-1-1 0,0 1 0,16-11 0,-12 5-7,-1-1 0,0 0 0,0-1 0,-2 0 0,1-1-1,16-24 1,-22 28-268,-2 0-1,1-1 0,-2 0 1,1 0-1,-1-1 0,-1 1 1,1-1-1,-2 0 0,0 0 1,0 0-1,-1 0 0,0-11 1,0-40-5070,4 34-405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23 107 880,'0'0'3218,"-1"-8"-2592,-4-90 5991,5 113-5899,-16 456 655,19-454-1715,5-14-723,17-21 35,-22 16 1168,1-3-99,1 1 0,0 1 0,0-1 0,0 1-1,1 0 1,-1 0 0,1 0 0,0 1 0,0 0 0,0 0 0,0 0 0,0 1-1,0 0 1,0 0 0,0 0 0,1 1 0,-1 0 0,0 0 0,0 1 0,1 0 0,-1 0-1,0 0 1,0 1 0,0 0 0,6 2 0,14 11 297,-1 0 1,0 2 0,22 19-1,-16-12-98,35 21 0,-52-37-221,0-1-1,1 0 1,0-2 0,21 7 0,-27-10 30,-1 0 0,1-1-1,0 0 1,0 0 0,-1-1 0,1 0-1,0 0 1,0-1 0,11-3 0,-16 3-6,-1-1 0,0 1 0,1-1 1,-1 0-1,0 0 0,0 0 0,-1 0 0,1 0 1,0-1-1,-1 1 0,1-1 0,-1 0 1,0 0-1,0 0 0,0 0 0,0 0 0,0 0 1,-1-1-1,1 1 0,-1 0 0,0-1 0,0 1 1,0-8-1,3-8 31,-2 0-1,-1 0 1,0-24 0,-2 30-49,2 1-29,-1-14-166,-1 1 1,0-1-1,-10-43 1,-21-61-5193,16 78-1500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2937,'0'0'1928,"1"-21"-1353,6-67 64,-5 79-469,-1 1 1,1-1-1,1 1 1,-1 0-1,1 0 1,1 0-1,-1 1 1,1-1-1,1 1 1,-1 0 0,1 0-1,1 0 1,-1 1-1,1 0 1,0 0-1,12-9 1,-17 14-151,5-4 93,0 0-1,0 0 1,0 1-1,1 0 1,0 0 0,0 1-1,0-1 1,11-2-1,-14 4-31,1 1 0,-1 1 0,0-1 0,0 1 0,1 0-1,-1 0 1,0 0 0,0 0 0,1 1 0,-1-1 0,0 1-1,0 0 1,0 1 0,0-1 0,0 1 0,0 0 0,6 3-1,4 5 61,0 1-1,-1 0 1,-1 1-1,0 0 1,12 15-1,52 77 403,-42-54-384,-30-44-153,13 18 114,2 0 0,40 40 0,-53-58-66,1 0 0,0-1 0,0 0 0,0 0 0,1-1 0,0 0 0,0 0-1,0-1 1,0 0 0,0 0 0,1-1 0,-1 0 0,1 0 0,13 0 0,-13-2 9,0 0-1,1-1 1,-1 0 0,0 0 0,0-1 0,0 0 0,0 0 0,-1-1 0,1-1-1,-1 1 1,1-1 0,-1-1 0,0 1 0,-1-2 0,1 1 0,-1-1-1,0 0 1,-1 0 0,1-1 0,9-13 0,-6 8-117,-1-1-1,0-1 1,-2 1 0,1-1-1,-2-1 1,0 1 0,0-1-1,5-26 1,-7 19-785,-1-1-1,-1 1 1,0-1 0,-2 0-1,-4-30 1,-5 4-4685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1384,'0'0'9108,"14"0"-8042,120 11 1416,-97-6-3038,1-1 0,51-2 0,-89-8-2702,0-6 537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5537,'0'0'5345,"14"-1"-4520,30 0 221,0 2 1,68 9 0,-75-3-1628,70 5 0,-91-12-1070,1 0-1,-1-1 1,28-6 0,-12-3-3557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1744,'-1'-7'13495,"-1"-25"-11906,2-97-772,41 103-650,-18 13-149,-17 9-1,-1 0 0,1 1 0,1 0 0,-1 0 0,9-2 0,-13 4-13,1 1 0,0-1 0,-1 1 1,1 0-1,-1 0 0,1 0 0,0 0 0,-1 1 0,1-1 0,-1 1 0,1 0 1,-1-1-1,1 1 0,-1 0 0,0 0 0,1 1 0,-1-1 0,3 2 1,10 10 29,1 0 0,-2 0 0,15 17 0,-14-12 83,1-2 1,26 20 0,-37-32-81,1 0 0,-1-1 0,1 0 0,0 0 0,0 0 0,0 0 0,0-1 0,1 0 0,-1-1 0,1 1 0,-1-1 0,12 0 0,-10-1 26,0 1 4,-1-1-1,1 0 0,-1 0 0,1-1 0,-1 0 0,0 0 0,0-1 1,1 1-1,-1-2 0,0 1 0,0-1 0,12-7 0,-8 3-19,0-1 0,-1 0 0,0 0-1,-1-1 1,1-1 0,-2 1 0,1-1-1,-1-1 1,-1 0 0,0 0 0,-1 0 0,0-1-1,5-14 1,-10 19-677,0 0-1,0 0 1,-1 0-1,0 0 0,-1-8 1,0-3-5574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2 356 784,'0'-6'12729,"0"-18"-11397,0-16-1327,-1 11-23,5-44-1,-3 63 15,1 0 1,0 0-1,1 0 0,0 0 0,1 0 0,0 0 1,0 1-1,6-9 0,-2 5-6,-2 3-26,-1 1-1,2 1 0,11-15 1,-15 21 30,-1-1 0,1 1 0,-1 0 0,1 0 0,0 1 1,0-1-1,0 0 0,0 1 0,0 0 0,0 0 0,0 0 0,0 0 1,0 0-1,1 0 0,-1 1 0,5 0 0,-2 0 9,-1 0 1,0 0-1,0 1 0,0 0 0,0 0 0,1 0 1,-2 1-1,1-1 0,0 1 0,0 1 0,0-1 1,-1 0-1,1 1 0,-1 0 0,0 0 0,0 1 1,0-1-1,0 1 0,-1 0 0,0 0 0,1 0 1,-1 0-1,-1 0 0,5 7 0,0 4 1,-1-1 1,0 1-1,0 0 0,-2 0 1,0 1-1,0-1 0,1 28 1,-2 116 126,-4-92-31,2-67-51,-1 0 0,1 0 0,0-1 0,0 1 1,0 0-1,-1 0 0,1 0 0,0 0 1,0-1-1,-1 1 0,1 0 0,0-1 1,-1 1-1,1-1 0,0 1 0,-1 0 0,1-1 1,0 0-1,-1 1 0,1-1 0,-1 1 1,1-1-1,0-1 0,19-32 221,17-41 0,21-34-946,-50 96 228,1 0 0,1 1 0,0 1 0,0-1 0,1 2 0,17-14-1,1 5-1871,0 0 0,34-13 0,-13 8-3393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338 600 200,'0'0'9095,"-21"-12"-8234,-72-35-280,90 45-545,-1 0 0,0 1 0,0 0 0,0 0 0,0 0-1,0 0 1,0 0 0,0 1 0,0 0 0,0 0 0,-1 0 0,1 0 0,0 1 0,0-1 0,0 1 0,0 0-1,-4 2 1,2 0 46,-1 1 0,1 0 0,0 0 0,0 1 0,0-1 0,-7 8 0,4-4 41,1 0-43,0 0 1,0 0-1,1 1 0,0 0 0,1 0 1,0 0-1,0 1 0,1 0 1,0 0-1,1 1 0,0-1 0,0 1 1,1 0-1,1 0 0,0 0 1,0 0-1,1 0 0,1 15 1,0-23-81,0-1 1,0 1-1,0 0 1,1 0-1,-1 0 1,1 0-1,0-1 1,0 1 0,0 0-1,0 0 1,0-1-1,1 1 1,-1-1-1,1 1 1,0-1-1,0 0 1,-1 0 0,5 4-1,-1-3-6,-1 0-1,0-1 1,1 1 0,-1-1-1,1 0 1,0 0-1,0 0 1,-1-1 0,1 0-1,6 1 1,1 0-12,1-2-1,-1 1 1,0-1 0,0-1 0,1 0-1,-1-1 1,0 0 0,19-7 0,-14 1 7,0 0 0,-1-1 0,0-1 0,0 0 0,-1-1 0,-1-1 0,0 0 0,23-26 0,-10 5 11,-1 0 0,40-69 0,-47 67-86,-1-2 0,-2 0 0,-2 0 0,-1-2-1,9-47 1,-11 27 706,-3-1 0,1-111 0,-10 171-600,1 0 1,-1 0 0,1 0 0,-1 0-1,1-1 1,-1 1 0,1 0-1,-1 0 1,1 0 0,-1 0-1,1 0 1,-1 0 0,1 0-1,-1 1 1,1-1 0,-1 0 0,1 0-1,-1 0 1,1 0 0,-1 1-1,1-1 1,-1 0 0,1 0-1,0 1 1,-1-1 0,1 0-1,-1 1 1,1-1 0,0 0 0,-1 2-1,-14 31 112,1 1-1,2 0 0,-12 56 1,13-45 100,-16 59 148,4 1-1,5 1 1,-7 214 0,25-318-460,-1 0 1,1 0-1,0 0 1,0 0-1,0 0 0,0 0 1,1 0-1,-1 0 1,1 0-1,-1-1 1,1 1-1,-1 0 1,1 0-1,0 0 1,0-1-1,0 1 0,0 0 1,0-1-1,0 1 1,3 1-1,-1-2-132,-1 1 0,1-1 0,0-1 0,0 1 0,0 0 0,0-1 0,0 1 0,0-1-1,1 0 1,4 0 0,34 0-2938,-1 0-1239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4817,'0'0'3034,"-29"20"-1956,-94 66-93,110-76-781,0 1-1,1 0 1,1 1-1,0 0 1,0 0 0,1 1-1,-13 24 1,10-17 18,-18 34 102,2 1-1,2 1 1,2 1-1,4 1 0,1 2 1,4 0-1,2 0 1,3 1-1,2 1 1,3 0-1,3 0 1,5 65-1,-2-123-467,0 0 1,1 1-1,0-1 1,0 0-1,0 1 0,0-1 1,0 0-1,1 0 1,0 0-1,0 0 0,0-1 1,1 1-1,-1 0 1,1-1-1,5 6 0,-2-4-508,-1-1 0,1-1 0,0 1 0,0-1 0,0 0-1,0 0 1,0 0 0,1-1 0,9 2 0,17 2-4627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38 1144,'0'0'4596,"0"-13"3158,0-12-4644,-14 65-1265,-4 38-1723,3 0 0,4 1-1,-2 119 1,13-197-130,0-1 1,0 1-1,0-1 0,1 0 1,-1 1-1,0-1 0,0 1 1,1-1-1,-1 0 0,0 1 1,0-1-1,1 0 0,-1 0 1,0 1-1,1-1 0,-1 0 0,1 0 1,-1 1-1,0-1 0,1 0 1,-1 0-1,1 0 0,-1 0 1,0 0-1,1 1 0,-1-1 1,1 0-1,-1 0 0,1 0 1,-1 0-1,0 0 0,1 0 1,0-1-1,18-1-143,-19 2 148,8-2-17,0 0 0,-1-1-1,1-1 1,-1 1 0,0-1 0,1 0-1,-2-1 1,1 1 0,0-1-1,7-8 1,-6 6 4,0 0 1,1 0-1,0 1 0,1 0 1,11-5-1,-20 11 24,1-1 1,-1 1-1,0 0 1,0 0-1,1 0 1,-1 0 0,0 0-1,1 0 1,-1 0-1,0 0 1,0 1-1,1-1 1,-1 1-1,0-1 1,0 0-1,1 1 1,-1 0-1,0-1 1,0 1-1,0 0 1,0 0-1,0-1 1,0 1-1,0 0 1,0 0-1,0 0 1,0 1-1,26 38 414,-14-19-258,-5-10-145,1-1 0,-1 0-1,2-1 1,-1 0 0,2 0-1,-1-1 1,1-1 0,0 1 0,0-2-1,1 0 1,0 0 0,0-1 0,0 0-1,1-1 1,0-1 0,0 0-1,0 0 1,0-2 0,0 1 0,0-2-1,24-1 1,-31 1 5,0-1-1,0 0 0,-1 0 1,1 0-1,0-1 0,-1 0 1,0 0-1,1 0 1,-1-1-1,0 1 0,0-1 1,0-1-1,0 1 0,-1-1 1,1 1-1,-1-1 0,0 0 1,0-1-1,-1 1 1,1-1-1,-1 0 0,0 0 1,0 0-1,-1 0 0,1 0 1,-1-1-1,2-8 1,2-11-131,-1 0 0,-2 0 1,0 0-1,-2-50 0,-1 59-139,0-11-1622,5-39 0,8 7-4109,-1 21-1040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6905,'0'0'2374,"31"-18"-2112,97-62 144,-105 66-186,-1-1 0,0-1 0,-1-1 0,-1-1 0,-1-1 0,-1 0 0,0-1 0,-2-1 0,0-1 0,22-41 0,-38 63-173,0 0 1,0-1 0,0 1 0,0 0 0,0 0-1,0-1 1,0 1 0,0 0 0,0 0-1,0 0 1,0-1 0,0 1 0,1 0-1,-1 0 1,0-1 0,0 1 0,0 0 0,0 0-1,0 0 1,1 0 0,-1-1 0,0 1-1,0 0 1,0 0 0,1 0 0,-1 0 0,0 0-1,0 0 1,1-1 0,-1 1 0,0 0-1,0 0 1,1 0 0,-1 0 0,0 0 0,0 0-1,1 0 1,-1 0 0,0 0 0,0 0-1,1 0 1,-1 0 0,0 0 0,0 1-1,0-1 1,1 0 0,-1 0 0,0 0 0,0 0-1,1 0 1,-1 0 0,0 1 0,7 19 752,1 49-1178,-6-44 742,10 120 99,8 59-309,-19-199-268,0 0-1,0 0 0,0 0 1,0 0-1,1 0 1,0 0-1,3 5 1,-5-9-7,1 0 0,0 0 1,0 0-1,0 0 0,0 0 1,0 0-1,0-1 1,0 1-1,0 0 0,0 0 1,0-1-1,0 1 0,0-1 1,1 1-1,-1-1 0,0 1 1,0-1-1,1 0 0,-1 0 1,0 0-1,0 1 1,1-1-1,-1 0 0,0-1 1,1 1-1,-1 0 0,0 0 1,0 0-1,1-1 0,-1 1 1,1-1-1,24-15-4037,1-7-2089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2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6793,'0'0'2212,"19"21"-1460,0 0-513,5 5 141,-2 0 1,-1 1 0,28 48-1,24 57 1593,90 220 0,-135-274-1687,-2 0-1,-4 2 1,-4 0-1,12 121 1,-24-120 52,-8 140 1,-1-198-251,-2 1 0,0 0-1,-1-1 1,-1 0 0,-1-1 0,-1 0-1,-1 0 1,-20 31 0,-10 8 216,-66 76 0,92-121-295,-3 6-40,2-3-238,0 0 1,-1-2-1,-1 0 0,-23 19 0,18-27-2002,8-7-3054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417 373 3505,'0'0'2254,"5"-16"941,-6 12-3171,0-1 0,-1 1-1,1 0 1,-1-1 0,0 1 0,0 0 0,-1 0 0,0 0-1,1 0 1,-1 1 0,-6-7 0,3 4 39,0 1 0,0-1 0,-1 1 1,1 1-1,-1-1 0,-8-3 0,7 5-17,-1 0-1,1 0 1,-1 1-1,0 1 1,0-1 0,0 1-1,0 1 1,0 0-1,1 0 1,-1 1-1,0 0 1,0 0 0,0 1-1,1 0 1,-1 1-1,1-1 1,-1 2-1,1-1 1,0 1 0,0 1-1,1-1 1,-13 11-1,8-2-37,0 0 0,1 1 0,1 1 0,1-1 0,0 2 0,0-1 0,2 1 0,0 0 0,0 1 0,2 0 0,0 0 0,-3 22 0,0 17 128,2 1-1,2 83 1,3-121-110,2 1 1,0 0-1,2 0 0,0-1 1,1 1-1,1-1 1,8 22-1,-10-34-20,1 0-1,-1 0 1,1 0 0,0-1 0,1 0-1,-1 1 1,1-2 0,1 1 0,-1-1-1,1 1 1,0-1 0,0-1 0,0 1-1,1-1 1,-1-1 0,1 1 0,0-1-1,0 0 1,1 0 0,-1-1 0,13 2-1,-11-2 15,0 0-1,1-1 0,0 0 0,-1-1 0,1 0 1,-1 0-1,1-1 0,-1 0 0,1-1 0,-1 0 1,1-1-1,-1 0 0,0 0 0,0-1 0,-1 0 1,1 0-1,8-7 0,11-12 4,-1-2 0,-1 0 0,-1-2 1,-1-1-1,-1-1 0,-2-1 0,22-39 0,-6-2-13,-2-1 0,31-94 0,-51 121 14,-3-1 0,-1 0 0,-3 0 0,-1-1 1,-3 0-1,-3-94 0,-1 138 4,0 0 1,0 1 0,-1-1-1,1 1 1,-1-1-1,0 1 1,0-1-1,0 1 1,0-1-1,0 1 1,0 0-1,-1 0 1,-1-3-1,3 5-7,-1-1 0,1 1-1,-1 0 1,1-1-1,-1 1 1,1-1 0,-1 1-1,1 0 1,-1 0-1,0-1 1,1 1 0,-1 0-1,1 0 1,-1 0-1,0 0 1,1 0 0,-1-1-1,1 1 1,-1 0-1,0 0 1,1 1-1,-2-1 1,1 0-6,0 1-1,-1-1 1,1 1-1,0 0 1,0 0 0,-1-1-1,1 1 1,0 0 0,0 0-1,0 0 1,0 0-1,0 0 1,-1 3 0,-8 11-25,1 1 1,0 1 0,1-1 0,1 1-1,0 1 1,-7 34 0,4-3 7,-6 67-1,5 345 293,11-338-903,1-62-2905,2-57 534,4-4-1283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5841,'0'0'2441,"0"0"-2428,0-1 1,0 1-1,0 0 0,1-1 1,-1 1-1,0-1 0,0 1 1,1 0-1,-1-1 1,0 1-1,1 0 0,-1 0 1,0-1-1,1 1 0,-1 0 1,1 0-1,-1 0 1,0-1-1,1 1 0,-1 0 1,1 0-1,-1 0 0,0 0 1,1 0-1,-1 0 1,1 0-1,-1 0 0,1 0 1,-1 0-1,1 0 0,0 0 1,24-2 291,0 1-1,0 2 1,0 0 0,0 2 0,35 7 0,-38-6-230,74 12-148,182 7 0,-270-22-195,0-1 1,0 0 0,-1-1-1,1 0 1,0 0 0,-1-1-1,1 0 1,-1 0 0,0-1-1,10-4 1,15-16-3371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6993,'0'0'-224,"31"-7"139,12-4 78,8-1 11,82-11 0,98 14 473,-203 9-351,-18 0-80,0 1 0,0 0 0,0 0 0,-1 1 0,17 4 0,-23-5-30,0 0 1,0 0 0,0 1 0,0-1 0,-1 1 0,1-1 0,0 1 0,-1 0 0,1 0-1,-1 0 1,1 1 0,-1-1 0,0 1 0,0-1 0,0 1 0,-1 0 0,1-1-1,0 1 1,-1 0 0,0 0 0,2 4 0,-2 3 93,1 0-1,-2 0 1,1 0-1,-1 0 1,-1 0-1,0 0 1,0 1-1,-1-1 1,0-1 0,-1 1-1,0 0 1,-1-1-1,0 1 1,0-1-1,-1 0 1,-7 10-1,-11 17 251,-2-2-1,-43 45 0,65-75-340,-40 40-12,-60 48-1,-22 20-5226,94-77 1189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28 519 24,'0'0'1888,"-5"4"-1792,-18 17 8446,23-42-7626,1 12-866,0 0 0,0 0 0,1 1 0,0-1 0,1 1 0,6-15 0,27-50-12,-30 61-25,9-15 8,1 0 1,2 1 0,0 1 0,2 1 0,0 1 0,2 0 0,0 2 0,2 0 0,0 2 0,28-17 0,-43 31-14,0 1-1,0 0 1,0 1 0,1 0 0,-1 0-1,1 1 1,-1 1 0,1 0 0,0 0-1,0 0 1,-1 1 0,1 1 0,19 3 0,-8 0 12,1 2 0,-1 1 1,0 0-1,39 21 1,142 98 438,-45-24-110,-127-85-198,0-1 1,1-2 0,46 15 0,-58-23-57,1-1 0,0-1 0,0-1 0,0 0 0,1-2 0,-1 0 0,1-1 0,35-6 0,-42 4-10,-1-2 1,0 0-1,1 0 1,-2-1-1,1-1 1,0 0-1,-1-1 1,0 0-1,-1-1 1,0 0-1,0 0 1,0-2 0,14-16-1,-13 10-195,0 0-1,-1 0 1,-1-1 0,-1-1-1,0 0 1,-1 0 0,9-34-1,-11 36-1022,1 0 0,0 1-1,1 0 1,1 0 0,0 0-1,18-20 1,-26 34 1002,27-35-5588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3609,'0'0'5649,"-7"0"-5102,0 1-412,-1 0 1,1 1-1,0 0 1,0 0 0,0 0-1,0 1 1,1 0-1,-1 1 1,1-1-1,0 1 1,0 1-1,0-1 1,-6 7 0,-7 6 88,2 1 1,0 0-1,1 1 1,1 1 0,1 1-1,0 0 1,2 0 0,1 2-1,0-1 1,2 1 0,0 1-1,2 0 1,0 0-1,2 0 1,1 1 0,1-1-1,-1 34 1,4-53-211,0 16 95,1-1-1,3 23 1,-2-35-67,0 0 0,0-1 0,1 1 0,-1-1 0,2 1 0,-1-1 0,1 0 0,7 10 0,-5-9 12,0 1 1,1-1 0,-1-1-1,2 1 1,-1-1 0,1 0-1,0-1 1,0 0 0,1 0-1,0 0 1,0-2 0,0 1-1,0-1 1,1 0 0,0-1-1,0 0 1,0 0 0,0-1-1,0-1 1,17 1 0,-18-1-55,0-1 1,0-1-1,0 0 1,0 0-1,0 0 1,0-1-1,-1-1 1,1 1-1,-1-2 1,0 1-1,1-1 1,-1 0-1,-1 0 1,1-1-1,7-7 1,5-3 16,-1-1 0,0-1 0,-2-1 0,0-1 0,-1 0-1,26-42 1,-33 45-1,-1 0 0,0 0 0,-1-1 0,-1 0 0,-1-1 0,0 0 0,-1 1 0,-1-1-1,-1 0 1,0-23 0,-2 40-14,0-23 107,0 1 1,-7-36 0,6 51-74,-1-1 1,-1 1-1,0 0 1,0 1-1,0-1 1,-1 1-1,0-1 1,0 1-1,-1 0 1,-9-11-1,4 9-1,1 0-1,-1 0 0,0 0 1,-1 1-1,0 1 0,0 0 0,-1 1 1,0 0-1,0 0 0,0 1 1,-17-4-1,8 4-164,-1 1 0,1 1 0,-1 1 1,0 1-1,0 1 0,-23 2 0,35-1-75,0 1 0,1 0 0,-1 0 0,1 1-1,-1 0 1,1 1 0,-12 6 0,15-7-291,1 0 0,0 0-1,1 1 1,-1-1 0,0 1 0,1 0-1,0 0 1,0 0 0,0 1-1,1 0 1,-1-1 0,1 1 0,-4 9-1,2 5-5669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534 586 3265,'0'0'4595,"-26"-8"-4075,-80-25 53,98 30-435,1 0 0,-1 1 0,0 0 0,-1 1 0,1 0 0,0 0 0,0 1 0,-17 1 0,-2 0 288,19 0-358,0 0 0,0 1 1,0 0-1,-1 0 0,2 1 0,-1 0 0,0 0 1,1 1-1,-1 0 0,1 0 0,0 1 0,0 0 1,1 0-1,-11 11 0,0 0 16,1 1 1,1 1 0,1 0-1,-13 24 1,16-23-25,0 0 0,2 1 0,1 0 0,0 1 1,2-1-1,0 1 0,1 1 0,1-1 1,1 1-1,1-1 0,1 1 0,4 40 0,-2-58-53,0 1-1,0-1 0,0 1 0,1-1 0,0 0 0,0 1 0,0-1 0,1 0 0,-1 0 0,1-1 0,0 1 0,0 0 1,0-1-1,0 0 0,1 0 0,-1 0 0,1 0 0,0 0 0,0-1 0,0 0 0,0 0 0,0 0 0,1 0 1,-1 0-1,1-1 0,5 1 0,0 1-5,0-1 1,0 0 0,0-1-1,0 0 1,1-1 0,-1 0-1,0-1 1,0 0 0,0 0-1,0-1 1,14-4-1,-9-1-15,-1 0-1,0-1 1,-1 0-1,0-1 1,0-1-1,-1 0 1,0 0-1,0-2 1,-2 1-1,18-24 1,-3-1-128,-1-1 1,32-68-1,-33 54 68,-3-2-1,-2 0 1,-3-1-1,-1-1 1,-4 0-1,-1-1 1,-3 0-1,-2-74 1,-4 102 70,1 7 61,-1 0 0,-1 0 1,-6-28-1,6 43 21,0 0-1,-1 0 1,0 0 0,-1 1 0,1-1 0,-1 1 0,0-1 0,0 1-1,-1 0 1,1 0 0,-1 0 0,0 1 0,-1-1 0,1 1 0,-11-7 0,15 10-69,0 1 1,-1 0 0,1 0 0,0 0 0,0 0 0,-1 0 0,1-1 0,0 1 0,-1 0 0,1 0 0,0 0-1,0 0 1,-1 0 0,1 0 0,0 0 0,-1 0 0,1 0 0,0 0 0,-1 0 0,1 0 0,0 0 0,-1 0-1,1 1 1,0-1 0,0 0 0,-1 0 0,1 0 0,0 0 0,0 0 0,-1 1 0,1-1 0,0 0 0,0 0 0,-1 0-1,1 1 1,0-1 0,0 0 0,0 0 0,-1 1 0,1-1 0,0 0 0,0 1 0,0-1 0,0 0 0,0 0-1,0 1 1,0-1 0,0 0 0,0 1 0,0-1 0,0 0 0,0 1 0,0-1 0,0 0 0,0 1 0,0-1-1,0 1 1,0 26-248,0-17 262,0 39 56,2 0 1,3 0 0,17 82-1,68 162 866,-75-254-753,3-1 0,0 0-1,3-1 1,1-2-1,34 43 1,-54-74-256,1-1 0,-1 1 0,1-1 0,0 1 0,1-1 0,-1 0 0,0-1 0,1 1 0,0 0 0,0-1 0,-1 0 0,1 0 0,1 0-1,-1 0 1,0-1 0,0 0 0,1 0 0,-1 0 0,0 0 0,1-1 0,6 1 0,-9-2-45,1 0 0,-1 0 0,0 0 0,0 0 0,0 0-1,0-1 1,0 1 0,0-1 0,0 1 0,0-1 0,0 0 0,-1 0 0,1 0 0,-1 0-1,1 0 1,-1 0 0,0 0 0,0 0 0,0 0 0,0-1 0,0 1 0,-1 0 0,1-1-1,-1 1 1,1-5 0,3-6-611,14-46-3463,-8-2-2097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1 599 5145,'0'0'3106,"13"-9"-2795,20-16-55,-1-2 0,49-52 0,-14-5-39,83-143 1,-58 82 713,-91 145-899,0-1-1,-1 1 1,1 0 0,0-1 0,0 1 0,-1 0 0,1 0 0,0 0 0,0-1 0,-1 1 0,1 0 0,0 0 0,0 0 0,-1 0 0,1 0 0,0 0 0,0 1-1,0-1 1,-1 0 0,1 0 0,0 0 0,-1 1 0,1-1 0,0 0 0,0 1 0,-1-1 0,1 1 0,-1-1 0,1 1 0,0-1 0,-1 1 0,1-1 0,-1 1-1,1 0 1,-1-1 0,1 1 0,-1 0 0,34 39 504,-3 1-1,37 61 1,-29-41-177,15 26-18,-24-38-128,58 75 0,-66-105-1212,-21-19 866,0 1 0,-1-1-1,1 0 1,0 0-1,-1 1 1,1-1 0,0 0-1,-1 0 1,1 0-1,0 0 1,-1 0 0,1 0-1,0 0 1,0 0-1,-1-1 1,1 1 0,0 0-1,-1 0 1,1-1-1,0 1 1,-1 0-1,1-1 1,-1 1 0,1 0-1,-1-1 1,1 1-1,-1-1 1,1 1 0,-1-1-1,1 1 1,-1-1-1,1 1 1,-1-1 0,0 0-1,1 1 1,-1-1-1,0 1 1,1-2-1,7-18-4937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28 440,'0'0'6511,"11"0"-5399,131 0 2835,1 0-3733,-143 0-319,1 0 0,-1 0 1,0 0-1,1 0 0,-1 0 0,1-1 1,-1 1-1,0 0 0,1 0 0,-1 0 1,0 0-1,1 0 0,-1-1 0,0 1 0,1 0 1,-1 0-1,0-1 0,1 1 0,-1 0 1,0 0-1,0-1 0,1 1 0,-1 0 1,0-1-1,0 1 0,1 0 0,-1-1 0,0 1 1,0 0-1,0-1 0,0 1 0,0-1 1,0 1-1,0 0 0,0-1 0,1 1 1,-1-1-1,-1 1 0,1 0 0,0-1 1,0 1-1,0-1 0,0 1 0,0 0 0,0-1 1,0 1-1,0 0 0,-1-1 0,1 1 1,0 0-1,0-1 0,-5-11-4887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7402,'0'0'5857,"170"-15"-5425,-118 8-224,0-6-208,-2 1-64,-4 0-600,12-13-512,-14 5-1001,-11-2-2400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9:43:47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4 470 72,'-2'0'13839,"1"-3"-14252,0-53 779,2-58-284,1 101-105,-1-1 0,2 1 1,0 0-1,0 0 0,1 0 1,8-16-1,-1 7 16,1 0 0,20-26 1,-25 38-9,1 1 0,0-1 1,1 2-1,-1-1 0,2 1 1,15-11-1,-23 18 4,-1 1-1,0-1 1,0 1 0,0-1-1,1 1 1,-1-1-1,0 1 1,1 0-1,-1 0 1,0-1-1,1 1 1,-1 0 0,0 0-1,1 1 1,-1-1-1,0 0 1,0 0-1,1 1 1,-1-1 0,0 0-1,1 1 1,-1-1-1,0 1 1,0 0-1,0-1 1,0 1 0,0 0-1,0 0 1,0 0-1,0 0 1,0 0-1,0 0 1,0 0 0,1 1-1,3 5 28,-1 1 0,1-1 0,-1 1 0,4 9 0,-4-7 22,105 252 1330,-109-262-1294,0 0-1,0 1 1,0-1 0,0 0 0,0 1-1,1-1 1,-1 0 0,0 1 0,0-1-1,0 0 1,1 0 0,-1 1 0,0-1 0,0 0-1,1 0 1,-1 1 0,0-1 0,0 0-1,1 0 1,-1 1 0,0-1 0,1 0-1,-1 0 1,0 0 0,1 0 0,-1 0-1,0 0 1,1 0 0,-1 0 0,0 1-1,1-1 1,7-10 717,3-20-897,-10 26 270,11-32-501,23-50 0,-29 74-202,0 1 1,1-1-1,1 1 0,0 1 1,0 0-1,1 0 1,0 0-1,13-9 0,73-44-7144,-52 38 2929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362 645 5657,'0'0'4061,"-25"-1"-3491,-81-6 46,99 7-551,0 0 0,1 0 0,-1 0 0,1 1 0,-1 0 0,0 0 0,1 1 0,0 0 0,-1 0 0,1 0 0,0 1 0,0 0 0,0 0 0,1 1 0,-1 0 0,1 0 0,-6 5 0,0 2 87,1 0 0,1 1 0,0 0 1,1 1-1,-9 17 0,9-12-41,0 0 0,1 1 0,0-1 0,2 2 0,0-1 0,2 0 0,0 1 0,1 0 1,0 31-1,2-48-110,1-1 1,-1 1-1,0 0 0,1-1 1,-1 1-1,1-1 1,0 1-1,0-1 0,0 1 1,0-1-1,0 0 1,0 0-1,1 1 0,-1-1 1,1 0-1,0 0 1,-1 0-1,1-1 1,0 1-1,0 0 0,0-1 1,1 1-1,-1-1 1,0 1-1,0-1 0,1 0 1,-1 0-1,1 0 1,-1-1-1,1 1 1,-1 0-1,1-1 0,4 1 1,0-1 16,0 1-1,-1-1 1,1 0 0,0-1 0,0 1 0,0-2 0,0 1 0,-1-1-1,1 1 1,0-2 0,-1 1 0,8-5 0,2-3 15,-1-1 0,-1-1 0,0 0 0,-1-1 0,0-1 0,-1 0 0,21-30 0,59-120-252,-50 81-305,44-132-1,-72 172 416,-3 0 0,-1-1-1,-2 0 1,-2 0 0,1-55 0,-6 73 112,-1 17 145,1 1-1,-1 0 1,0-1 0,-1 1 0,-3-15 0,3 21-96,1 0-1,-1 0 1,0 1 0,0-1 0,0 1 0,0-1-1,0 0 1,0 1 0,0-1 0,0 1 0,-1 0 0,1-1-1,0 1 1,-1 0 0,1 0 0,-1 0 0,0 0 0,1 0-1,-1 1 1,0-1 0,0 0 0,1 1 0,-1-1-1,0 1 1,0-1 0,0 1 0,0 0 0,0 0 0,1 0-1,-4 0 1,3 1-47,-1-1-1,1 0 1,-1 1-1,1 0 1,0-1-1,-1 1 1,1 0-1,0 0 0,-1 1 1,1-1-1,0 0 1,0 1-1,0-1 1,0 1-1,0 0 1,0 0-1,1-1 1,-1 1-1,1 0 1,-1 1-1,1-1 1,0 0-1,-2 4 1,-3 7-2,0 1 0,-7 29 0,10-33 18,-9 39 239,2 1 1,-6 93 0,11 105 482,5-200-627,0-13-25,2 0 1,9 53-1,-8-74-188,0 0 1,1-1-1,0 1 1,1-1-1,1 0 0,0-1 1,1 1-1,0-1 1,12 14-1,-16-23-300,0 0-1,0-1 1,1 1-1,-1-1 1,1 0 0,0 0-1,0 0 1,0 0-1,0 0 1,0-1 0,0 0-1,0 0 1,0 0-1,1-1 1,-1 1-1,0-1 1,1 0 0,-1 0-1,0 0 1,1-1-1,-1 1 1,0-1 0,6-2-1,17-9-5534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5705,'0'0'2467,"-20"27"-1932,-67 92 165,77-104-541,0 0 0,2 1 0,-1 0-1,2 1 1,0 0 0,-5 22 0,5-15 22,-12 43 414,3 0 1,4 1-1,-5 75 1,6 209 1311,11-330-1864,1-1 0,1 0 0,1 1 0,1-1 0,8 26 0,-10-40-137,0 0 0,1 0 0,0 0 0,0-1 0,0 1-1,1-1 1,0 0 0,1 0 0,-1 0 0,1-1 0,0 0-1,0 1 1,1-2 0,-1 1 0,1-1 0,0 0 0,1 0 0,-1 0-1,12 4 1,2-4-931,1 0 0,-1-1 0,1-2 0,34 0 0,10-1-4581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260 416 3025,'0'0'3611,"-23"8"-2504,-76 29-239,92-34-768,1 1 1,-1 1-1,0-1 0,1 1 0,0 0 1,0 1-1,1-1 0,-1 1 0,1 0 0,0 0 1,1 1-1,0 0 0,0 0 0,0 0 1,1 0-1,0 0 0,-4 15 0,2-10 27,-4 16 16,1 1 1,2-1-1,0 2 0,2-1 0,1 0 0,2 1 1,4 58-1,-3-82-143,0 0 0,1-1 0,0 1 0,1 0 0,-1-1 0,1 0 0,0 1 0,0-1 0,1 0 0,-1 0 0,1 0 0,0 0 0,1-1 0,-1 1 0,1-1 0,6 7 0,-5-8 0,-1-1 0,0 1 0,1-1 0,-1 1 0,1-2 0,0 1 0,-1 0 0,1-1 1,0 0-1,0 0 0,0 0 0,0-1 0,0 1 0,0-1 0,0-1 0,1 1 0,-1-1 0,9-2 0,-7 1-26,0 0 0,0-1 0,0 0 1,-1-1-1,1 0 0,-1 0 0,0 0 0,0 0 0,0-1 0,-1 0 0,0 0 1,0-1-1,8-10 0,3-6-174,-2-1-1,18-36 1,-17 24-84,-1 0-1,-1-1 0,-2 0 1,-2-1-1,9-74 0,-7-189-2326,-11 277 2415,1 2 178,-1-9 190,-4-40 0,3 64 71,0-1-1,0 0 1,-1 1-1,0-1 1,0 1-1,-1-1 1,1 1-1,-1 0 1,0 0-1,-1 0 1,-7-9-1,11 15-197,0 0-1,0-1 0,0 1 0,-1 0 1,1 0-1,0-1 0,0 1 0,-1 0 1,1-1-1,0 1 0,-1 0 0,1 0 0,0 0 1,-1 0-1,1-1 0,0 1 0,-1 0 1,1 0-1,-1 0 0,1 0 0,0 0 1,-1 0-1,1 0 0,-1 0 0,1 0 1,0 0-1,-1 0 0,1 0 0,0 0 1,-1 0-1,1 0 0,-1 0 0,1 0 1,0 1-1,-1-1 0,1 0 0,0 0 1,-1 0-1,1 1 0,0-1 0,0 0 0,-1 0 1,1 1-1,0-1 0,0 0 0,-1 1 1,1-1-1,0 0 0,0 1 0,0-1 1,-1 0-1,1 1 0,0-1 0,0 0 1,0 1-1,0-1 0,0 1 0,0-1 1,0 0-1,0 1 0,-6 29-256,6-24 417,-13 93 580,1 121 0,16 100 859,-2-272-1246,11 70 0,-9-99-349,0 0 0,1 0 0,1 0 0,1-1 0,0 0 0,15 25 0,-18-38-139,-1 0 1,0 0 0,1-1 0,0 1 0,0-1 0,6 5-1,-9-8-23,0-1 0,0 1 0,0 0 0,0 0-1,0-1 1,1 1 0,-1 0 0,0-1 0,0 1-1,1-1 1,-1 0 0,0 1 0,1-1 0,-1 0 0,0 0-1,1 0 1,-1 0 0,0 0 0,1 0 0,-1 0-1,1 0 1,-1-1 0,0 1 0,0 0 0,1-1-1,-1 1 1,0-1 0,0 0 0,1 1 0,-1-1-1,2-1 1,13-23-3025,-1-11-1944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6225,'0'0'5097,"34"-17"-4206,113-52 1,-117 56-447,1 1 0,1 2 0,-1 1 0,63-8 0,-31 12-1667,73 3 1,-71 3-2908,-48-1-1188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5473,'0'0'10370,"9"0"-10130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6385,'0'0'2254,"30"-4"-1883,100-11-126,-85 11-91,57 2 0,-62 2-43,-34 0-69,1 0-1,-1 0 1,0 1 0,1 0-1,-1 0 1,0 0-1,0 1 1,0 0 0,0 0-1,0 1 1,0-1 0,0 1-1,-1 1 1,0-1 0,6 5-1,-7-4 58,0 1 1,0-1-1,-1 1 0,1 0 1,-1 0-1,-1 0 0,1 0 0,-1 1 1,1-1-1,-2 1 0,1 0 1,-1-1-1,1 1 0,-1 0 0,-1 0 1,1 10-1,-1 1 143,0 1 1,-1-1-1,0 1 0,-2-1 1,0 0-1,-1 1 0,-1-2 1,0 1-1,-1 0 1,-1-1-1,-1 0 0,0-1 1,-1 0-1,-18 24 0,20-29-525,-19 21 395,25-30-523,-1 1 0,1-1-1,-1 0 1,0 1-1,1-1 1,-1 0 0,0 0-1,0 0 1,0-1-1,0 1 1,0 0 0,0-1-1,0 1 1,0-1-1,-3 1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3:4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6265,'0'0'2626,"19"26"-2336,66 91 203,-68-91-275,-1 1 0,0 1 0,-3 0 0,0 1 0,14 47 0,-14-37 12,7 26 276,-3 2 0,-3-1 0,-2 2 0,-4 0 0,-2 0 0,-4 0 0,-7 95 1,-4-107 40,-2 0 1,-2-1 0,-35 90-1,-18 72-1831,59-158-5032,7-45 658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41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2550 360,'0'0'3426,"6"34"-545,-6-28-2450,-1 19 1681,1-25-1993,0 1 0,0 0 0,0-1 0,0 1 0,0-1 1,0 1-1,0-1 0,0 1 0,0-1 0,-1 1 0,1 0 0,0-1 0,0 1 1,-1-1-1,1 1 0,0-1 0,-1 0 0,1 1 0,0-1 0,-1 1 0,1-1 1,-1 0-1,1 1 0,-1-1 0,1 0 0,-1 1 0,1-1 0,-1 0 1,1 0-1,-2 1 2392,-15-122-18,15 74-2304,0-13 501,-18-104 0,-3 18 63,-3-17-360,13 102-260,4-1 0,2 0 0,3-89 0,4-22-84,-36-280 0,24 286-11,5 40-12,-31-152 17,29 219-40,3 10-24,2 0-1,2 0 0,6-63 1,10 44-3,-14 69 621,-6 18-692,-6 0 69,0-1 0,-21 22-1,-1 2 18,-143 208-101,173-242 62,0 0 0,1 1 0,0-1 0,0 1 0,0 0 0,1 0 0,0 0 0,0 0-1,1 0 1,0 11 0,2-40 56,1 0-1,0 0 0,2 1 0,0-1 0,1 1 0,2 0 0,0 1 0,10-22 0,-9 22-29,1 1 0,0-1 0,2 2 0,0 0 0,1 0-1,0 1 1,1 0 0,1 1 0,1 1 0,22-18-1,-35 30 22,-1 1-16,1 0-1,-1 0 1,1 0 0,-1 0 0,1 0 0,-1 0-1,1 0 1,-1 0 0,1 1 0,0-1 0,0 1-1,-1-1 1,1 1 0,0 0 0,0 0 0,-1-1-1,1 1 1,0 0 0,0 1 0,0-1-1,-1 0 1,4 1 0,3 2 8,0-1 0,0 1 0,0 1 0,0-1 0,0 2 0,10 6 0,45 36 76,-40-29-36,16 15 181,-2 2 0,44 51 1,33 33 187,-111-118-424,-38-1-4790,15 0-709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46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671 4323 1200,'0'-2'12030,"-2"-4"-8322,-7-28-2542,3 25-1023,-1-1 0,1-1 0,1 1 1,0-1-1,-7-22 0,-13-63 149,17 63-171,-6-49 23,3 0 1,3-1-1,5-84 1,0 51-56,2 52 44,-3 0-1,-3 1 1,-21-91 0,11 82-49,-7-80 1,-1-6-25,6 67 81,-12-174 1,14 76-74,-1-40 181,4-229-175,4 129-28,9 312-51,-1-456-12,4 243-129,1-262-46,-3 490 186,-34 47 236,11-17-227,-36 34-1,34-37-4,-38 48-1,-67 125 5,135-237-668,15-2 612,27-42-1,-10 21 39,-26 41 14,-4 7-8,1 0-1,0 0 1,1 1 0,0 0-1,15-15 1,-15 19-5,4 1-125,-11 7 145,1 0 1,-1-1-1,0 1 1,0 0-1,0-1 0,0 1 1,0-1-1,-1 1 0,1-1 1,0 0-1,2-3 1,-3 3-7,0 1 0,0-1 0,0 1 0,1-1 0,-1 1 1,0 0-1,1-1 0,-1 1 0,0 0 0,1 0 0,0 0 1,-1 0-1,1 1 0,0-1 0,-1 0 0,1 1 1,0-1-1,0 1 0,3-1 0,9-17 234,1 3-249,23-18 31,-24 66 178,18 12-152,2-2 0,2-1 0,2-1 0,46 38 0,5 7 11,-84-80-37,27 27 157,1-1 0,2-1 0,62 42-1,-116-94-6999,0 6 975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3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1216,'0'0'10763,"0"17"-10715,0 65 458,-2 18-70,4-1 1,24 148-1,-20-221-292,1 0 0,1 0 0,21 44 0,-26-64 62,-2 0 0,1 1 0,0-1 0,-1 0 1,0 8-1,4 14 40,5 8 665,-3-13-945,-5-15-2750,-2-22 127,0-5-1606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5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1128 3329,'0'0'9220,"15"-3"-8285,15-1-135,47-15-1,-54 12-427,-1 2 0,1 0 0,1 1 0,28-1 1,107-4 348,-68 1 233,42-6-483,194-48 0,-50 7-418,-154 39-33,213-2 1,-229 12-11,-1-5 1,120-27-1,-60 9-4,66-10-7,194-27-4,-316 57 11,112 6 1,-122 4 2,162-18-1,68-37-5,165-23 2,-164 43 1,128-18 6,-340 34-11,709-78 20,-553 90-18,136-8 2,-141-7-3,410-19 4,164 41-12,-32 0 3,-415-18 0,-70 2-1,555-21-12,-566 34 20,44-2 0,-223-1-5,229-13-8,-4-26 3,-253 25 6,1 4 0,145 0 0,-222 13 5,1-2-1,0-1 1,-1-1 0,53-18-1,17-4 29,-77 24 28,1 2 0,-1 0 0,48 4 0,-17-1 225,-56-1 226,-4 1-1768,-39 11-5182,13-3-265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6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14 336,'0'0'4458,"0"-14"3699,-5 180-6489,5-148-1747,1-11-72,-1-1 1,0 1-1,0 0 1,-1 0-1,0 0 1,0 0-1,0-1 1,-1 1-1,0 0 1,-5 9-1,5-12-578,0 0 0,0 0 0,1-1 0,-1 1 0,1 0 0,0 1 0,0-1 0,0 6 0,0 5-3514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7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3697,'0'0'4601,"27"89"-4673,-27-99-7658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1 368,'0'0'7266,"14"131"-6218,-14-92-384,0-4-216,0-1-80,0-4-64,0 2-152,0-5-152,0 3 0,0-8 0,0-2-464,0-8-496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7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1286 7178,'0'0'3526,"-1"3"-2552,-4 5 841,3-22 426,-1-10-2228,-13-58 290,11 53-18,-9-33 0,0 7 129,3 0 1,3-1-1,-2-62 1,-3-17-376,-28-233 976,34 296-979,-5-102 219,10 151 63,2 23-284,0-1 1,0 0 0,0 0 0,0 0-1,-1 1 1,1-1 0,0 0-1,0 0 1,-1 1 0,1-1-1,0 0 1,-1 0 0,1 1 0,0-1-1,-1 0 1,1 1 0,-1-1-1,1 1 1,-1-1 0,0 1 0,1-1-1,-1 1 1,0-1 0,1 1-1,-2-1 1,1 1-87,-18-1-2702,-39-8-4678,28 6 516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1016,'0'0'7334,"7"-10"-7137,81-100 207,-5-3 0,68-124 0,-146 228-75,-1 1-1,0 0 0,0-1 1,-1 0-1,0 0 0,-1 0 1,0 0-1,0 0 0,0 0 1,-1-10-1,-1 18 72,-2 8-292,1 0 0,0 0 0,0 0-1,0 0 1,1 0 0,0 0 0,2 12 0,-1 6 101,-1 417 2554,12-456-8470,-5-5 793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4:58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53 288,'0'0'4496,"-3"-9"-3248,-8-26-106,10 27 8501,16 13-9486,283 166 3104,-292-167-3250,35 19 5,-27-16 64,0 1 0,-1 0 0,0 1 0,-1 0 0,21 20 0,-32-28-37,-1 0 1,1-1 0,-1 1-1,1 0 1,-1 0-1,1-1 1,-1 1 0,0 0-1,1 0 1,-1 0-1,0-1 1,0 1 0,1 0-1,-1 0 1,0 0-1,0 0 1,0 0 0,0 0-1,0 0 1,0-1 0,-1 1-1,1 0 1,0 0-1,0 0 1,-1 1 0,0 1-14,-1-1 0,1 0 0,-1 1 0,0-1 0,0 0 0,1 0 0,-1 0 0,-4 3 0,-7 4-79,0 0-1,-20 9 0,24-13 180,-93 44-37,61-30-115,-45 27 0,72-38 92,1 2 0,0 0 0,1 0 0,0 1-1,0 0 1,-19 26 0,11-8 335,11-15-87,-1 0-1,0-1 0,-16 16 1,24-28-755,-1-1 0,1 0 1,-1 0-1,1 0 0,-1 0 1,1 0-1,0 0 0,-1-1 0,1 1 1,-1-1-1,1 0 0,-1 0 1,1 0-1,-3-1 0,-22-13-6215,-3-2-3693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00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408 14 656,'0'0'4134,"5"-14"2072,-23 36-5651,-26 25 0,26-30-548,2 2-1,-24 31 0,-68 148 678,2-3-231,44-108 632,62-87-1061,0 1 1,0-1-1,0 1 0,1-1 1,-1 1-1,0-1 1,0 0-1,1 1 0,-1-1 1,0 1-1,1-1 0,-1 0 1,0 1-1,1-1 0,-1 0 1,1 0-1,-1 1 0,0-1 1,1 0-1,-1 0 0,1 0 1,-1 1-1,1-1 1,-1 0-1,1 0 0,-1 0 1,1 0-1,-1 0 0,1 0 1,-1 0-1,1 0 0,-1 0 1,1 0-1,25 2-8,-24-1 75,117 3 655,-73-4-77,-1 2 0,81 14 1,21 26 508,-86-23-420,-69-20-1248,0 0-1,0 1 0,0 0 1,-11 1-1,-9 0-3474,-5-1-3484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0 916 368,'0'0'13191,"25"-16"-12416,118-88-844,174-166 0,-259 214 65,219-218 339,-126 125 395,-144 142-606,-3 2 21,0 1-1,0 0 1,1-1-1,-1 2 0,1-1 1,0 0-1,0 1 1,9-5-1,-13 8-85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3673,'0'0'4067,"17"-13"-3487,-7 6-490,31-22 707,60-33-1,-79 51-578,0 1-1,0 1 1,1 1-1,0 1 0,0 2 1,0 0-1,1 1 1,46-2-1,-68 7-200,0-1 1,-1 1-1,1-1 1,0 1-1,-1 0 1,1 0-1,-1 0 1,1 0-1,-1 0 0,1 0 1,-1 0-1,0 0 1,1 1-1,-1-1 1,0 0-1,0 1 1,0-1-1,0 1 1,0-1-1,0 1 1,-1 0-1,2 2 0,15 46 479,-15-41-377,19 69 1047,15 111 1,-35-185-1673,0 1 0,-1-1 0,1 1 0,-1-1 0,0 1 1,-1-1-1,1 1 0,-1-1 0,-2 8 0,-11 1-4607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281 101 1592,'0'0'4265,"1"-10"-3375,2-2-597,1-30 805,-4 40-1056,-1 1 1,1 0-1,-1-1 1,1 1-1,-1 0 1,0 0-1,0 0 1,0 0-1,0 0 1,1 0 0,-1 0-1,0 0 1,-1 0-1,1 0 1,0 0-1,0 1 1,0-1-1,0 0 1,-1 1-1,1-1 1,0 1-1,-1-1 1,-1 0-1,-35-8 463,28 7-407,1 1 0,0 0 0,-1 0-1,1 1 1,-1 0 0,1 1-1,-1 0 1,-14 4 0,17-3-43,1 1 0,0-1 1,0 1-1,0 0 0,0 1 0,1-1 1,-1 1-1,1 0 0,0 1 0,0-1 1,0 1-1,-7 10 0,6-7 10,1 0 0,0-1-1,1 2 1,0-1 0,0 1 0,1-1 0,0 1-1,-3 17 1,4-9 74,0 1-1,1 0 1,2 29 0,-1-44-149,1 0 1,-1 0-1,1 0 0,0-1 1,0 1-1,0 0 1,1 0-1,-1-1 1,1 1-1,-1 0 1,1-1-1,0 0 1,0 1-1,0-1 1,0 0-1,0 0 0,1 0 1,-1 0-1,0-1 1,1 1-1,0-1 1,-1 1-1,1-1 1,0 0-1,0 0 1,-1 0-1,1 0 1,0-1-1,0 1 0,0-1 1,4 1-1,-1-1-60,1 1 0,-1-1 0,0 0 0,0 0 0,0-1-1,0 1 1,0-1 0,0-1 0,0 1 0,-1-1 0,1 0 0,0-1-1,-1 1 1,11-7 0,-8 2 42,0 0 1,-1-1-1,0 0 0,0-1 0,-1 1 1,0-1-1,0 0 0,-1-1 0,0 1 1,-1-1-1,0 0 0,0 0 0,-1 0 1,2-13-1,0 32 2192,4 15-2038,-6-14 214,5 14 8,1-1 1,2 0-1,0 0 1,19 28-1,-26-45-436,0 0 0,1-1 0,-1 1 0,1-1 0,0 0 0,0 0 0,1-1 0,0 0 0,-1 0 0,1 0 0,1 0 0,-1-1 0,0 0 0,1-1 0,0 1 0,-1-1 0,1 0 0,0-1 0,0 0 0,11 1 0,-14-3-230,0 1 0,1-1 0,-1 1 0,0-1 0,0 0 0,0-1-1,0 1 1,0-1 0,-1 0 0,1 0 0,0 0 0,-1 0-1,1-1 1,-1 1 0,0-1 0,0 0 0,0 0 0,0 0 0,0 0-1,-1-1 1,1 1 0,3-8 0,11-21-5514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5905,'0'0'4145,"192"7"-3321,-115 3-248,0 0-247,-3 0-49,-9 2-104,-13-2-144,-13 2-32,-14-4-464,-14 4-1161,-9-4-1439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4297,'0'0'4087,"27"0"-3650,84-1-187,-106 1-208,0 0 0,1 0 0,-1 1 0,0-1 1,1 1-1,-1 0 0,0 1 0,0-1 0,0 1 0,0 0 0,0 0 0,0 1 0,-1-1 0,1 1 0,-1 0 0,1 0 0,-1 1 0,0-1 0,-1 1 0,1 0 0,-1 0 0,5 7 0,-5-5 80,0 0-1,-1 0 1,0 0-1,0 0 1,0 1-1,-1-1 0,0 1 1,-1-1-1,1 1 1,-1 0-1,0-1 1,-1 1-1,1-1 0,-3 11 1,1-11-19,-1 0 0,1 0 1,-1 0-1,0 0 0,0 0 0,-1-1 1,0 1-1,0-1 0,0 0 0,0 0 0,-10 7 1,-7 6 20,-32 21-1,47-35-122,-20 11-133,-12 9-337,20-4-3060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1872,'0'0'3709,"4"2"-3258,2 2-14,0 1 1,0-1-1,0 1 0,0 0 0,-1 1 1,0 0-1,5 6 0,33 54 767,-5-8-788,29 30 324,4-3-1,4-3 0,104 90 0,-178-172-736,232 202 1105,-18 20 880,-183-183-1665,0-1 18,52 50 0,-95-105-15039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0 213 304,'0'0'8527,"21"25"-7684,71 82 15,-75-88-443,1 0 0,0-1 0,22 15 0,-28-25-122,0 0-1,0-2 1,1 1 0,25 8 0,-27-11-92,-1-1-1,1-1 0,1 0 1,-1 0-1,0-1 0,0 0 1,0-1-1,17-1 0,-23 0-120,0 1-1,0-1 0,-1 0 1,1-1-1,0 1 0,0-1 0,-1 0 1,1 0-1,-1 0 0,0-1 1,0 0-1,0 1 0,0-1 1,0-1-1,0 1 0,-1-1 1,1 1-1,-1-1 0,0 0 1,4-8-1,-4 2 76,0 0 0,-1 0 0,-1 0-1,0 0 1,0 0 0,-1-1 0,0 1 0,-4-20 0,3 21-150,-9-163-2642,8 57-7171,2 89 5153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3105,'0'0'6280,"-1"5"-5574,-34 252 1614,26-155-1095,5 174 0,5-266-1169,1 0 1,-1 0 0,2 0 0,-1 0 0,1 0 0,1-1 0,0 1 0,7 13 0,-8-19-48,-1 0 0,0 0 0,1 0-1,0-1 1,0 1 0,0-1 0,1 0 0,-1 0-1,1 0 1,-1 0 0,1 0 0,0-1 0,0 0-1,0 0 1,0 0 0,1 0 0,-1-1 0,0 1-1,1-1 1,8 1 0,-9-2 14,1 0-1,-1 0 1,1 0 0,-1-1-1,1 0 1,-1 0 0,1 0-1,-1 0 1,0 0 0,0-1-1,0 0 1,1 0 0,-2 0-1,1 0 1,0-1 0,0 0-1,-1 0 1,1 0 0,-1 0-1,0 0 1,0 0 0,0-1-1,-1 0 1,1 1 0,-1-1-1,0 0 1,0 0 0,0 0-1,0-1 1,-1 1 0,0 0-1,1-1 1,-1-5 0,0 6 29,0 0 0,0 0 0,0-1 0,-1 1 0,0-1 0,1 1 0,-2 0 0,1-1-1,0 1 1,-1 0 0,0-1 0,0 1 0,0 0 0,-1 0 0,0-1 0,1 1 0,-1 1 0,0-1 0,-1 0 0,-3-5 0,1 5-55,0 0 0,1 0 0,-2 1 1,1-1-1,0 1 0,-1 0 0,1 1 0,-1-1 0,0 1 0,0 0 1,0 1-1,0-1 0,0 1 0,-8 0 0,-75-2-4932,65 3 432,6 0-2964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1040,'0'0'12775,"22"0"-11743,2-2-657,-1-1-1,0-2 1,0 0-1,0-1 1,22-10-1,-14 6-63,-28 9-364,1 0 1,0 0-1,-1-1 0,1 1 1,-1-1-1,0 0 0,5-2 1,-7 2-309,0 1 1,0 0 0,0-1 0,0 1-1,0-1 1,-1 1 0,1-1 0,-1 0 0,1 1-1,-1-1 1,1 1 0,-1-1 0,0 0-1,1 1 1,-1-1 0,0 0 0,-1-2 0,1-8-4163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5945,'0'0'6983,"9"2"-6041,43 13 618,66 28 0,10 5-702,-118-45-979,191 55 1189,-97-38-2351,-73-16-1769,40 0 0,-58-4-1859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5705,'0'0'1995,"24"2"-1361,74 7-5,-91-8-503,1 1-1,-1 0 1,0 0-1,0 1 1,0 0-1,0 0 1,-1 0-1,1 1 1,-1 0-1,0 0 1,0 1-1,0 0 1,-1 0-1,1 0 0,-1 1 1,-1-1-1,1 1 1,-1 0-1,0 1 1,0-1-1,5 13 1,-2-5 177,-1 1 0,0 1 0,7 25 0,-11-33-105,-1 0 0,1 0 0,-1 0 0,-1 0 0,1 0 0,-2 0 0,1 0 0,-1 1 0,-2 10 1,1-16-129,1 1 1,-1-1 0,0 1-1,0-1 1,0 0 0,0 1 0,-1-1-1,1 0 1,-1 0 0,0-1-1,0 1 1,-3 2 0,-45 27 330,37-24-320,-51 27-295,-128 51-1,13-28-6425,112-40-977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5 488,'3'-1'12073,"-1"0"-12064,-1 1 0,0-1 0,1 1 0,-1-1 0,1 1 0,-1 0 0,1 0-1,-1 0 1,0 0 0,1 0 0,-1 0 0,1 0 0,-1 1 0,3 0 0,86 38 1080,-64-26-810,0-1-1,43 12 0,-1-9 185,1-2 0,114 4 0,146-14 629,-191-4-679,984 4 3060,-1122-3-3527,-9-5-5297,-7-8 1272,-5-6-1774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6009,'0'0'4415,"11"-1"-4070,9 2-109,-1 0-1,0 1 1,0 0-1,0 2 1,22 7 0,-6 0 112,27 10 1509,103 48 0,-162-68-1820,0 0 0,-1 1-1,1-1 1,-1 1 0,1 0 0,-1-1 0,0 1 0,0 0 0,0 1 0,0-1 0,0 0-1,0 1 1,0-1 0,-1 1 0,1-1 0,-1 1 0,0-1 0,0 1 0,0 0 0,0 0-1,0 0 1,-1 0 0,1 0 0,-1 0 0,0 0 0,0 0 0,0-1 0,0 1-1,0 0 1,-1 0 0,1 0 0,-1 0 0,0 0 0,0 0 0,0 0 0,0-1 0,-2 4-1,-4 6 23,0-1 0,-1 0-1,0 0 1,-1-1-1,-18 16 1,-57 42 18,54-49-154,0-1 1,-1-1 0,-1-2 0,-52 18-1,-136 28-5131,168-48 1125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39 4625,'0'0'6336,"-8"-5"-6064,-1 0-193,0 1 0,0-1 0,0 2-1,-1-1 1,1 1 0,-1 1 0,0 0 0,-15-2 0,24 4-71,-28-2 398,0 2-1,-56 7 0,76-5-313,-1 0 0,1 0 0,-1 1-1,1 1 1,0 0 0,0 0 0,0 1 0,1 0-1,0 0 1,0 1 0,0 0 0,-10 10-1,13-10 33,0-1 0,0 1 0,1 0 1,-1 0-1,1 1 0,1-1 0,-1 1 0,1 0 0,0 0 0,-2 10 0,2-2 245,0 0 0,2 1 0,-1 30 0,3-40-312,-1 0 1,1 0-1,0-1 0,1 1 1,0-1-1,0 0 1,0 1-1,0-1 0,1 0 1,0 0-1,0 0 0,0 0 1,0-1-1,1 0 0,0 1 1,0-1-1,0 0 0,1-1 1,-1 1-1,1-1 1,0 0-1,0 0 0,7 3 1,1 0-149,0 0 0,1 0 0,0-2 1,0 0-1,0 0 0,1-1 1,-1-1-1,18 1 0,-18-3-446,-1-1-1,1 0 1,0-1 0,0 0-1,0-1 1,-1 0 0,0-1-1,1-1 1,-1 0 0,-1-1-1,16-9 1,25-17-4391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4017,'0'0'6371,"11"0"-5521,23 1 75,0 2-1,53 11 0,77 27 644,7 1-1576,-166-41-192,0 0-370,0 1 0,1-2 0,-1 1 0,0 0 0,0-1 1,1 0-1,10-2 0,-7-2-3537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5217,'0'0'3677,"25"3"-2993,186 36 806,-131-15-716,-74-21-655,0-1 1,0 1 0,0 0 0,-1 1-1,1-1 1,-1 1 0,0 0 0,0 1-1,0-1 1,7 9 0,-11-11-37,1 1 1,-1-1 0,0 1-1,0-1 1,0 1 0,0 0-1,-1 0 1,1-1 0,-1 1-1,1 0 1,-1 0 0,0 0-1,0 0 1,0-1-1,-1 1 1,1 0 0,-1 0-1,1 0 1,-1-1 0,-1 4-1,-1 1 56,0-1 0,0 0-1,0 0 1,-1 0 0,0 0-1,-9 11 1,-10 6-254,-2-2 0,0 0 0,-2-1 0,0-1-1,-1-2 1,0-1 0,-2-1 0,-48 17 0,68-30-1140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3145,'0'0'4930,"-26"1"-4559,-81 5 40,101-6-332,-1 1 0,1 0 0,0 1 0,0-1-1,0 1 1,0 0 0,0 1 0,1-1 0,-1 1 0,1 1 0,-1-1 0,1 1 0,0-1 0,0 1 0,-7 9 0,-1-1 159,-1 2-13,1 0-1,0 0 1,1 2-1,1-1 0,1 1 1,0 1-1,1 0 1,0 0-1,2 1 1,0 0-1,1 0 0,1 1 1,0 0-1,2 0 1,0 0-1,1 0 1,1 0-1,1 0 0,0 1 1,5 24-1,-4-36-161,1 1-1,0-1 0,1 1 0,0-1 1,0 0-1,1 0 0,0 0 1,0 0-1,1-1 0,0 1 1,0-1-1,1-1 0,0 1 1,0-1-1,0 0 0,1 0 1,0-1-1,0 0 0,0 0 1,1 0-1,0-1 0,0 0 1,0-1-1,16 5 0,-8-4-437,-1 0-1,0-1 1,1-1 0,-1-1-1,1 0 1,0-1 0,-1 0-1,1-1 1,-1-1 0,1-1-1,-1 0 1,0-1 0,15-6-1,26-14-3876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4761,'0'0'7767,"26"3"-6373,-21-2-1320,192 27 1855,116 22-865,-234-38-1427,-55-9-1620,47-1-1,-56-2 397,9 0-3140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6313,'0'0'3038,"26"2"-2595,87 10-65,-95-9-218,0 1 0,-1 1 0,1 1 0,-1 0 0,-1 1 0,1 1 0,-1 0 0,0 2 0,19 14 0,-15-10 15,-7-6-67,0 1 1,-1 0-1,-1 1 1,1 1 0,12 15-1,-20-21-48,0 0-1,-1 0 1,0 1 0,1 0-1,-2-1 1,1 1-1,-1 0 1,0 1-1,0-1 1,0 0-1,-1 0 1,0 1-1,-1-1 1,1 1-1,-1 6 1,-1-9-11,0 0 0,0 0 0,0 0 0,-1 0 0,1 0 1,-1 0-1,0-1 0,0 1 0,0-1 0,0 1 0,-1-1 0,0 0 0,1 0 1,-1 0-1,0 0 0,-4 2 0,-9 7 113,-34 21-1,40-27-112,-52 28 177,-102 39 0,102-47-473,61-25 108,0-1 0,-1 1 0,1-1 0,0 1 1,-1-1-1,1 1 0,0 0 0,-1 0 0,1-1 0,0 1 0,0 0 0,0 0 0,0 0 0,0 1 0,0-1 0,0 0 0,0 0 0,0 0 1,1 1-1,-1-1 0,0 0 0,1 1 0,-1-1 0,1 1 0,0-1 0,-1 0 0,1 1 0,0-1 0,0 1 0,0-1 0,0 1 0,0-1 0,0 3 1,0 9-4957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4505,'0'0'9562,"124"-3"-8802,-87 0-312,1 1-224,-4-1-168,-3 0-56,-9 0-8,0-2-312,0-1-624,12-5-760,-6-3-1081,0 3-3312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8282,'0'0'4137,"162"35"-4489,-107-35-1281,-6 0-1623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8266,'0'0'7353,"137"0"-7961,-73 0-1464,-12 0-2265,-11 0-3273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90 2481,'0'0'3690,"-16"-12"-3236,-53-39 35,62 47-409,1 1 1,-1 0 0,1 0 0,-1 0-1,0 0 1,0 1 0,0 1 0,0-1-1,-1 1 1,1 0 0,0 1 0,0-1 0,-1 2-1,-12 0 1,-8 1 118,19-2-89,0 1 0,1 0 0,-1 1 0,1-1 0,-1 2-1,1-1 1,0 1 0,0 1 0,0-1 0,0 1-1,0 1 1,1-1 0,0 1 0,0 1 0,0-1-1,1 1 1,0 0 0,0 1 0,0-1 0,1 1 0,0 0-1,-4 9 1,0-2 111,1 2-1,1-1 1,1 1-1,0 1 1,1-1-1,0 1 1,2-1 0,0 1-1,1 0 1,0 23-1,1-30-140,1 0 0,1 0 0,0-1 0,0 1 0,1 0 0,0 0-1,4 10 1,-4-16-85,-1-1 0,1 0 0,0 0 1,0 0-1,1 0 0,-1 0 0,1 0 0,-1 0 0,1-1 0,0 0 0,0 1 0,0-1 0,0 0 0,1 0 0,-1-1 0,0 1 0,1-1 0,-1 0 0,1 0 0,0 0 1,-1 0-1,6 0 0,1 1-131,-1-1 0,0-1 1,1 1-1,-1-2 0,1 1 1,-1-1-1,0-1 0,1 0 0,-1 0 1,0 0-1,0-1 0,11-6 1,-9 3-124,0 0-1,-1-1 1,1-1 0,-2 1 0,1-1-1,-1-1 1,0 0 0,12-17 0,-10 11 172,-1 0 1,0-1-1,-2-1 0,0 0 1,9-26-1,-11 25 700,-1 1 0,-1-2 0,-1 1 0,-1 0 0,1-24 0,-1 64 20,1 1 0,1 0 0,1-1-1,13 37 1,-11-37-211,3 10 239,21 44 0,-24-63-608,-1-1 1,2 0-1,0 0 0,0 0 0,20 21 1,-25-31-192,0 1 0,0-1 0,0 0 0,1 1 0,-1-1 0,0-1 0,1 1 0,0 0 0,-1-1 0,1 0 0,0 0 0,0 0 0,0 0 0,-1-1 0,1 1 0,0-1 0,0 0 0,0 0 0,0 0 1,0-1-1,7-1 0,-3-1-469,-1 1 1,1-1 0,0 0-1,-1-1 1,0 0 0,0 0 0,0-1-1,0 0 1,6-6 0,24-25-5322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4273,'0'0'6739,"10"3"-5855,393 117 3069,-374-114-4234,55 11-749,-27-12-6386,-45-5 1126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4625,'0'0'2415,"27"5"-1952,90 21-31,-112-26-381,-1 2 1,1-1-1,-1 0 0,0 1 1,1 0-1,-1 0 0,0 0 1,0 0-1,0 1 0,0 0 0,-1 0 1,1 0-1,-1 0 0,0 0 1,0 1-1,6 6 0,-1 2 141,21 24 255,-1 1 0,-2 2 0,-2 0 0,28 63 0,-50-99-343,-1 1-1,1 0 1,-1 0-1,0 0 1,0 1-1,0-1 1,0 0-1,-1 0 1,0 0-1,0 1 1,-1 6-1,0-8-32,1-1 0,-2 1 0,1 0 1,0-1-1,0 1 0,-1-1 0,1 0 0,-1 0 0,0 1 0,0-1 0,0 0 0,0 0 0,0-1 0,0 1 1,0 0-1,0-1 0,-1 1 0,-2 0 0,-61 31 131,-1-4 0,-101 30-1,124-41-696,42-17 229,0 0 0,-1 1 1,1 0-1,0-1 0,0 1 0,0 0 0,0 0 0,0 0 0,0 0 0,1 0 0,-1 1 0,1-1 1,-1 0-1,-1 5 0,1 9-5290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5473,'0'0'7866,"154"50"-6546,-99-31-640,2-1-312,-2-6-368,0-5-280,11-7-1336,-12 0-889,-12-5-2208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1632,'0'0'13019,"-57"135"-11795,46-90-631,2-3-369,1 0-224,5-5-160,3-5-425,0-2-767,9-6-584,15-4-1033,7-10-2416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6969,'0'0'3220,"-5"29"-2683,-45 198 456,30-151-470,3 1 1,3 1 0,4 0 0,0 85 0,9-129-374,2 0 0,2 0 0,9 46 0,-8-67-117,-1 0 0,2-1 1,-1 1-1,2-1 1,-1 0-1,2-1 1,0 1-1,0-1 1,1-1-1,0 1 1,17 15-1,-19-20-36,0-1 1,1-1-1,-1 1 0,1-1 0,0-1 1,0 1-1,0-1 0,1 0 0,-1-1 0,1 0 1,0 0-1,-1 0 0,1-1 0,0 0 1,0-1-1,0 0 0,0 0 0,0 0 0,15-4 1,-18 3 5,1-1 0,-1 1 0,0-1 0,0 0-1,0-1 1,0 1 0,0-1 0,0 0 0,-1 0 0,1-1 0,-1 1 0,0-1 0,0 0 0,0 0 0,0 0 0,-1 0 0,0-1 0,0 0 0,0 0 0,0 1 0,-1-1 0,0-1 0,0 1 0,0 0 0,-1 0 0,0-1 0,0 1 0,1-9 0,-2 10 47,1 0 0,-1 0 1,0 0-1,0 0 0,-1 0 0,1 0 0,-1 0 1,0 0-1,0 1 0,0-1 0,-1 0 1,1 0-1,-1 1 0,0-1 0,0 1 0,0 0 1,-3-4-1,0 3 26,1 0 1,-1 0-1,0 1 0,0-1 1,0 1-1,0 1 1,0-1-1,-1 1 0,1 0 1,-1 0-1,-6-1 0,-24-4-333,0 2 1,-1 1-1,1 2 0,-44 3 0,29 0-2865,37-1-708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8330,'0'0'5270,"26"3"-3496,-18-3-1641,181 28 1796,-41-4-654,-76-14-998,0 3 1,109 35-1,-160-40-991,10 3-2319,-10-6-3214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1632,'0'0'7731,"23"0"-6772,77 2-325,-82 0-492,0 0 1,0 1 0,-1 1 0,1 1 0,-1 1 0,0 0-1,0 1 1,-1 1 0,23 13 0,-15-8 165,-10-5-66,-1-1 0,0 2 0,0-1 1,-1 2-1,16 15 0,-24-20-114,1 0 1,-1 0-1,0 1 0,0-1 1,-1 1-1,0 0 0,0 0 1,0 1-1,-1-1 0,0 0 1,0 1-1,0 0 0,-1-1 1,1 13-1,-2-9-15,0 0-1,0 0 1,-1 0-1,-1 0 1,1-1 0,-2 1-1,1 0 1,-1-1-1,-1 1 1,0-1 0,0 0-1,-1 0 1,0 0-1,0-1 1,-1 0-1,0 0 1,0 0 0,-12 10-1,-4 3 30,0-1-1,-1-1 0,0 0 1,-2-2-1,0-1 1,-46 21-1,44-25-786,0-2-1,0-1 0,-55 11 1,21-11-3263,4-3-2344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3441,'0'0'6194,"4"1"-5312,44 2 201,0-1 0,0-3 0,0-2 1,58-10-1,-19 2-503,-54 8-735,0-1 1,0-1 0,-1-2-1,61-22 1,-92 29-187,1-1 1,-1 1-1,0-1 0,0 1 1,0-1-1,1 0 1,-1 0-1,0 1 0,0-1 1,0 0-1,0 0 1,0 0-1,-1 0 0,1 0 1,0 0-1,0-1 1,0 0-1,0-4-3716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2537,'0'0'5241,"18"-14"-4837,-10 8-348,28-22 178,-2-2-1,32-35 1,-32 25-133,35-55-1,-56 76-98,-1-1 1,-2-1-1,0 0 0,-1-1 1,8-28-1,-13 8 2820,-4 55-2441,1 102 949,1-22-83,-3 1 0,-16 103 0,13-144-1257,4-52-471,-1-7-3028,-4-11-261,-1-2-3031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3385,'0'0'5159,"-5"25"-4456,4-16-613,-31 181 1567,-85 414 2027,106-554-5343,10-47-251,12-8-6462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3833,'0'0'8778,"-4"28"-8534,-1 2-177,-28 158 375,-89 228-166,119-405-543,0-6-109,2 0 0,-1 0 0,0 0 0,1 0 0,0 1 0,0-1 0,1 0 0,0 1 0,0-1 0,0 9 0,7-8-3556,7-6-853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40 3209,'0'0'6769,"-25"-7"-6237,-82-19 8,96 24-424,1 0-1,-1 1 1,1 0-1,-1 1 1,1 0-1,-1 1 1,0 0-1,1 1 0,-1 0 1,1 0-1,0 1 1,0 0-1,0 1 1,0 1-1,1-1 1,-1 1-1,1 1 1,-10 7-1,6-2 84,1 0 1,0 1-1,1 0 1,0 1-1,1 0 0,0 1 1,1 0-1,1 0 1,-12 28-1,15-29-2,0 1 0,1 0 1,0 0-1,1 0 0,1 0 0,-1 27 1,3-36-177,0 1 1,0-1 0,0 1-1,1-1 1,0 1 0,0-1-1,0 0 1,1 0-1,0 1 1,0-1 0,0 0-1,1 0 1,-1-1 0,1 1-1,0-1 1,0 1-1,1-1 1,0 0 0,-1 0-1,8 5 1,-3-4-180,1 0-1,0-1 1,0 0-1,0-1 1,1 0-1,-1 0 1,1-1-1,0 0 1,0-1-1,10 0 1,0 0-618,1-1 1,0-2-1,31-5 1,-35 3-318,1 0 1,25-12-1,29-15-3880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3689,'0'0'11426,"102"5"-10658,-61 2-320,0 1-263,-3 1-185,1-1-153,-4-1-567,-2-2-952,6-5-560,-9 0-857,-8 0-2832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5353,'0'0'4022,"26"11"-3774,81 38-50,-97-44-138,0 0 0,-1 0 0,0 1 0,0 1 0,0-1 0,14 15 0,-19-15 14,1 0 0,-1 0 0,0 0 0,-1 0 0,1 1 0,-1-1 0,4 14 0,-5-15 20,-1 1 0,1 0-1,-1 0 1,0-1 0,0 1 0,-1 0 0,0 0 0,0 0-1,0 0 1,-1-1 0,0 1 0,0 0 0,0 0-1,-1-1 1,-2 8 0,0-6 22,0 0 1,0 0-1,-1-1 0,1 0 1,-2 1-1,1-2 0,-1 1 1,0-1-1,0 1 0,-10 5 1,-4 3-203,-1-2 0,-1 0 0,0-2 0,-34 13 1,-45 5-3901,75-20 1012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2833,'0'0'2601,"-3"24"-1370,-17 174 702,6-72-981,-6 0 0,-5-1 0,-46 135 1,61-228-917,-1-2-304,2 1 0,-8 49-1,17-79 219,0-1 0,0 0 0,0 0 0,0 0 0,-1 0 0,1 1 0,0-1-1,0 0 1,0 0 0,0 1 0,0-1 0,0 0 0,0 0 0,0 0 0,0 1-1,1-1 1,-1 0 0,0 0 0,0 0 0,0 1 0,0-1 0,0 0-1,0 0 1,0 0 0,0 0 0,0 1 0,1-1 0,-1 0 0,0 0 0,0 0-1,0 0 1,0 0 0,1 1 0,-1-1 0,0 0 0,0 0 0,0 0-1,0 0 1,1 0 0,-1 0 0,0 0 0,0 0 0,0 0 0,1 0 0,-1 0-1,0 0 1,0 0 0,1 0 0,-1 0 0,0 0 0,0 0 0,0 0 0,1 0-1,-1 0 1,0 0 0,0 0 0,1 0 0,2-1-837,14 1-2980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1 624,'0'0'11703,"0"26"-10842,-1 190 1024,-1-180-1470,-2 1 0,-2-1 0,-14 49 0,-41 101-25,24-80-884,35-100 407,-4 23-1793,6-28 1714,0 0 1,0 0-1,1 0 1,-1-1-1,0 1 1,1 0-1,-1-1 1,0 1-1,1 0 1,-1-1-1,1 1 1,-1 0-1,1-1 1,-1 1 0,1-1-1,-1 1 1,1-1-1,0 1 1,-1-1-1,1 1 1,0-1-1,-1 0 1,1 1-1,0-1 1,0 0-1,-1 1 1,1-1-1,0 0 1,0 0-1,-1 0 1,1 0-1,0 0 1,1 0-1,26 1-5724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 1816,'0'-1'9829,"-9"1"-9534,-5 7-192,1 1 1,0 0 0,0 1-1,-13 11 1,-5 4 1,-537 379 375,560-397-489,5-4 2,1 1-1,-1-1 0,0 0 1,0 0-1,0 0 0,0 0 1,0-1-1,-5 3 3372,38-4-2751,-20 2-466,-1 1 0,1 1 1,-1-1-1,0 1 0,0 1 0,0 0 0,11 8 0,8 4 199,67 30 902,177 63-1,-254-106-1277,-17-4-353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2593,'0'0'8739,"27"9"-7175,88 30 180,-75-25-816,194 74 2976,-204-79-4972,-26-8 513,-1 0 0,1-1 0,0 0 0,-1 0 0,1 0-1,0 0 1,-1-1 0,1 1 0,0-1 0,-1 0 0,1 0 0,-1-1 0,0 1 0,1-1 0,4-2 0,16-9-4495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68 2561,'0'0'5051,"-6"-7"-4443,1 1-483,0 1 0,1 1-1,-2-1 1,1 1-1,0 0 1,-1 0-1,0 0 1,0 1-1,0-1 1,0 2 0,0-1-1,-1 1 1,0 0-1,-8-2 1,-7 2 71,1 0 1,0 1 0,-1 1-1,1 1 1,0 1-1,0 1 1,0 1 0,0 1-1,0 1 1,-33 14 0,45-16-100,-1 0 0,1 1 1,0 0-1,0 1 1,1 0-1,-1 0 1,2 1-1,-1 0 0,1 1 1,0-1-1,0 1 1,1 1-1,0-1 1,0 1-1,1 0 0,0 1 1,1-1-1,0 1 1,1 0-1,0 0 0,0 0 1,1 0-1,-2 18 1,3-20-33,1 0 0,0 0 1,0 0-1,1 0 1,0 0-1,0 0 0,1 0 1,0 0-1,0 0 0,5 9 1,-5-13-70,1 0 0,0 0 1,-1 0-1,2 0 0,-1-1 1,0 1-1,1-1 0,-1 0 1,1 0-1,0 0 0,0-1 1,0 1-1,0-1 0,1 0 1,-1 0-1,1 0 1,-1-1-1,10 2 0,-1-1-148,1 0 0,-1-1 0,1-1 0,-1 0-1,0 0 1,1-2 0,-1 0 0,0 0 0,0-1 0,0-1-1,0 0 1,-1-1 0,1 0 0,-1-1 0,21-13-1,-20 10 79,1 0-1,-1-1 0,-1-1 1,0 0-1,0-1 0,-1 0 0,-1-1 1,0 0-1,-1 0 0,0-1 1,-1 0-1,11-26 0,-18 36 290,1-1 0,-1 1 0,0 0 0,0-1 0,-1 1 0,1-8 2097,-1 15-1409,-1 33-364,3 0 0,0-1 0,3 1 0,12 53 0,-14-78-552,1 1-1,0-1 1,1 0 0,0 0 0,1 0 0,0 0-1,1-1 1,0 0 0,0-1 0,1 1-1,0-2 1,1 1 0,0-1 0,0 0-1,1-1 1,0 0 0,15 8 0,-17-11-373,0-1 0,-1-1 1,1 0-1,0 0 0,0 0 1,0-1-1,1 0 0,-1 0 1,0-1-1,0 0 1,0-1-1,1 0 0,-1 0 1,0 0-1,0-1 0,0-1 1,-1 1-1,1-1 0,0-1 1,-1 1-1,0-1 0,9-6 1,22-20-4259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0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4673,'0'0'8552,"20"0"-7567,64 0-204,-60-1-533,-1-1 1,1-1-1,-1-2 0,0 0 0,0-1 1,33-14-1,18-5-319,21 2-4142,-89 21 2302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4097,'0'0'8802,"90"25"-7578,-43-8-440,5 0-144,0 3-296,-3-5-344,1 0-248,4-8-960,-10-2-1224,-11-5-2201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4849,'0'0'3784,"28"5"-3222,92 22-199,-108-25-287,-1 1-1,-1 1 1,1 0-1,0 0 1,-1 1-1,0 0 1,0 1 0,-1 0-1,18 14 1,-15-10 10,-5-4-12,0 0 0,0 0 0,-1 1 1,0 0-1,0 0 0,-1 1 0,0 0 1,0 0-1,-1 0 0,4 10 0,-6-14-4,0 1-1,-1-1 0,0 1 1,0 0-1,0-1 0,0 1 1,-1 0-1,0 0 0,0 0 1,0 0-1,0-1 0,-1 1 0,0 0 1,0 0-1,0-1 0,-1 1 1,1-1-1,-1 1 0,0-1 1,0 1-1,-4 3 0,-2 3 33,-1-1-1,-1 0 0,1 0 0,-1-1 0,-1 0 0,0-1 0,0 0 0,-1-1 1,0 0-1,0-1 0,-21 8 0,10-6-799,-1-1 1,1-2-1,-1 0 0,-1-1 0,-38 0 1,17-3-3903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1168,'0'0'4572,"-2"26"-3253,-15 165 695,-33 102 855,-24-6-1260,59-232-1458,8-31-162,2-6-268,0 0 0,-3 28-1,8-45 214,0-1-1,0 0 0,0 0 1,-1 1-1,1-1 0,0 0 1,0 0-1,0 1 0,0-1 1,0 0-1,0 1 0,0-1 1,0 0-1,0 0 0,0 1 1,0-1-1,0 0 0,0 1 1,0-1-1,0 0 1,0 0-1,0 1 0,0-1 1,1 0-1,-1 0 0,0 1 1,0-1-1,0 0 0,0 0 1,1 1-1,-1-1 0,0 0 1,0 0-1,0 0 0,1 1 1,-1-1-1,0 0 0,0 0 1,1 0-1,-1 0 0,0 0 1,0 1-1,1-1 0,-1 0 1,0 0-1,0 0 0,1 0 1,-1 0-1,0 0 0,1 0 1,-1 0-1,0 0 0,0 0 1,1 0-1,-1 0 0,0 0 1,1 0-1,-1 0 0,0-1 1,0 1-1,1 0 0,-1 0 1,0 0-1,0 0 0,1 0 1,-1-1-1,17-13-3655,5-13-943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5297,'0'0'4313,"27"163"-4105,-27-84 24,0 5 24,0-3-48,0-7-136,-8-7-72,2-15-336,6-5-568,0-15-912,3-12-1441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4689,'0'0'3457,"-14"138"-1873,8-67-408,1 8-496,-1 3-255,1-3-137,0-5-176,-4-8-112,4-6-56,-1-9-304,1-4-265,-1-7-559,4-13-776,2-7-1321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0 824,'0'0'11067,"-14"193"-10419,3-117 16,-5 1-16,-1-3-216,-2-10-248,3-7-184,5-10-312,3-10-568,8-3-841,0-12-1423,5-7-3386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5641,'0'0'8810,"167"49"-8810,-123-39-624,19-10-960,-10 0-977,-10 0-2472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6769,'0'0'5562,"-63"135"-4250,46-75-536,4 1-336,-1-4-440,9-3-112,5-4-920,0-3-808,19-13-1177,5-12-2896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47 3513,'0'0'5249,"-41"139"-3617,19-61-215,-3 4-233,-2 9 240,-1 1-248,4-6-335,-1-2-409,3-13-288,6-16-144,5-6-184,2-17-337,7-12-567,2-5-736,19-23-5522</inkml:trace>
  <inkml:trace contextRef="#ctx0" brushRef="#br0" timeOffset="1">478 0 6489,'0'0'4593,"-11"153"-3832,-8-69-185,-6 10-96,-2 2 72,-1-2-288,3-10-264,6-12-184,6-13-472,13-5-504,0-14-905,0-13-1968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1776,'0'0'4325,"-8"27"-3047,-3 6-879,-44 130 1453,-33 106 1666,76-222-2881,2 0-1,2 1 1,-3 88-1,11-135-628,0 17 94,0 0 1,1 0-1,1 0 1,0 0-1,6 20 1,-6-33-101,0 0 1,0 0-1,0-1 0,0 1 1,1-1-1,0 1 0,0-1 1,0 0-1,1 0 0,-1-1 0,1 1 1,0 0-1,0-1 0,0 0 1,0 0-1,1-1 0,-1 1 1,1-1-1,0 0 0,-1 0 1,1 0-1,7 1 0,-4-1-14,0 0 0,0 0-1,1-1 1,-1 0 0,0-1 0,0 0-1,0 0 1,1-1 0,-1 0 0,0 0-1,10-3 1,-14 3 9,-1-1 0,1 0 1,0 1-1,-1-1 0,0 0 0,1-1 0,-1 1 1,0-1-1,0 1 0,0-1 0,0 0 0,-1 0 1,1 0-1,-1-1 0,0 1 0,0-1 0,0 1 0,0-1 1,0 0-1,-1 1 0,0-1 0,0 0 0,0 0 1,1-5-1,-1 4 19,0-1 1,-1 1 0,1-1-1,-1 1 1,0-1 0,-1 1-1,1-1 1,-1 1 0,0 0-1,-1-1 1,1 1 0,-1 0-1,0 0 1,0 0 0,-1 0-1,1 0 1,-6-7 0,0 3-140,0 1 0,-1 0 1,0 0-1,0 0 0,-1 1 1,-20-11-1,-51-33-6800,66 40 1013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1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2681,'0'0'6808,"9"-20"-6430,1-2-258,-5 7-20,1 1 0,0 0 0,1 0 0,1 1 0,1 0 0,-1 0 1,12-11-1,-14 17 46,0 1 1,1 0 0,0 1 0,0 0 0,0 0-1,1 0 1,-1 1 0,1 0 0,1 0-1,14-4 1,-5 4 215,-1 1 0,1 1 0,0 0-1,23 1 1,-38 1-350,-1 0-1,1 0 1,-1 1-1,1-1 1,-1 0-1,0 1 1,1-1-1,-1 1 1,0 0-1,0 0 1,1 0 0,-1 0-1,0 0 1,0 1-1,0-1 1,0 0-1,0 1 1,0 0-1,-1-1 1,1 1-1,-1 0 1,1 0-1,-1 0 1,1 0 0,-1 0-1,0 0 1,0 0-1,0 1 1,0-1-1,-1 0 1,1 1-1,0-1 1,-1 3-1,1 0-11,-1 0-1,1 0 0,-1 0 1,-1 0-1,1 1 0,-1-1 1,0 0-1,0 0 0,0 0 1,-1-1-1,0 1 0,0 0 1,0 0-1,0-1 0,-4 5 0,-71 84 16,56-69 141,0 0 0,2 0 0,1 2-1,-17 31 1,32-51 111,0 0 0,1 1 0,-1 0 0,2-1 0,-1 1 0,1 0-1,0 0 1,0 0 0,1 0 0,0 0 0,0 0 0,2 10 0,-1-15-183,-1 0 1,1 0-1,0 0 1,1-1-1,-1 1 1,0 0-1,0-1 1,1 1-1,-1-1 0,1 1 1,-1-1-1,1 0 1,0 0-1,-1 0 1,1 1-1,0-2 1,0 1-1,0 0 1,0 0-1,0-1 0,0 1 1,0-1-1,4 1 1,51 3 455,-52-4-534,9 1-166,0-1 1,0-1 0,-1 0-1,1-1 1,0-1 0,-1 0-1,0-1 1,1 0 0,-1-1 0,23-12-1,27-22-3255,-24 9-1812,-25 15 530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6185,'0'0'9186,"168"46"-8258,-111-23-127,1-4-321,-3 1-256,-6 0-152,-5-3-72,-9 0-72,-4-4-328,-4-1-576,0-9-745,-5 2-1047,-5-5-2650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6889,'0'0'4383,"12"25"-4199,35 85-110,-41-93-64,-1 0 0,0 0 0,-1 0-1,-1 0 1,-1 1 0,0-1 0,-1 1-1,-2 22 1,0-6 18,1-25 20,0-1-1,-1 1 0,0-1 1,-1 0-1,0 0 0,0 1 0,-1-1 1,0-1-1,0 1 0,-1 0 1,0-1-1,-6 9 0,2-6 82,0 0 1,-1 0-1,0-1 1,0 0-1,-1-1 0,0 0 1,-16 9-1,-3-1-55,0-2 1,0 0-1,-2-2 0,-54 14 0,-6-5-4630,76-16-954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0 368,'0'0'3776,"-7"30"-2296,-39 191 1324,-42 108 1819,-25-7-3346,107-310-1474,5-9-44,-1 0 0,0 1 0,1-1 0,0 1 0,0-1 1,0 0-1,0 1 0,1 0 0,-1-1 0,1 1 0,0 4 0,4-5-2709,11-3-1731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0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7098,'0'0'6873,"-39"203"-5273,9-117-415,-3 5-489,0-4-200,3-8-440,3-10-56,8-8-696,5 11-937,6-23-1079,2-4-2385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18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91 127 784,'0'0'3998,"0"-17"-3379,2-2-332,-1 10-46,-1 1 0,1 0 0,-1 0 1,-1-1-1,0 1 0,-3-14 0,3 16 653,1 6-773,0-1 0,0 1 1,0-1-1,0 1 0,0-1 0,0 1 1,0-1-1,0 1 0,0 0 0,0-1 1,0 1-1,0-1 0,0 1 0,-1-1 0,1 1 1,0 0-1,0-1 0,-1 1 0,1 0 1,0-1-1,0 1 0,-1 0 0,1-1 1,0 1-1,-1 0 0,1-1 0,0 1 0,-1 0 1,1 0-1,-1 0 0,1-1 0,-2 1 869,4 269 943,-4-136-1202,2 279 1007,-4-418-2577,-44-58-5239,21 28 1303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1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1 265 6345,'0'0'4051,"1"-24"-3454,5-73-98,-5 93-459,0 0 1,0 0-1,0 0 0,0 0 1,0 0-1,1 0 1,0 0-1,0 0 0,0 1 1,0-1-1,0 1 1,1 0-1,-1 0 1,1-1-1,0 2 0,0-1 1,0 0-1,1 1 1,-1-1-1,1 1 0,-1 0 1,8-3-1,-1-1 68,6-2 78,0 0 0,0 1-1,1 0 1,0 1-1,0 1 1,29-4-1,-5 4 494,70 1 0,-104 4-642,-1 1 1,1 0-1,-1 0 0,0 1 1,0 0-1,0 0 1,0 1-1,0-1 0,0 1 1,-1 0-1,1 1 0,-1-1 1,8 8-1,-6-5-4,-2-1 0,1 1-1,-1 0 1,1 0 0,-2 1-1,1-1 1,-1 1 0,0 0-1,0 0 1,4 13 0,-7-16 0,0 0-1,-1 1 1,0-1 0,1 0 0,-1 1 0,-1-1 0,1 0-1,-1 0 1,1 1 0,-1-1 0,0 0 0,-1 0 0,1 0-1,-1 0 1,0 0 0,0 0 0,0-1 0,0 1 0,-1-1-1,-5 7 1,-6 5 85,0 0-1,-1-1 0,-19 13 1,18-14-53,-11 9 234,-1-2-1,-48 27 1,64-40-404,-1-1 0,0 0 0,0-1-1,-1-1 1,0 0 0,1-1 0,-1 0-1,0-2 1,-16 2 0,30-3 30,-1-1 1,1 1-1,-1 0 0,1 0 1,-1 0-1,1 0 0,-1-1 1,1 1-1,0 0 0,-1 0 1,1 0-1,0-1 0,-1 1 1,1 0-1,0-1 0,-1 1 1,1 0-1,0-1 0,-1 1 1,1-1-1,0 1 0,0 0 1,0-1-1,-1 1 0,1-1 1,0 1-1,0-1 0,0 1 1,0-1-1,0 1 0,0 0 1,0-2-1,0-18-1302,0 15 508,3-33-4231,10-1-2227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1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0 4489,'0'0'5082,"-15"0"-4275,-50 1-229,60 0-521,0 0 1,0-1-1,0 2 1,0-1-1,0 0 1,0 1 0,1 0-1,-1 0 1,1 1-1,-1-1 1,1 1-1,-6 4 1,0 2-12,1 0-1,0 1 1,-8 11 0,8-10-5,-29 35 92,2 3 0,-50 90 0,73-115 40,1 0 0,2 2 0,0-1 0,2 1 0,1 0 0,1 1 0,1 0 0,-2 38 0,6-25 385,7 69-1,-5-96-483,2 0 0,0 1 0,0-1 0,2 0 0,-1-1 1,2 1-1,-1-1 0,15 21 0,-18-30-200,0-1 1,0 0-1,0 0 1,1 0-1,-1 0 1,0 0-1,1-1 0,0 1 1,-1-1-1,1 1 1,0-1-1,0 0 1,0 0-1,0 0 0,0-1 1,0 1-1,0-1 1,0 0-1,0 1 0,0-1 1,0-1-1,0 1 1,0 0-1,0-1 1,0 1-1,0-1 0,4-2 1,5 0-878,0-2 1,0 0-1,0 0 1,20-14 0,10-8-3351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19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332 487 3833,'0'0'6405,"-24"-6"-5389,-73-17-365,87 21-525,0 0 0,0 1-1,0 0 1,0 1 0,0 0-1,-12 2 1,17-1-86,0 0 0,0 0-1,0 1 1,0-1 0,0 1-1,0 1 1,0-1 0,1 1 0,-8 4-1,6-1 17,0 0 0,1 0-1,0 0 1,0 1 0,0-1-1,1 1 1,0 0 0,1 1-1,-1-1 1,1 0 0,0 1-1,1 0 1,-2 10 0,0 2 112,0 1 0,1 0 0,2 0 1,0 1-1,4 39 0,-3-59-160,0 0 0,1 0 0,-1 0 0,1 0-1,0-1 1,0 1 0,-1 0 0,1 0 0,0-1 0,1 1-1,-1 0 1,0-1 0,0 1 0,1-1 0,-1 0 0,1 1 0,-1-1-1,1 0 1,-1 0 0,1 0 0,0 0 0,0 0 0,-1 0-1,1-1 1,0 1 0,0 0 0,0-1 0,0 0 0,0 1-1,2-1 1,0 0 10,0 1-1,0-1 1,0 0-1,0-1 1,1 1-1,-2-1 1,1 0-1,0 0 1,0 0-1,0 0 1,0-1-1,-1 1 1,1-1-1,4-3 1,9-9-12,-1-1-1,-1 0 1,0-1 0,-1 0 0,-1-2 0,21-33 0,-13 14-106,-2-2-1,22-60 1,-25 44-77,-1-1 0,-4 0 0,-2-1 1,-2 0-1,-2-114 0,-5 170 174,0 1 0,-1 0 0,1 0 0,0 0 0,-1 0 0,1 0 0,0 0 0,-1 0 0,1 0 0,0 0 0,-1 0 0,1 0 0,0 0 0,-1 0 0,1 0 0,0 0 0,-1 0 0,1 0 0,0 0 0,-1 0 0,1 0 0,0 1-1,-1-1 1,1 0 0,0 0 0,0 0 0,-1 1 0,1-1 0,0 0 0,0 0 0,-1 1 0,1-1 0,0 0 0,0 0 0,-1 1 0,-4 24 40,1 0-1,1 0 1,1 0-1,1 30 1,0-21 60,2 364 1473,7-320-1041,-6-70-464,-1 0 0,1 0 0,0-1 0,1 1 0,0-1 0,0 1 0,8 11 0,-11-19-111,0 1 1,1-1-1,-1 1 0,1-1 0,-1 1 0,1-1 0,-1 1 0,1-1 0,-1 0 0,1 1 1,0-1-1,-1 0 0,1 1 0,-1-1 0,1 0 0,0 0 0,-1 0 0,1 1 1,0-1-1,-1 0 0,1 0 0,0 0 0,-1 0 0,1 0 0,0 0 0,-1-1 0,1 1 1,0 0-1,-1 0 0,1 0 0,0 0 0,-1-1 0,1 1 0,-1 0 0,1-1 1,0 1-1,-1-1 0,1 1 0,-1 0 0,1-1 0,-1 1 0,1-2 0,17-21-2144,2-11-870,-1-7-2110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20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32 2681,'0'0'3322,"-2"-3"-2700,-2-4-898,4 7 363,1 0-1,-1 0 1,0 0-1,0 0 1,1 0-1,-1 0 1,0 0-1,1 0 0,-1 0 1,0 0-1,0 0 1,1 0-1,-1 0 1,0 0-1,0 0 0,1-1 1,-1 1-1,0 0 1,0 0-1,1 0 1,-1 0-1,0 0 1,0-1-1,0 1 0,1 0 1,-1 0-1,0 0 1,0-1-1,0 1 1,1 0-1,-1 0 1,0-1-1,0 1 0,0 0 1,0 0-1,0-1 1,0 1-1,0 0 1,0 0-1,0-1 1,0 1-1,0 0 0,0 0 1,0-1-1,0 1 1,0 0-1,0-1 1,0 1-1,0 0 1,0 0-1,0-1 0,0 1 1,0 0-1,0 0 1,-1-1-1,1 1 1,0 0-1,0 0 0,0-1 1,0 1-1,-1 0 1,1 0-1,0 0 1,0 0-1,-1-1 1,82 1 1353,51 0 446,-43 0-5026,-86-1-283,0-8-2690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21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1528,'0'0'9016,"2"25"-7640,1 12-922,3 107 967,-6-51-355,0-17-1666,0-35-5121,0-60 158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3 264 1736,'0'0'10321,"0"-14"-9321,-1-23-807,0 19 73,1-1 0,2-19 0,-1 32-223,0 1 1,0 0 0,0 0-1,1 0 1,-1 0-1,1 0 1,1 0 0,-1 0-1,1 1 1,-1-1 0,7-7-1,-3 6-36,0 0 0,0 0 1,1 1-1,0 0 0,-1 0 0,2 1 0,-1 0 0,0 0 0,1 0 0,0 1 1,0 0-1,10-2 0,4 1 62,-1 1 1,1 1-1,33 1 1,-52 1-54,0 1-1,0-1 1,0 1 0,0 0 0,0 0 0,-1 0-1,1 1 1,0-1 0,0 0 0,-1 1 0,1 0-1,-1 0 1,1 0 0,3 3 0,33 40 371,-23-25-138,-7-10-83,0 0-1,1-1 0,0 0 0,0 0 1,15 8-1,-18-13-48,-1-1 0,1 0 0,0 0 0,0 0 0,1-1 0,-1 0 0,1 0 0,-1-1 0,1 0 0,11 0 1,-13 0-18,0-1 0,0-1 0,0 1 1,0-1-1,0 0 0,10-4 1,-14 5-140,-1-1 0,1 0 0,-1 0 0,1 0 0,-1 0 0,1 0 0,-1 0 1,1 0-1,-1-1 0,0 1 0,0-1 0,0 1 0,0-1 0,0 1 0,0-1 0,0 1 1,0-1-1,0 0 0,-1 1 0,1-1 0,-1 0 0,1 0 0,-1 0 0,0 1 0,0-1 1,0 0-1,0-3 0,0-29-5066,0 15-464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21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4785,'0'0'4914,"6"13"-4415,19 40 21,-24-51-493,0-1-1,0 1 1,0-1 0,0 0-1,0 0 1,0 1-1,1-1 1,-1 0-1,0 0 1,1 0 0,-1 0-1,1 0 1,-1-1-1,1 1 1,-1 0 0,1-1-1,0 1 1,-1-1-1,1 1 1,0-1-1,-1 0 1,1 0 0,0 0-1,0 0 1,-1 0-1,4 0 1,2 0 102,0 0-74,0 0 1,-1 0-1,1-1 0,-1 1 1,1-1-1,0-1 0,-1 1 1,0-1-1,1 0 0,-1-1 1,0 1-1,0-1 0,0-1 1,-1 1-1,1-1 0,-1 0 1,0 0-1,0 0 0,0-1 1,0 0-1,-1 0 0,0 0 0,0 0 1,5-9-1,-4 5-39,0 1-1,0-1 1,-1 0 0,0 0-1,0 0 1,-1-1 0,0 1-1,-1-1 1,0 0 0,0 0-1,-1 0 1,-1 0 0,1 0-1,-2 1 1,-1-13 0,1 19 10,0 1 1,0-1-1,0 1 0,-1-1 1,1 1-1,-1 0 1,0-1-1,0 1 0,0 0 1,0 0-1,0 0 1,0 1-1,0-1 0,-1 0 1,1 1-1,0-1 1,-1 1-1,0 0 0,1 0 1,-1 0-1,0 0 1,-3 0-1,-4-2-127,-1 1 0,0 0 0,0 1 0,-16-1 1,24 3 86,0-1 1,0 1-1,0 0 1,0 0 0,0 0-1,0 0 1,0 1 0,0-1-1,1 1 1,-1 0 0,0-1-1,1 1 1,0 1 0,-1-1-1,1 0 1,0 0 0,0 1-1,0-1 1,0 1-1,1 0 1,-3 4 0,-2 4 5,1 0 1,0 0 0,0 1-1,-3 15 1,1 5 106,2 0 0,1 1-1,2 0 1,1 0 0,1-1 0,6 39 0,8 1 803,2-1 0,4 0 1,29 68-1,-47-133-952,-2-4 5,1 0-1,0 1 1,-1-1-1,1 0 1,0 0-1,0 1 1,0-1-1,0 0 1,0 0-1,1 0 1,-1 0-1,1-1 1,-1 1-1,3 2 1,0-12-1369,12-74-4301,-6 36-7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5:22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8 5593,'0'0'6126,"-3"-8"-4882,4 45-228,2-17-697,2 1-1,0-2 1,1 1 0,1 0 0,17 31 0,-3-5 59,29 68 709,55 144 495,-92-218-1361,-1 1 0,-3 0 1,-1 0-1,4 67 1,-10-80-125,-1 91 249,-2-106-330,-1-1 0,1 0 0,-2 1 0,0-1 0,0-1 0,-1 1 1,-8 16-1,12-27-91,-1 0-1,1 0 1,-1 0 0,1 0 0,-1 0 0,0 0-1,0 0 1,1 0 0,-1 0 0,0 0 0,0 0 0,0 0-1,0 0 1,0-1 0,0 1 0,0 0 0,0-1-1,-1 1 1,1-1 0,0 1 0,0-1 0,0 0 0,-1 1-1,1-1 1,0 0 0,0 0 0,-1 0 0,1 0-1,0 0 1,0 0 0,-1 0 0,1 0 0,0-1 0,0 1-1,-1 0 1,1-1 0,0 1 0,0-1 0,0 1-1,0-1 1,0 0 0,0 0 0,0 1 0,0-1 0,0 0-1,0 0 1,-1-1 0,-17-22-4787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09:46:4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7 160,'0'0'2267,"0"0"-2056,0-2-128,-41 2 4558,31-2-3363,9 0 1215,2 2-2413,0 0 1,0 0-1,0 0 0,0 0 0,0 0 1,0 0-1,0 0 0,0 0 0,0 0 1,0 1-1,0-1 0,0 0 0,0 1 1,0-1-1,0 1 0,2 0 0,20 14 226,-1 1-1,31 28 0,1 1-90,-50-41-215,0-1 0,0 1 0,-1-1 0,0 1 0,0 0 0,0 1 0,3 4 0,15 20 3208,-24-30-3236,1 1 1,-1-1 0,1 1-1,0 0 1,-1 0 0,1 0 0,-1 0-1,1 0 1,-1 1 0,1-1-1,-4 2 1,-5-1-99,5 1 113,0 0 0,0 0 0,0 0 0,1 1 0,-1 0 0,1 0 0,0 0 0,-1 1 0,1-1 0,1 1 0,-1 1 0,-5 5 0,-11 8-13,14-10 19,0-1-1,0 1 0,0 0 0,1 1 0,0-1 0,1 1 1,0 0-1,-4 12 0,-6 8-3,10-14-174,-2-27-5854,-3 0-578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3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295 160 776,'0'0'6931,"0"0"-6878,0 0 0,0 0 1,0 0-1,0 0 0,0-1 0,0 1 0,0 0 0,0 0 1,0 0-1,0 0 0,0-1 0,0 1 0,0 0 1,0 0-1,0 0 0,0 0 0,0-1 0,0 1 0,0 0 1,0 0-1,0 0 0,0 0 0,-1-1 0,1 1 1,0 0-1,0 0 0,0 0 0,0 0 0,0 0 0,0 0 1,0-1-1,-1 1 0,1 0 0,0 0 0,0 0 1,0 0-1,0 0 0,0 0 0,-1 0 0,1 0 0,0 0 1,0 0-1,0 0 0,0 0 0,-1 0 0,1 0 0,0 0 1,0 0-1,-8 0 48,0 0 1,0 0-1,0 1 1,0 1-1,0-1 1,1 1 0,-1 0-1,1 1 1,-1 0-1,1 0 1,0 0-1,0 1 1,0 0-1,1 1 1,-12 9-1,4-3 40,1 0 0,1 1 0,0 0 0,0 1 0,1 0 0,1 0 0,0 1 0,1 1 0,0 0 1,2 0-1,-1 1 0,2 0 0,0 0 0,1 0 0,1 1 0,0-1 0,1 1 0,1 0 0,0 23 0,2-32-141,-1 1 29,1 0-1,0-1 1,0 1-1,1 0 1,0-1 0,0 1-1,1-1 1,0 1 0,0-1-1,1 0 1,1 0-1,-1 0 1,1 0 0,6 8-1,-5-9 9,0 0 0,1 0-1,0-1 1,0 0-1,1 0 1,0 0 0,0-1-1,0 0 1,1-1 0,-1 1-1,1-1 1,13 4-1,-5-3 46,1-1-1,-1-1 0,1-1 0,0 0 0,27-1 0,-35-2-57,1-1 0,-1 1 0,0-1 0,0-1 0,0 0 0,0 0 0,-1-1 0,1 0 0,-1-1 0,0 1 0,0-1-1,-1-1 1,13-11 0,10-10 52,46-57 0,-68 75-60,11-14 112,0-1 0,-2 0 0,25-46-1,-35 55 29,0-1-1,-1-1 0,-1 1 1,0-1-1,-1 0 0,-1 0 0,2-33 1,-4 40-103,-2-143 582,0 149-616,1-1 1,-1 1 0,0 0 0,0-1-1,-1 1 1,1 0 0,-1 0 0,0 0-1,0 0 1,0 0 0,0 1 0,-1-1-1,1 1 1,-1-1 0,0 1 0,0 0-1,-1 0 1,1 0 0,0 1 0,-1-1-1,0 1 1,1 0 0,-1 0 0,0 0-1,0 0 1,0 1 0,-7-2 0,-9-1-29,0 0-1,0 2 1,0 0 0,-34 2 0,30 1-46,9-1-59,-1 2-1,0 0 1,0 1 0,1 0-1,-1 2 1,1 0 0,0 0-1,0 1 1,-26 16 0,27-13-555,0 0 0,0 1 0,-21 22 0,26-24-404,1 2 1,0-1-1,1 1 0,0 1 0,-8 15 0,3 8-4753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6313,'0'0'9450,"3"0"-9298,-9 0-440,-1-2-408,1-4-592,3-2-536,3-1-1033,0 1-2608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0 707 4049,'0'0'4338,"6"-8"-4034,63-83 267,-21 29 338,79-134 0,-87 113-375,31-95 0,-66 162 230,-1 0 1,0-1-1,2-22 1,-4 86-538,2 1 1,2-1-1,16 61 1,51 137 2097,-9-60 433,-61-189-6504,-2-11 576,-1-4-2343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1016,'0'0'11753,"8"-4"-11382,67-40 751,3 4-1,128-48 1,-203 87-1464,6-3 1437,-24 3-10351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1 464,'0'0'8495,"-3"11"-6166,4 41-622,18 102 0,25 49 863,-44-202-2564,0 2-38,1 1-1,0 0 1,0-1-1,0 1 1,1-1-1,-1 1 1,1-1-1,2 4 1,-4-7-41,1 1 1,-1-1-1,0 0 1,1 1-1,-1-1 1,1 0-1,-1 0 0,0 1 1,1-1-1,-1 0 1,1 0-1,-1 0 0,1 0 1,-1 0-1,0 0 1,1 1-1,-1-1 1,1 0-1,-1 0 0,1 0 1,-1 0-1,1-1 1,-1 1-1,1 0 1,0 0-1,16-13-2617,4-16-2125,-2-4-2595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79 4425,'0'0'4893,"-21"25"-4376,-63 86-54,79-105-395,1 1-1,1-1 1,-1 1-1,1 0 0,0 0 1,0 1-1,1-1 1,0 1-1,0-1 1,1 1-1,0 0 0,1-1 1,0 13-1,-1 1 137,-1 11 180,1 0-1,2 0 0,1 0 1,9 49-1,-9-73-314,0 0 0,0-1-1,1 1 1,-1 0 0,2-1-1,-1 0 1,1 1 0,0-1-1,1-1 1,-1 1 0,2-1-1,-1 0 1,0 0 0,1 0-1,0-1 1,1 0 0,-1 0-1,1 0 1,0-1 0,0 0-1,0 0 1,1-1 0,12 4-1,-10-4-22,0-1 1,1 0-1,-1 0 0,0-1 1,0-1-1,1 0 0,-1 0 1,0-1-1,1 0 0,-1-1 0,0 0 1,0 0-1,0-1 0,0-1 1,-1 0-1,1 0 0,-1-1 0,0 0 1,0 0-1,-1-1 0,0 0 1,0-1-1,8-7 0,-5 2 9,0 0-1,0 0 1,-1-1-1,-1-1 0,0 0 1,-1 0-1,0 0 1,-2-1-1,1 0 1,-2-1-1,5-19 1,-3-3 199,-1 0 1,-2-1 0,-1-61-1,-4 89-213,1 1 0,-2-1-1,1 1 1,-1-1-1,-1 1 1,0 0 0,0 0-1,-1 0 1,-1 1-1,1-1 1,-2 1 0,1 0-1,-1 0 1,0 1-1,-1 0 1,0 0 0,0 0-1,-1 1 1,0 0-1,0 0 1,-1 1 0,0 0-1,0 1 1,0 0-1,-1 0 1,1 1-1,-1 1 1,0-1 0,0 1-1,-1 1 1,-10-2-1,11 3-148,-72-2-1120,73 4 935,0-1 0,0 1 0,0 1 0,0 0 0,1 0 0,-1 0 0,-9 5 0,-3 5-1031,2 1 1,-1 0 0,-22 22-1,5-1-3610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3881,'0'0'4499,"6"-5"-4060,138-113 1633,-125 104-1794,1 1 0,0 1 0,1 1-1,0 1 1,1 1 0,29-8 0,-38 14-139,1 1-1,0 1 0,24 0 1,-24 2-110,-12-1-31,-1 0 0,0 0 0,1 0 0,-1 0 0,1 1 0,-1-1 1,0 0-1,1 1 0,-1 0 0,0-1 0,1 1 0,-1 0 0,0-1 0,0 1 0,0 0 0,0 0 0,1 0 1,-1 0-1,0 0 0,1 2 0,0 0-4,0 1 1,0-1-1,-1 1 1,1 0 0,-1 0-1,0-1 1,2 7-1,-1 8-13,0 0 0,-1 30-1,-1-38 19,-1-4-33,1 0 0,-1 0 0,-1 0 0,1 0 0,-1 0 0,0 0 0,0 0 0,-1 0 0,1-1 0,-1 1 0,-1-1 0,1 0-1,-1 0 1,0 0 0,0-1 0,0 1 0,-6 3 0,-10 10-200,-2-2 0,-39 24 0,21-15 280,37-23 33,1 0 0,0 0 1,0 0-1,0 1 1,0-1-1,0 1 0,0-1 1,1 1-1,-1-1 1,1 1-1,0 0 0,0 0 1,0 0-1,0-1 1,0 1-1,1 0 0,-1 6 1,0 4 556,0 0 0,4 23 1,-3-32-515,1-1-53,-1-1-1,1 0 1,-1 1-1,1-1 1,0 1-1,0-1 1,0 0-1,1 0 1,-1 0-1,0 1 1,1-1-1,-1-1 1,1 1-1,0 0 1,0 0-1,0 0 1,0-1-1,0 1 1,0-1-1,0 0 1,0 0-1,0 1 1,1-1-1,-1-1 1,0 1 0,1 0-1,4 0 1,7 2-51,-1-1 1,1-1 0,24 0 0,-32-1-79,5 0-173,1-1 1,-1-1-1,0 0 1,0 0-1,1-1 0,-2 0 1,1-1-1,15-8 1,6-5-1265,39-29-1,-32 20-309,39-24-3482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12875,'0'0'3561,"-6"-11"-12899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1 743 5633,'0'0'7787,"6"-14"-7232,-1 3-463,5-9 104,1 0-1,22-33 1,159-229 605,-140 196-598,55-127 0,-101 202-97,-4 8-33,-1 0 1,0 0-1,1 0 0,-1-1 0,0 1 0,0 0 0,-1 0 0,2-4 0,-2 6 194,0 10-458,22 182 408,12 133 1676,-33-279-1421,-1-25-58,1 0 0,1 0 0,6 29 0,-8-49-488,1 1 0,-1-1 1,1 1-1,0-1 0,0 1 0,-1-1 0,1 0 0,0 1 0,0-1 0,-1 0 1,1 1-1,0-1 0,0 0 0,0 0 0,0 0 0,-1 0 0,1 0 1,0 0-1,0 0 0,0 0 0,-1 0 0,1 0 0,1-1 0,4 1-732,52-2-4998,-32-5-63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1032,'0'0'10775,"13"0"-9126,32-1 494,54-8-1,110-36-1031,-208 45-1161,0 0 0,-1-1 0,1 1-1,0 0 1,0 0 0,0-1 0,0 1 0,0 0 0,0-1-1,-1 1 1,1-1 0,0 1 0,0-1 0,-1 0 0,1 1 0,0-1-1,-1 0 1,2-1 0,-2 2-44,0-1-1,0 1 1,0-1-1,0 1 1,0-1-1,0 1 1,0 0-1,0-1 1,-1 1-1,1-1 1,0 1-1,0-1 1,0 1-1,-1 0 1,1-1-1,0 1 1,-1-1-1,1 1 1,0 0-1,0-1 1,-1 1-1,1 0 1,-1-1-1,1 1 1,-1 0-1,-31-17-5700,31 17 5574,-27-11-6340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4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8466,'0'0'7121,"125"-48"-6969,-88 40-144,-3 2-8,-2 0-56,-1 4-104,-3-1-112,0 0-360,0 0-328,9-5-328,-6 2-793,-6 1-1968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1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4353,'0'0'5777,"32"-25"-5303,99-81-134,-110 89-218,-2 0 1,1-2 0,-2 0-1,26-36 1,-20 24 21,39-51 1804,82-140 0,-145 221-1319,6 146 1342,41 241 0,-37-291-1065,2 12-282,-11-102 576,-2-31-22858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4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463 105 304,'0'0'1455,"-4"0"-1026,-11 0 7292,-4 0-7398,3 1-320,0 1 1,0 0 0,0 1 0,0 1 0,1 0-1,-1 2 1,1-1 0,0 2 0,1 0 0,0 1 0,0 0-1,0 1 1,-22 20 0,18-13 47,1 0-1,0 2 1,1 0-1,1 0 1,1 2-1,0 0 1,2 0-1,-17 39 1,20-35 28,2 0 1,0 0-1,2 0 1,0 0-1,2 1 1,1 0-1,1 0 0,1 0 1,6 44-1,-2-51-62,1-1 0,1 0 0,0 0-1,2-1 1,0 0 0,0 0-1,2-1 1,0 0 0,0 0 0,2-1-1,0-1 1,0 0 0,1 0-1,1-1 1,0-1 0,26 16 0,-28-21-16,0-1 1,0-1 0,0 0 0,1-1 0,0 0 0,0 0-1,15 0 1,-5-2 9,1-1-1,0 0 0,26-5 1,-38 2 23,1-1 1,-1 1 0,0-2-1,-1 0 1,1 0 0,-1-1-1,0 0 1,0-1 0,-1-1-1,14-11 1,1-4 40,-1-1 0,35-44 0,-38 40-28,-1-1 0,-2 0 0,-1-1 0,17-40-1,-25 48 68,-1-1-1,-1 0 0,-1 0 0,-1 0 1,-1-1-1,1-47 0,-5 67-87,1-20 404,-6-42 0,3 57-345,0 1 0,0 0 1,0 1-1,-1-1 0,0 0 0,-1 1 0,0-1 0,-9-12 1,-5-5 33,-2 1 1,-1 1 0,-1 1 0,-39-31 0,49 43-117,-1 1 0,0 1 1,-1 0-1,0 0 0,-1 2 1,1-1-1,-1 2 1,0 0-1,0 1 0,-31-4 1,24 6-157,0 2 1,0 0-1,1 2 1,-1 0-1,0 2 1,1 0-1,0 1 1,0 1-1,-36 16 1,42-15-379,1 1 1,0 0-1,0 1 1,1 1 0,0 0-1,1 0 1,0 1-1,1 1 1,0 0-1,1 1 1,0 0-1,1 0 1,-13 24-1,4 9-4026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4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2881,'0'0'11247,"2"0"-13367,2-1 1200,0 0 0,0-1 0,0 1 0,-1-1 0,1 0 0,5-3 0,10-9-3768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2 861 3209,'0'-1'7040,"-2"-14"-6401,7 1-591,0 0 1,0 0-1,1 0 1,1 0 0,0 1-1,13-17 1,-4 4 0,106-165 385,-49 79-166,105-214 0,-172 314-201,-3 5 14,0 1-1,0-1 0,0 0 1,-1 0-1,0-1 1,-1 1-1,2-9 1470,-3 34-1718,-10 96 219,1-12 90,8 341 982,2-232 61,-1-210-1198,4-3-1943,54-80-5066,-30 48 1628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4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 5145,'0'0'6778,"-6"0"-4490,9-19-3592,19-1-1081,3-2-2968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4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4905,'0'0'1455,"7"-26"-1052,27-81 194,-31 98-455,0 1 0,0 0 1,1 0-1,0 0 0,0 0 0,1 0 0,0 1 0,0 0 0,1 0 0,0 0 0,9-8 0,2-2 112,-3 3-74,0 1-1,1 0 1,1 1-1,28-17 1,-34 24-107,-1 0 0,2 0 0,-1 1 0,0 1 0,1 0 0,0 0 0,0 1 0,-1 0 1,21 0-1,-28 2-63,0 0 0,0 0 0,0 1 0,0-1 0,0 0 0,0 1 0,0 0 0,0 0 0,0 0 0,0 0 0,-1 0 0,1 1 0,4 2 0,-2 0 11,-1 0-1,-1 1 1,1-1 0,0 0 0,-1 1-1,4 8 1,1 2 34,-1 0 0,-1 0-1,-1 0 1,0 1 0,-1 0 0,-1 0 0,0 0-1,-1 0 1,-1 1 0,-1 30 0,-1-39-46,0 1 0,0-1 0,-1 0 0,0 1 0,0-1 0,-1 0 0,0 0 0,-1-1 0,1 1 1,-2-1-1,-5 9 0,-10 12 28,-35 36 0,26-31-15,-33 38-5,-73 92-46,121-143 60,0 1 0,1 1 0,1 0 0,1 1 0,2 1 1,-9 27-1,14-38 87,1 0 0,1 0 0,0 0 1,1 0-1,0 0 0,1 0 1,0 0-1,1 0 0,5 26 0,-4-33-73,0-1-1,0 1 0,1 0 0,-1-1 0,1 1 1,0-1-1,1 0 0,-1 0 0,1 0 0,0 0 0,0-1 1,1 1-1,-1-1 0,1 0 0,0-1 0,0 1 1,1-1-1,-1 0 0,0 0 0,1-1 0,0 1 0,0-1 1,6 1-1,-4-1-150,-1-1 0,1 1 0,0-2 0,0 1 0,0-1 0,0 0-1,0-1 1,0 0 0,0 0 0,0 0 0,0-1 0,-1-1 0,1 1 0,0-1 0,12-8 0,3-3-673,0-1 1,-2-1-1,28-26 0,-34 28 211,54-47-3357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10 119 160,'0'0'6479,"-9"-5"-2322,9 1-4154,1 1 0,0-1 1,0 1-1,1-1 1,-1 1-1,1 0 0,-1 0 1,1 0-1,0 0 1,0 0-1,1 0 0,-1 0 1,0 1-1,1-1 0,0 1 1,0-1-1,-1 1 1,1 0-1,5-2 0,5-4 19,1 0-1,30-12 1,-31 16-12,0 0 1,0 1-1,0 1 1,0 0-1,0 1 1,1 0-1,13 1 1,-25 1 1,-1-1-1,1 1 1,0 0 0,0 0 0,-1 0 0,1 0 0,-1 0 0,1 0 0,-1 1-1,0-1 1,1 0 0,-1 1 0,0-1 0,0 1 0,0-1 0,0 1-1,0-1 1,0 1 0,0 0 0,1 3 0,16 43 388,-16-41-352,0-2-37,0 1-1,0-1 1,-1 1-1,0 0 1,0 0-1,0-1 1,-1 1-1,1 0 1,-2 0-1,1 0 1,0 0-1,-1-1 1,0 1-1,-1 0 1,1 0 0,-1-1-1,0 1 1,0-1-1,-1 0 1,0 0-1,0 0 1,0 0-1,0 0 1,-1 0-1,0-1 1,-7 7-1,-26 17-40,-1-2 0,-69 35 0,93-52 178,32-13 77,3-1-276,12 2 168,0 0 0,62 4 0,-86 1-76,0-1 1,-1 1-1,1 1 0,0 0 1,-1 0-1,0 0 0,0 1 1,0 1-1,0-1 0,-1 1 1,10 8-1,-16-12-31,0 1-1,0-1 1,0 1-1,0-1 0,0 1 1,-1 0-1,1-1 1,0 1-1,-1 0 1,1 0-1,-1-1 1,0 1-1,1 0 1,-1 0-1,0 0 0,0-1 1,0 1-1,0 0 1,-1 0-1,1 0 1,-1 2-1,0 0 6,0 0 1,0 0-1,-1 0 0,1 0 0,-1-1 0,0 1 0,-4 6 1,-1-3-3,1 0 1,-1 0-1,0-1 1,-1 0-1,1-1 1,-1 0-1,-1 0 1,1 0-1,-10 3 1,-13 3 350,-41 11 1,45-15 21,16-3-275,0-2 0,0 0 0,-21 2-1,31-4-517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 4281,'0'0'4131,"-25"23"-3420,-80 74-73,99-92-533,0 1 1,1-1 0,0 1 0,0 1-1,1-1 1,-1 1 0,1 0-1,1 0 1,-4 8 0,5-8 20,1-1 1,0 1 0,0-1-1,1 1 1,-1-1-1,2 13 1,0 4 128,-1-17-210,0 0 0,0 0 0,1 0 0,0 0 0,0-1 0,0 1 0,0 0 0,1-1 0,0 1 0,0-1 0,1 1 0,0-1 0,0 0 0,0 0 0,0 0 0,1-1 0,-1 1 0,1-1 0,1 0 0,-1 0 0,0 0 0,1-1 0,0 1 0,0-1 0,0 0 0,0-1 0,0 1 0,1-1 0,-1 0 0,1 0 0,7 1 0,1 0-16,-1 0 1,1-1-1,0 0 1,-1-2-1,1 1 1,0-2-1,0 1 1,0-2-1,-1 0 1,1-1-1,-1 0 1,0-1-1,0 0 1,0-1-1,0-1 1,-1 0-1,0-1 1,0 0-1,0-1 1,-1 0-1,-1 0 1,1-2 0,17-19-1,-18 18-21,-1 0 0,-1 0 0,0-1 0,-1 0 0,0-1 1,0 1-1,-2-1 0,1-1 0,-2 1 0,0-1 0,0 1 0,-2-1 0,1 0 0,-2 0 0,0-24 0,-1 35 17,0 0-1,0 0 1,-1-1-1,0 1 1,0 0-1,0 0 1,0 0-1,0 0 1,-1 0-1,1 0 1,-1 0-1,1 0 1,-1 1-1,0-1 0,-1 0 1,1 1-1,0 0 1,-1 0-1,1-1 1,-1 1-1,1 1 1,-1-1-1,0 0 1,0 1-1,0-1 1,0 1-1,0 0 1,0 0-1,-6-1 1,-9-2-5,0 1 0,0 0 0,0 2 1,-19 0-1,37 1-21,-26-1-264,1 1-1,0 1 1,0 1-1,0 1 0,0 1 1,0 2-1,-38 13 1,-15 19-2545,13 1-2878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93 1632,'0'0'4887,"-8"0"-4278,3 0-511,0 0 0,0 0 0,0 1 0,0 0 0,1 0 1,-1 0-1,0 1 0,1-1 0,-1 1 0,1 0 0,0 1 0,-1-1 0,1 1 0,0-1 0,1 1 0,-5 4 0,-20 19 28,2 1 0,1 1 0,2 2 0,0 0 0,2 1 0,2 1 0,0 1 0,3 1 0,0 0 0,3 1 1,0 0-1,3 1 0,0 1 0,3 0 0,-6 71 0,12-80-85,0 1 0,2-1 1,1 0-1,11 54 0,-11-73-22,1 0-1,0 0 1,1 0 0,0-1 0,0 1-1,1-1 1,0 0 0,0 0-1,1-1 1,0 1 0,1-1-1,-1-1 1,1 1 0,0-1-1,1 0 1,0-1 0,0 1-1,12 4 1,-5-3 21,1-1 0,1-1 0,-1-1 0,1-1 0,0 0 0,0-1 0,-1 0 0,1-2 0,1 0 0,-1-1 0,-1 0 0,1-1 0,0-2 0,0 1 0,-1-2 0,0 0 0,0-1 0,0-1 0,-1 0 0,15-10 0,2-4-25,-1-2-1,-2-2 1,-1 0-1,0-2 1,-2-1 0,-1-1-1,-2-1 1,22-36-1,-27 36 24,-1-1 0,-1-1 0,-2 0 0,-1-1 1,-2-1-1,-1 0 0,-1 0 0,6-66 0,-12 74-11,-2 0 1,-1 0 0,-1 1-1,-1-1 1,-9-43 0,9 59 19,-1 0 0,-1 0 0,0 1 0,0 0 1,-1-1-1,0 1 0,-1 1 0,0-1 0,0 1 0,-1 0 1,0 1-1,0-1 0,-1 1 0,0 1 0,0-1 0,-1 1 0,-9-5 1,3 4 50,-1 0 0,0 0 0,-1 2 0,1 0 1,-1 1-1,0 0 0,-29-1 0,5 3-103,0 2 0,-44 5-1,66-3-120,0 1 0,1 0 0,-1 2 0,1 0 0,-27 11 0,37-12-253,0 0 0,0 0 0,0 1 0,1 0 0,-1 0 0,1 1 0,0 0 0,1 0 0,0 0 0,0 1 0,0 0 0,1 0-1,-7 12 1,2 13-5644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10338,'0'0'3233,"0"-126"-14596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0 712 3001,'0'0'5702,"9"-13"-4229,457-520-855,-445 504-633,16-32 0,12-15 417,-46 84 3419,-3 50-3734,-4 537 390,6-332-231,-1-172-45,-5 131 989,3-215-1217,-1-21-528,2-35-1166,0 28 806,2-1 0,0 1 0,1 0 0,1 0 0,10-27 0,14-26-3583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51 6385,'0'0'6002,"-19"11"-7227,19-19-7,0-18-1376,0-2-3018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393 362 2665,'0'0'3984,"-6"-8"-3469,1 2-339,1-1 0,0 0 0,0 1-1,0-2 1,1 1 0,0 0 0,0-1 0,1 0-1,0 1 1,-1-13 0,2 11-138,0 0 1,1 0-1,1 1 1,-1-1-1,1 0 1,1 0-1,0 0 1,0 1-1,1-1 1,0 1-1,0 0 0,1 0 1,0 0-1,0 0 1,1 0-1,0 1 1,1 0-1,-1 0 1,1 0-1,0 1 1,1 0-1,0 0 1,0 1-1,8-5 0,-1 1 54,0 0-1,1 1 0,0 1 1,1 1-1,-1 0 0,1 1 1,0 1-1,0 0 0,1 1 1,-1 1-1,1 0 0,22 2 0,-32 0-49,0 1-1,0 1 0,0-1 1,0 1-1,-1 1 0,1-1 0,-1 1 1,0 0-1,0 0 0,0 1 1,0 0-1,0 0 0,-1 0 0,1 1 1,-1 0-1,-1 0 0,1 0 1,5 8-1,-1-1 27,0 1-1,-1 0 1,0 1 0,-1 0 0,0 0 0,-1 0 0,5 20-1,-7-15-3,-1-1 0,0 1-1,-1 0 1,-1 0 0,-1 0 0,-1 0-1,0 0 1,-8 34 0,3-28 7,-2 0 0,-1-1 1,-1 1-1,0-2 1,-28 43-1,-5-1-26,-4-3 0,-2-1 0,-2-3 0,-85 74 0,36-49-94,-201 129 0,298-210 43,-3 1 9,1 0-1,1 0 0,-1 1 1,0-1-1,1 1 1,-7 8-1,10-11 11,0 1 0,0-1 0,0 1 0,1-1 1,-1 1-1,1-1 0,-1 1 0,1 0 0,0-1 0,-1 1 0,1 0 0,0-1 1,0 1-1,0 0 0,0-1 0,1 1 0,-1 0 0,0-1 0,1 1 1,-1 0-1,1-1 0,-1 1 0,1-1 0,0 1 0,0-1 0,-1 1 0,1-1 1,3 3-1,4 6 191,2 1 0,-1-2 0,1 1 0,1-1 0,0-1 1,0 0-1,13 7 0,90 44 846,-111-58-1026,49 23 644,63 20 1,-90-36-550,0-1 1,1-2-1,-1 0 0,51 1 1,-71-5-210,-4-1 56,0 0 1,-1 0 0,1 0 0,0 0 0,0 0 0,-1 0 0,1 0 0,0 0-1,0 0 1,0 0 0,-1 0 0,1 0 0,0-1 0,0 1 0,-1 0 0,1-1-1,0 1 1,-1-1 0,1 1 0,0 0 0,-1-1 0,1 0 0,-1 1 0,1-1 0,0 1-1,-1-1 1,0 0 0,1 1 0,-1-1 0,1 0 0,-1 1 0,0-1 0,1 0-1,-1 0 1,0 1 0,0-1 0,0 0 0,0 0 0,1 0 0,34-132-5022,-16 58-233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1608,'0'0'6219,"-3"0"-5404,-12 0 3167,21 0-3543,13 6-211,34 14-1,10 4 117,133 32 941,-190-55-1962,-4-13-7697,-2 3 3014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3:5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4785,'0'0'3045,"26"-15"-2577,87-54-35,-99 59-353,-1 0 0,0-1 0,-1 0 0,0-1 1,-1 0-1,0-1 0,-1 0 0,9-15 0,4-6 101,5-3 66,77-118 921,-105 155-1136,0 0 1,0 0 0,0 0-1,0 0 1,0 0 0,0 0-1,0 0 1,0 0 0,1 1-1,-1-1 1,0 0-1,0 0 1,0 0 0,0 0-1,0 0 1,0 0 0,0 0-1,0 0 1,0 0 0,0 0-1,1 0 1,-1 0 0,0 0-1,0 0 1,0 0 0,0 1-1,0-1 1,0 0-1,0 0 1,1 0 0,-1 0-1,0 0 1,0 0 0,0 0-1,0-1 1,0 1 0,0 0-1,0 0 1,1 0 0,-1 0-1,0 0 1,0 0-1,0 0 1,0 0 0,0 0-1,0 0 1,0 0 0,0 0-1,1 0 1,-1 0 0,0 0-1,0-1 1,0 1 0,0 0-1,0 0 1,0 0 0,0 0-1,0 0 1,0 0-1,0 0 1,0 0 0,0-1-1,0 1 1,0 0 0,0 0-1,0 0 1,0 0 0,2 16 683,-1 39-976,-2-33 603,3 97 575,-7 179 578,-3-252-1308,1 10-131,7-55-441,0-25-2815,1-11-287,4-6-2674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1016,'0'0'4354,"17"-9"-2154,30-6-895,0 2 0,65-9 0,99-2 4,-205 23-1247,245-10 1179,-69 4-1012,-181 7-273,0 0 0,0 0 0,0 0-1,0 0 1,0 0 0,0 0 0,0 0 0,0-1 0,0 1 0,0 0 0,0-1 0,0 1 0,0-1 0,0 1 0,0-1 0,-1 0 0,1 1 0,0-1-1,0 0 1,0 1 0,-1-1 0,1 0 0,0 0 0,-1 0 0,1 0 0,-1 0 0,1 0 0,-1 1 0,1-1 0,-1 0 0,0 0 0,0-1 0,1 1-1,-1 0 1,0 0 0,0 0 0,0 0 0,0 0 0,0 0 0,0 0 0,-1-1 0,0-5-475,0 1-1,-1 0 1,0 0 0,0 0 0,-6-10-1,-14-25-4670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7009,'0'0'3345,"-94"205"-2977,75-112-208,7 2-16,9-11-8,3-11-72,0-14-64,0-12-152,12-13-560,29-17-776,-4-12-1017,4-5-1928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2881,'0'0'6505,"19"-1"-5913,317-45 2686,-140 10-1320,-188 34-2220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393 229 720,'0'0'10072,"-8"0"-9555,-4 1-502,1 0 1,-1 1-1,1 0 1,-1 1-1,1 0 0,0 1 1,0 1-1,1-1 1,-1 1-1,1 1 0,-11 7 1,4-1 47,0 1 0,1 1 0,0 0 0,1 1 0,-18 23 0,18-19-22,1 1-1,0 1 1,2 0 0,0 0 0,2 1-1,0 0 1,2 1 0,0 0 0,1 1 0,2-1-1,0 1 1,2 0 0,-1 36 0,4-49-37,0 13 38,4 41 0,-2-57-36,-1 0 0,2 1 0,-1-1 0,1 0 0,0 0 0,1 0 0,0-1 0,6 11 0,-1-6-3,0 0 0,1 0 0,1-1 0,-1 0-1,2-1 1,0 0 0,0-1 0,0 0 0,1-1-1,0 0 1,15 6 0,-10-7 10,1-1 0,-1-1 0,1 0 0,0-1 0,0-1 0,1-1 0,-1-1 0,27-1 0,-32-2-6,0 0 0,1-1 1,-1 0-1,0-1 0,0-1 0,-1 0 0,1-1 0,-1 0 1,-1-1-1,1-1 0,-1 0 0,0-1 0,-1 0 0,12-11 1,9-13 12,-2 0 1,0-2 0,29-47 0,-33 42 11,-1 0 1,28-66 0,-42 79 12,-1 0 1,-1-1 0,-2 0 0,0-1 0,3-37 0,-8 40 55,0-1-1,-2 0 0,-1 1 1,-7-51-1,5 67-54,1 1-1,-1-1 0,0 1 1,-1 0-1,0 0 1,-1 0-1,0 1 0,0 0 1,-1 0-1,0 0 0,0 0 1,-1 1-1,0 0 1,0 0-1,-1 1 0,-13-9 1,3 5 12,0 0 0,-1 1 0,0 2 0,-1 0 0,1 0 0,-1 2 1,-1 1-1,-26-3 0,-15 2-90,-91 5 1,143 0-167,-1 1 0,1 0 0,-1 0 0,1 1 1,0 0-1,0 1 0,0 0 0,0 1 0,0 0 0,1 1 0,-1 0 0,1 0 1,0 1-1,1 0 0,0 0 0,0 1 0,0 0 0,-9 11 0,-8 19-3802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10418,'0'0'1825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9 250 4841,'0'0'4004,"-2"-17"-3958,-4-54 16,6 64 20,1 0 0,0 0 0,0 0 0,1 1-1,0-1 1,0 0 0,1 1 0,0 0 0,0-1 0,0 1 0,1 0 0,-1 1 0,2-1 0,-1 1 0,0-1 0,1 1 0,0 1 0,9-8 0,-8 8-31,1-1 0,-1 1 0,1 0 0,0 0 0,0 1 0,0 0 0,1 0 0,-1 1 0,0 0 0,1 0 0,0 1 0,0 0 0,-1 0 0,1 1 0,0 0 0,0 0 0,-1 1-1,12 2 1,-15-2-17,1 1 0,0 0-1,0 0 1,-1 1 0,0-1-1,1 1 1,-1 0 0,0 0-1,0 0 1,0 1 0,-1-1-1,1 1 1,-1 0 0,0 0-1,0 0 1,3 6 0,1 1 15,-1 1-1,0 0 1,-1 1 0,0-1 0,4 15 0,-6-12-3,0 0 0,-1 0-1,0 0 1,-1 1 0,-1-1 0,0 0-1,-1 1 1,-1-1 0,0 0 0,-1 0 0,-1 0-1,0 0 1,-1-1 0,-10 20 0,-25 51 768,-40 120 0,67-163-525,2 2 0,2-1-1,1 1 1,3 1 0,0 45 0,5-73-320,-1-7 50,1 0 1,0 0-1,1-1 0,0 1 1,1 0-1,4 16 0,-5-23-81,1 0 1,-1 0-1,1 0 0,0-1 0,0 1 0,0-1 0,0 0 0,0 1 0,1-1 0,-1 0 1,1 0-1,-1 0 0,1-1 0,0 1 0,0-1 0,0 1 0,0-1 0,0 0 0,0 0 1,0 0-1,0 0 0,0-1 0,0 0 0,0 1 0,5-1 0,1 0-239,1 0-1,-1 0 0,0-1 1,0 0-1,0-1 1,0 0-1,-1 0 0,1-1 1,0 0-1,-1-1 1,15-8-1,2-4-757,0-1 0,27-26 0,-26 21-372,41-34-3165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76 6345,'0'0'2530,"-17"29"-1955,-51 97 284,63-116-720,1 0 0,0 0 1,1 0-1,0 0 0,0 1 1,1-1-1,1 1 0,-1-1 1,2 1-1,-1 0 0,4 21 0,-2-7 68,0-21-195,-1-1 1,0 0-1,1 0 1,0 0-1,0-1 1,0 1-1,0 0 1,0 0-1,1 0 1,-1-1-1,1 1 1,0-1-1,0 1 1,0-1-1,0 0 1,0 1-1,0-1 1,0 0 0,1 0-1,-1-1 1,1 1-1,0-1 1,-1 1-1,1-1 1,0 0-1,0 0 1,0 0-1,0 0 1,0 0-1,0-1 1,4 1-1,2 0-11,0 0 0,-1-1 0,1 0 0,0 0 0,-1-1 0,1 0 0,0 0 0,-1-1 0,0 0-1,14-6 1,-8 0 3,0 0 0,0-1 0,-1 0 0,0-1 0,-1-1 0,-1 0 0,1 0 0,-1-1 0,11-18 0,-10 14 35,-1 0 0,-1-1 0,-1-1 1,0 1-1,-1-1 0,-1-1 0,6-26 1,-10 27 103,0-1 0,-2 1 0,0-29 0,-1 44-115,0 0 0,-1 1 0,1-1 0,0 1-1,-1-1 1,0 0 0,0 1 0,1 0 0,-1-1 0,-1 1 0,1-1 0,0 1 0,-1 0 0,1 0 0,-1 0 0,1 0-1,-1 0 1,0 0 0,0 0 0,0 1 0,0-1 0,0 1 0,-1-1 0,1 1 0,0 0 0,-1 0 0,1 0 0,-1 0 0,-2 0-1,-7-2 74,0 1 0,-1 0 0,1 1 0,-24 1 0,24 0-81,-4 0-63,0 1 1,1 1 0,-1 1 0,1 0 0,0 1-1,0 0 1,-28 13 0,4 3-1501,-57 40 0,41-23-2588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70 4257,'0'0'4596,"-22"7"-4328,-69 27 46,85-32-255,0 2-1,0-1 1,0 1-1,1-1 0,0 1 1,0 1-1,0-1 0,0 1 1,1 0-1,-1 0 1,-6 11-1,0 0 144,-10 12-28,2 1 0,0 1 1,2 1-1,1 0 0,2 1 0,1 1 0,2 0 0,1 0 0,1 1 0,2 1 1,2-1-1,1 1 0,1 0 0,2 0 0,4 37 0,-2-62-170,0-1-1,1 1 0,0 0 1,1 0-1,0-1 0,1 1 1,-1-1-1,2 0 0,-1 0 1,2 0-1,-1-1 0,1 0 1,0 0-1,0 0 1,1-1-1,0 0 0,1 0 1,0-1-1,0 0 0,0 0 1,14 7-1,-4-4 11,0-2-1,0 0 1,1-1 0,0 0-1,0-2 1,0 0 0,1-2-1,-1 0 1,1-1 0,22-1-1,-32-1-27,0 0-1,1-1 1,-1 0-1,0 0 1,0-1-1,0 0 1,0-1-1,-1 0 1,1-1-1,10-7 1,-7 3 2,-1 0 1,0-1-1,0-1 1,-1 0-1,0-1 1,11-15 0,-5 2 9,-1-1 0,-1-1 1,-1 0-1,-2-1 1,-1 0-1,12-47 0,-13 30 58,-2-1 0,-3 0 0,-1 0-1,-5-82 1,1 113-3,-2 0 1,0 0-1,0 1 0,-2-1 0,1 1 0,-2 0 0,0 0 0,-1 0 1,0 1-1,-1 0 0,-14-20 0,14 23 37,-1 1-1,0 0 1,-1 1-1,0 0 1,-1 0 0,1 1-1,-1 0 1,-1 1-1,1 0 1,-1 1 0,0 0-1,0 0 1,-1 1-1,-20-4 1,7 3-39,-1 1 0,1 1 0,-1 2 0,0 0 0,0 2 0,-31 4 0,37-2-144,1 1-1,0 1 1,0 1-1,0 0 1,1 1-1,0 1 1,0 1-1,-27 19 1,38-24-185,1 2 0,-1-1 0,1 0 0,1 1 0,-1 0 0,1 1 0,0-1 0,0 1 0,1 0 0,0 0 0,0 1 0,1-1 0,0 1 0,0-1 0,1 1 0,0 0 0,0 0 0,1 0 0,-1 10 0,0 23-3947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7938,'0'0'7161,"0"-22"-9345,0-26 183,0 6-815,0 0-1249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11026,'0'0'4945,"0"-42"-9842,0 0 2497,3 0-3609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258 265 1360,'0'0'6454,"-5"-12"-6084,0-1-208,1 0 0,0 0-1,1 0 1,0 0-1,1 0 1,0-15-1,1 20-57,2 1-1,-1-1 1,1 1-1,0-1 0,0 1 1,1-1-1,0 1 1,1 0-1,5-13 0,-5 16-75,0 0-1,0 0 1,0 0-1,0 1 1,0-1-1,1 1 1,-1 0-1,1 0 1,0 0-1,0 0 1,0 1-1,1 0 1,-1 0-1,0 0 1,1 0-1,8-2 1,-2 2 32,-1 0 0,0 0 0,0 1-1,0 1 1,1 0 0,-1 0 0,0 1 0,1 0 0,-1 1 0,0 0-1,0 0 1,0 1 0,-1 1 0,1 0 0,14 7 0,-17-7-43,0 1 0,0-1 0,-1 1 0,0 1 0,0-1 0,0 1 0,0 0 0,-1 0 0,0 1 0,0-1 0,-1 1 0,0 0 0,0 0 0,-1 1 0,1-1 0,-2 1 0,1 0 0,-1 0 0,0 0 0,0 9 0,0-1 3,-1 0 0,0 0 0,-1 0 0,-1 0 0,-1 0 0,0 0 0,-1-1 0,-1 1 0,-1-1 0,0 0 0,0 0 0,-2 0 0,0-1 0,-9 15 0,-8 5-109,0-2 0,-2 0 0,-1-2-1,-2-1 1,-1-1 0,-1-2 0,-1-1 0,-1-1 0,-1-2-1,-1-1 1,-1-2 0,-1-1 0,-62 20 0,95-38 176,1 1 0,-1 1 0,1-1 0,0 0 0,0 1 0,0-1 0,-1 1 1,1 0-1,-3 3 0,5-4-41,1 0-1,-1 1 1,0-1 0,1 0 0,-1 0 0,1 1-1,0-1 1,-1 0 0,1 0 0,0 1 0,0-1-1,0 0 1,0 1 0,0-1 0,0 0 0,0 1-1,0-1 1,1 0 0,-1 0 0,0 1-1,1-1 1,-1 0 0,1 0 0,-1 0 0,1 1-1,0-1 1,0 0 0,1 2 0,6 9 319,1 0 0,0 0 0,1-1 1,1-1-1,-1 1 0,18 11 0,-6-5 107,1-2 1,40 20-1,-39-23-433,0-2 0,1-1 0,0 0 0,0-2 0,1-1 0,0-1 0,0-2-1,43 2 1,-63-6-237,1 1 0,-1-1-1,1 0 1,-1 0 0,0-1-1,1 1 1,-1-1-1,0-1 1,0 1 0,0-1-1,-1-1 1,1 1 0,-1-1-1,9-7 1,0-2-535,0-2-1,-1 1 1,15-24 0,-19 26 472,40-56-2826,-10 3-2090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1 496,'0'0'6216,"-17"24"-5402,-51 78 52,65-97-791,0 0-1,1 0 1,-1 0-1,1 1 0,0-1 1,1 0-1,0 1 0,0-1 1,0 1-1,0 0 1,1-1-1,0 1 0,0-1 1,1 9-1,0 5 181,-1-13-181,0 0 0,1 0 0,-1 1-1,1-1 1,0-1 0,1 1 0,0 0-1,-1 0 1,2 0 0,-1-1 0,1 1-1,0-1 1,0 0 0,0 0 0,1 0-1,4 5 1,-4-7-17,-1 0-1,1 0 1,0 0-1,0-1 1,0 0-1,0 1 1,1-2 0,-1 1-1,1 0 1,-1-1-1,1 0 1,-1 0-1,1 0 1,0-1-1,-1 0 1,1 1 0,0-2-1,-1 1 1,1 0-1,0-1 1,7-2-1,-6 1-32,0-1 0,0 1 0,0-1 0,-1-1 0,1 1 0,-1-1-1,0 0 1,0 0 0,0 0 0,0-1 0,-1 0 0,1 0 0,-1 0 0,-1 0-1,7-11 1,-3 4 22,0-2 0,-1 1-1,0-1 1,-1 0 0,6-27-1,-8 25 94,0 0-1,-2 0 1,0-1-1,0 1 1,-2 0-1,-2-21 1,2 36-97,0 0 0,0 0 1,0 0-1,0 0 0,0 1 0,0-1 1,0 0-1,0 0 0,0 1 0,0-1 1,0 1-1,0-1 0,0 1 0,0-1 1,-1 1-1,1 0 0,0-1 0,0 1 1,-1 0-1,1 0 0,0 0 0,0 0 0,-1 0 1,1 0-1,0 0 0,0 1 0,-3-1 1,-38 9 109,12 2-758,-35 17 1,7-2-2320,7-6-2384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0 940 4153,'13'-27'100,"89"-185"395,-61 125-168,216-481 2686,-250 544-3200,0 2 3484,-5 24-1863,-1 12-1013,1 286 772,-5 319 1398,-1-565-3136,3-49-345,1-6-260,0-28-1849,3-15-2485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1256,'0'0'6514,"-15"26"-5782,-48 84 80,57-100-609,1 1 0,0 0 0,0 0 1,1 0-1,1 0 0,0 1 0,0-1 0,1 1 0,0 16 0,0-6 200,-2 89 1187,4-109-1578,0 0 0,0 0 0,0 0 0,1 0 0,-1 0 0,0 0 0,1 0 0,-1-1 0,1 1 0,0 0 0,0 0 0,-1-1 1,1 1-1,0 0 0,0-1 0,1 1 0,-1-1 0,0 0 0,0 1 0,1-1 0,-1 0 0,1 1 0,-1-1 0,1 0 0,0 0 1,-1-1-1,1 1 0,0 0 0,0 0 0,-1-1 0,4 1 0,5 1-27,0-1-1,0 0 1,1 0-1,18-3 1,-12 2-50,-6-1-23,0-1 0,0 1-1,-1-2 1,1 1 0,0-2 0,-1 1 0,0-1 0,13-7 0,9-8-279,34-25 0,-16 11 435,-50 32-19,0 1 1,0 0 0,1 0-1,-1 0 1,0 0 0,1 0-1,-1-1 1,0 1 0,1 0 0,-1 0-1,0 0 1,1 0 0,-1 0-1,0 0 1,1 0 0,-1 0-1,0 0 1,0 0 0,1 0-1,-1 1 1,0-1 0,1 0 0,-1 0-1,0 0 1,1 0 0,-1 0-1,0 1 1,0-1 0,1 0-1,-1 0 1,0 0 0,0 1-1,1-1 1,-1 0 0,0 0-1,0 1 1,0-1 0,0 0 0,1 1-1,-1-1 1,0 0 0,0 0-1,0 1 1,0-1 0,0 0-1,0 1 1,0-1 0,0 0-1,0 1 1,0-1 0,0 1 0,2 24 426,-1-16-97,3 40 415,0 3-263,3-1 0,12 50 0,-18-100-748,-1-1 0,0 0-1,1 1 1,-1-1 0,1 0 0,-1 1-1,0-1 1,1 0 0,-1 0 0,1 1-1,-1-1 1,1 0 0,-1 0 0,1 0-1,-1 0 1,1 1 0,-1-1 0,1 0-1,-1 0 1,1 0 0,-1 0 0,1 0-1,-1 0 1,1-1 0,-1 1 0,1 0-1,-1 0 1,1 0 0,-1 0 0,1-1-1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10058,'0'0'3849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3489,'0'0'1921,"-17"28"-1690,-58 94 208,61-97-134,2 0 0,0 1 0,2 0-1,-12 45 1,13-22 390,-5 61 0,14-105-640,-6 60 722,2 0 0,8 86 0,-2-141-718,0 0 0,0-1-1,1 1 1,0 0 0,1-1 0,0 1 0,1-1 0,0 0 0,0-1 0,1 1 0,0-1 0,1 0 0,-1-1-1,13 11 1,-15-14-43,0 0 0,1-1 0,-1 1 0,1-1 0,0 0 0,0 0 0,0-1-1,0 1 1,1-1 0,-1-1 0,1 1 0,-1-1 0,1 1 0,-1-2 0,1 1-1,0-1 1,-1 1 0,1-2 0,0 1 0,0-1 0,-1 1 0,1-2 0,-1 1 0,1-1-1,-1 1 1,1-1 0,8-6 0,-1 0-19,0-2 1,-1 1-1,-1-2 0,1 0 1,-2 0-1,0-1 0,16-23 1,-3-1-1,31-66 0,-40 71 9,-3-1 0,0-1 0,-2 0 0,-2 0 0,-1 0 0,-1-1 0,-2 0 0,-2-43 0,-1 65 3,0 0 0,-1-1 0,-1 1 0,0 0 0,-1 0 0,0 0 0,-1 0 0,-1 0 0,1 1-1,-2 0 1,-9-16 0,10 20 17,0 0-1,-1 0 0,0 0 0,0 1 0,-1 0 1,0 0-1,0 1 0,0-1 0,-1 1 0,1 1 1,-1 0-1,0 0 0,-1 0 0,1 1 0,-1 1 1,-15-4-1,4 2-36,1 2 0,-1 0 0,0 1 1,0 1-1,1 1 0,-1 1 0,-30 6 0,40-5-317,2-1 0,-1 1 0,0 0-1,0 1 1,1 0 0,0 1 0,0-1-1,0 1 1,0 1 0,1 0 0,0 0 0,0 0-1,1 1 1,-1 0 0,2 0 0,-1 0-1,-9 17 1,1 11-5684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0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1 736 4305,'0'0'2807,"16"-33"-2573,53-108-112,85-184 2067,-145 308-2097,5-9 106,0-2-1,-2 0 0,-1 0 1,-1-1-1,10-52 0,-18 153 3826,0 10-3976,10 479 1358,-12-561-1459,1 0 1,-1 1 0,0-1 0,0 0 0,0 0 0,1 0 0,-1 1 0,0-1 0,0 0 0,1 0 0,-1 0 0,0 0 0,0 0 0,1 1 0,-1-1 0,0 0 0,0 0 0,1 0 0,-1 0 0,0 0 0,1 0 0,-1 0 0,0 0 0,1 0 0,-1 0 0,0 0 0,0 0 0,1 0 0,-1-1 0,0 1 0,0 0 0,1 0 0,-1 0 0,0 0 0,0 0 0,1 0 0,-1-1 0,0 1 0,0 0 0,1 0 0,-1 0 0,0-1 0,0 1 0,0 0 0,0 0 0,1-1 0,-1 1 0,0 0 0,0 0 0,0-1 0,0 1 0,11-22-2932,1-6-1456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1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80,'0'0'6843,"0"30"-3578,-1-5-3005,-2-1 0,0 0 1,-11 35-1,1 1 65,-5 34-456,5 0-1,-3 117 1,16-210-43,0-1 0,0 1-1,0-1 1,0 0 0,0 1 0,0-1 0,0 1 0,0-1 0,0 0 0,0 1 0,-1-1 0,1 1 0,0-1 0,0 0 0,0 1-1,-1-1 1,1 0 0,0 1 0,-1-1 0,1 0 0,0 1 0,-1-1 0,1 0 0,0 0 0,-1 1 0,1-1 0,0 0 0,-1 0-1,1 0 1,-1 0 0,1 0 0,0 1 0,-1-1 0,1 0 0,-1 0 0,1 0 0,-1 0 0,1 0 0,0 0 0,-1 0 0,1 0-1,-1-1 1,0 1 0,-1 0-551,-7 0-1794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1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1 232,'0'0'4298,"0"27"-3261,1 89-37,1-92-260,0 0-1,8 31 1,-3-20-1462,-4 8-5648,-3-29 6310,-1 182 587,32 246-1,-28-424-525,-2-12-16,0 0 0,0-1-1,0 1 1,0 0 0,-1 0 0,0 0 0,-2 11 0,-5-10-636,-10-4-745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1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1 784,'0'0'1139,"-1"27"-12,-1 172 1125,2 718 405,-7-879-2196,3-20-1526,2 0-4390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14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0 176,'0'0'1544,"19"157"-687,-13-89 319,-3 2-344,-3-6 104,0-8-392,0-8-384,0-17-160,0-14-1552,0-15-825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56,'0'0'488,"-13"27"-385,-37 85-90,48-109-38,0 1 1,0 0-1,0-1 0,1 1 0,0 0 1,0 0-1,0-1 0,0 1 0,0 0 1,1 0-1,0 8 0,-1 4 3926,-2-18-3588,1 1 1,-1 0-1,0-1 1,0 1-1,1 1 1,-1-1-1,0 0 1,-5 0-1,3 0 268,5 1-517,0 0 0,-1 0 1,1 0-1,0 0 0,0 0 1,0 0-1,-1 0 0,1 0 1,0 0-1,0 0 0,0 0 1,0 0-1,-1 0 1,1 0-1,0 0 0,0 0 1,0 0-1,-1 0 0,1 0 1,0 0-1,0 0 0,0 0 1,0 0-1,-1 0 0,1-1 1,0 1-1,0 0 0,0 0 1,0 0-1,0 0 0,0 0 1,-1-1-1,1 1 0,0 0 1,0 0-1,0 0 1,0 0-1,0-1 0,0 1 1,0 0-1,0 0 0,0 0 1,0 0-1,0-1 0,0 1 1,0 0-1,0 0 0,0 0 1,0-1-1,0 1 0,0 0 1,0 0-1,0 0 0,0 0 1,0-1-1,0 1 1,0 0-1,0 0 0,16-6 1136,26-2-779,-40 7-226,75-7 145,1 3 1,80 6 0,-54 1-293,157-4 247,347 7 865,-289 19-784,150 5-324,-290-30 84,195-26 1,-255 10-63,51-8 93,219-3 0,-380 28-146,0 0 0,-1 2 0,1-1 1,0 1-1,-1 0 0,1 0 1,-1 1-1,0 1 0,0-1 0,10 7 1,4 4 18,-1 1 0,22 20-1,-25-19 38,2 0 0,36 21 0,-47-32-71,1-1 0,1 0 0,-1-1 0,1 0 1,-1-1-1,16 2 0,68 1 3,-67-4-11,22-1-20,-24-1-15,43 5-1,-126-4-4530,-6-12 397,-6-4-2331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317 146 1488,'0'0'7283,"-13"2"-6517,-4 7-691,0 2 1,1 0-1,0 1 0,1 0 1,-22 23-1,28-26-23,-12 11-52,-5 4 227,-31 37 1,49-51-114,1-1 1,1 1 0,0 0-1,0 0 1,1 1 0,0 0-1,1 0 1,-4 14 0,1 11 7,2 0 0,2 1-1,1 0 1,4 48 0,-1-73-59,1 1-1,0-1 1,1 1-1,0-1 1,1 0 0,1 0-1,0 0 1,1-1-1,0 0 1,0 0-1,1 0 1,0-1-1,18 18 1,-17-19-46,0-1 1,0 0-1,1-1 0,0 0 1,1-1-1,0 1 0,0-2 1,0 1-1,0-2 1,1 1-1,0-1 0,0-1 1,0 0-1,0 0 0,18 0 1,-15-1 2,1-1 1,-1-1-1,1 0 1,-1-1-1,1 0 1,-1-2-1,1 0 1,-1 0-1,0-1 1,17-7-1,12-14-7,-1-1-1,-1-3 1,-1-1-1,-1-1 1,-2-3 0,-2-1-1,-1-1 1,-1-2-1,-3-1 1,-1-2-1,30-55 1,-50 80 94,0-1 0,-1 0-1,-1 0 1,-1-1 0,-1 0 0,0 0-1,-1 0 1,-1-1 0,-1 1 0,0-1 0,-2 0-1,-1-25 1,-1 37-74,0 0 0,0 0 0,-1 0 0,0 0 1,0 1-1,0 0 0,-1-1 0,0 1 0,0 1 0,0-1 0,-1 1 0,0-1 0,0 1 0,-12-8 0,-2-2-52,-2 1 0,0 1-1,-23-11 1,25 15-27,0 1 0,-1 1-1,0 1 1,0 1 0,-41-6 0,16 7-993,-76 4 0,117 0 713,-1 0 0,1 0 0,-1 1 0,1 0 1,-1-1-1,1 2 0,0-1 0,-1 0 0,1 1 0,0 0 0,-7 4 1,-6 8-3355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8194,'0'0'3849,"-25"-3"-13531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2:30:1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1 864,'0'2'11127,"0"16"-11011,0 379 3991,7-434-7396,-1 10-850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1 582 1256,'0'0'3681,"30"-24"-3131,98-80-40,-106 86-271,43-34 617,68-71 1,-116 105-767,-2 0-1,0-1 1,-2-1 0,0-1-1,-1 1 1,-1-2-1,15-39 1,-19 38 79,3-13 795,-8 34-132,-5 21 252,-2-2-1003,-1-1 1,0 1 0,-1-1-1,-10 15 1,-7 19-74,-44 132 584,-58 249 0,122-415-533,1-7-130,1 0 0,0 0 0,0 0 1,1 15-1,12-45-4371,9-11 617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38 388 1424,'0'0'6362,"-6"9"-5833,-19 27-89,19-27 614,11-10-868,3-3-145,0-1 0,0 0 0,0 0 0,0 0 0,-1-1 0,0 0 0,9-10-1,6-5 142,385-334 772,-390 343-610,-16 12-319,-1 0-1,0 0 1,1 0-1,-1 0 1,1 0 0,-1 0-1,0 0 1,1 0 0,-1 0-1,0 1 1,1-1-1,-1 0 1,0 0 0,1 0-1,-1 1 1,0-1 0,1 0-1,-1 0 1,0 0 0,0 1-1,1-1 1,-1 0-1,0 1 1,0-1 0,0 0-1,1 1 1,-1-1 0,0 0-1,0 1 1,0-1-1,0 0 1,0 1 0,0-1-1,0 1 1,0-1 0,0 0-1,0 1 1,0-1-1,0 0 1,0 1 0,0-1-1,0 0 1,0 1 0,0-1-1,0 1 1,0-1-1,-1 1 1,-2 36 141,-1 0 0,-2 0 0,-19 63 0,7-30-148,-75 302 475,90-340-340,3-32-417,0-5-1293,0-57-2847,0 29-18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1608,'0'0'5892,"0"8"-4889,-2 11-502,0 0 0,-1 0 0,-1 0 0,-1-1 0,-1 0 1,-9 21-1,-3 14-895,14-16-4855,4-28 881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0 104,'0'0'3265,"-4"160"-2393,1-132-56,-3 0-168,3-3-128,3-8-184,0-5-336,0-10-1144</inkml:trace>
  <inkml:trace contextRef="#ctx0" brushRef="#br0" timeOffset="1">22 536 1408,'0'0'5081,"-22"165"-4512,22-145-569,0-6-913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1320,'0'0'1273,"0"30"-753,0 205 276,0-157-425,-7-56 1411,1-9-1323,-19 80-139,4 1 0,-10 115-1,28-146-851,3-62 121,1-10-912,5-13-554,5-3-540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1504,'0'0'8154,"-44"50"-7130,35-39-160,3-2-223,-1-4-257,4-2-240,3 0-144,0-9-3969,0-11 760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97 133 1464,'0'0'3557,"17"-16"-3081,56-52 22,-66 63-378,1-1 1,-1 1-1,1 0 1,1 1 0,-1 0-1,0 0 1,1 1-1,0 0 1,0 0 0,0 1-1,0 0 1,0 1-1,1 0 1,-1 0 0,0 1-1,0 0 1,15 3-1,8-2 51,-31-1-159,0 0 0,0 0 0,0 0 0,0 0 0,0 0-1,0 0 1,0 0 0,0 0 0,1 0 0,-1 1 0,0-1 0,0 0-1,0 1 1,0-1 0,0 1 0,-1-1 0,1 1 0,0 0-1,0-1 1,0 1 0,0 0 0,-1 0 0,1-1 0,0 1-1,0 1 1,0 1 31,0 0-1,0 0 0,-1 0 0,1 1 1,-1-1-1,0 0 0,0 5 0,0-3-7,-1 7-4,0 1 1,-1 0 0,0-1-1,-1 1 1,0-1 0,-1 0-1,0 0 1,-1 0-1,-1-1 1,-7 14 0,-11 11-141,-47 56 0,42-55 12,-26 30-284,17-23 629,-57 89 1,86-118-73,1 1-1,0 0 1,1 0-1,1 1 1,0-1-1,1 2 1,1-1-1,1 0 1,0 1-1,0 23 1,3-39-164,0 5 98,0 0 0,0 0 1,1 0-1,0-1 0,0 1 0,3 9 0,-3-14-96,0 0 1,0 0-1,0 0 0,0 0 1,1-1-1,-1 1 1,0 0-1,1-1 0,0 1 1,-1-1-1,1 1 1,0-1-1,0 0 0,0 0 1,0 0-1,0 0 1,0 0-1,0 0 0,0-1 1,0 1-1,0-1 1,0 1-1,4-1 0,5 2-240,1 0 1,-1-1-1,1-1 0,-1 0 0,1-1 1,-1 0-1,1 0 0,-1-1 0,0-1 0,0 0 1,0 0-1,16-8 0,113-71-3531,-79 40 857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14:20:3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322 147 4201,'0'0'3961,"-17"0"-3405,-55 4-40,69-4-430,0 1 0,0-1 0,0 1 1,0 0-1,0 0 0,0 0 0,0 1 0,0-1 1,0 1-1,0-1 0,1 1 0,-1 0 0,1 0 0,-1 0 1,1 0-1,0 1 0,0-1 0,-3 4 0,1 1 96,1-1 1,0 1-1,0-1 0,0 1 0,-2 10 0,4-13-150,-2 13 202,0 0 0,1 1 0,1-1 0,0 1 1,2 0-1,2 22 0,-2-37-227,-1 0 0,1 0 0,0 0 1,0 0-1,0 0 0,0-1 0,0 1 0,1 0 1,-1 0-1,1-1 0,0 1 0,0-1 0,0 0 1,0 1-1,0-1 0,0 0 0,1 0 0,-1 0 0,1-1 1,-1 1-1,1 0 0,0-1 0,0 0 0,-1 0 1,1 0-1,0 0 0,0 0 0,0 0 0,0-1 1,0 1-1,6-1 0,1 0-38,-1 0 1,0 0-1,1-1 1,-1 0-1,0-1 0,0 0 1,0 0-1,0-1 1,13-6-1,2-3 6,-1-1 0,0-2 0,-1 0 0,-1-1 0,-1-1 0,0-1 0,-1-1 0,-1 0 0,-1-2 0,-1 0 0,24-39 0,-35 49 37,-1 0 1,0 0-1,0-1 1,-1 1-1,2-15 1,-4 23 13,-1 0 0,1 0 1,-1 0-1,0 0 0,0-1 1,0 1-1,0 0 0,0 0 0,-1 0 1,1 0-1,-1 0 0,0-1 0,0 1 1,0 0-1,0 0 0,-1 1 0,1-1 1,-1 0-1,1 0 0,-1 1 1,0-1-1,0 1 0,-5-5 0,1 4 28,0 0 0,-1 0 0,1 1 0,-1 0 0,0 0 0,0 0-1,1 1 1,-15-2 0,-61 3 276,54 1-220,8 1-135,0 1 0,0 0 1,0 1-1,1 2 1,-1 0-1,1 1 1,1 0-1,-25 15 1,-6 6-2933,-78 59 0,93-60-2516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1 968,'-3'1'10863,"-14"19"-10686,-3 13-123,1 1 0,2 0 0,1 2 0,2 0 0,2 1 0,1 0 0,2 0 0,1 1 0,2 1 0,2-1-1,1 1 1,3 42 0,1-72-48,0 1 1,1-1-1,0 1 0,1-1 0,0 0 0,0 0 0,1 0 0,0 0 0,1-1 0,0 1 0,0-1 0,1 0 1,0-1-1,0 1 0,1-1 0,-1-1 0,2 1 0,-1-1 0,1 0 0,12 7 0,-3-3-4,-1-1 1,1-1-1,0 0 0,1-1 0,0-1 0,0-1 0,0 0 0,1-1 1,32 1-1,-35-3 4,0-2 0,0 0 1,1-1-1,-1-1 0,23-5 1,-33 5 11,0 0 1,0-1-1,0 1 1,0-1-1,0-1 1,0 1-1,-1-1 1,0 0 0,0 0-1,0 0 1,0-1-1,-1 0 1,1 0-1,-1 0 1,0 0 0,4-9-1,1-3 43,-1 0 0,-1-1 0,-1 0-1,0 0 1,-1 0 0,3-28 0,-2-1 115,-2-68 1,-4 100-113,-1-1 1,-1 1-1,0 0 1,-1-1-1,-1 1 0,0 0 1,-1 1-1,-1-1 1,-11-21-1,13 29 6,-1-1 0,1 1 1,-1 1-1,-1-1 0,1 1 0,-1 0 0,0 0 0,0 0 0,-1 1 1,0 0-1,0 0 0,0 1 0,0 0 0,-1 0 0,1 1 1,-1-1-1,0 2 0,0-1 0,-12-1 0,7 3-71,-1 0 0,1 1 1,0 0-1,-1 1 0,1 0 0,0 2 0,0-1 1,0 1-1,0 1 0,0 1 0,1 0 0,-1 0 1,1 1-1,-12 8 0,12-6-380,1 0 1,0 1-1,1 0 0,-1 1 1,2 0-1,0 1 0,0-1 1,-9 17-1,4 1-2468,12-8-1677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10:03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1072,'0'0'4681,"0"131"-4257,0-87 224,0 1 25,0 1-65,0 4 112,-8-3-200,2-3-288,1-7-232,-1 0-856,6-15-929,-2-7-1087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2436F4-FC44-4C21-8688-3AACDCB4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37315C-477B-4BF6-B79F-3D2FBB0E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07E9F3-C355-467B-B1D4-68D9B525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0819C9-B64F-4C8C-B971-B67BE6C6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401313-DEC2-4097-BA86-ED37996D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22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B1D6AB-1E18-4582-81E2-07C5B465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C9ECA39-F3F5-44C0-91E7-3EB47FA8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438176-351F-4813-847F-37FF0736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0289E2-46A3-44CF-86DA-04D8A2C4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CFF13E-2A3C-445F-85E7-3E4AB433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30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152AC2F-2C81-44EE-BB04-F5CE36353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713C4E-3762-4E6A-A349-3A7B903A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545C24-CC07-4A1B-9BB1-D79C70B3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AF3A51-2766-4A0B-9152-EDE5D4D9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FBC5E8-2C15-4D97-8187-773D39EA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913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2E40F-8CFE-4039-B6ED-C3969825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A8AF2-2E61-43C7-A58B-C6AA8717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41BFE-F29C-4EF1-8C3F-0AFD67E8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BBAF8-0CD8-4629-BB9B-A4DF1B0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D3AC5B-6F76-420D-B2FD-74D5E9B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1E792-963E-481D-A850-B01DD124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20E8E8-2AD1-49AF-95AF-F1C10D0F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0D478B-F204-4415-92A6-463965A4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5D7C57-CF35-40C0-A9E6-D897A89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9CC28D-72F2-4152-A21D-52077F41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46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0795F8-DE5E-4E03-B763-BB61904B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39ADB3-FB56-4A76-84CE-4E153EF28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E1346F-4D97-4589-8509-6E7679B4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DDF174-CB86-42BD-8393-FF796600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98C503-6D00-45B5-8C8F-CF275CD7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7A572E-D357-4E52-AC5C-B06F013A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4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55BADC-B0C4-4EB2-887B-87721338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5F97C5-6600-4456-9E48-647FA196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465152-C148-426E-B40E-21B57223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72D903-C654-45DC-8A0C-66B2B345B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187FFCB-0691-405F-994E-EEEB94231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FB997FC-B17E-4E15-B359-82367DFB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5C092D-5EB8-40B5-92E2-2A8DB311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D5D25EF-04BB-4B67-9554-FB3A7BFD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5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188EE0-7056-458C-8AA7-128748FF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9F0A182-3258-409B-B3C4-85CD7B6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027A7FD-2FE3-44F1-95F9-ED233912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9FC3953-FE29-4FAF-AA88-3BD13A3B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00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1967D3F-53C1-4F48-B69F-15017CE0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2CA1FA7-01FD-4100-B77C-8C8E0F91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6C0F97-B036-48DB-9C73-2EC3C7C4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5111D-4A31-4F94-87C4-F15733CB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004BE5-51C6-47BD-923A-81923EA4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692027-15C9-4E5E-B309-41CE2183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E20CBC-388A-42D3-AB18-EAA7527B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2EAA59-5FB4-4088-91E3-4D430E22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08E459-B4C5-4B8D-A5C9-BFF7725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09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149677-6D33-4AEB-82FE-DCAFF70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E14A29A-D572-492D-9EC0-1B46AB44E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FD7D07-F4E7-4E21-89AE-D9688BDF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EC1E6C-19C4-4A8F-84EA-BC513E4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88CF1F-ECD0-4093-A5B5-57709155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CFE7F8-8328-4A22-A286-79CC55F7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6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1DFE4C-4A8B-4423-B9EF-B9C9FBBF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9C4180-E4A1-49EF-8E93-E45950E9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DCFAC7-6D78-4552-99AB-4A84EB826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5D31-7C47-416A-89E4-AF8C1C1E14CD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4D5213-6ED9-4465-A57E-68864B25D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3EE984-A11C-465C-98DE-AB0C4FE8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AB9E-86D0-4815-A488-FD26101FE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63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3.xml"/><Relationship Id="rId68" Type="http://schemas.openxmlformats.org/officeDocument/2006/relationships/image" Target="../media/image32.png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28.xml"/><Relationship Id="rId58" Type="http://schemas.openxmlformats.org/officeDocument/2006/relationships/image" Target="../media/image27.png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image" Target="../media/image48.png"/><Relationship Id="rId5" Type="http://schemas.openxmlformats.org/officeDocument/2006/relationships/image" Target="../media/image2.png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0.png"/><Relationship Id="rId69" Type="http://schemas.openxmlformats.org/officeDocument/2006/relationships/customXml" Target="../ink/ink36.xml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103" Type="http://schemas.openxmlformats.org/officeDocument/2006/relationships/customXml" Target="../ink/ink54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customXml" Target="../ink/ink30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image" Target="../media/image21.png"/><Relationship Id="rId52" Type="http://schemas.openxmlformats.org/officeDocument/2006/relationships/customXml" Target="../ink/ink27.xml"/><Relationship Id="rId60" Type="http://schemas.openxmlformats.org/officeDocument/2006/relationships/image" Target="../media/image28.png"/><Relationship Id="rId65" Type="http://schemas.openxmlformats.org/officeDocument/2006/relationships/customXml" Target="../ink/ink34.xml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34" Type="http://schemas.openxmlformats.org/officeDocument/2006/relationships/image" Target="../media/image16.png"/><Relationship Id="rId50" Type="http://schemas.openxmlformats.org/officeDocument/2006/relationships/customXml" Target="../ink/ink26.xml"/><Relationship Id="rId55" Type="http://schemas.openxmlformats.org/officeDocument/2006/relationships/customXml" Target="../ink/ink29.xml"/><Relationship Id="rId76" Type="http://schemas.openxmlformats.org/officeDocument/2006/relationships/customXml" Target="../ink/ink40.xml"/><Relationship Id="rId97" Type="http://schemas.openxmlformats.org/officeDocument/2006/relationships/customXml" Target="../ink/ink51.xml"/><Relationship Id="rId104" Type="http://schemas.openxmlformats.org/officeDocument/2006/relationships/image" Target="../media/image49.png"/><Relationship Id="rId7" Type="http://schemas.openxmlformats.org/officeDocument/2006/relationships/image" Target="../media/image3.png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1.png"/><Relationship Id="rId87" Type="http://schemas.openxmlformats.org/officeDocument/2006/relationships/image" Target="../media/image41.png"/><Relationship Id="rId61" Type="http://schemas.openxmlformats.org/officeDocument/2006/relationships/customXml" Target="../ink/ink32.xml"/><Relationship Id="rId82" Type="http://schemas.openxmlformats.org/officeDocument/2006/relationships/customXml" Target="../ink/ink43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56" Type="http://schemas.openxmlformats.org/officeDocument/2006/relationships/image" Target="../media/image26.png"/><Relationship Id="rId77" Type="http://schemas.openxmlformats.org/officeDocument/2006/relationships/image" Target="../media/image36.png"/><Relationship Id="rId100" Type="http://schemas.openxmlformats.org/officeDocument/2006/relationships/image" Target="../media/image47.png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59.png"/><Relationship Id="rId42" Type="http://schemas.openxmlformats.org/officeDocument/2006/relationships/customXml" Target="../ink/ink75.xml"/><Relationship Id="rId47" Type="http://schemas.openxmlformats.org/officeDocument/2006/relationships/customXml" Target="../ink/ink78.xml"/><Relationship Id="rId63" Type="http://schemas.openxmlformats.org/officeDocument/2006/relationships/image" Target="../media/image79.png"/><Relationship Id="rId68" Type="http://schemas.openxmlformats.org/officeDocument/2006/relationships/customXml" Target="../ink/ink89.xml"/><Relationship Id="rId84" Type="http://schemas.openxmlformats.org/officeDocument/2006/relationships/customXml" Target="../ink/ink97.xml"/><Relationship Id="rId16" Type="http://schemas.openxmlformats.org/officeDocument/2006/relationships/customXml" Target="../ink/ink62.xml"/><Relationship Id="rId11" Type="http://schemas.openxmlformats.org/officeDocument/2006/relationships/image" Target="../media/image54.png"/><Relationship Id="rId32" Type="http://schemas.openxmlformats.org/officeDocument/2006/relationships/customXml" Target="../ink/ink70.xml"/><Relationship Id="rId37" Type="http://schemas.openxmlformats.org/officeDocument/2006/relationships/image" Target="../media/image67.png"/><Relationship Id="rId53" Type="http://schemas.openxmlformats.org/officeDocument/2006/relationships/image" Target="../media/image74.png"/><Relationship Id="rId58" Type="http://schemas.openxmlformats.org/officeDocument/2006/relationships/customXml" Target="../ink/ink84.xml"/><Relationship Id="rId74" Type="http://schemas.openxmlformats.org/officeDocument/2006/relationships/customXml" Target="../ink/ink92.xml"/><Relationship Id="rId79" Type="http://schemas.openxmlformats.org/officeDocument/2006/relationships/image" Target="../media/image87.png"/><Relationship Id="rId5" Type="http://schemas.openxmlformats.org/officeDocument/2006/relationships/image" Target="../media/image51.png"/><Relationship Id="rId19" Type="http://schemas.openxmlformats.org/officeDocument/2006/relationships/image" Target="../media/image58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2.png"/><Relationship Id="rId30" Type="http://schemas.openxmlformats.org/officeDocument/2006/relationships/customXml" Target="../ink/ink69.xml"/><Relationship Id="rId35" Type="http://schemas.openxmlformats.org/officeDocument/2006/relationships/image" Target="../media/image66.png"/><Relationship Id="rId43" Type="http://schemas.openxmlformats.org/officeDocument/2006/relationships/image" Target="../media/image70.png"/><Relationship Id="rId48" Type="http://schemas.openxmlformats.org/officeDocument/2006/relationships/image" Target="../media/image72.png"/><Relationship Id="rId56" Type="http://schemas.openxmlformats.org/officeDocument/2006/relationships/customXml" Target="../ink/ink83.xml"/><Relationship Id="rId64" Type="http://schemas.openxmlformats.org/officeDocument/2006/relationships/customXml" Target="../ink/ink87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8.xml"/><Relationship Id="rId51" Type="http://schemas.openxmlformats.org/officeDocument/2006/relationships/customXml" Target="../ink/ink80.xml"/><Relationship Id="rId72" Type="http://schemas.openxmlformats.org/officeDocument/2006/relationships/customXml" Target="../ink/ink91.xml"/><Relationship Id="rId80" Type="http://schemas.openxmlformats.org/officeDocument/2006/relationships/customXml" Target="../ink/ink95.xml"/><Relationship Id="rId85" Type="http://schemas.openxmlformats.org/officeDocument/2006/relationships/image" Target="../media/image90.png"/><Relationship Id="rId3" Type="http://schemas.openxmlformats.org/officeDocument/2006/relationships/image" Target="../media/image50.png"/><Relationship Id="rId12" Type="http://schemas.openxmlformats.org/officeDocument/2006/relationships/customXml" Target="../ink/ink60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73.xml"/><Relationship Id="rId46" Type="http://schemas.openxmlformats.org/officeDocument/2006/relationships/image" Target="../media/image71.png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64.xml"/><Relationship Id="rId41" Type="http://schemas.openxmlformats.org/officeDocument/2006/relationships/image" Target="../media/image69.png"/><Relationship Id="rId54" Type="http://schemas.openxmlformats.org/officeDocument/2006/relationships/customXml" Target="../ink/ink82.xml"/><Relationship Id="rId62" Type="http://schemas.openxmlformats.org/officeDocument/2006/relationships/customXml" Target="../ink/ink86.xml"/><Relationship Id="rId70" Type="http://schemas.openxmlformats.org/officeDocument/2006/relationships/customXml" Target="../ink/ink90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customXml" Target="../ink/ink79.xml"/><Relationship Id="rId57" Type="http://schemas.openxmlformats.org/officeDocument/2006/relationships/image" Target="../media/image76.png"/><Relationship Id="rId10" Type="http://schemas.openxmlformats.org/officeDocument/2006/relationships/customXml" Target="../ink/ink59.xml"/><Relationship Id="rId31" Type="http://schemas.openxmlformats.org/officeDocument/2006/relationships/image" Target="../media/image64.png"/><Relationship Id="rId44" Type="http://schemas.openxmlformats.org/officeDocument/2006/relationships/customXml" Target="../ink/ink76.xml"/><Relationship Id="rId52" Type="http://schemas.openxmlformats.org/officeDocument/2006/relationships/customXml" Target="../ink/ink81.xml"/><Relationship Id="rId60" Type="http://schemas.openxmlformats.org/officeDocument/2006/relationships/customXml" Target="../ink/ink85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94.xml"/><Relationship Id="rId81" Type="http://schemas.openxmlformats.org/officeDocument/2006/relationships/image" Target="../media/image88.png"/><Relationship Id="rId4" Type="http://schemas.openxmlformats.org/officeDocument/2006/relationships/customXml" Target="../ink/ink56.xml"/><Relationship Id="rId9" Type="http://schemas.openxmlformats.org/officeDocument/2006/relationships/image" Target="../media/image53.png"/><Relationship Id="rId13" Type="http://schemas.openxmlformats.org/officeDocument/2006/relationships/image" Target="../media/image55.png"/><Relationship Id="rId18" Type="http://schemas.openxmlformats.org/officeDocument/2006/relationships/customXml" Target="../ink/ink63.xml"/><Relationship Id="rId39" Type="http://schemas.openxmlformats.org/officeDocument/2006/relationships/image" Target="../media/image68.png"/><Relationship Id="rId34" Type="http://schemas.openxmlformats.org/officeDocument/2006/relationships/customXml" Target="../ink/ink71.xml"/><Relationship Id="rId50" Type="http://schemas.openxmlformats.org/officeDocument/2006/relationships/image" Target="../media/image73.png"/><Relationship Id="rId55" Type="http://schemas.openxmlformats.org/officeDocument/2006/relationships/image" Target="../media/image75.png"/><Relationship Id="rId76" Type="http://schemas.openxmlformats.org/officeDocument/2006/relationships/customXml" Target="../ink/ink93.xml"/><Relationship Id="rId7" Type="http://schemas.openxmlformats.org/officeDocument/2006/relationships/image" Target="../media/image52.png"/><Relationship Id="rId71" Type="http://schemas.openxmlformats.org/officeDocument/2006/relationships/image" Target="../media/image83.png"/><Relationship Id="rId2" Type="http://schemas.openxmlformats.org/officeDocument/2006/relationships/customXml" Target="../ink/ink55.xml"/><Relationship Id="rId29" Type="http://schemas.openxmlformats.org/officeDocument/2006/relationships/image" Target="../media/image63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customXml" Target="../ink/ink77.xml"/><Relationship Id="rId66" Type="http://schemas.openxmlformats.org/officeDocument/2006/relationships/customXml" Target="../ink/ink88.xml"/><Relationship Id="rId61" Type="http://schemas.openxmlformats.org/officeDocument/2006/relationships/image" Target="../media/image78.png"/><Relationship Id="rId82" Type="http://schemas.openxmlformats.org/officeDocument/2006/relationships/customXml" Target="../ink/ink9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21" Type="http://schemas.openxmlformats.org/officeDocument/2006/relationships/image" Target="../media/image100.png"/><Relationship Id="rId42" Type="http://schemas.openxmlformats.org/officeDocument/2006/relationships/customXml" Target="../ink/ink118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31.xml"/><Relationship Id="rId84" Type="http://schemas.openxmlformats.org/officeDocument/2006/relationships/customXml" Target="../ink/ink139.xml"/><Relationship Id="rId89" Type="http://schemas.openxmlformats.org/officeDocument/2006/relationships/image" Target="../media/image134.png"/><Relationship Id="rId16" Type="http://schemas.openxmlformats.org/officeDocument/2006/relationships/customXml" Target="../ink/ink105.xml"/><Relationship Id="rId11" Type="http://schemas.openxmlformats.org/officeDocument/2006/relationships/image" Target="../media/image95.png"/><Relationship Id="rId32" Type="http://schemas.openxmlformats.org/officeDocument/2006/relationships/customXml" Target="../ink/ink113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26.xml"/><Relationship Id="rId74" Type="http://schemas.openxmlformats.org/officeDocument/2006/relationships/customXml" Target="../ink/ink134.xml"/><Relationship Id="rId79" Type="http://schemas.openxmlformats.org/officeDocument/2006/relationships/image" Target="../media/image129.png"/><Relationship Id="rId5" Type="http://schemas.openxmlformats.org/officeDocument/2006/relationships/image" Target="../media/image92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103.png"/><Relationship Id="rId30" Type="http://schemas.openxmlformats.org/officeDocument/2006/relationships/customXml" Target="../ink/ink112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48" Type="http://schemas.openxmlformats.org/officeDocument/2006/relationships/customXml" Target="../ink/ink121.xml"/><Relationship Id="rId56" Type="http://schemas.openxmlformats.org/officeDocument/2006/relationships/customXml" Target="../ink/ink125.xml"/><Relationship Id="rId64" Type="http://schemas.openxmlformats.org/officeDocument/2006/relationships/customXml" Target="../ink/ink129.xml"/><Relationship Id="rId69" Type="http://schemas.openxmlformats.org/officeDocument/2006/relationships/image" Target="../media/image124.png"/><Relationship Id="rId77" Type="http://schemas.openxmlformats.org/officeDocument/2006/relationships/image" Target="../media/image128.png"/><Relationship Id="rId8" Type="http://schemas.openxmlformats.org/officeDocument/2006/relationships/customXml" Target="../ink/ink101.xml"/><Relationship Id="rId51" Type="http://schemas.openxmlformats.org/officeDocument/2006/relationships/image" Target="../media/image115.png"/><Relationship Id="rId72" Type="http://schemas.openxmlformats.org/officeDocument/2006/relationships/customXml" Target="../ink/ink133.xml"/><Relationship Id="rId80" Type="http://schemas.openxmlformats.org/officeDocument/2006/relationships/customXml" Target="../ink/ink137.xml"/><Relationship Id="rId85" Type="http://schemas.openxmlformats.org/officeDocument/2006/relationships/image" Target="../media/image132.png"/><Relationship Id="rId3" Type="http://schemas.openxmlformats.org/officeDocument/2006/relationships/image" Target="../media/image91.png"/><Relationship Id="rId12" Type="http://schemas.openxmlformats.org/officeDocument/2006/relationships/customXml" Target="../ink/ink103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116.xml"/><Relationship Id="rId46" Type="http://schemas.openxmlformats.org/officeDocument/2006/relationships/customXml" Target="../ink/ink120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20" Type="http://schemas.openxmlformats.org/officeDocument/2006/relationships/customXml" Target="../ink/ink107.xml"/><Relationship Id="rId41" Type="http://schemas.openxmlformats.org/officeDocument/2006/relationships/image" Target="../media/image110.png"/><Relationship Id="rId54" Type="http://schemas.openxmlformats.org/officeDocument/2006/relationships/customXml" Target="../ink/ink124.xml"/><Relationship Id="rId62" Type="http://schemas.openxmlformats.org/officeDocument/2006/relationships/customXml" Target="../ink/ink128.xml"/><Relationship Id="rId70" Type="http://schemas.openxmlformats.org/officeDocument/2006/relationships/customXml" Target="../ink/ink132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" Type="http://schemas.openxmlformats.org/officeDocument/2006/relationships/customXml" Target="../ink/ink102.xml"/><Relationship Id="rId31" Type="http://schemas.openxmlformats.org/officeDocument/2006/relationships/image" Target="../media/image105.png"/><Relationship Id="rId44" Type="http://schemas.openxmlformats.org/officeDocument/2006/relationships/customXml" Target="../ink/ink119.xml"/><Relationship Id="rId52" Type="http://schemas.openxmlformats.org/officeDocument/2006/relationships/customXml" Target="../ink/ink123.xml"/><Relationship Id="rId60" Type="http://schemas.openxmlformats.org/officeDocument/2006/relationships/customXml" Target="../ink/ink127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36.xml"/><Relationship Id="rId81" Type="http://schemas.openxmlformats.org/officeDocument/2006/relationships/image" Target="../media/image130.png"/><Relationship Id="rId86" Type="http://schemas.openxmlformats.org/officeDocument/2006/relationships/customXml" Target="../ink/ink140.xml"/><Relationship Id="rId4" Type="http://schemas.openxmlformats.org/officeDocument/2006/relationships/customXml" Target="../ink/ink99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106.xml"/><Relationship Id="rId39" Type="http://schemas.openxmlformats.org/officeDocument/2006/relationships/image" Target="../media/image109.png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17.png"/><Relationship Id="rId76" Type="http://schemas.openxmlformats.org/officeDocument/2006/relationships/customXml" Target="../ink/ink135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2" Type="http://schemas.openxmlformats.org/officeDocument/2006/relationships/customXml" Target="../ink/ink98.xml"/><Relationship Id="rId29" Type="http://schemas.openxmlformats.org/officeDocument/2006/relationships/image" Target="../media/image104.png"/><Relationship Id="rId24" Type="http://schemas.openxmlformats.org/officeDocument/2006/relationships/customXml" Target="../ink/ink109.xml"/><Relationship Id="rId40" Type="http://schemas.openxmlformats.org/officeDocument/2006/relationships/customXml" Target="../ink/ink117.xml"/><Relationship Id="rId45" Type="http://schemas.openxmlformats.org/officeDocument/2006/relationships/image" Target="../media/image112.png"/><Relationship Id="rId66" Type="http://schemas.openxmlformats.org/officeDocument/2006/relationships/customXml" Target="../ink/ink130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8.xml"/><Relationship Id="rId19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.xml"/><Relationship Id="rId21" Type="http://schemas.openxmlformats.org/officeDocument/2006/relationships/image" Target="../media/image252.png"/><Relationship Id="rId34" Type="http://schemas.openxmlformats.org/officeDocument/2006/relationships/customXml" Target="../ink/ink158.xml"/><Relationship Id="rId42" Type="http://schemas.openxmlformats.org/officeDocument/2006/relationships/customXml" Target="../ink/ink162.xml"/><Relationship Id="rId47" Type="http://schemas.openxmlformats.org/officeDocument/2006/relationships/customXml" Target="../ink/ink165.xml"/><Relationship Id="rId50" Type="http://schemas.openxmlformats.org/officeDocument/2006/relationships/image" Target="../media/image266.png"/><Relationship Id="rId55" Type="http://schemas.openxmlformats.org/officeDocument/2006/relationships/customXml" Target="../ink/ink169.xml"/><Relationship Id="rId63" Type="http://schemas.openxmlformats.org/officeDocument/2006/relationships/customXml" Target="../ink/ink173.xml"/><Relationship Id="rId7" Type="http://schemas.openxmlformats.org/officeDocument/2006/relationships/image" Target="../media/image245.png"/><Relationship Id="rId2" Type="http://schemas.openxmlformats.org/officeDocument/2006/relationships/customXml" Target="../ink/ink142.xml"/><Relationship Id="rId16" Type="http://schemas.openxmlformats.org/officeDocument/2006/relationships/customXml" Target="../ink/ink149.xml"/><Relationship Id="rId29" Type="http://schemas.openxmlformats.org/officeDocument/2006/relationships/image" Target="../media/image256.png"/><Relationship Id="rId11" Type="http://schemas.openxmlformats.org/officeDocument/2006/relationships/image" Target="../media/image247.png"/><Relationship Id="rId24" Type="http://schemas.openxmlformats.org/officeDocument/2006/relationships/customXml" Target="../ink/ink153.xml"/><Relationship Id="rId32" Type="http://schemas.openxmlformats.org/officeDocument/2006/relationships/customXml" Target="../ink/ink157.xml"/><Relationship Id="rId37" Type="http://schemas.openxmlformats.org/officeDocument/2006/relationships/image" Target="../media/image260.png"/><Relationship Id="rId40" Type="http://schemas.openxmlformats.org/officeDocument/2006/relationships/customXml" Target="../ink/ink161.xml"/><Relationship Id="rId45" Type="http://schemas.openxmlformats.org/officeDocument/2006/relationships/customXml" Target="../ink/ink164.xml"/><Relationship Id="rId53" Type="http://schemas.openxmlformats.org/officeDocument/2006/relationships/customXml" Target="../ink/ink168.xml"/><Relationship Id="rId58" Type="http://schemas.openxmlformats.org/officeDocument/2006/relationships/image" Target="../media/image270.png"/><Relationship Id="rId66" Type="http://schemas.openxmlformats.org/officeDocument/2006/relationships/customXml" Target="../ink/ink175.xml"/><Relationship Id="rId5" Type="http://schemas.openxmlformats.org/officeDocument/2006/relationships/image" Target="../media/image244.png"/><Relationship Id="rId61" Type="http://schemas.openxmlformats.org/officeDocument/2006/relationships/customXml" Target="../ink/ink172.xml"/><Relationship Id="rId19" Type="http://schemas.openxmlformats.org/officeDocument/2006/relationships/image" Target="../media/image251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255.png"/><Relationship Id="rId30" Type="http://schemas.openxmlformats.org/officeDocument/2006/relationships/customXml" Target="../ink/ink156.xml"/><Relationship Id="rId35" Type="http://schemas.openxmlformats.org/officeDocument/2006/relationships/image" Target="../media/image259.png"/><Relationship Id="rId43" Type="http://schemas.openxmlformats.org/officeDocument/2006/relationships/customXml" Target="../ink/ink163.xml"/><Relationship Id="rId48" Type="http://schemas.openxmlformats.org/officeDocument/2006/relationships/image" Target="../media/image265.png"/><Relationship Id="rId56" Type="http://schemas.openxmlformats.org/officeDocument/2006/relationships/image" Target="../media/image269.png"/><Relationship Id="rId64" Type="http://schemas.openxmlformats.org/officeDocument/2006/relationships/customXml" Target="../ink/ink174.xml"/><Relationship Id="rId8" Type="http://schemas.openxmlformats.org/officeDocument/2006/relationships/customXml" Target="../ink/ink145.xml"/><Relationship Id="rId51" Type="http://schemas.openxmlformats.org/officeDocument/2006/relationships/customXml" Target="../ink/ink167.xml"/><Relationship Id="rId3" Type="http://schemas.openxmlformats.org/officeDocument/2006/relationships/image" Target="../media/image135.png"/><Relationship Id="rId12" Type="http://schemas.openxmlformats.org/officeDocument/2006/relationships/customXml" Target="../ink/ink147.xml"/><Relationship Id="rId17" Type="http://schemas.openxmlformats.org/officeDocument/2006/relationships/image" Target="../media/image250.png"/><Relationship Id="rId25" Type="http://schemas.openxmlformats.org/officeDocument/2006/relationships/image" Target="../media/image254.png"/><Relationship Id="rId33" Type="http://schemas.openxmlformats.org/officeDocument/2006/relationships/image" Target="../media/image258.png"/><Relationship Id="rId38" Type="http://schemas.openxmlformats.org/officeDocument/2006/relationships/customXml" Target="../ink/ink160.xml"/><Relationship Id="rId46" Type="http://schemas.openxmlformats.org/officeDocument/2006/relationships/image" Target="../media/image264.png"/><Relationship Id="rId59" Type="http://schemas.openxmlformats.org/officeDocument/2006/relationships/customXml" Target="../ink/ink171.xml"/><Relationship Id="rId67" Type="http://schemas.openxmlformats.org/officeDocument/2006/relationships/image" Target="../media/image274.png"/><Relationship Id="rId20" Type="http://schemas.openxmlformats.org/officeDocument/2006/relationships/customXml" Target="../ink/ink151.xml"/><Relationship Id="rId41" Type="http://schemas.openxmlformats.org/officeDocument/2006/relationships/image" Target="../media/image262.png"/><Relationship Id="rId54" Type="http://schemas.openxmlformats.org/officeDocument/2006/relationships/image" Target="../media/image268.png"/><Relationship Id="rId62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4.xml"/><Relationship Id="rId15" Type="http://schemas.openxmlformats.org/officeDocument/2006/relationships/image" Target="../media/image249.png"/><Relationship Id="rId23" Type="http://schemas.openxmlformats.org/officeDocument/2006/relationships/image" Target="../media/image253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customXml" Target="../ink/ink166.xml"/><Relationship Id="rId57" Type="http://schemas.openxmlformats.org/officeDocument/2006/relationships/customXml" Target="../ink/ink170.xml"/><Relationship Id="rId10" Type="http://schemas.openxmlformats.org/officeDocument/2006/relationships/customXml" Target="../ink/ink146.xml"/><Relationship Id="rId31" Type="http://schemas.openxmlformats.org/officeDocument/2006/relationships/image" Target="../media/image257.png"/><Relationship Id="rId44" Type="http://schemas.openxmlformats.org/officeDocument/2006/relationships/image" Target="../media/image263.png"/><Relationship Id="rId52" Type="http://schemas.openxmlformats.org/officeDocument/2006/relationships/image" Target="../media/image267.png"/><Relationship Id="rId60" Type="http://schemas.openxmlformats.org/officeDocument/2006/relationships/image" Target="../media/image271.png"/><Relationship Id="rId65" Type="http://schemas.openxmlformats.org/officeDocument/2006/relationships/image" Target="../media/image273.png"/><Relationship Id="rId4" Type="http://schemas.openxmlformats.org/officeDocument/2006/relationships/customXml" Target="../ink/ink143.xml"/><Relationship Id="rId9" Type="http://schemas.openxmlformats.org/officeDocument/2006/relationships/image" Target="../media/image246.png"/><Relationship Id="rId13" Type="http://schemas.openxmlformats.org/officeDocument/2006/relationships/image" Target="../media/image248.png"/><Relationship Id="rId18" Type="http://schemas.openxmlformats.org/officeDocument/2006/relationships/customXml" Target="../ink/ink150.xml"/><Relationship Id="rId39" Type="http://schemas.openxmlformats.org/officeDocument/2006/relationships/image" Target="../media/image26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5.xml"/><Relationship Id="rId21" Type="http://schemas.openxmlformats.org/officeDocument/2006/relationships/image" Target="../media/image252.png"/><Relationship Id="rId42" Type="http://schemas.openxmlformats.org/officeDocument/2006/relationships/image" Target="../media/image285.png"/><Relationship Id="rId63" Type="http://schemas.openxmlformats.org/officeDocument/2006/relationships/image" Target="../media/image295.png"/><Relationship Id="rId84" Type="http://schemas.openxmlformats.org/officeDocument/2006/relationships/customXml" Target="../ink/ink218.xml"/><Relationship Id="rId138" Type="http://schemas.openxmlformats.org/officeDocument/2006/relationships/image" Target="../media/image332.png"/><Relationship Id="rId107" Type="http://schemas.openxmlformats.org/officeDocument/2006/relationships/image" Target="../media/image317.png"/><Relationship Id="rId11" Type="http://schemas.openxmlformats.org/officeDocument/2006/relationships/image" Target="../media/image246.png"/><Relationship Id="rId32" Type="http://schemas.openxmlformats.org/officeDocument/2006/relationships/image" Target="../media/image280.png"/><Relationship Id="rId53" Type="http://schemas.openxmlformats.org/officeDocument/2006/relationships/image" Target="../media/image290.png"/><Relationship Id="rId74" Type="http://schemas.openxmlformats.org/officeDocument/2006/relationships/customXml" Target="../ink/ink213.xml"/><Relationship Id="rId128" Type="http://schemas.openxmlformats.org/officeDocument/2006/relationships/image" Target="../media/image327.png"/><Relationship Id="rId149" Type="http://schemas.openxmlformats.org/officeDocument/2006/relationships/customXml" Target="../ink/ink251.xml"/><Relationship Id="rId5" Type="http://schemas.openxmlformats.org/officeDocument/2006/relationships/image" Target="../media/image244.png"/><Relationship Id="rId95" Type="http://schemas.openxmlformats.org/officeDocument/2006/relationships/image" Target="../media/image311.png"/><Relationship Id="rId22" Type="http://schemas.openxmlformats.org/officeDocument/2006/relationships/customXml" Target="../ink/ink186.xml"/><Relationship Id="rId27" Type="http://schemas.openxmlformats.org/officeDocument/2006/relationships/customXml" Target="../ink/ink189.xml"/><Relationship Id="rId43" Type="http://schemas.openxmlformats.org/officeDocument/2006/relationships/customXml" Target="../ink/ink197.xml"/><Relationship Id="rId48" Type="http://schemas.openxmlformats.org/officeDocument/2006/relationships/customXml" Target="../ink/ink200.xml"/><Relationship Id="rId64" Type="http://schemas.openxmlformats.org/officeDocument/2006/relationships/customXml" Target="../ink/ink208.xml"/><Relationship Id="rId69" Type="http://schemas.openxmlformats.org/officeDocument/2006/relationships/image" Target="../media/image298.png"/><Relationship Id="rId113" Type="http://schemas.openxmlformats.org/officeDocument/2006/relationships/image" Target="../media/image320.png"/><Relationship Id="rId118" Type="http://schemas.openxmlformats.org/officeDocument/2006/relationships/image" Target="../media/image322.png"/><Relationship Id="rId134" Type="http://schemas.openxmlformats.org/officeDocument/2006/relationships/image" Target="../media/image330.png"/><Relationship Id="rId139" Type="http://schemas.openxmlformats.org/officeDocument/2006/relationships/customXml" Target="../ink/ink246.xml"/><Relationship Id="rId80" Type="http://schemas.openxmlformats.org/officeDocument/2006/relationships/customXml" Target="../ink/ink216.xml"/><Relationship Id="rId85" Type="http://schemas.openxmlformats.org/officeDocument/2006/relationships/image" Target="../media/image306.png"/><Relationship Id="rId150" Type="http://schemas.openxmlformats.org/officeDocument/2006/relationships/image" Target="../media/image338.png"/><Relationship Id="rId155" Type="http://schemas.openxmlformats.org/officeDocument/2006/relationships/customXml" Target="../ink/ink254.xml"/><Relationship Id="rId12" Type="http://schemas.openxmlformats.org/officeDocument/2006/relationships/customXml" Target="../ink/ink181.xml"/><Relationship Id="rId17" Type="http://schemas.openxmlformats.org/officeDocument/2006/relationships/image" Target="../media/image277.png"/><Relationship Id="rId33" Type="http://schemas.openxmlformats.org/officeDocument/2006/relationships/customXml" Target="../ink/ink192.xml"/><Relationship Id="rId38" Type="http://schemas.openxmlformats.org/officeDocument/2006/relationships/image" Target="../media/image283.png"/><Relationship Id="rId59" Type="http://schemas.openxmlformats.org/officeDocument/2006/relationships/image" Target="../media/image293.png"/><Relationship Id="rId103" Type="http://schemas.openxmlformats.org/officeDocument/2006/relationships/image" Target="../media/image315.png"/><Relationship Id="rId108" Type="http://schemas.openxmlformats.org/officeDocument/2006/relationships/customXml" Target="../ink/ink230.xml"/><Relationship Id="rId124" Type="http://schemas.openxmlformats.org/officeDocument/2006/relationships/image" Target="../media/image325.png"/><Relationship Id="rId129" Type="http://schemas.openxmlformats.org/officeDocument/2006/relationships/customXml" Target="../ink/ink241.xml"/><Relationship Id="rId54" Type="http://schemas.openxmlformats.org/officeDocument/2006/relationships/customXml" Target="../ink/ink203.xml"/><Relationship Id="rId70" Type="http://schemas.openxmlformats.org/officeDocument/2006/relationships/customXml" Target="../ink/ink211.xml"/><Relationship Id="rId75" Type="http://schemas.openxmlformats.org/officeDocument/2006/relationships/image" Target="../media/image301.png"/><Relationship Id="rId91" Type="http://schemas.openxmlformats.org/officeDocument/2006/relationships/image" Target="../media/image309.png"/><Relationship Id="rId96" Type="http://schemas.openxmlformats.org/officeDocument/2006/relationships/customXml" Target="../ink/ink224.xml"/><Relationship Id="rId140" Type="http://schemas.openxmlformats.org/officeDocument/2006/relationships/image" Target="../media/image333.png"/><Relationship Id="rId145" Type="http://schemas.openxmlformats.org/officeDocument/2006/relationships/customXml" Target="../ink/ink2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23" Type="http://schemas.openxmlformats.org/officeDocument/2006/relationships/image" Target="../media/image255.png"/><Relationship Id="rId28" Type="http://schemas.openxmlformats.org/officeDocument/2006/relationships/image" Target="../media/image278.png"/><Relationship Id="rId49" Type="http://schemas.openxmlformats.org/officeDocument/2006/relationships/image" Target="../media/image288.png"/><Relationship Id="rId114" Type="http://schemas.openxmlformats.org/officeDocument/2006/relationships/customXml" Target="../ink/ink233.xml"/><Relationship Id="rId119" Type="http://schemas.openxmlformats.org/officeDocument/2006/relationships/customXml" Target="../ink/ink236.xml"/><Relationship Id="rId44" Type="http://schemas.openxmlformats.org/officeDocument/2006/relationships/customXml" Target="../ink/ink198.xml"/><Relationship Id="rId60" Type="http://schemas.openxmlformats.org/officeDocument/2006/relationships/customXml" Target="../ink/ink206.xml"/><Relationship Id="rId65" Type="http://schemas.openxmlformats.org/officeDocument/2006/relationships/image" Target="../media/image296.png"/><Relationship Id="rId81" Type="http://schemas.openxmlformats.org/officeDocument/2006/relationships/image" Target="../media/image304.png"/><Relationship Id="rId86" Type="http://schemas.openxmlformats.org/officeDocument/2006/relationships/customXml" Target="../ink/ink219.xml"/><Relationship Id="rId130" Type="http://schemas.openxmlformats.org/officeDocument/2006/relationships/image" Target="../media/image328.png"/><Relationship Id="rId135" Type="http://schemas.openxmlformats.org/officeDocument/2006/relationships/customXml" Target="../ink/ink244.xml"/><Relationship Id="rId151" Type="http://schemas.openxmlformats.org/officeDocument/2006/relationships/customXml" Target="../ink/ink252.xml"/><Relationship Id="rId156" Type="http://schemas.openxmlformats.org/officeDocument/2006/relationships/image" Target="../media/image341.png"/><Relationship Id="rId13" Type="http://schemas.openxmlformats.org/officeDocument/2006/relationships/image" Target="../media/image247.png"/><Relationship Id="rId18" Type="http://schemas.openxmlformats.org/officeDocument/2006/relationships/customXml" Target="../ink/ink184.xml"/><Relationship Id="rId39" Type="http://schemas.openxmlformats.org/officeDocument/2006/relationships/customXml" Target="../ink/ink195.xml"/><Relationship Id="rId109" Type="http://schemas.openxmlformats.org/officeDocument/2006/relationships/image" Target="../media/image318.png"/><Relationship Id="rId34" Type="http://schemas.openxmlformats.org/officeDocument/2006/relationships/image" Target="../media/image281.png"/><Relationship Id="rId50" Type="http://schemas.openxmlformats.org/officeDocument/2006/relationships/customXml" Target="../ink/ink201.xml"/><Relationship Id="rId55" Type="http://schemas.openxmlformats.org/officeDocument/2006/relationships/image" Target="../media/image291.png"/><Relationship Id="rId76" Type="http://schemas.openxmlformats.org/officeDocument/2006/relationships/customXml" Target="../ink/ink214.xml"/><Relationship Id="rId97" Type="http://schemas.openxmlformats.org/officeDocument/2006/relationships/image" Target="../media/image312.png"/><Relationship Id="rId104" Type="http://schemas.openxmlformats.org/officeDocument/2006/relationships/customXml" Target="../ink/ink228.xml"/><Relationship Id="rId120" Type="http://schemas.openxmlformats.org/officeDocument/2006/relationships/image" Target="../media/image323.png"/><Relationship Id="rId125" Type="http://schemas.openxmlformats.org/officeDocument/2006/relationships/customXml" Target="../ink/ink239.xml"/><Relationship Id="rId141" Type="http://schemas.openxmlformats.org/officeDocument/2006/relationships/customXml" Target="../ink/ink247.xml"/><Relationship Id="rId146" Type="http://schemas.openxmlformats.org/officeDocument/2006/relationships/image" Target="../media/image336.png"/><Relationship Id="rId7" Type="http://schemas.openxmlformats.org/officeDocument/2006/relationships/image" Target="../media/image275.png"/><Relationship Id="rId71" Type="http://schemas.openxmlformats.org/officeDocument/2006/relationships/image" Target="../media/image299.png"/><Relationship Id="rId92" Type="http://schemas.openxmlformats.org/officeDocument/2006/relationships/customXml" Target="../ink/ink222.xml"/><Relationship Id="rId2" Type="http://schemas.openxmlformats.org/officeDocument/2006/relationships/customXml" Target="../ink/ink176.xml"/><Relationship Id="rId29" Type="http://schemas.openxmlformats.org/officeDocument/2006/relationships/customXml" Target="../ink/ink190.xml"/><Relationship Id="rId24" Type="http://schemas.openxmlformats.org/officeDocument/2006/relationships/customXml" Target="../ink/ink187.xml"/><Relationship Id="rId40" Type="http://schemas.openxmlformats.org/officeDocument/2006/relationships/image" Target="../media/image284.png"/><Relationship Id="rId45" Type="http://schemas.openxmlformats.org/officeDocument/2006/relationships/image" Target="../media/image286.png"/><Relationship Id="rId66" Type="http://schemas.openxmlformats.org/officeDocument/2006/relationships/customXml" Target="../ink/ink209.xml"/><Relationship Id="rId87" Type="http://schemas.openxmlformats.org/officeDocument/2006/relationships/image" Target="../media/image307.png"/><Relationship Id="rId110" Type="http://schemas.openxmlformats.org/officeDocument/2006/relationships/customXml" Target="../ink/ink231.xml"/><Relationship Id="rId115" Type="http://schemas.openxmlformats.org/officeDocument/2006/relationships/image" Target="../media/image321.png"/><Relationship Id="rId131" Type="http://schemas.openxmlformats.org/officeDocument/2006/relationships/customXml" Target="../ink/ink242.xml"/><Relationship Id="rId136" Type="http://schemas.openxmlformats.org/officeDocument/2006/relationships/image" Target="../media/image331.png"/><Relationship Id="rId61" Type="http://schemas.openxmlformats.org/officeDocument/2006/relationships/image" Target="../media/image294.png"/><Relationship Id="rId82" Type="http://schemas.openxmlformats.org/officeDocument/2006/relationships/customXml" Target="../ink/ink217.xml"/><Relationship Id="rId152" Type="http://schemas.openxmlformats.org/officeDocument/2006/relationships/image" Target="../media/image339.png"/><Relationship Id="rId19" Type="http://schemas.openxmlformats.org/officeDocument/2006/relationships/image" Target="../media/image248.png"/><Relationship Id="rId14" Type="http://schemas.openxmlformats.org/officeDocument/2006/relationships/customXml" Target="../ink/ink182.xml"/><Relationship Id="rId30" Type="http://schemas.openxmlformats.org/officeDocument/2006/relationships/image" Target="../media/image279.png"/><Relationship Id="rId35" Type="http://schemas.openxmlformats.org/officeDocument/2006/relationships/customXml" Target="../ink/ink193.xml"/><Relationship Id="rId56" Type="http://schemas.openxmlformats.org/officeDocument/2006/relationships/customXml" Target="../ink/ink204.xml"/><Relationship Id="rId77" Type="http://schemas.openxmlformats.org/officeDocument/2006/relationships/image" Target="../media/image302.png"/><Relationship Id="rId100" Type="http://schemas.openxmlformats.org/officeDocument/2006/relationships/customXml" Target="../ink/ink226.xml"/><Relationship Id="rId105" Type="http://schemas.openxmlformats.org/officeDocument/2006/relationships/image" Target="../media/image316.png"/><Relationship Id="rId126" Type="http://schemas.openxmlformats.org/officeDocument/2006/relationships/image" Target="../media/image326.png"/><Relationship Id="rId147" Type="http://schemas.openxmlformats.org/officeDocument/2006/relationships/customXml" Target="../ink/ink250.xml"/><Relationship Id="rId8" Type="http://schemas.openxmlformats.org/officeDocument/2006/relationships/customXml" Target="../ink/ink179.xml"/><Relationship Id="rId51" Type="http://schemas.openxmlformats.org/officeDocument/2006/relationships/image" Target="../media/image289.png"/><Relationship Id="rId72" Type="http://schemas.openxmlformats.org/officeDocument/2006/relationships/customXml" Target="../ink/ink212.xml"/><Relationship Id="rId93" Type="http://schemas.openxmlformats.org/officeDocument/2006/relationships/image" Target="../media/image310.png"/><Relationship Id="rId98" Type="http://schemas.openxmlformats.org/officeDocument/2006/relationships/customXml" Target="../ink/ink225.xml"/><Relationship Id="rId121" Type="http://schemas.openxmlformats.org/officeDocument/2006/relationships/customXml" Target="../ink/ink237.xml"/><Relationship Id="rId142" Type="http://schemas.openxmlformats.org/officeDocument/2006/relationships/image" Target="../media/image334.png"/><Relationship Id="rId3" Type="http://schemas.openxmlformats.org/officeDocument/2006/relationships/image" Target="../media/image135.png"/><Relationship Id="rId25" Type="http://schemas.openxmlformats.org/officeDocument/2006/relationships/image" Target="../media/image256.png"/><Relationship Id="rId46" Type="http://schemas.openxmlformats.org/officeDocument/2006/relationships/customXml" Target="../ink/ink199.xml"/><Relationship Id="rId67" Type="http://schemas.openxmlformats.org/officeDocument/2006/relationships/image" Target="../media/image297.png"/><Relationship Id="rId116" Type="http://schemas.openxmlformats.org/officeDocument/2006/relationships/customXml" Target="../ink/ink234.xml"/><Relationship Id="rId137" Type="http://schemas.openxmlformats.org/officeDocument/2006/relationships/customXml" Target="../ink/ink245.xml"/><Relationship Id="rId20" Type="http://schemas.openxmlformats.org/officeDocument/2006/relationships/customXml" Target="../ink/ink185.xml"/><Relationship Id="rId41" Type="http://schemas.openxmlformats.org/officeDocument/2006/relationships/customXml" Target="../ink/ink196.xml"/><Relationship Id="rId62" Type="http://schemas.openxmlformats.org/officeDocument/2006/relationships/customXml" Target="../ink/ink207.xml"/><Relationship Id="rId83" Type="http://schemas.openxmlformats.org/officeDocument/2006/relationships/image" Target="../media/image305.png"/><Relationship Id="rId88" Type="http://schemas.openxmlformats.org/officeDocument/2006/relationships/customXml" Target="../ink/ink220.xml"/><Relationship Id="rId111" Type="http://schemas.openxmlformats.org/officeDocument/2006/relationships/image" Target="../media/image319.png"/><Relationship Id="rId132" Type="http://schemas.openxmlformats.org/officeDocument/2006/relationships/image" Target="../media/image329.png"/><Relationship Id="rId153" Type="http://schemas.openxmlformats.org/officeDocument/2006/relationships/customXml" Target="../ink/ink253.xml"/><Relationship Id="rId15" Type="http://schemas.openxmlformats.org/officeDocument/2006/relationships/image" Target="../media/image276.png"/><Relationship Id="rId36" Type="http://schemas.openxmlformats.org/officeDocument/2006/relationships/image" Target="../media/image282.png"/><Relationship Id="rId57" Type="http://schemas.openxmlformats.org/officeDocument/2006/relationships/image" Target="../media/image292.png"/><Relationship Id="rId106" Type="http://schemas.openxmlformats.org/officeDocument/2006/relationships/customXml" Target="../ink/ink229.xml"/><Relationship Id="rId127" Type="http://schemas.openxmlformats.org/officeDocument/2006/relationships/customXml" Target="../ink/ink240.xml"/><Relationship Id="rId10" Type="http://schemas.openxmlformats.org/officeDocument/2006/relationships/customXml" Target="../ink/ink180.xml"/><Relationship Id="rId31" Type="http://schemas.openxmlformats.org/officeDocument/2006/relationships/customXml" Target="../ink/ink191.xml"/><Relationship Id="rId52" Type="http://schemas.openxmlformats.org/officeDocument/2006/relationships/customXml" Target="../ink/ink202.xml"/><Relationship Id="rId73" Type="http://schemas.openxmlformats.org/officeDocument/2006/relationships/image" Target="../media/image300.png"/><Relationship Id="rId78" Type="http://schemas.openxmlformats.org/officeDocument/2006/relationships/customXml" Target="../ink/ink215.xml"/><Relationship Id="rId94" Type="http://schemas.openxmlformats.org/officeDocument/2006/relationships/customXml" Target="../ink/ink223.xml"/><Relationship Id="rId99" Type="http://schemas.openxmlformats.org/officeDocument/2006/relationships/image" Target="../media/image313.png"/><Relationship Id="rId101" Type="http://schemas.openxmlformats.org/officeDocument/2006/relationships/image" Target="../media/image314.png"/><Relationship Id="rId122" Type="http://schemas.openxmlformats.org/officeDocument/2006/relationships/image" Target="../media/image324.png"/><Relationship Id="rId143" Type="http://schemas.openxmlformats.org/officeDocument/2006/relationships/customXml" Target="../ink/ink248.xml"/><Relationship Id="rId148" Type="http://schemas.openxmlformats.org/officeDocument/2006/relationships/image" Target="../media/image337.png"/><Relationship Id="rId4" Type="http://schemas.openxmlformats.org/officeDocument/2006/relationships/customXml" Target="../ink/ink177.xml"/><Relationship Id="rId9" Type="http://schemas.openxmlformats.org/officeDocument/2006/relationships/image" Target="../media/image245.png"/><Relationship Id="rId26" Type="http://schemas.openxmlformats.org/officeDocument/2006/relationships/customXml" Target="../ink/ink188.xml"/><Relationship Id="rId47" Type="http://schemas.openxmlformats.org/officeDocument/2006/relationships/image" Target="../media/image287.png"/><Relationship Id="rId68" Type="http://schemas.openxmlformats.org/officeDocument/2006/relationships/customXml" Target="../ink/ink210.xml"/><Relationship Id="rId89" Type="http://schemas.openxmlformats.org/officeDocument/2006/relationships/image" Target="../media/image308.png"/><Relationship Id="rId112" Type="http://schemas.openxmlformats.org/officeDocument/2006/relationships/customXml" Target="../ink/ink232.xml"/><Relationship Id="rId133" Type="http://schemas.openxmlformats.org/officeDocument/2006/relationships/customXml" Target="../ink/ink243.xml"/><Relationship Id="rId154" Type="http://schemas.openxmlformats.org/officeDocument/2006/relationships/image" Target="../media/image340.png"/><Relationship Id="rId16" Type="http://schemas.openxmlformats.org/officeDocument/2006/relationships/customXml" Target="../ink/ink183.xml"/><Relationship Id="rId37" Type="http://schemas.openxmlformats.org/officeDocument/2006/relationships/customXml" Target="../ink/ink194.xml"/><Relationship Id="rId58" Type="http://schemas.openxmlformats.org/officeDocument/2006/relationships/customXml" Target="../ink/ink205.xml"/><Relationship Id="rId79" Type="http://schemas.openxmlformats.org/officeDocument/2006/relationships/image" Target="../media/image303.png"/><Relationship Id="rId102" Type="http://schemas.openxmlformats.org/officeDocument/2006/relationships/customXml" Target="../ink/ink227.xml"/><Relationship Id="rId123" Type="http://schemas.openxmlformats.org/officeDocument/2006/relationships/customXml" Target="../ink/ink238.xml"/><Relationship Id="rId144" Type="http://schemas.openxmlformats.org/officeDocument/2006/relationships/image" Target="../media/image335.png"/><Relationship Id="rId90" Type="http://schemas.openxmlformats.org/officeDocument/2006/relationships/customXml" Target="../ink/ink22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4.png"/><Relationship Id="rId117" Type="http://schemas.openxmlformats.org/officeDocument/2006/relationships/image" Target="../media/image144.png"/><Relationship Id="rId21" Type="http://schemas.openxmlformats.org/officeDocument/2006/relationships/customXml" Target="../ink/ink265.xml"/><Relationship Id="rId42" Type="http://schemas.openxmlformats.org/officeDocument/2006/relationships/image" Target="../media/image352.png"/><Relationship Id="rId47" Type="http://schemas.openxmlformats.org/officeDocument/2006/relationships/customXml" Target="../ink/ink278.xml"/><Relationship Id="rId63" Type="http://schemas.openxmlformats.org/officeDocument/2006/relationships/image" Target="../media/image362.png"/><Relationship Id="rId68" Type="http://schemas.openxmlformats.org/officeDocument/2006/relationships/customXml" Target="../ink/ink289.xml"/><Relationship Id="rId84" Type="http://schemas.openxmlformats.org/officeDocument/2006/relationships/customXml" Target="../ink/ink297.xml"/><Relationship Id="rId89" Type="http://schemas.openxmlformats.org/officeDocument/2006/relationships/image" Target="../media/image375.png"/><Relationship Id="rId16" Type="http://schemas.openxmlformats.org/officeDocument/2006/relationships/customXml" Target="../ink/ink262.xml"/><Relationship Id="rId107" Type="http://schemas.openxmlformats.org/officeDocument/2006/relationships/image" Target="../media/image139.png"/><Relationship Id="rId11" Type="http://schemas.openxmlformats.org/officeDocument/2006/relationships/image" Target="../media/image248.png"/><Relationship Id="rId32" Type="http://schemas.openxmlformats.org/officeDocument/2006/relationships/image" Target="../media/image347.png"/><Relationship Id="rId37" Type="http://schemas.openxmlformats.org/officeDocument/2006/relationships/customXml" Target="../ink/ink273.xml"/><Relationship Id="rId53" Type="http://schemas.openxmlformats.org/officeDocument/2006/relationships/customXml" Target="../ink/ink281.xml"/><Relationship Id="rId58" Type="http://schemas.openxmlformats.org/officeDocument/2006/relationships/customXml" Target="../ink/ink284.xml"/><Relationship Id="rId74" Type="http://schemas.openxmlformats.org/officeDocument/2006/relationships/customXml" Target="../ink/ink292.xml"/><Relationship Id="rId79" Type="http://schemas.openxmlformats.org/officeDocument/2006/relationships/image" Target="../media/image370.png"/><Relationship Id="rId102" Type="http://schemas.openxmlformats.org/officeDocument/2006/relationships/customXml" Target="../ink/ink306.xml"/><Relationship Id="rId123" Type="http://schemas.openxmlformats.org/officeDocument/2006/relationships/image" Target="../media/image145.png"/><Relationship Id="rId5" Type="http://schemas.openxmlformats.org/officeDocument/2006/relationships/image" Target="../media/image245.png"/><Relationship Id="rId90" Type="http://schemas.openxmlformats.org/officeDocument/2006/relationships/customXml" Target="../ink/ink300.xml"/><Relationship Id="rId95" Type="http://schemas.openxmlformats.org/officeDocument/2006/relationships/image" Target="../media/image378.png"/><Relationship Id="rId22" Type="http://schemas.openxmlformats.org/officeDocument/2006/relationships/image" Target="../media/image342.png"/><Relationship Id="rId27" Type="http://schemas.openxmlformats.org/officeDocument/2006/relationships/customXml" Target="../ink/ink268.xml"/><Relationship Id="rId43" Type="http://schemas.openxmlformats.org/officeDocument/2006/relationships/customXml" Target="../ink/ink276.xml"/><Relationship Id="rId48" Type="http://schemas.openxmlformats.org/officeDocument/2006/relationships/image" Target="../media/image355.png"/><Relationship Id="rId64" Type="http://schemas.openxmlformats.org/officeDocument/2006/relationships/customXml" Target="../ink/ink287.xml"/><Relationship Id="rId69" Type="http://schemas.openxmlformats.org/officeDocument/2006/relationships/image" Target="../media/image365.png"/><Relationship Id="rId113" Type="http://schemas.openxmlformats.org/officeDocument/2006/relationships/image" Target="../media/image142.png"/><Relationship Id="rId118" Type="http://schemas.openxmlformats.org/officeDocument/2006/relationships/customXml" Target="../ink/ink312.xml"/><Relationship Id="rId80" Type="http://schemas.openxmlformats.org/officeDocument/2006/relationships/customXml" Target="../ink/ink295.xml"/><Relationship Id="rId85" Type="http://schemas.openxmlformats.org/officeDocument/2006/relationships/image" Target="../media/image373.png"/><Relationship Id="rId12" Type="http://schemas.openxmlformats.org/officeDocument/2006/relationships/customXml" Target="../ink/ink260.xml"/><Relationship Id="rId17" Type="http://schemas.openxmlformats.org/officeDocument/2006/relationships/image" Target="../media/image256.png"/><Relationship Id="rId33" Type="http://schemas.openxmlformats.org/officeDocument/2006/relationships/customXml" Target="../ink/ink271.xml"/><Relationship Id="rId38" Type="http://schemas.openxmlformats.org/officeDocument/2006/relationships/image" Target="../media/image350.png"/><Relationship Id="rId59" Type="http://schemas.openxmlformats.org/officeDocument/2006/relationships/image" Target="../media/image360.png"/><Relationship Id="rId103" Type="http://schemas.openxmlformats.org/officeDocument/2006/relationships/image" Target="../media/image137.png"/><Relationship Id="rId108" Type="http://schemas.openxmlformats.org/officeDocument/2006/relationships/customXml" Target="../ink/ink309.xml"/><Relationship Id="rId54" Type="http://schemas.openxmlformats.org/officeDocument/2006/relationships/customXml" Target="../ink/ink282.xml"/><Relationship Id="rId70" Type="http://schemas.openxmlformats.org/officeDocument/2006/relationships/customXml" Target="../ink/ink290.xml"/><Relationship Id="rId75" Type="http://schemas.openxmlformats.org/officeDocument/2006/relationships/image" Target="../media/image368.png"/><Relationship Id="rId91" Type="http://schemas.openxmlformats.org/officeDocument/2006/relationships/image" Target="../media/image376.png"/><Relationship Id="rId96" Type="http://schemas.openxmlformats.org/officeDocument/2006/relationships/customXml" Target="../ink/ink3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7.xml"/><Relationship Id="rId23" Type="http://schemas.openxmlformats.org/officeDocument/2006/relationships/customXml" Target="../ink/ink266.xml"/><Relationship Id="rId28" Type="http://schemas.openxmlformats.org/officeDocument/2006/relationships/image" Target="../media/image345.png"/><Relationship Id="rId49" Type="http://schemas.openxmlformats.org/officeDocument/2006/relationships/customXml" Target="../ink/ink279.xml"/><Relationship Id="rId114" Type="http://schemas.openxmlformats.org/officeDocument/2006/relationships/customXml" Target="../ink/ink310.xml"/><Relationship Id="rId119" Type="http://schemas.openxmlformats.org/officeDocument/2006/relationships/image" Target="../media/image140.png"/><Relationship Id="rId10" Type="http://schemas.openxmlformats.org/officeDocument/2006/relationships/customXml" Target="../ink/ink259.xml"/><Relationship Id="rId31" Type="http://schemas.openxmlformats.org/officeDocument/2006/relationships/customXml" Target="../ink/ink270.xml"/><Relationship Id="rId44" Type="http://schemas.openxmlformats.org/officeDocument/2006/relationships/image" Target="../media/image353.png"/><Relationship Id="rId52" Type="http://schemas.openxmlformats.org/officeDocument/2006/relationships/image" Target="../media/image357.png"/><Relationship Id="rId60" Type="http://schemas.openxmlformats.org/officeDocument/2006/relationships/customXml" Target="../ink/ink285.xml"/><Relationship Id="rId65" Type="http://schemas.openxmlformats.org/officeDocument/2006/relationships/image" Target="../media/image363.png"/><Relationship Id="rId73" Type="http://schemas.openxmlformats.org/officeDocument/2006/relationships/image" Target="../media/image367.png"/><Relationship Id="rId78" Type="http://schemas.openxmlformats.org/officeDocument/2006/relationships/customXml" Target="../ink/ink294.xml"/><Relationship Id="rId81" Type="http://schemas.openxmlformats.org/officeDocument/2006/relationships/image" Target="../media/image371.png"/><Relationship Id="rId86" Type="http://schemas.openxmlformats.org/officeDocument/2006/relationships/customXml" Target="../ink/ink298.xml"/><Relationship Id="rId94" Type="http://schemas.openxmlformats.org/officeDocument/2006/relationships/customXml" Target="../ink/ink302.xml"/><Relationship Id="rId99" Type="http://schemas.openxmlformats.org/officeDocument/2006/relationships/image" Target="../media/image380.png"/><Relationship Id="rId101" Type="http://schemas.openxmlformats.org/officeDocument/2006/relationships/image" Target="../media/image136.png"/><Relationship Id="rId122" Type="http://schemas.openxmlformats.org/officeDocument/2006/relationships/customXml" Target="../ink/ink314.xml"/><Relationship Id="rId4" Type="http://schemas.openxmlformats.org/officeDocument/2006/relationships/customXml" Target="../ink/ink256.xml"/><Relationship Id="rId9" Type="http://schemas.openxmlformats.org/officeDocument/2006/relationships/image" Target="../media/image247.png"/><Relationship Id="rId13" Type="http://schemas.openxmlformats.org/officeDocument/2006/relationships/image" Target="../media/image252.png"/><Relationship Id="rId18" Type="http://schemas.openxmlformats.org/officeDocument/2006/relationships/customXml" Target="../ink/ink263.xml"/><Relationship Id="rId39" Type="http://schemas.openxmlformats.org/officeDocument/2006/relationships/customXml" Target="../ink/ink274.xml"/><Relationship Id="rId34" Type="http://schemas.openxmlformats.org/officeDocument/2006/relationships/image" Target="../media/image348.png"/><Relationship Id="rId50" Type="http://schemas.openxmlformats.org/officeDocument/2006/relationships/image" Target="../media/image356.png"/><Relationship Id="rId55" Type="http://schemas.openxmlformats.org/officeDocument/2006/relationships/image" Target="../media/image358.png"/><Relationship Id="rId76" Type="http://schemas.openxmlformats.org/officeDocument/2006/relationships/customXml" Target="../ink/ink293.xml"/><Relationship Id="rId97" Type="http://schemas.openxmlformats.org/officeDocument/2006/relationships/image" Target="../media/image379.png"/><Relationship Id="rId104" Type="http://schemas.openxmlformats.org/officeDocument/2006/relationships/customXml" Target="../ink/ink307.xml"/><Relationship Id="rId120" Type="http://schemas.openxmlformats.org/officeDocument/2006/relationships/customXml" Target="../ink/ink313.xml"/><Relationship Id="rId7" Type="http://schemas.openxmlformats.org/officeDocument/2006/relationships/image" Target="../media/image246.png"/><Relationship Id="rId71" Type="http://schemas.openxmlformats.org/officeDocument/2006/relationships/image" Target="../media/image366.png"/><Relationship Id="rId92" Type="http://schemas.openxmlformats.org/officeDocument/2006/relationships/customXml" Target="../ink/ink301.xml"/><Relationship Id="rId2" Type="http://schemas.openxmlformats.org/officeDocument/2006/relationships/customXml" Target="../ink/ink255.xml"/><Relationship Id="rId29" Type="http://schemas.openxmlformats.org/officeDocument/2006/relationships/customXml" Target="../ink/ink269.xml"/><Relationship Id="rId24" Type="http://schemas.openxmlformats.org/officeDocument/2006/relationships/image" Target="../media/image343.png"/><Relationship Id="rId40" Type="http://schemas.openxmlformats.org/officeDocument/2006/relationships/image" Target="../media/image351.png"/><Relationship Id="rId45" Type="http://schemas.openxmlformats.org/officeDocument/2006/relationships/customXml" Target="../ink/ink277.xml"/><Relationship Id="rId66" Type="http://schemas.openxmlformats.org/officeDocument/2006/relationships/customXml" Target="../ink/ink288.xml"/><Relationship Id="rId87" Type="http://schemas.openxmlformats.org/officeDocument/2006/relationships/image" Target="../media/image374.png"/><Relationship Id="rId115" Type="http://schemas.openxmlformats.org/officeDocument/2006/relationships/image" Target="../media/image143.png"/><Relationship Id="rId61" Type="http://schemas.openxmlformats.org/officeDocument/2006/relationships/image" Target="../media/image361.png"/><Relationship Id="rId82" Type="http://schemas.openxmlformats.org/officeDocument/2006/relationships/customXml" Target="../ink/ink296.xml"/><Relationship Id="rId19" Type="http://schemas.openxmlformats.org/officeDocument/2006/relationships/image" Target="../media/image135.png"/><Relationship Id="rId14" Type="http://schemas.openxmlformats.org/officeDocument/2006/relationships/customXml" Target="../ink/ink261.xml"/><Relationship Id="rId30" Type="http://schemas.openxmlformats.org/officeDocument/2006/relationships/image" Target="../media/image346.png"/><Relationship Id="rId35" Type="http://schemas.openxmlformats.org/officeDocument/2006/relationships/customXml" Target="../ink/ink272.xml"/><Relationship Id="rId56" Type="http://schemas.openxmlformats.org/officeDocument/2006/relationships/customXml" Target="../ink/ink283.xml"/><Relationship Id="rId77" Type="http://schemas.openxmlformats.org/officeDocument/2006/relationships/image" Target="../media/image369.png"/><Relationship Id="rId100" Type="http://schemas.openxmlformats.org/officeDocument/2006/relationships/customXml" Target="../ink/ink305.xml"/><Relationship Id="rId105" Type="http://schemas.openxmlformats.org/officeDocument/2006/relationships/image" Target="../media/image138.png"/><Relationship Id="rId8" Type="http://schemas.openxmlformats.org/officeDocument/2006/relationships/customXml" Target="../ink/ink258.xml"/><Relationship Id="rId51" Type="http://schemas.openxmlformats.org/officeDocument/2006/relationships/customXml" Target="../ink/ink280.xml"/><Relationship Id="rId72" Type="http://schemas.openxmlformats.org/officeDocument/2006/relationships/customXml" Target="../ink/ink291.xml"/><Relationship Id="rId93" Type="http://schemas.openxmlformats.org/officeDocument/2006/relationships/image" Target="../media/image377.png"/><Relationship Id="rId98" Type="http://schemas.openxmlformats.org/officeDocument/2006/relationships/customXml" Target="../ink/ink304.xml"/><Relationship Id="rId121" Type="http://schemas.openxmlformats.org/officeDocument/2006/relationships/image" Target="../media/image141.png"/><Relationship Id="rId3" Type="http://schemas.openxmlformats.org/officeDocument/2006/relationships/image" Target="../media/image244.png"/><Relationship Id="rId25" Type="http://schemas.openxmlformats.org/officeDocument/2006/relationships/customXml" Target="../ink/ink267.xml"/><Relationship Id="rId46" Type="http://schemas.openxmlformats.org/officeDocument/2006/relationships/image" Target="../media/image354.png"/><Relationship Id="rId67" Type="http://schemas.openxmlformats.org/officeDocument/2006/relationships/image" Target="../media/image364.png"/><Relationship Id="rId116" Type="http://schemas.openxmlformats.org/officeDocument/2006/relationships/customXml" Target="../ink/ink311.xml"/><Relationship Id="rId20" Type="http://schemas.openxmlformats.org/officeDocument/2006/relationships/customXml" Target="../ink/ink264.xml"/><Relationship Id="rId41" Type="http://schemas.openxmlformats.org/officeDocument/2006/relationships/customXml" Target="../ink/ink275.xml"/><Relationship Id="rId62" Type="http://schemas.openxmlformats.org/officeDocument/2006/relationships/customXml" Target="../ink/ink286.xml"/><Relationship Id="rId83" Type="http://schemas.openxmlformats.org/officeDocument/2006/relationships/image" Target="../media/image372.png"/><Relationship Id="rId88" Type="http://schemas.openxmlformats.org/officeDocument/2006/relationships/customXml" Target="../ink/ink299.xml"/><Relationship Id="rId15" Type="http://schemas.openxmlformats.org/officeDocument/2006/relationships/image" Target="../media/image255.png"/><Relationship Id="rId36" Type="http://schemas.openxmlformats.org/officeDocument/2006/relationships/image" Target="../media/image349.png"/><Relationship Id="rId57" Type="http://schemas.openxmlformats.org/officeDocument/2006/relationships/image" Target="../media/image359.png"/><Relationship Id="rId106" Type="http://schemas.openxmlformats.org/officeDocument/2006/relationships/customXml" Target="../ink/ink308.xml"/></Relationships>
</file>

<file path=ppt/slides/_rels/slide7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425.xml"/><Relationship Id="rId303" Type="http://schemas.openxmlformats.org/officeDocument/2006/relationships/customXml" Target="../ink/ink427.xml"/><Relationship Id="rId138" Type="http://schemas.openxmlformats.org/officeDocument/2006/relationships/customXml" Target="../ink/ink325.xml"/><Relationship Id="rId159" Type="http://schemas.openxmlformats.org/officeDocument/2006/relationships/image" Target="../media/image213.png"/><Relationship Id="rId21" Type="http://schemas.openxmlformats.org/officeDocument/2006/relationships/image" Target="../media/image1440.png"/><Relationship Id="rId63" Type="http://schemas.openxmlformats.org/officeDocument/2006/relationships/image" Target="../media/image165.png"/><Relationship Id="rId170" Type="http://schemas.openxmlformats.org/officeDocument/2006/relationships/customXml" Target="../ink/ink338.xml"/><Relationship Id="rId191" Type="http://schemas.openxmlformats.org/officeDocument/2006/relationships/image" Target="../media/image229.png"/><Relationship Id="rId205" Type="http://schemas.openxmlformats.org/officeDocument/2006/relationships/image" Target="../media/image234.png"/><Relationship Id="rId226" Type="http://schemas.openxmlformats.org/officeDocument/2006/relationships/image" Target="../media/image1451.png"/><Relationship Id="rId247" Type="http://schemas.openxmlformats.org/officeDocument/2006/relationships/customXml" Target="../ink/ink374.xml"/><Relationship Id="rId268" Type="http://schemas.openxmlformats.org/officeDocument/2006/relationships/customXml" Target="../ink/ink395.xml"/><Relationship Id="rId289" Type="http://schemas.openxmlformats.org/officeDocument/2006/relationships/customXml" Target="../ink/ink416.xml"/><Relationship Id="rId107" Type="http://schemas.openxmlformats.org/officeDocument/2006/relationships/image" Target="../media/image187.png"/><Relationship Id="rId128" Type="http://schemas.openxmlformats.org/officeDocument/2006/relationships/customXml" Target="../ink/ink320.xml"/><Relationship Id="rId149" Type="http://schemas.openxmlformats.org/officeDocument/2006/relationships/image" Target="../media/image208.png"/><Relationship Id="rId11" Type="http://schemas.openxmlformats.org/officeDocument/2006/relationships/image" Target="../media/image1390.png"/><Relationship Id="rId53" Type="http://schemas.openxmlformats.org/officeDocument/2006/relationships/image" Target="../media/image160.png"/><Relationship Id="rId314" Type="http://schemas.openxmlformats.org/officeDocument/2006/relationships/image" Target="../media/image225.png"/><Relationship Id="rId160" Type="http://schemas.openxmlformats.org/officeDocument/2006/relationships/customXml" Target="../ink/ink333.xml"/><Relationship Id="rId216" Type="http://schemas.openxmlformats.org/officeDocument/2006/relationships/image" Target="../media/image239.png"/><Relationship Id="rId237" Type="http://schemas.openxmlformats.org/officeDocument/2006/relationships/customXml" Target="../ink/ink368.xml"/><Relationship Id="rId5" Type="http://schemas.openxmlformats.org/officeDocument/2006/relationships/image" Target="../media/image1360.png"/><Relationship Id="rId95" Type="http://schemas.openxmlformats.org/officeDocument/2006/relationships/image" Target="../media/image181.png"/><Relationship Id="rId258" Type="http://schemas.openxmlformats.org/officeDocument/2006/relationships/customXml" Target="../ink/ink385.xml"/><Relationship Id="rId279" Type="http://schemas.openxmlformats.org/officeDocument/2006/relationships/customXml" Target="../ink/ink406.xml"/><Relationship Id="rId139" Type="http://schemas.openxmlformats.org/officeDocument/2006/relationships/image" Target="../media/image203.png"/><Relationship Id="rId43" Type="http://schemas.openxmlformats.org/officeDocument/2006/relationships/image" Target="../media/image155.png"/><Relationship Id="rId290" Type="http://schemas.openxmlformats.org/officeDocument/2006/relationships/customXml" Target="../ink/ink417.xml"/><Relationship Id="rId304" Type="http://schemas.openxmlformats.org/officeDocument/2006/relationships/image" Target="../media/image206.png"/><Relationship Id="rId150" Type="http://schemas.openxmlformats.org/officeDocument/2006/relationships/customXml" Target="../ink/ink328.xml"/><Relationship Id="rId171" Type="http://schemas.openxmlformats.org/officeDocument/2006/relationships/image" Target="../media/image219.png"/><Relationship Id="rId192" Type="http://schemas.openxmlformats.org/officeDocument/2006/relationships/customXml" Target="../ink/ink343.xml"/><Relationship Id="rId206" Type="http://schemas.openxmlformats.org/officeDocument/2006/relationships/customXml" Target="../ink/ink352.xml"/><Relationship Id="rId227" Type="http://schemas.openxmlformats.org/officeDocument/2006/relationships/customXml" Target="../ink/ink363.xml"/><Relationship Id="rId85" Type="http://schemas.openxmlformats.org/officeDocument/2006/relationships/image" Target="../media/image176.png"/><Relationship Id="rId248" Type="http://schemas.openxmlformats.org/officeDocument/2006/relationships/customXml" Target="../ink/ink375.xml"/><Relationship Id="rId269" Type="http://schemas.openxmlformats.org/officeDocument/2006/relationships/customXml" Target="../ink/ink396.xml"/><Relationship Id="rId129" Type="http://schemas.openxmlformats.org/officeDocument/2006/relationships/image" Target="../media/image198.png"/><Relationship Id="rId33" Type="http://schemas.openxmlformats.org/officeDocument/2006/relationships/image" Target="../media/image1500.png"/><Relationship Id="rId280" Type="http://schemas.openxmlformats.org/officeDocument/2006/relationships/customXml" Target="../ink/ink407.xml"/><Relationship Id="rId140" Type="http://schemas.openxmlformats.org/officeDocument/2006/relationships/customXml" Target="../ink/ink326.xml"/><Relationship Id="rId161" Type="http://schemas.openxmlformats.org/officeDocument/2006/relationships/image" Target="../media/image214.png"/><Relationship Id="rId217" Type="http://schemas.openxmlformats.org/officeDocument/2006/relationships/customXml" Target="../ink/ink358.xml"/><Relationship Id="rId75" Type="http://schemas.openxmlformats.org/officeDocument/2006/relationships/image" Target="../media/image171.png"/><Relationship Id="rId238" Type="http://schemas.openxmlformats.org/officeDocument/2006/relationships/image" Target="../media/image151.png"/><Relationship Id="rId259" Type="http://schemas.openxmlformats.org/officeDocument/2006/relationships/customXml" Target="../ink/ink386.xml"/><Relationship Id="rId119" Type="http://schemas.openxmlformats.org/officeDocument/2006/relationships/image" Target="../media/image193.png"/><Relationship Id="rId23" Type="http://schemas.openxmlformats.org/officeDocument/2006/relationships/image" Target="../media/image1450.png"/><Relationship Id="rId270" Type="http://schemas.openxmlformats.org/officeDocument/2006/relationships/customXml" Target="../ink/ink397.xml"/><Relationship Id="rId291" Type="http://schemas.openxmlformats.org/officeDocument/2006/relationships/customXml" Target="../ink/ink418.xml"/><Relationship Id="rId305" Type="http://schemas.openxmlformats.org/officeDocument/2006/relationships/customXml" Target="../ink/ink428.xml"/><Relationship Id="rId130" Type="http://schemas.openxmlformats.org/officeDocument/2006/relationships/customXml" Target="../ink/ink321.xml"/><Relationship Id="rId151" Type="http://schemas.openxmlformats.org/officeDocument/2006/relationships/image" Target="../media/image209.png"/><Relationship Id="rId65" Type="http://schemas.openxmlformats.org/officeDocument/2006/relationships/image" Target="../media/image166.png"/><Relationship Id="rId172" Type="http://schemas.openxmlformats.org/officeDocument/2006/relationships/customXml" Target="../ink/ink339.xml"/><Relationship Id="rId193" Type="http://schemas.openxmlformats.org/officeDocument/2006/relationships/image" Target="../media/image230.png"/><Relationship Id="rId207" Type="http://schemas.openxmlformats.org/officeDocument/2006/relationships/image" Target="../media/image235.png"/><Relationship Id="rId228" Type="http://schemas.openxmlformats.org/officeDocument/2006/relationships/image" Target="../media/image146.png"/><Relationship Id="rId249" Type="http://schemas.openxmlformats.org/officeDocument/2006/relationships/customXml" Target="../ink/ink376.xml"/><Relationship Id="rId109" Type="http://schemas.openxmlformats.org/officeDocument/2006/relationships/image" Target="../media/image188.png"/><Relationship Id="rId13" Type="http://schemas.openxmlformats.org/officeDocument/2006/relationships/image" Target="../media/image1400.png"/><Relationship Id="rId260" Type="http://schemas.openxmlformats.org/officeDocument/2006/relationships/customXml" Target="../ink/ink387.xml"/><Relationship Id="rId281" Type="http://schemas.openxmlformats.org/officeDocument/2006/relationships/customXml" Target="../ink/ink408.xml"/><Relationship Id="rId120" Type="http://schemas.openxmlformats.org/officeDocument/2006/relationships/customXml" Target="../ink/ink316.xml"/><Relationship Id="rId141" Type="http://schemas.openxmlformats.org/officeDocument/2006/relationships/image" Target="../media/image204.png"/><Relationship Id="rId55" Type="http://schemas.openxmlformats.org/officeDocument/2006/relationships/image" Target="../media/image161.png"/><Relationship Id="rId97" Type="http://schemas.openxmlformats.org/officeDocument/2006/relationships/image" Target="../media/image182.png"/><Relationship Id="rId162" Type="http://schemas.openxmlformats.org/officeDocument/2006/relationships/customXml" Target="../ink/ink334.xml"/><Relationship Id="rId218" Type="http://schemas.openxmlformats.org/officeDocument/2006/relationships/image" Target="../media/image240.png"/><Relationship Id="rId239" Type="http://schemas.openxmlformats.org/officeDocument/2006/relationships/customXml" Target="../ink/ink369.xml"/><Relationship Id="rId7" Type="http://schemas.openxmlformats.org/officeDocument/2006/relationships/image" Target="../media/image1370.png"/><Relationship Id="rId250" Type="http://schemas.openxmlformats.org/officeDocument/2006/relationships/customXml" Target="../ink/ink377.xml"/><Relationship Id="rId271" Type="http://schemas.openxmlformats.org/officeDocument/2006/relationships/customXml" Target="../ink/ink398.xml"/><Relationship Id="rId292" Type="http://schemas.openxmlformats.org/officeDocument/2006/relationships/customXml" Target="../ink/ink419.xml"/><Relationship Id="rId306" Type="http://schemas.openxmlformats.org/officeDocument/2006/relationships/image" Target="../media/image221.png"/><Relationship Id="rId131" Type="http://schemas.openxmlformats.org/officeDocument/2006/relationships/image" Target="../media/image199.png"/><Relationship Id="rId45" Type="http://schemas.openxmlformats.org/officeDocument/2006/relationships/image" Target="../media/image156.png"/><Relationship Id="rId87" Type="http://schemas.openxmlformats.org/officeDocument/2006/relationships/image" Target="../media/image177.png"/><Relationship Id="rId152" Type="http://schemas.openxmlformats.org/officeDocument/2006/relationships/customXml" Target="../ink/ink329.xml"/><Relationship Id="rId173" Type="http://schemas.openxmlformats.org/officeDocument/2006/relationships/image" Target="../media/image220.png"/><Relationship Id="rId194" Type="http://schemas.openxmlformats.org/officeDocument/2006/relationships/customXml" Target="../ink/ink344.xml"/><Relationship Id="rId208" Type="http://schemas.openxmlformats.org/officeDocument/2006/relationships/customXml" Target="../ink/ink353.xml"/><Relationship Id="rId229" Type="http://schemas.openxmlformats.org/officeDocument/2006/relationships/customXml" Target="../ink/ink364.xml"/><Relationship Id="rId240" Type="http://schemas.openxmlformats.org/officeDocument/2006/relationships/image" Target="../media/image152.png"/><Relationship Id="rId261" Type="http://schemas.openxmlformats.org/officeDocument/2006/relationships/customXml" Target="../ink/ink388.xml"/><Relationship Id="rId35" Type="http://schemas.openxmlformats.org/officeDocument/2006/relationships/image" Target="../media/image1510.png"/><Relationship Id="rId77" Type="http://schemas.openxmlformats.org/officeDocument/2006/relationships/image" Target="../media/image172.png"/><Relationship Id="rId282" Type="http://schemas.openxmlformats.org/officeDocument/2006/relationships/customXml" Target="../ink/ink409.xml"/><Relationship Id="rId121" Type="http://schemas.openxmlformats.org/officeDocument/2006/relationships/image" Target="../media/image194.png"/><Relationship Id="rId163" Type="http://schemas.openxmlformats.org/officeDocument/2006/relationships/image" Target="../media/image215.png"/><Relationship Id="rId219" Type="http://schemas.openxmlformats.org/officeDocument/2006/relationships/customXml" Target="../ink/ink359.xml"/><Relationship Id="rId230" Type="http://schemas.openxmlformats.org/officeDocument/2006/relationships/image" Target="../media/image147.png"/><Relationship Id="rId251" Type="http://schemas.openxmlformats.org/officeDocument/2006/relationships/customXml" Target="../ink/ink378.xml"/><Relationship Id="rId25" Type="http://schemas.openxmlformats.org/officeDocument/2006/relationships/image" Target="../media/image1460.png"/><Relationship Id="rId272" Type="http://schemas.openxmlformats.org/officeDocument/2006/relationships/customXml" Target="../ink/ink399.xml"/><Relationship Id="rId67" Type="http://schemas.openxmlformats.org/officeDocument/2006/relationships/image" Target="../media/image167.png"/><Relationship Id="rId293" Type="http://schemas.openxmlformats.org/officeDocument/2006/relationships/customXml" Target="../ink/ink420.xml"/><Relationship Id="rId307" Type="http://schemas.openxmlformats.org/officeDocument/2006/relationships/customXml" Target="../ink/ink429.xml"/><Relationship Id="rId132" Type="http://schemas.openxmlformats.org/officeDocument/2006/relationships/customXml" Target="../ink/ink322.xml"/><Relationship Id="rId153" Type="http://schemas.openxmlformats.org/officeDocument/2006/relationships/image" Target="../media/image210.png"/><Relationship Id="rId174" Type="http://schemas.openxmlformats.org/officeDocument/2006/relationships/customXml" Target="../ink/ink340.xml"/><Relationship Id="rId195" Type="http://schemas.openxmlformats.org/officeDocument/2006/relationships/image" Target="../media/image231.png"/><Relationship Id="rId111" Type="http://schemas.openxmlformats.org/officeDocument/2006/relationships/image" Target="../media/image189.png"/><Relationship Id="rId209" Type="http://schemas.openxmlformats.org/officeDocument/2006/relationships/image" Target="../media/image236.png"/><Relationship Id="rId190" Type="http://schemas.openxmlformats.org/officeDocument/2006/relationships/customXml" Target="../ink/ink342.xml"/><Relationship Id="rId204" Type="http://schemas.openxmlformats.org/officeDocument/2006/relationships/customXml" Target="../ink/ink351.xml"/><Relationship Id="rId220" Type="http://schemas.openxmlformats.org/officeDocument/2006/relationships/image" Target="../media/image241.png"/><Relationship Id="rId225" Type="http://schemas.openxmlformats.org/officeDocument/2006/relationships/customXml" Target="../ink/ink362.xml"/><Relationship Id="rId241" Type="http://schemas.openxmlformats.org/officeDocument/2006/relationships/customXml" Target="../ink/ink370.xml"/><Relationship Id="rId246" Type="http://schemas.openxmlformats.org/officeDocument/2006/relationships/customXml" Target="../ink/ink373.xml"/><Relationship Id="rId267" Type="http://schemas.openxmlformats.org/officeDocument/2006/relationships/customXml" Target="../ink/ink394.xml"/><Relationship Id="rId288" Type="http://schemas.openxmlformats.org/officeDocument/2006/relationships/customXml" Target="../ink/ink415.xml"/><Relationship Id="rId127" Type="http://schemas.openxmlformats.org/officeDocument/2006/relationships/image" Target="../media/image197.png"/><Relationship Id="rId15" Type="http://schemas.openxmlformats.org/officeDocument/2006/relationships/image" Target="../media/image1410.png"/><Relationship Id="rId262" Type="http://schemas.openxmlformats.org/officeDocument/2006/relationships/customXml" Target="../ink/ink389.xml"/><Relationship Id="rId57" Type="http://schemas.openxmlformats.org/officeDocument/2006/relationships/image" Target="../media/image162.png"/><Relationship Id="rId283" Type="http://schemas.openxmlformats.org/officeDocument/2006/relationships/customXml" Target="../ink/ink410.xml"/><Relationship Id="rId313" Type="http://schemas.openxmlformats.org/officeDocument/2006/relationships/customXml" Target="../ink/ink432.xml"/><Relationship Id="rId122" Type="http://schemas.openxmlformats.org/officeDocument/2006/relationships/customXml" Target="../ink/ink317.xml"/><Relationship Id="rId148" Type="http://schemas.openxmlformats.org/officeDocument/2006/relationships/customXml" Target="../ink/ink327.xml"/><Relationship Id="rId164" Type="http://schemas.openxmlformats.org/officeDocument/2006/relationships/customXml" Target="../ink/ink335.xml"/><Relationship Id="rId169" Type="http://schemas.openxmlformats.org/officeDocument/2006/relationships/image" Target="../media/image218.png"/><Relationship Id="rId31" Type="http://schemas.openxmlformats.org/officeDocument/2006/relationships/image" Target="../media/image1490.png"/><Relationship Id="rId73" Type="http://schemas.openxmlformats.org/officeDocument/2006/relationships/image" Target="../media/image170.png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210" Type="http://schemas.openxmlformats.org/officeDocument/2006/relationships/customXml" Target="../ink/ink354.xml"/><Relationship Id="rId215" Type="http://schemas.openxmlformats.org/officeDocument/2006/relationships/customXml" Target="../ink/ink357.xml"/><Relationship Id="rId236" Type="http://schemas.openxmlformats.org/officeDocument/2006/relationships/image" Target="../media/image150.png"/><Relationship Id="rId9" Type="http://schemas.openxmlformats.org/officeDocument/2006/relationships/image" Target="../media/image1380.png"/><Relationship Id="rId257" Type="http://schemas.openxmlformats.org/officeDocument/2006/relationships/customXml" Target="../ink/ink384.xml"/><Relationship Id="rId278" Type="http://schemas.openxmlformats.org/officeDocument/2006/relationships/customXml" Target="../ink/ink405.xml"/><Relationship Id="rId231" Type="http://schemas.openxmlformats.org/officeDocument/2006/relationships/customXml" Target="../ink/ink365.xml"/><Relationship Id="rId252" Type="http://schemas.openxmlformats.org/officeDocument/2006/relationships/customXml" Target="../ink/ink379.xml"/><Relationship Id="rId273" Type="http://schemas.openxmlformats.org/officeDocument/2006/relationships/customXml" Target="../ink/ink400.xml"/><Relationship Id="rId294" Type="http://schemas.openxmlformats.org/officeDocument/2006/relationships/customXml" Target="../ink/ink421.xml"/><Relationship Id="rId308" Type="http://schemas.openxmlformats.org/officeDocument/2006/relationships/image" Target="../media/image222.png"/><Relationship Id="rId133" Type="http://schemas.openxmlformats.org/officeDocument/2006/relationships/image" Target="../media/image200.png"/><Relationship Id="rId154" Type="http://schemas.openxmlformats.org/officeDocument/2006/relationships/customXml" Target="../ink/ink330.xml"/><Relationship Id="rId47" Type="http://schemas.openxmlformats.org/officeDocument/2006/relationships/image" Target="../media/image157.png"/><Relationship Id="rId89" Type="http://schemas.openxmlformats.org/officeDocument/2006/relationships/image" Target="../media/image178.png"/><Relationship Id="rId196" Type="http://schemas.openxmlformats.org/officeDocument/2006/relationships/customXml" Target="../ink/ink345.xml"/><Relationship Id="rId200" Type="http://schemas.openxmlformats.org/officeDocument/2006/relationships/customXml" Target="../ink/ink348.xml"/><Relationship Id="rId221" Type="http://schemas.openxmlformats.org/officeDocument/2006/relationships/customXml" Target="../ink/ink360.xml"/><Relationship Id="rId242" Type="http://schemas.openxmlformats.org/officeDocument/2006/relationships/image" Target="../media/image153.png"/><Relationship Id="rId263" Type="http://schemas.openxmlformats.org/officeDocument/2006/relationships/customXml" Target="../ink/ink390.xml"/><Relationship Id="rId284" Type="http://schemas.openxmlformats.org/officeDocument/2006/relationships/customXml" Target="../ink/ink411.xml"/><Relationship Id="rId123" Type="http://schemas.openxmlformats.org/officeDocument/2006/relationships/image" Target="../media/image195.png"/><Relationship Id="rId37" Type="http://schemas.openxmlformats.org/officeDocument/2006/relationships/image" Target="../media/image1520.png"/><Relationship Id="rId79" Type="http://schemas.openxmlformats.org/officeDocument/2006/relationships/image" Target="../media/image173.png"/><Relationship Id="rId165" Type="http://schemas.openxmlformats.org/officeDocument/2006/relationships/image" Target="../media/image216.png"/><Relationship Id="rId211" Type="http://schemas.openxmlformats.org/officeDocument/2006/relationships/customXml" Target="../ink/ink355.xml"/><Relationship Id="rId232" Type="http://schemas.openxmlformats.org/officeDocument/2006/relationships/image" Target="../media/image148.png"/><Relationship Id="rId253" Type="http://schemas.openxmlformats.org/officeDocument/2006/relationships/customXml" Target="../ink/ink380.xml"/><Relationship Id="rId274" Type="http://schemas.openxmlformats.org/officeDocument/2006/relationships/customXml" Target="../ink/ink401.xml"/><Relationship Id="rId295" Type="http://schemas.openxmlformats.org/officeDocument/2006/relationships/customXml" Target="../ink/ink422.xml"/><Relationship Id="rId309" Type="http://schemas.openxmlformats.org/officeDocument/2006/relationships/customXml" Target="../ink/ink430.xml"/><Relationship Id="rId134" Type="http://schemas.openxmlformats.org/officeDocument/2006/relationships/customXml" Target="../ink/ink323.xml"/><Relationship Id="rId113" Type="http://schemas.openxmlformats.org/officeDocument/2006/relationships/image" Target="../media/image190.png"/><Relationship Id="rId27" Type="http://schemas.openxmlformats.org/officeDocument/2006/relationships/image" Target="../media/image1470.png"/><Relationship Id="rId69" Type="http://schemas.openxmlformats.org/officeDocument/2006/relationships/image" Target="../media/image168.png"/><Relationship Id="rId155" Type="http://schemas.openxmlformats.org/officeDocument/2006/relationships/image" Target="../media/image211.png"/><Relationship Id="rId197" Type="http://schemas.openxmlformats.org/officeDocument/2006/relationships/image" Target="../media/image232.png"/><Relationship Id="rId201" Type="http://schemas.openxmlformats.org/officeDocument/2006/relationships/customXml" Target="../ink/ink349.xml"/><Relationship Id="rId222" Type="http://schemas.openxmlformats.org/officeDocument/2006/relationships/image" Target="../media/image242.png"/><Relationship Id="rId243" Type="http://schemas.openxmlformats.org/officeDocument/2006/relationships/customXml" Target="../ink/ink371.xml"/><Relationship Id="rId264" Type="http://schemas.openxmlformats.org/officeDocument/2006/relationships/customXml" Target="../ink/ink391.xml"/><Relationship Id="rId285" Type="http://schemas.openxmlformats.org/officeDocument/2006/relationships/customXml" Target="../ink/ink412.xml"/><Relationship Id="rId124" Type="http://schemas.openxmlformats.org/officeDocument/2006/relationships/customXml" Target="../ink/ink318.xml"/><Relationship Id="rId17" Type="http://schemas.openxmlformats.org/officeDocument/2006/relationships/image" Target="../media/image1420.png"/><Relationship Id="rId59" Type="http://schemas.openxmlformats.org/officeDocument/2006/relationships/image" Target="../media/image163.png"/><Relationship Id="rId103" Type="http://schemas.openxmlformats.org/officeDocument/2006/relationships/image" Target="../media/image185.png"/><Relationship Id="rId310" Type="http://schemas.openxmlformats.org/officeDocument/2006/relationships/image" Target="../media/image223.png"/><Relationship Id="rId166" Type="http://schemas.openxmlformats.org/officeDocument/2006/relationships/customXml" Target="../ink/ink336.xml"/><Relationship Id="rId187" Type="http://schemas.openxmlformats.org/officeDocument/2006/relationships/image" Target="../media/image227.png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37.png"/><Relationship Id="rId233" Type="http://schemas.openxmlformats.org/officeDocument/2006/relationships/customXml" Target="../ink/ink366.xml"/><Relationship Id="rId254" Type="http://schemas.openxmlformats.org/officeDocument/2006/relationships/customXml" Target="../ink/ink381.xml"/><Relationship Id="rId49" Type="http://schemas.openxmlformats.org/officeDocument/2006/relationships/image" Target="../media/image158.png"/><Relationship Id="rId275" Type="http://schemas.openxmlformats.org/officeDocument/2006/relationships/customXml" Target="../ink/ink402.xml"/><Relationship Id="rId296" Type="http://schemas.openxmlformats.org/officeDocument/2006/relationships/customXml" Target="../ink/ink423.xml"/><Relationship Id="rId300" Type="http://schemas.openxmlformats.org/officeDocument/2006/relationships/image" Target="../media/image192.png"/><Relationship Id="rId135" Type="http://schemas.openxmlformats.org/officeDocument/2006/relationships/image" Target="../media/image201.png"/><Relationship Id="rId156" Type="http://schemas.openxmlformats.org/officeDocument/2006/relationships/customXml" Target="../ink/ink331.xml"/><Relationship Id="rId198" Type="http://schemas.openxmlformats.org/officeDocument/2006/relationships/customXml" Target="../ink/ink346.xml"/><Relationship Id="rId81" Type="http://schemas.openxmlformats.org/officeDocument/2006/relationships/image" Target="../media/image174.png"/><Relationship Id="rId202" Type="http://schemas.openxmlformats.org/officeDocument/2006/relationships/customXml" Target="../ink/ink350.xml"/><Relationship Id="rId223" Type="http://schemas.openxmlformats.org/officeDocument/2006/relationships/customXml" Target="../ink/ink361.xml"/><Relationship Id="rId244" Type="http://schemas.openxmlformats.org/officeDocument/2006/relationships/image" Target="../media/image154.png"/><Relationship Id="rId39" Type="http://schemas.openxmlformats.org/officeDocument/2006/relationships/image" Target="../media/image1530.png"/><Relationship Id="rId265" Type="http://schemas.openxmlformats.org/officeDocument/2006/relationships/customXml" Target="../ink/ink392.xml"/><Relationship Id="rId286" Type="http://schemas.openxmlformats.org/officeDocument/2006/relationships/customXml" Target="../ink/ink413.xml"/><Relationship Id="rId125" Type="http://schemas.openxmlformats.org/officeDocument/2006/relationships/image" Target="../media/image196.png"/><Relationship Id="rId167" Type="http://schemas.openxmlformats.org/officeDocument/2006/relationships/image" Target="../media/image217.png"/><Relationship Id="rId188" Type="http://schemas.openxmlformats.org/officeDocument/2006/relationships/customXml" Target="../ink/ink341.xml"/><Relationship Id="rId311" Type="http://schemas.openxmlformats.org/officeDocument/2006/relationships/customXml" Target="../ink/ink431.xml"/><Relationship Id="rId213" Type="http://schemas.openxmlformats.org/officeDocument/2006/relationships/customXml" Target="../ink/ink356.xml"/><Relationship Id="rId234" Type="http://schemas.openxmlformats.org/officeDocument/2006/relationships/image" Target="../media/image149.png"/><Relationship Id="rId71" Type="http://schemas.openxmlformats.org/officeDocument/2006/relationships/image" Target="../media/image169.png"/><Relationship Id="rId2" Type="http://schemas.openxmlformats.org/officeDocument/2006/relationships/customXml" Target="../ink/ink315.xml"/><Relationship Id="rId255" Type="http://schemas.openxmlformats.org/officeDocument/2006/relationships/customXml" Target="../ink/ink382.xml"/><Relationship Id="rId29" Type="http://schemas.openxmlformats.org/officeDocument/2006/relationships/image" Target="../media/image1480.png"/><Relationship Id="rId276" Type="http://schemas.openxmlformats.org/officeDocument/2006/relationships/customXml" Target="../ink/ink403.xml"/><Relationship Id="rId297" Type="http://schemas.openxmlformats.org/officeDocument/2006/relationships/customXml" Target="../ink/ink424.xml"/><Relationship Id="rId136" Type="http://schemas.openxmlformats.org/officeDocument/2006/relationships/customXml" Target="../ink/ink324.xml"/><Relationship Id="rId157" Type="http://schemas.openxmlformats.org/officeDocument/2006/relationships/image" Target="../media/image212.png"/><Relationship Id="rId301" Type="http://schemas.openxmlformats.org/officeDocument/2006/relationships/customXml" Target="../ink/ink426.xml"/><Relationship Id="rId199" Type="http://schemas.openxmlformats.org/officeDocument/2006/relationships/customXml" Target="../ink/ink347.xml"/><Relationship Id="rId203" Type="http://schemas.openxmlformats.org/officeDocument/2006/relationships/image" Target="../media/image233.png"/><Relationship Id="rId61" Type="http://schemas.openxmlformats.org/officeDocument/2006/relationships/image" Target="../media/image164.png"/><Relationship Id="rId224" Type="http://schemas.openxmlformats.org/officeDocument/2006/relationships/image" Target="../media/image243.png"/><Relationship Id="rId245" Type="http://schemas.openxmlformats.org/officeDocument/2006/relationships/customXml" Target="../ink/ink372.xml"/><Relationship Id="rId19" Type="http://schemas.openxmlformats.org/officeDocument/2006/relationships/image" Target="../media/image1430.png"/><Relationship Id="rId266" Type="http://schemas.openxmlformats.org/officeDocument/2006/relationships/customXml" Target="../ink/ink393.xml"/><Relationship Id="rId287" Type="http://schemas.openxmlformats.org/officeDocument/2006/relationships/customXml" Target="../ink/ink414.xml"/><Relationship Id="rId126" Type="http://schemas.openxmlformats.org/officeDocument/2006/relationships/customXml" Target="../ink/ink319.xml"/><Relationship Id="rId147" Type="http://schemas.openxmlformats.org/officeDocument/2006/relationships/image" Target="../media/image207.png"/><Relationship Id="rId168" Type="http://schemas.openxmlformats.org/officeDocument/2006/relationships/customXml" Target="../ink/ink337.xml"/><Relationship Id="rId105" Type="http://schemas.openxmlformats.org/officeDocument/2006/relationships/image" Target="../media/image186.png"/><Relationship Id="rId312" Type="http://schemas.openxmlformats.org/officeDocument/2006/relationships/image" Target="../media/image224.png"/><Relationship Id="rId189" Type="http://schemas.openxmlformats.org/officeDocument/2006/relationships/image" Target="../media/image228.png"/><Relationship Id="rId51" Type="http://schemas.openxmlformats.org/officeDocument/2006/relationships/image" Target="../media/image159.png"/><Relationship Id="rId93" Type="http://schemas.openxmlformats.org/officeDocument/2006/relationships/image" Target="../media/image180.png"/><Relationship Id="rId3" Type="http://schemas.openxmlformats.org/officeDocument/2006/relationships/image" Target="../media/image135.png"/><Relationship Id="rId214" Type="http://schemas.openxmlformats.org/officeDocument/2006/relationships/image" Target="../media/image238.png"/><Relationship Id="rId235" Type="http://schemas.openxmlformats.org/officeDocument/2006/relationships/customXml" Target="../ink/ink367.xml"/><Relationship Id="rId256" Type="http://schemas.openxmlformats.org/officeDocument/2006/relationships/customXml" Target="../ink/ink383.xml"/><Relationship Id="rId277" Type="http://schemas.openxmlformats.org/officeDocument/2006/relationships/customXml" Target="../ink/ink404.xml"/><Relationship Id="rId298" Type="http://schemas.openxmlformats.org/officeDocument/2006/relationships/image" Target="../media/image191.png"/><Relationship Id="rId137" Type="http://schemas.openxmlformats.org/officeDocument/2006/relationships/image" Target="../media/image202.png"/><Relationship Id="rId158" Type="http://schemas.openxmlformats.org/officeDocument/2006/relationships/customXml" Target="../ink/ink332.xml"/><Relationship Id="rId302" Type="http://schemas.openxmlformats.org/officeDocument/2006/relationships/image" Target="../media/image205.png"/><Relationship Id="rId41" Type="http://schemas.openxmlformats.org/officeDocument/2006/relationships/image" Target="../media/image1540.png"/><Relationship Id="rId83" Type="http://schemas.openxmlformats.org/officeDocument/2006/relationships/image" Target="../media/image1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B1B4A77-9E53-4694-AF5F-C0FCB4942D1D}"/>
              </a:ext>
            </a:extLst>
          </p:cNvPr>
          <p:cNvCxnSpPr/>
          <p:nvPr/>
        </p:nvCxnSpPr>
        <p:spPr>
          <a:xfrm>
            <a:off x="2085975" y="3514725"/>
            <a:ext cx="7181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46A36DC6-D599-44A2-A1AC-C13B8928A6D8}"/>
              </a:ext>
            </a:extLst>
          </p:cNvPr>
          <p:cNvCxnSpPr/>
          <p:nvPr/>
        </p:nvCxnSpPr>
        <p:spPr>
          <a:xfrm>
            <a:off x="5299969" y="3429000"/>
            <a:ext cx="0" cy="18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98C9E157-7A27-4007-801B-95C04CA3831B}"/>
              </a:ext>
            </a:extLst>
          </p:cNvPr>
          <p:cNvCxnSpPr>
            <a:cxnSpLocks/>
          </p:cNvCxnSpPr>
          <p:nvPr/>
        </p:nvCxnSpPr>
        <p:spPr>
          <a:xfrm>
            <a:off x="7217545" y="3429000"/>
            <a:ext cx="1" cy="18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1337378D-B933-495E-A1C7-5623BA7DBD23}"/>
              </a:ext>
            </a:extLst>
          </p:cNvPr>
          <p:cNvCxnSpPr/>
          <p:nvPr/>
        </p:nvCxnSpPr>
        <p:spPr>
          <a:xfrm>
            <a:off x="6258757" y="3514725"/>
            <a:ext cx="95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3CE98AE8-9C95-4D7C-BA11-2283E9F48A75}"/>
              </a:ext>
            </a:extLst>
          </p:cNvPr>
          <p:cNvCxnSpPr/>
          <p:nvPr/>
        </p:nvCxnSpPr>
        <p:spPr>
          <a:xfrm>
            <a:off x="6258757" y="3429000"/>
            <a:ext cx="0" cy="18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A744D60A-96C0-4B29-B7F7-B272E1F89BD5}"/>
                  </a:ext>
                </a:extLst>
              </p14:cNvPr>
              <p14:cNvContentPartPr/>
              <p14:nvPr/>
            </p14:nvContentPartPr>
            <p14:xfrm>
              <a:off x="5162313" y="3826468"/>
              <a:ext cx="266400" cy="218880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A744D60A-96C0-4B29-B7F7-B272E1F89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313" y="3817468"/>
                <a:ext cx="284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429F24E3-B876-4475-8115-E692DBF4D8EB}"/>
                  </a:ext>
                </a:extLst>
              </p14:cNvPr>
              <p14:cNvContentPartPr/>
              <p14:nvPr/>
            </p14:nvContentPartPr>
            <p14:xfrm>
              <a:off x="7130073" y="3734308"/>
              <a:ext cx="162000" cy="255240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429F24E3-B876-4475-8115-E692DBF4D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1433" y="3725308"/>
                <a:ext cx="17964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a 27">
            <a:extLst>
              <a:ext uri="{FF2B5EF4-FFF2-40B4-BE49-F238E27FC236}">
                <a16:creationId xmlns:a16="http://schemas.microsoft.com/office/drawing/2014/main" id="{5061DD35-86A5-4D20-BE72-6F0E1FC15390}"/>
              </a:ext>
            </a:extLst>
          </p:cNvPr>
          <p:cNvGrpSpPr/>
          <p:nvPr/>
        </p:nvGrpSpPr>
        <p:grpSpPr>
          <a:xfrm>
            <a:off x="6168153" y="3749428"/>
            <a:ext cx="298440" cy="518760"/>
            <a:chOff x="6168153" y="3749428"/>
            <a:chExt cx="29844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Pismo odręczne 19">
                  <a:extLst>
                    <a:ext uri="{FF2B5EF4-FFF2-40B4-BE49-F238E27FC236}">
                      <a16:creationId xmlns:a16="http://schemas.microsoft.com/office/drawing/2014/main" id="{D6428176-E6E7-4CA5-8239-53FA6C0CE937}"/>
                    </a:ext>
                  </a:extLst>
                </p14:cNvPr>
                <p14:cNvContentPartPr/>
                <p14:nvPr/>
              </p14:nvContentPartPr>
              <p14:xfrm>
                <a:off x="6190473" y="3749428"/>
                <a:ext cx="109080" cy="17172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D6428176-E6E7-4CA5-8239-53FA6C0CE9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1833" y="3740428"/>
                  <a:ext cx="126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Pismo odręczne 20">
                  <a:extLst>
                    <a:ext uri="{FF2B5EF4-FFF2-40B4-BE49-F238E27FC236}">
                      <a16:creationId xmlns:a16="http://schemas.microsoft.com/office/drawing/2014/main" id="{39299607-1B96-499C-B77B-EEC384F6877B}"/>
                    </a:ext>
                  </a:extLst>
                </p14:cNvPr>
                <p14:cNvContentPartPr/>
                <p14:nvPr/>
              </p14:nvContentPartPr>
              <p14:xfrm>
                <a:off x="6168153" y="3965788"/>
                <a:ext cx="227880" cy="35640"/>
              </p14:xfrm>
            </p:contentPart>
          </mc:Choice>
          <mc:Fallback xmlns="">
            <p:pic>
              <p:nvPicPr>
                <p:cNvPr id="21" name="Pismo odręczne 20">
                  <a:extLst>
                    <a:ext uri="{FF2B5EF4-FFF2-40B4-BE49-F238E27FC236}">
                      <a16:creationId xmlns:a16="http://schemas.microsoft.com/office/drawing/2014/main" id="{39299607-1B96-499C-B77B-EEC384F687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9153" y="3957148"/>
                  <a:ext cx="245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Pismo odręczne 21">
                  <a:extLst>
                    <a:ext uri="{FF2B5EF4-FFF2-40B4-BE49-F238E27FC236}">
                      <a16:creationId xmlns:a16="http://schemas.microsoft.com/office/drawing/2014/main" id="{615BAD56-46AD-46D0-96AD-644776181440}"/>
                    </a:ext>
                  </a:extLst>
                </p14:cNvPr>
                <p14:cNvContentPartPr/>
                <p14:nvPr/>
              </p14:nvContentPartPr>
              <p14:xfrm>
                <a:off x="6209553" y="4080988"/>
                <a:ext cx="257040" cy="187200"/>
              </p14:xfrm>
            </p:contentPart>
          </mc:Choice>
          <mc:Fallback xmlns="">
            <p:pic>
              <p:nvPicPr>
                <p:cNvPr id="22" name="Pismo odręczne 21">
                  <a:extLst>
                    <a:ext uri="{FF2B5EF4-FFF2-40B4-BE49-F238E27FC236}">
                      <a16:creationId xmlns:a16="http://schemas.microsoft.com/office/drawing/2014/main" id="{615BAD56-46AD-46D0-96AD-6447761814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0913" y="4071988"/>
                  <a:ext cx="27468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Pismo odręczne 22">
                <a:extLst>
                  <a:ext uri="{FF2B5EF4-FFF2-40B4-BE49-F238E27FC236}">
                    <a16:creationId xmlns:a16="http://schemas.microsoft.com/office/drawing/2014/main" id="{4A298048-5848-4E30-9A1B-7787DFD26A31}"/>
                  </a:ext>
                </a:extLst>
              </p14:cNvPr>
              <p14:cNvContentPartPr/>
              <p14:nvPr/>
            </p14:nvContentPartPr>
            <p14:xfrm>
              <a:off x="6718593" y="3713428"/>
              <a:ext cx="133560" cy="211320"/>
            </p14:xfrm>
          </p:contentPart>
        </mc:Choice>
        <mc:Fallback xmlns="">
          <p:pic>
            <p:nvPicPr>
              <p:cNvPr id="23" name="Pismo odręczne 22">
                <a:extLst>
                  <a:ext uri="{FF2B5EF4-FFF2-40B4-BE49-F238E27FC236}">
                    <a16:creationId xmlns:a16="http://schemas.microsoft.com/office/drawing/2014/main" id="{4A298048-5848-4E30-9A1B-7787DFD26A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9953" y="3704788"/>
                <a:ext cx="15120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a 26">
            <a:extLst>
              <a:ext uri="{FF2B5EF4-FFF2-40B4-BE49-F238E27FC236}">
                <a16:creationId xmlns:a16="http://schemas.microsoft.com/office/drawing/2014/main" id="{25E1565F-A1F3-43C8-9EA6-DE1B42AD070B}"/>
              </a:ext>
            </a:extLst>
          </p:cNvPr>
          <p:cNvGrpSpPr/>
          <p:nvPr/>
        </p:nvGrpSpPr>
        <p:grpSpPr>
          <a:xfrm>
            <a:off x="6675033" y="4066228"/>
            <a:ext cx="275040" cy="248400"/>
            <a:chOff x="6675033" y="4066228"/>
            <a:chExt cx="2750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Pismo odręczne 23">
                  <a:extLst>
                    <a:ext uri="{FF2B5EF4-FFF2-40B4-BE49-F238E27FC236}">
                      <a16:creationId xmlns:a16="http://schemas.microsoft.com/office/drawing/2014/main" id="{BBF85245-D665-42A1-BB27-BBB9A0AAA139}"/>
                    </a:ext>
                  </a:extLst>
                </p14:cNvPr>
                <p14:cNvContentPartPr/>
                <p14:nvPr/>
              </p14:nvContentPartPr>
              <p14:xfrm>
                <a:off x="6675033" y="4066228"/>
                <a:ext cx="201600" cy="31320"/>
              </p14:xfrm>
            </p:contentPart>
          </mc:Choice>
          <mc:Fallback xmlns="">
            <p:pic>
              <p:nvPicPr>
                <p:cNvPr id="24" name="Pismo odręczne 23">
                  <a:extLst>
                    <a:ext uri="{FF2B5EF4-FFF2-40B4-BE49-F238E27FC236}">
                      <a16:creationId xmlns:a16="http://schemas.microsoft.com/office/drawing/2014/main" id="{BBF85245-D665-42A1-BB27-BBB9A0AAA1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66033" y="4057588"/>
                  <a:ext cx="219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Pismo odręczne 24">
                  <a:extLst>
                    <a:ext uri="{FF2B5EF4-FFF2-40B4-BE49-F238E27FC236}">
                      <a16:creationId xmlns:a16="http://schemas.microsoft.com/office/drawing/2014/main" id="{05202FC3-AAEF-48E5-9F9A-F059F5F8C70E}"/>
                    </a:ext>
                  </a:extLst>
                </p14:cNvPr>
                <p14:cNvContentPartPr/>
                <p14:nvPr/>
              </p14:nvContentPartPr>
              <p14:xfrm>
                <a:off x="6790593" y="4092148"/>
                <a:ext cx="159480" cy="222480"/>
              </p14:xfrm>
            </p:contentPart>
          </mc:Choice>
          <mc:Fallback xmlns="">
            <p:pic>
              <p:nvPicPr>
                <p:cNvPr id="25" name="Pismo odręczne 24">
                  <a:extLst>
                    <a:ext uri="{FF2B5EF4-FFF2-40B4-BE49-F238E27FC236}">
                      <a16:creationId xmlns:a16="http://schemas.microsoft.com/office/drawing/2014/main" id="{05202FC3-AAEF-48E5-9F9A-F059F5F8C7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81593" y="4083148"/>
                  <a:ext cx="17712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Pismo odręczne 25">
                <a:extLst>
                  <a:ext uri="{FF2B5EF4-FFF2-40B4-BE49-F238E27FC236}">
                    <a16:creationId xmlns:a16="http://schemas.microsoft.com/office/drawing/2014/main" id="{E795BEC7-3001-4C4F-9305-8FD6BED3D24F}"/>
                  </a:ext>
                </a:extLst>
              </p14:cNvPr>
              <p14:cNvContentPartPr/>
              <p14:nvPr/>
            </p14:nvContentPartPr>
            <p14:xfrm>
              <a:off x="6762513" y="3455308"/>
              <a:ext cx="4680" cy="150840"/>
            </p14:xfrm>
          </p:contentPart>
        </mc:Choice>
        <mc:Fallback xmlns="">
          <p:pic>
            <p:nvPicPr>
              <p:cNvPr id="26" name="Pismo odręczne 25">
                <a:extLst>
                  <a:ext uri="{FF2B5EF4-FFF2-40B4-BE49-F238E27FC236}">
                    <a16:creationId xmlns:a16="http://schemas.microsoft.com/office/drawing/2014/main" id="{E795BEC7-3001-4C4F-9305-8FD6BED3D2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3513" y="3446668"/>
                <a:ext cx="2232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a 33">
            <a:extLst>
              <a:ext uri="{FF2B5EF4-FFF2-40B4-BE49-F238E27FC236}">
                <a16:creationId xmlns:a16="http://schemas.microsoft.com/office/drawing/2014/main" id="{A0FAE056-20DA-4EDF-BFCC-AE55CE939A94}"/>
              </a:ext>
            </a:extLst>
          </p:cNvPr>
          <p:cNvGrpSpPr/>
          <p:nvPr/>
        </p:nvGrpSpPr>
        <p:grpSpPr>
          <a:xfrm>
            <a:off x="6030273" y="3065788"/>
            <a:ext cx="417600" cy="176040"/>
            <a:chOff x="6030273" y="3065788"/>
            <a:chExt cx="4176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Pismo odręczne 28">
                  <a:extLst>
                    <a:ext uri="{FF2B5EF4-FFF2-40B4-BE49-F238E27FC236}">
                      <a16:creationId xmlns:a16="http://schemas.microsoft.com/office/drawing/2014/main" id="{69C731FE-3208-4E2C-ACE5-E69F24E238C8}"/>
                    </a:ext>
                  </a:extLst>
                </p14:cNvPr>
                <p14:cNvContentPartPr/>
                <p14:nvPr/>
              </p14:nvContentPartPr>
              <p14:xfrm>
                <a:off x="6084993" y="3094228"/>
                <a:ext cx="9360" cy="360"/>
              </p14:xfrm>
            </p:contentPart>
          </mc:Choice>
          <mc:Fallback xmlns="">
            <p:pic>
              <p:nvPicPr>
                <p:cNvPr id="29" name="Pismo odręczne 28">
                  <a:extLst>
                    <a:ext uri="{FF2B5EF4-FFF2-40B4-BE49-F238E27FC236}">
                      <a16:creationId xmlns:a16="http://schemas.microsoft.com/office/drawing/2014/main" id="{69C731FE-3208-4E2C-ACE5-E69F24E238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6353" y="3085228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Pismo odręczne 29">
                  <a:extLst>
                    <a:ext uri="{FF2B5EF4-FFF2-40B4-BE49-F238E27FC236}">
                      <a16:creationId xmlns:a16="http://schemas.microsoft.com/office/drawing/2014/main" id="{95BF3510-27B9-404C-96EF-310A7935D7F9}"/>
                    </a:ext>
                  </a:extLst>
                </p14:cNvPr>
                <p14:cNvContentPartPr/>
                <p14:nvPr/>
              </p14:nvContentPartPr>
              <p14:xfrm>
                <a:off x="6030273" y="3093868"/>
                <a:ext cx="163080" cy="143280"/>
              </p14:xfrm>
            </p:contentPart>
          </mc:Choice>
          <mc:Fallback xmlns="">
            <p:pic>
              <p:nvPicPr>
                <p:cNvPr id="30" name="Pismo odręczne 29">
                  <a:extLst>
                    <a:ext uri="{FF2B5EF4-FFF2-40B4-BE49-F238E27FC236}">
                      <a16:creationId xmlns:a16="http://schemas.microsoft.com/office/drawing/2014/main" id="{95BF3510-27B9-404C-96EF-310A7935D7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1273" y="3085228"/>
                  <a:ext cx="18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Pismo odręczne 30">
                  <a:extLst>
                    <a:ext uri="{FF2B5EF4-FFF2-40B4-BE49-F238E27FC236}">
                      <a16:creationId xmlns:a16="http://schemas.microsoft.com/office/drawing/2014/main" id="{E90B8F69-2CD7-496D-8233-2FF4FE2FCB52}"/>
                    </a:ext>
                  </a:extLst>
                </p14:cNvPr>
                <p14:cNvContentPartPr/>
                <p14:nvPr/>
              </p14:nvContentPartPr>
              <p14:xfrm>
                <a:off x="6284793" y="3238228"/>
                <a:ext cx="26280" cy="3240"/>
              </p14:xfrm>
            </p:contentPart>
          </mc:Choice>
          <mc:Fallback xmlns="">
            <p:pic>
              <p:nvPicPr>
                <p:cNvPr id="31" name="Pismo odręczne 30">
                  <a:extLst>
                    <a:ext uri="{FF2B5EF4-FFF2-40B4-BE49-F238E27FC236}">
                      <a16:creationId xmlns:a16="http://schemas.microsoft.com/office/drawing/2014/main" id="{E90B8F69-2CD7-496D-8233-2FF4FE2FCB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5793" y="3229588"/>
                  <a:ext cx="43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Pismo odręczne 31">
                  <a:extLst>
                    <a:ext uri="{FF2B5EF4-FFF2-40B4-BE49-F238E27FC236}">
                      <a16:creationId xmlns:a16="http://schemas.microsoft.com/office/drawing/2014/main" id="{2D7ADCCE-F0DA-430A-B5D1-E308A9E32C55}"/>
                    </a:ext>
                  </a:extLst>
                </p14:cNvPr>
                <p14:cNvContentPartPr/>
                <p14:nvPr/>
              </p14:nvContentPartPr>
              <p14:xfrm>
                <a:off x="6310713" y="3241468"/>
                <a:ext cx="360" cy="360"/>
              </p14:xfrm>
            </p:contentPart>
          </mc:Choice>
          <mc:Fallback xmlns="">
            <p:pic>
              <p:nvPicPr>
                <p:cNvPr id="32" name="Pismo odręczne 31">
                  <a:extLst>
                    <a:ext uri="{FF2B5EF4-FFF2-40B4-BE49-F238E27FC236}">
                      <a16:creationId xmlns:a16="http://schemas.microsoft.com/office/drawing/2014/main" id="{2D7ADCCE-F0DA-430A-B5D1-E308A9E32C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01713" y="3232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Pismo odręczne 32">
                  <a:extLst>
                    <a:ext uri="{FF2B5EF4-FFF2-40B4-BE49-F238E27FC236}">
                      <a16:creationId xmlns:a16="http://schemas.microsoft.com/office/drawing/2014/main" id="{5D446391-9BD7-41D0-A1A9-361BB0AEE8CD}"/>
                    </a:ext>
                  </a:extLst>
                </p14:cNvPr>
                <p14:cNvContentPartPr/>
                <p14:nvPr/>
              </p14:nvContentPartPr>
              <p14:xfrm>
                <a:off x="6310713" y="3065788"/>
                <a:ext cx="137160" cy="175680"/>
              </p14:xfrm>
            </p:contentPart>
          </mc:Choice>
          <mc:Fallback xmlns="">
            <p:pic>
              <p:nvPicPr>
                <p:cNvPr id="33" name="Pismo odręczne 32">
                  <a:extLst>
                    <a:ext uri="{FF2B5EF4-FFF2-40B4-BE49-F238E27FC236}">
                      <a16:creationId xmlns:a16="http://schemas.microsoft.com/office/drawing/2014/main" id="{5D446391-9BD7-41D0-A1A9-361BB0AEE8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1713" y="3057148"/>
                  <a:ext cx="1548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1B936925-C132-417D-ADCC-7F7ECB33C5C0}"/>
              </a:ext>
            </a:extLst>
          </p:cNvPr>
          <p:cNvGrpSpPr/>
          <p:nvPr/>
        </p:nvGrpSpPr>
        <p:grpSpPr>
          <a:xfrm>
            <a:off x="6143313" y="1964908"/>
            <a:ext cx="1905480" cy="426600"/>
            <a:chOff x="6143313" y="1964908"/>
            <a:chExt cx="190548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Pismo odręczne 42">
                  <a:extLst>
                    <a:ext uri="{FF2B5EF4-FFF2-40B4-BE49-F238E27FC236}">
                      <a16:creationId xmlns:a16="http://schemas.microsoft.com/office/drawing/2014/main" id="{95BA7C2E-479A-4247-9BC0-6BDEEE433B62}"/>
                    </a:ext>
                  </a:extLst>
                </p14:cNvPr>
                <p14:cNvContentPartPr/>
                <p14:nvPr/>
              </p14:nvContentPartPr>
              <p14:xfrm>
                <a:off x="6143313" y="2108908"/>
                <a:ext cx="244800" cy="282600"/>
              </p14:xfrm>
            </p:contentPart>
          </mc:Choice>
          <mc:Fallback xmlns="">
            <p:pic>
              <p:nvPicPr>
                <p:cNvPr id="43" name="Pismo odręczne 42">
                  <a:extLst>
                    <a:ext uri="{FF2B5EF4-FFF2-40B4-BE49-F238E27FC236}">
                      <a16:creationId xmlns:a16="http://schemas.microsoft.com/office/drawing/2014/main" id="{95BA7C2E-479A-4247-9BC0-6BDEEE433B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4673" y="2099908"/>
                  <a:ext cx="262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Pismo odręczne 43">
                  <a:extLst>
                    <a:ext uri="{FF2B5EF4-FFF2-40B4-BE49-F238E27FC236}">
                      <a16:creationId xmlns:a16="http://schemas.microsoft.com/office/drawing/2014/main" id="{504F8E8D-4AAD-4767-955A-C28BE7C91DFF}"/>
                    </a:ext>
                  </a:extLst>
                </p14:cNvPr>
                <p14:cNvContentPartPr/>
                <p14:nvPr/>
              </p14:nvContentPartPr>
              <p14:xfrm>
                <a:off x="6524553" y="2379628"/>
                <a:ext cx="1440" cy="360"/>
              </p14:xfrm>
            </p:contentPart>
          </mc:Choice>
          <mc:Fallback xmlns="">
            <p:pic>
              <p:nvPicPr>
                <p:cNvPr id="44" name="Pismo odręczne 43">
                  <a:extLst>
                    <a:ext uri="{FF2B5EF4-FFF2-40B4-BE49-F238E27FC236}">
                      <a16:creationId xmlns:a16="http://schemas.microsoft.com/office/drawing/2014/main" id="{504F8E8D-4AAD-4767-955A-C28BE7C91D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5913" y="2370628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Pismo odręczne 45">
                  <a:extLst>
                    <a:ext uri="{FF2B5EF4-FFF2-40B4-BE49-F238E27FC236}">
                      <a16:creationId xmlns:a16="http://schemas.microsoft.com/office/drawing/2014/main" id="{C55ECEBA-C6B7-4711-88B9-AE314226066C}"/>
                    </a:ext>
                  </a:extLst>
                </p14:cNvPr>
                <p14:cNvContentPartPr/>
                <p14:nvPr/>
              </p14:nvContentPartPr>
              <p14:xfrm>
                <a:off x="6616713" y="2111428"/>
                <a:ext cx="128160" cy="192600"/>
              </p14:xfrm>
            </p:contentPart>
          </mc:Choice>
          <mc:Fallback xmlns="">
            <p:pic>
              <p:nvPicPr>
                <p:cNvPr id="46" name="Pismo odręczne 45">
                  <a:extLst>
                    <a:ext uri="{FF2B5EF4-FFF2-40B4-BE49-F238E27FC236}">
                      <a16:creationId xmlns:a16="http://schemas.microsoft.com/office/drawing/2014/main" id="{C55ECEBA-C6B7-4711-88B9-AE31422606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07713" y="2102788"/>
                  <a:ext cx="145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Pismo odręczne 46">
                  <a:extLst>
                    <a:ext uri="{FF2B5EF4-FFF2-40B4-BE49-F238E27FC236}">
                      <a16:creationId xmlns:a16="http://schemas.microsoft.com/office/drawing/2014/main" id="{27613B0D-78A7-4BCA-B0E4-1EC537703AD2}"/>
                    </a:ext>
                  </a:extLst>
                </p14:cNvPr>
                <p14:cNvContentPartPr/>
                <p14:nvPr/>
              </p14:nvContentPartPr>
              <p14:xfrm>
                <a:off x="6826233" y="2075428"/>
                <a:ext cx="207000" cy="204480"/>
              </p14:xfrm>
            </p:contentPart>
          </mc:Choice>
          <mc:Fallback xmlns="">
            <p:pic>
              <p:nvPicPr>
                <p:cNvPr id="47" name="Pismo odręczne 46">
                  <a:extLst>
                    <a:ext uri="{FF2B5EF4-FFF2-40B4-BE49-F238E27FC236}">
                      <a16:creationId xmlns:a16="http://schemas.microsoft.com/office/drawing/2014/main" id="{27613B0D-78A7-4BCA-B0E4-1EC537703A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17233" y="2066788"/>
                  <a:ext cx="224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Pismo odręczne 47">
                  <a:extLst>
                    <a:ext uri="{FF2B5EF4-FFF2-40B4-BE49-F238E27FC236}">
                      <a16:creationId xmlns:a16="http://schemas.microsoft.com/office/drawing/2014/main" id="{F8F5EEC0-BB0A-430B-BEE3-9B6995803199}"/>
                    </a:ext>
                  </a:extLst>
                </p14:cNvPr>
                <p14:cNvContentPartPr/>
                <p14:nvPr/>
              </p14:nvContentPartPr>
              <p14:xfrm>
                <a:off x="7141593" y="2054548"/>
                <a:ext cx="106920" cy="172080"/>
              </p14:xfrm>
            </p:contentPart>
          </mc:Choice>
          <mc:Fallback xmlns="">
            <p:pic>
              <p:nvPicPr>
                <p:cNvPr id="48" name="Pismo odręczne 47">
                  <a:extLst>
                    <a:ext uri="{FF2B5EF4-FFF2-40B4-BE49-F238E27FC236}">
                      <a16:creationId xmlns:a16="http://schemas.microsoft.com/office/drawing/2014/main" id="{F8F5EEC0-BB0A-430B-BEE3-9B69958031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32593" y="2045548"/>
                  <a:ext cx="124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Pismo odręczne 48">
                  <a:extLst>
                    <a:ext uri="{FF2B5EF4-FFF2-40B4-BE49-F238E27FC236}">
                      <a16:creationId xmlns:a16="http://schemas.microsoft.com/office/drawing/2014/main" id="{7CC95415-F822-4AD5-BFC4-455F5232AB26}"/>
                    </a:ext>
                  </a:extLst>
                </p14:cNvPr>
                <p14:cNvContentPartPr/>
                <p14:nvPr/>
              </p14:nvContentPartPr>
              <p14:xfrm>
                <a:off x="7361193" y="2032588"/>
                <a:ext cx="109080" cy="158040"/>
              </p14:xfrm>
            </p:contentPart>
          </mc:Choice>
          <mc:Fallback xmlns="">
            <p:pic>
              <p:nvPicPr>
                <p:cNvPr id="49" name="Pismo odręczne 48">
                  <a:extLst>
                    <a:ext uri="{FF2B5EF4-FFF2-40B4-BE49-F238E27FC236}">
                      <a16:creationId xmlns:a16="http://schemas.microsoft.com/office/drawing/2014/main" id="{7CC95415-F822-4AD5-BFC4-455F5232AB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52553" y="2023588"/>
                  <a:ext cx="126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Pismo odręczne 49">
                  <a:extLst>
                    <a:ext uri="{FF2B5EF4-FFF2-40B4-BE49-F238E27FC236}">
                      <a16:creationId xmlns:a16="http://schemas.microsoft.com/office/drawing/2014/main" id="{63D57226-2413-44AB-95CB-E4C02C6E82BB}"/>
                    </a:ext>
                  </a:extLst>
                </p14:cNvPr>
                <p14:cNvContentPartPr/>
                <p14:nvPr/>
              </p14:nvContentPartPr>
              <p14:xfrm>
                <a:off x="7548393" y="1964908"/>
                <a:ext cx="126000" cy="198000"/>
              </p14:xfrm>
            </p:contentPart>
          </mc:Choice>
          <mc:Fallback xmlns="">
            <p:pic>
              <p:nvPicPr>
                <p:cNvPr id="50" name="Pismo odręczne 49">
                  <a:extLst>
                    <a:ext uri="{FF2B5EF4-FFF2-40B4-BE49-F238E27FC236}">
                      <a16:creationId xmlns:a16="http://schemas.microsoft.com/office/drawing/2014/main" id="{63D57226-2413-44AB-95CB-E4C02C6E82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39753" y="1955908"/>
                  <a:ext cx="143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Pismo odręczne 50">
                  <a:extLst>
                    <a:ext uri="{FF2B5EF4-FFF2-40B4-BE49-F238E27FC236}">
                      <a16:creationId xmlns:a16="http://schemas.microsoft.com/office/drawing/2014/main" id="{87F872A9-C76B-401E-AF43-FABB1DFB1219}"/>
                    </a:ext>
                  </a:extLst>
                </p14:cNvPr>
                <p14:cNvContentPartPr/>
                <p14:nvPr/>
              </p14:nvContentPartPr>
              <p14:xfrm>
                <a:off x="7817673" y="2093068"/>
                <a:ext cx="13680" cy="1440"/>
              </p14:xfrm>
            </p:contentPart>
          </mc:Choice>
          <mc:Fallback xmlns="">
            <p:pic>
              <p:nvPicPr>
                <p:cNvPr id="51" name="Pismo odręczne 50">
                  <a:extLst>
                    <a:ext uri="{FF2B5EF4-FFF2-40B4-BE49-F238E27FC236}">
                      <a16:creationId xmlns:a16="http://schemas.microsoft.com/office/drawing/2014/main" id="{87F872A9-C76B-401E-AF43-FABB1DFB12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08673" y="2084068"/>
                  <a:ext cx="31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Pismo odręczne 51">
                  <a:extLst>
                    <a:ext uri="{FF2B5EF4-FFF2-40B4-BE49-F238E27FC236}">
                      <a16:creationId xmlns:a16="http://schemas.microsoft.com/office/drawing/2014/main" id="{B9558382-7D5E-473E-A357-A22FE2B3880A}"/>
                    </a:ext>
                  </a:extLst>
                </p14:cNvPr>
                <p14:cNvContentPartPr/>
                <p14:nvPr/>
              </p14:nvContentPartPr>
              <p14:xfrm>
                <a:off x="7830993" y="2046628"/>
                <a:ext cx="217800" cy="46800"/>
              </p14:xfrm>
            </p:contentPart>
          </mc:Choice>
          <mc:Fallback xmlns="">
            <p:pic>
              <p:nvPicPr>
                <p:cNvPr id="52" name="Pismo odręczne 51">
                  <a:extLst>
                    <a:ext uri="{FF2B5EF4-FFF2-40B4-BE49-F238E27FC236}">
                      <a16:creationId xmlns:a16="http://schemas.microsoft.com/office/drawing/2014/main" id="{B9558382-7D5E-473E-A357-A22FE2B388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2353" y="2037628"/>
                  <a:ext cx="2354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D3F1DB72-8548-42DA-A89F-D4A9686EB753}"/>
              </a:ext>
            </a:extLst>
          </p:cNvPr>
          <p:cNvGrpSpPr/>
          <p:nvPr/>
        </p:nvGrpSpPr>
        <p:grpSpPr>
          <a:xfrm>
            <a:off x="8204313" y="1941508"/>
            <a:ext cx="172080" cy="47880"/>
            <a:chOff x="8204313" y="1941508"/>
            <a:chExt cx="17208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Pismo odręczne 52">
                  <a:extLst>
                    <a:ext uri="{FF2B5EF4-FFF2-40B4-BE49-F238E27FC236}">
                      <a16:creationId xmlns:a16="http://schemas.microsoft.com/office/drawing/2014/main" id="{0AABEF4A-EF51-420F-89B7-0E38758604A5}"/>
                    </a:ext>
                  </a:extLst>
                </p14:cNvPr>
                <p14:cNvContentPartPr/>
                <p14:nvPr/>
              </p14:nvContentPartPr>
              <p14:xfrm>
                <a:off x="8204313" y="1969948"/>
                <a:ext cx="45360" cy="19440"/>
              </p14:xfrm>
            </p:contentPart>
          </mc:Choice>
          <mc:Fallback xmlns="">
            <p:pic>
              <p:nvPicPr>
                <p:cNvPr id="53" name="Pismo odręczne 52">
                  <a:extLst>
                    <a:ext uri="{FF2B5EF4-FFF2-40B4-BE49-F238E27FC236}">
                      <a16:creationId xmlns:a16="http://schemas.microsoft.com/office/drawing/2014/main" id="{0AABEF4A-EF51-420F-89B7-0E38758604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95673" y="1960948"/>
                  <a:ext cx="63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Pismo odręczne 53">
                  <a:extLst>
                    <a:ext uri="{FF2B5EF4-FFF2-40B4-BE49-F238E27FC236}">
                      <a16:creationId xmlns:a16="http://schemas.microsoft.com/office/drawing/2014/main" id="{66FEFB1D-50AF-421E-B739-68E935A83224}"/>
                    </a:ext>
                  </a:extLst>
                </p14:cNvPr>
                <p14:cNvContentPartPr/>
                <p14:nvPr/>
              </p14:nvContentPartPr>
              <p14:xfrm>
                <a:off x="8376033" y="1941508"/>
                <a:ext cx="360" cy="360"/>
              </p14:xfrm>
            </p:contentPart>
          </mc:Choice>
          <mc:Fallback xmlns="">
            <p:pic>
              <p:nvPicPr>
                <p:cNvPr id="54" name="Pismo odręczne 53">
                  <a:extLst>
                    <a:ext uri="{FF2B5EF4-FFF2-40B4-BE49-F238E27FC236}">
                      <a16:creationId xmlns:a16="http://schemas.microsoft.com/office/drawing/2014/main" id="{66FEFB1D-50AF-421E-B739-68E935A832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67033" y="1932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A3B1C0C9-652D-4C17-B170-EC68AECF22AE}"/>
              </a:ext>
            </a:extLst>
          </p:cNvPr>
          <p:cNvGrpSpPr/>
          <p:nvPr/>
        </p:nvGrpSpPr>
        <p:grpSpPr>
          <a:xfrm>
            <a:off x="6560193" y="2505628"/>
            <a:ext cx="877320" cy="1037520"/>
            <a:chOff x="6560193" y="2505628"/>
            <a:chExt cx="87732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Pismo odręczne 34">
                  <a:extLst>
                    <a:ext uri="{FF2B5EF4-FFF2-40B4-BE49-F238E27FC236}">
                      <a16:creationId xmlns:a16="http://schemas.microsoft.com/office/drawing/2014/main" id="{575130B7-55D0-48C6-AB00-3EA96D6F3636}"/>
                    </a:ext>
                  </a:extLst>
                </p14:cNvPr>
                <p14:cNvContentPartPr/>
                <p14:nvPr/>
              </p14:nvContentPartPr>
              <p14:xfrm>
                <a:off x="6736593" y="2737828"/>
                <a:ext cx="218160" cy="206280"/>
              </p14:xfrm>
            </p:contentPart>
          </mc:Choice>
          <mc:Fallback xmlns="">
            <p:pic>
              <p:nvPicPr>
                <p:cNvPr id="35" name="Pismo odręczne 34">
                  <a:extLst>
                    <a:ext uri="{FF2B5EF4-FFF2-40B4-BE49-F238E27FC236}">
                      <a16:creationId xmlns:a16="http://schemas.microsoft.com/office/drawing/2014/main" id="{575130B7-55D0-48C6-AB00-3EA96D6F36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7953" y="2728828"/>
                  <a:ext cx="235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Pismo odręczne 35">
                  <a:extLst>
                    <a:ext uri="{FF2B5EF4-FFF2-40B4-BE49-F238E27FC236}">
                      <a16:creationId xmlns:a16="http://schemas.microsoft.com/office/drawing/2014/main" id="{C7B41457-8B77-49CA-A2D2-227D57BAFD4A}"/>
                    </a:ext>
                  </a:extLst>
                </p14:cNvPr>
                <p14:cNvContentPartPr/>
                <p14:nvPr/>
              </p14:nvContentPartPr>
              <p14:xfrm>
                <a:off x="7031433" y="2906308"/>
                <a:ext cx="2520" cy="360"/>
              </p14:xfrm>
            </p:contentPart>
          </mc:Choice>
          <mc:Fallback xmlns="">
            <p:pic>
              <p:nvPicPr>
                <p:cNvPr id="36" name="Pismo odręczne 35">
                  <a:extLst>
                    <a:ext uri="{FF2B5EF4-FFF2-40B4-BE49-F238E27FC236}">
                      <a16:creationId xmlns:a16="http://schemas.microsoft.com/office/drawing/2014/main" id="{C7B41457-8B77-49CA-A2D2-227D57BAFD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2793" y="289766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Pismo odręczne 36">
                  <a:extLst>
                    <a:ext uri="{FF2B5EF4-FFF2-40B4-BE49-F238E27FC236}">
                      <a16:creationId xmlns:a16="http://schemas.microsoft.com/office/drawing/2014/main" id="{60D75765-C953-45BB-BDBC-96F643BB501D}"/>
                    </a:ext>
                  </a:extLst>
                </p14:cNvPr>
                <p14:cNvContentPartPr/>
                <p14:nvPr/>
              </p14:nvContentPartPr>
              <p14:xfrm>
                <a:off x="7135833" y="2693548"/>
                <a:ext cx="93600" cy="170640"/>
              </p14:xfrm>
            </p:contentPart>
          </mc:Choice>
          <mc:Fallback xmlns="">
            <p:pic>
              <p:nvPicPr>
                <p:cNvPr id="37" name="Pismo odręczne 36">
                  <a:extLst>
                    <a:ext uri="{FF2B5EF4-FFF2-40B4-BE49-F238E27FC236}">
                      <a16:creationId xmlns:a16="http://schemas.microsoft.com/office/drawing/2014/main" id="{60D75765-C953-45BB-BDBC-96F643BB50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26833" y="2684548"/>
                  <a:ext cx="111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Pismo odręczne 37">
                  <a:extLst>
                    <a:ext uri="{FF2B5EF4-FFF2-40B4-BE49-F238E27FC236}">
                      <a16:creationId xmlns:a16="http://schemas.microsoft.com/office/drawing/2014/main" id="{EF0F5F59-D85B-4F3F-8C4A-C712339D9E74}"/>
                    </a:ext>
                  </a:extLst>
                </p14:cNvPr>
                <p14:cNvContentPartPr/>
                <p14:nvPr/>
              </p14:nvContentPartPr>
              <p14:xfrm>
                <a:off x="7316193" y="2684548"/>
                <a:ext cx="121320" cy="165600"/>
              </p14:xfrm>
            </p:contentPart>
          </mc:Choice>
          <mc:Fallback xmlns="">
            <p:pic>
              <p:nvPicPr>
                <p:cNvPr id="38" name="Pismo odręczne 37">
                  <a:extLst>
                    <a:ext uri="{FF2B5EF4-FFF2-40B4-BE49-F238E27FC236}">
                      <a16:creationId xmlns:a16="http://schemas.microsoft.com/office/drawing/2014/main" id="{EF0F5F59-D85B-4F3F-8C4A-C712339D9E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07553" y="2675908"/>
                  <a:ext cx="138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Pismo odręczne 39">
                  <a:extLst>
                    <a:ext uri="{FF2B5EF4-FFF2-40B4-BE49-F238E27FC236}">
                      <a16:creationId xmlns:a16="http://schemas.microsoft.com/office/drawing/2014/main" id="{CF18DF6D-5539-4A40-8477-507CDEBB9218}"/>
                    </a:ext>
                  </a:extLst>
                </p14:cNvPr>
                <p14:cNvContentPartPr/>
                <p14:nvPr/>
              </p14:nvContentPartPr>
              <p14:xfrm>
                <a:off x="6790593" y="3000268"/>
                <a:ext cx="317520" cy="520920"/>
              </p14:xfrm>
            </p:contentPart>
          </mc:Choice>
          <mc:Fallback xmlns="">
            <p:pic>
              <p:nvPicPr>
                <p:cNvPr id="40" name="Pismo odręczne 39">
                  <a:extLst>
                    <a:ext uri="{FF2B5EF4-FFF2-40B4-BE49-F238E27FC236}">
                      <a16:creationId xmlns:a16="http://schemas.microsoft.com/office/drawing/2014/main" id="{CF18DF6D-5539-4A40-8477-507CDEBB92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81593" y="2991268"/>
                  <a:ext cx="335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Pismo odręczne 40">
                  <a:extLst>
                    <a:ext uri="{FF2B5EF4-FFF2-40B4-BE49-F238E27FC236}">
                      <a16:creationId xmlns:a16="http://schemas.microsoft.com/office/drawing/2014/main" id="{27FEA41E-0D07-4E65-B86D-ED75DD46F0E5}"/>
                    </a:ext>
                  </a:extLst>
                </p14:cNvPr>
                <p14:cNvContentPartPr/>
                <p14:nvPr/>
              </p14:nvContentPartPr>
              <p14:xfrm>
                <a:off x="6788433" y="3414988"/>
                <a:ext cx="107640" cy="118800"/>
              </p14:xfrm>
            </p:contentPart>
          </mc:Choice>
          <mc:Fallback xmlns="">
            <p:pic>
              <p:nvPicPr>
                <p:cNvPr id="41" name="Pismo odręczne 40">
                  <a:extLst>
                    <a:ext uri="{FF2B5EF4-FFF2-40B4-BE49-F238E27FC236}">
                      <a16:creationId xmlns:a16="http://schemas.microsoft.com/office/drawing/2014/main" id="{27FEA41E-0D07-4E65-B86D-ED75DD46F0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79433" y="3405988"/>
                  <a:ext cx="125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Pismo odręczne 56">
                  <a:extLst>
                    <a:ext uri="{FF2B5EF4-FFF2-40B4-BE49-F238E27FC236}">
                      <a16:creationId xmlns:a16="http://schemas.microsoft.com/office/drawing/2014/main" id="{159AAB25-89BA-4A06-89CC-F3537C824B0D}"/>
                    </a:ext>
                  </a:extLst>
                </p14:cNvPr>
                <p14:cNvContentPartPr/>
                <p14:nvPr/>
              </p14:nvContentPartPr>
              <p14:xfrm>
                <a:off x="6560193" y="2505628"/>
                <a:ext cx="181080" cy="956160"/>
              </p14:xfrm>
            </p:contentPart>
          </mc:Choice>
          <mc:Fallback xmlns="">
            <p:pic>
              <p:nvPicPr>
                <p:cNvPr id="57" name="Pismo odręczne 56">
                  <a:extLst>
                    <a:ext uri="{FF2B5EF4-FFF2-40B4-BE49-F238E27FC236}">
                      <a16:creationId xmlns:a16="http://schemas.microsoft.com/office/drawing/2014/main" id="{159AAB25-89BA-4A06-89CC-F3537C824B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51553" y="2496988"/>
                  <a:ext cx="19872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Pismo odręczne 57">
                  <a:extLst>
                    <a:ext uri="{FF2B5EF4-FFF2-40B4-BE49-F238E27FC236}">
                      <a16:creationId xmlns:a16="http://schemas.microsoft.com/office/drawing/2014/main" id="{85D0BE24-4A93-4ED1-9B63-50EE0A4041AA}"/>
                    </a:ext>
                  </a:extLst>
                </p14:cNvPr>
                <p14:cNvContentPartPr/>
                <p14:nvPr/>
              </p14:nvContentPartPr>
              <p14:xfrm>
                <a:off x="6679713" y="3362788"/>
                <a:ext cx="114480" cy="180360"/>
              </p14:xfrm>
            </p:contentPart>
          </mc:Choice>
          <mc:Fallback xmlns="">
            <p:pic>
              <p:nvPicPr>
                <p:cNvPr id="58" name="Pismo odręczne 57">
                  <a:extLst>
                    <a:ext uri="{FF2B5EF4-FFF2-40B4-BE49-F238E27FC236}">
                      <a16:creationId xmlns:a16="http://schemas.microsoft.com/office/drawing/2014/main" id="{85D0BE24-4A93-4ED1-9B63-50EE0A4041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70713" y="3354148"/>
                  <a:ext cx="13212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0" name="Pismo odręczne 59">
                <a:extLst>
                  <a:ext uri="{FF2B5EF4-FFF2-40B4-BE49-F238E27FC236}">
                    <a16:creationId xmlns:a16="http://schemas.microsoft.com/office/drawing/2014/main" id="{5115BFF8-D346-4C05-9978-0300DBB8F1F7}"/>
                  </a:ext>
                </a:extLst>
              </p14:cNvPr>
              <p14:cNvContentPartPr/>
              <p14:nvPr/>
            </p14:nvContentPartPr>
            <p14:xfrm>
              <a:off x="8457753" y="1734148"/>
              <a:ext cx="229680" cy="104760"/>
            </p14:xfrm>
          </p:contentPart>
        </mc:Choice>
        <mc:Fallback xmlns="">
          <p:pic>
            <p:nvPicPr>
              <p:cNvPr id="60" name="Pismo odręczne 59">
                <a:extLst>
                  <a:ext uri="{FF2B5EF4-FFF2-40B4-BE49-F238E27FC236}">
                    <a16:creationId xmlns:a16="http://schemas.microsoft.com/office/drawing/2014/main" id="{5115BFF8-D346-4C05-9978-0300DBB8F1F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49113" y="1725508"/>
                <a:ext cx="24732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a 70">
            <a:extLst>
              <a:ext uri="{FF2B5EF4-FFF2-40B4-BE49-F238E27FC236}">
                <a16:creationId xmlns:a16="http://schemas.microsoft.com/office/drawing/2014/main" id="{493A427F-319F-439C-BD7E-E3B632D0A68F}"/>
              </a:ext>
            </a:extLst>
          </p:cNvPr>
          <p:cNvGrpSpPr/>
          <p:nvPr/>
        </p:nvGrpSpPr>
        <p:grpSpPr>
          <a:xfrm>
            <a:off x="8914233" y="1147348"/>
            <a:ext cx="1472760" cy="716040"/>
            <a:chOff x="8914233" y="1147348"/>
            <a:chExt cx="147276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Pismo odręczne 60">
                  <a:extLst>
                    <a:ext uri="{FF2B5EF4-FFF2-40B4-BE49-F238E27FC236}">
                      <a16:creationId xmlns:a16="http://schemas.microsoft.com/office/drawing/2014/main" id="{43F3318C-3389-46E6-95E9-C0781013210F}"/>
                    </a:ext>
                  </a:extLst>
                </p14:cNvPr>
                <p14:cNvContentPartPr/>
                <p14:nvPr/>
              </p14:nvContentPartPr>
              <p14:xfrm>
                <a:off x="8914233" y="1593388"/>
                <a:ext cx="211320" cy="270000"/>
              </p14:xfrm>
            </p:contentPart>
          </mc:Choice>
          <mc:Fallback xmlns="">
            <p:pic>
              <p:nvPicPr>
                <p:cNvPr id="61" name="Pismo odręczne 60">
                  <a:extLst>
                    <a:ext uri="{FF2B5EF4-FFF2-40B4-BE49-F238E27FC236}">
                      <a16:creationId xmlns:a16="http://schemas.microsoft.com/office/drawing/2014/main" id="{43F3318C-3389-46E6-95E9-C078101321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05233" y="1584748"/>
                  <a:ext cx="228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Pismo odręczne 61">
                  <a:extLst>
                    <a:ext uri="{FF2B5EF4-FFF2-40B4-BE49-F238E27FC236}">
                      <a16:creationId xmlns:a16="http://schemas.microsoft.com/office/drawing/2014/main" id="{532279BC-75FD-44C8-9CC7-553FD5D4C3B1}"/>
                    </a:ext>
                  </a:extLst>
                </p14:cNvPr>
                <p14:cNvContentPartPr/>
                <p14:nvPr/>
              </p14:nvContentPartPr>
              <p14:xfrm>
                <a:off x="9193593" y="1791388"/>
                <a:ext cx="3600" cy="360"/>
              </p14:xfrm>
            </p:contentPart>
          </mc:Choice>
          <mc:Fallback xmlns="">
            <p:pic>
              <p:nvPicPr>
                <p:cNvPr id="62" name="Pismo odręczne 61">
                  <a:extLst>
                    <a:ext uri="{FF2B5EF4-FFF2-40B4-BE49-F238E27FC236}">
                      <a16:creationId xmlns:a16="http://schemas.microsoft.com/office/drawing/2014/main" id="{532279BC-75FD-44C8-9CC7-553FD5D4C3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84593" y="178238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Pismo odręczne 62">
                  <a:extLst>
                    <a:ext uri="{FF2B5EF4-FFF2-40B4-BE49-F238E27FC236}">
                      <a16:creationId xmlns:a16="http://schemas.microsoft.com/office/drawing/2014/main" id="{65C0463F-8EF3-4D0F-B225-844902BDD701}"/>
                    </a:ext>
                  </a:extLst>
                </p14:cNvPr>
                <p14:cNvContentPartPr/>
                <p14:nvPr/>
              </p14:nvContentPartPr>
              <p14:xfrm>
                <a:off x="9325713" y="1530028"/>
                <a:ext cx="136080" cy="208080"/>
              </p14:xfrm>
            </p:contentPart>
          </mc:Choice>
          <mc:Fallback xmlns="">
            <p:pic>
              <p:nvPicPr>
                <p:cNvPr id="63" name="Pismo odręczne 62">
                  <a:extLst>
                    <a:ext uri="{FF2B5EF4-FFF2-40B4-BE49-F238E27FC236}">
                      <a16:creationId xmlns:a16="http://schemas.microsoft.com/office/drawing/2014/main" id="{65C0463F-8EF3-4D0F-B225-844902BDD7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7073" y="1521028"/>
                  <a:ext cx="153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Pismo odręczne 65">
                  <a:extLst>
                    <a:ext uri="{FF2B5EF4-FFF2-40B4-BE49-F238E27FC236}">
                      <a16:creationId xmlns:a16="http://schemas.microsoft.com/office/drawing/2014/main" id="{1BC49C86-433C-4E94-9AAA-755B4FB8093C}"/>
                    </a:ext>
                  </a:extLst>
                </p14:cNvPr>
                <p14:cNvContentPartPr/>
                <p14:nvPr/>
              </p14:nvContentPartPr>
              <p14:xfrm>
                <a:off x="9914313" y="1471348"/>
                <a:ext cx="92520" cy="37800"/>
              </p14:xfrm>
            </p:contentPart>
          </mc:Choice>
          <mc:Fallback xmlns="">
            <p:pic>
              <p:nvPicPr>
                <p:cNvPr id="66" name="Pismo odręczne 65">
                  <a:extLst>
                    <a:ext uri="{FF2B5EF4-FFF2-40B4-BE49-F238E27FC236}">
                      <a16:creationId xmlns:a16="http://schemas.microsoft.com/office/drawing/2014/main" id="{1BC49C86-433C-4E94-9AAA-755B4FB809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05673" y="1462348"/>
                  <a:ext cx="110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Pismo odręczne 66">
                  <a:extLst>
                    <a:ext uri="{FF2B5EF4-FFF2-40B4-BE49-F238E27FC236}">
                      <a16:creationId xmlns:a16="http://schemas.microsoft.com/office/drawing/2014/main" id="{2ED6E675-8E46-4B73-9922-FBE174DD8FC6}"/>
                    </a:ext>
                  </a:extLst>
                </p14:cNvPr>
                <p14:cNvContentPartPr/>
                <p14:nvPr/>
              </p14:nvContentPartPr>
              <p14:xfrm>
                <a:off x="9871833" y="1353268"/>
                <a:ext cx="151560" cy="23400"/>
              </p14:xfrm>
            </p:contentPart>
          </mc:Choice>
          <mc:Fallback xmlns="">
            <p:pic>
              <p:nvPicPr>
                <p:cNvPr id="67" name="Pismo odręczne 66">
                  <a:extLst>
                    <a:ext uri="{FF2B5EF4-FFF2-40B4-BE49-F238E27FC236}">
                      <a16:creationId xmlns:a16="http://schemas.microsoft.com/office/drawing/2014/main" id="{2ED6E675-8E46-4B73-9922-FBE174DD8F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3193" y="1344628"/>
                  <a:ext cx="169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Pismo odręczne 67">
                  <a:extLst>
                    <a:ext uri="{FF2B5EF4-FFF2-40B4-BE49-F238E27FC236}">
                      <a16:creationId xmlns:a16="http://schemas.microsoft.com/office/drawing/2014/main" id="{0156515B-9550-49FB-B7BD-CC08B0696662}"/>
                    </a:ext>
                  </a:extLst>
                </p14:cNvPr>
                <p14:cNvContentPartPr/>
                <p14:nvPr/>
              </p14:nvContentPartPr>
              <p14:xfrm>
                <a:off x="10162353" y="1147348"/>
                <a:ext cx="123840" cy="204120"/>
              </p14:xfrm>
            </p:contentPart>
          </mc:Choice>
          <mc:Fallback xmlns="">
            <p:pic>
              <p:nvPicPr>
                <p:cNvPr id="68" name="Pismo odręczne 67">
                  <a:extLst>
                    <a:ext uri="{FF2B5EF4-FFF2-40B4-BE49-F238E27FC236}">
                      <a16:creationId xmlns:a16="http://schemas.microsoft.com/office/drawing/2014/main" id="{0156515B-9550-49FB-B7BD-CC08B06966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53353" y="1138708"/>
                  <a:ext cx="141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Pismo odręczne 68">
                  <a:extLst>
                    <a:ext uri="{FF2B5EF4-FFF2-40B4-BE49-F238E27FC236}">
                      <a16:creationId xmlns:a16="http://schemas.microsoft.com/office/drawing/2014/main" id="{81521F39-A52A-41E1-AD74-C508F663A993}"/>
                    </a:ext>
                  </a:extLst>
                </p14:cNvPr>
                <p14:cNvContentPartPr/>
                <p14:nvPr/>
              </p14:nvContentPartPr>
              <p14:xfrm>
                <a:off x="10168833" y="1368388"/>
                <a:ext cx="171360" cy="33480"/>
              </p14:xfrm>
            </p:contentPart>
          </mc:Choice>
          <mc:Fallback xmlns="">
            <p:pic>
              <p:nvPicPr>
                <p:cNvPr id="69" name="Pismo odręczne 68">
                  <a:extLst>
                    <a:ext uri="{FF2B5EF4-FFF2-40B4-BE49-F238E27FC236}">
                      <a16:creationId xmlns:a16="http://schemas.microsoft.com/office/drawing/2014/main" id="{81521F39-A52A-41E1-AD74-C508F663A9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60193" y="1359748"/>
                  <a:ext cx="189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Pismo odręczne 69">
                  <a:extLst>
                    <a:ext uri="{FF2B5EF4-FFF2-40B4-BE49-F238E27FC236}">
                      <a16:creationId xmlns:a16="http://schemas.microsoft.com/office/drawing/2014/main" id="{3E8090D8-4F4C-4021-AF9F-C29ED03743D2}"/>
                    </a:ext>
                  </a:extLst>
                </p14:cNvPr>
                <p14:cNvContentPartPr/>
                <p14:nvPr/>
              </p14:nvContentPartPr>
              <p14:xfrm>
                <a:off x="10199433" y="1487548"/>
                <a:ext cx="187560" cy="185400"/>
              </p14:xfrm>
            </p:contentPart>
          </mc:Choice>
          <mc:Fallback xmlns="">
            <p:pic>
              <p:nvPicPr>
                <p:cNvPr id="70" name="Pismo odręczne 69">
                  <a:extLst>
                    <a:ext uri="{FF2B5EF4-FFF2-40B4-BE49-F238E27FC236}">
                      <a16:creationId xmlns:a16="http://schemas.microsoft.com/office/drawing/2014/main" id="{3E8090D8-4F4C-4021-AF9F-C29ED03743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90433" y="1478548"/>
                  <a:ext cx="20520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Pismo odręczne 76">
                <a:extLst>
                  <a:ext uri="{FF2B5EF4-FFF2-40B4-BE49-F238E27FC236}">
                    <a16:creationId xmlns:a16="http://schemas.microsoft.com/office/drawing/2014/main" id="{5F37BEA6-85E8-478B-9E2A-A4881E8C8453}"/>
                  </a:ext>
                </a:extLst>
              </p14:cNvPr>
              <p14:cNvContentPartPr/>
              <p14:nvPr/>
            </p14:nvContentPartPr>
            <p14:xfrm>
              <a:off x="7573233" y="2669068"/>
              <a:ext cx="214200" cy="95040"/>
            </p14:xfrm>
          </p:contentPart>
        </mc:Choice>
        <mc:Fallback xmlns="">
          <p:pic>
            <p:nvPicPr>
              <p:cNvPr id="77" name="Pismo odręczne 76">
                <a:extLst>
                  <a:ext uri="{FF2B5EF4-FFF2-40B4-BE49-F238E27FC236}">
                    <a16:creationId xmlns:a16="http://schemas.microsoft.com/office/drawing/2014/main" id="{5F37BEA6-85E8-478B-9E2A-A4881E8C845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64593" y="2660428"/>
                <a:ext cx="23184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upa 80">
            <a:extLst>
              <a:ext uri="{FF2B5EF4-FFF2-40B4-BE49-F238E27FC236}">
                <a16:creationId xmlns:a16="http://schemas.microsoft.com/office/drawing/2014/main" id="{F5B27D71-B849-4330-A4D1-E9133DB0B222}"/>
              </a:ext>
            </a:extLst>
          </p:cNvPr>
          <p:cNvGrpSpPr/>
          <p:nvPr/>
        </p:nvGrpSpPr>
        <p:grpSpPr>
          <a:xfrm>
            <a:off x="7999833" y="2408788"/>
            <a:ext cx="673560" cy="369000"/>
            <a:chOff x="7999833" y="2408788"/>
            <a:chExt cx="6735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Pismo odręczne 77">
                  <a:extLst>
                    <a:ext uri="{FF2B5EF4-FFF2-40B4-BE49-F238E27FC236}">
                      <a16:creationId xmlns:a16="http://schemas.microsoft.com/office/drawing/2014/main" id="{380692AC-6B8F-4902-8369-887B0A814FBC}"/>
                    </a:ext>
                  </a:extLst>
                </p14:cNvPr>
                <p14:cNvContentPartPr/>
                <p14:nvPr/>
              </p14:nvContentPartPr>
              <p14:xfrm>
                <a:off x="7999833" y="2506708"/>
                <a:ext cx="232920" cy="271080"/>
              </p14:xfrm>
            </p:contentPart>
          </mc:Choice>
          <mc:Fallback xmlns="">
            <p:pic>
              <p:nvPicPr>
                <p:cNvPr id="78" name="Pismo odręczne 77">
                  <a:extLst>
                    <a:ext uri="{FF2B5EF4-FFF2-40B4-BE49-F238E27FC236}">
                      <a16:creationId xmlns:a16="http://schemas.microsoft.com/office/drawing/2014/main" id="{380692AC-6B8F-4902-8369-887B0A814F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91193" y="2497708"/>
                  <a:ext cx="250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9" name="Pismo odręczne 78">
                  <a:extLst>
                    <a:ext uri="{FF2B5EF4-FFF2-40B4-BE49-F238E27FC236}">
                      <a16:creationId xmlns:a16="http://schemas.microsoft.com/office/drawing/2014/main" id="{D33722B3-96BE-4108-8940-322CC6D8CA7F}"/>
                    </a:ext>
                  </a:extLst>
                </p14:cNvPr>
                <p14:cNvContentPartPr/>
                <p14:nvPr/>
              </p14:nvContentPartPr>
              <p14:xfrm>
                <a:off x="8324553" y="2715508"/>
                <a:ext cx="8280" cy="12600"/>
              </p14:xfrm>
            </p:contentPart>
          </mc:Choice>
          <mc:Fallback xmlns="">
            <p:pic>
              <p:nvPicPr>
                <p:cNvPr id="79" name="Pismo odręczne 78">
                  <a:extLst>
                    <a:ext uri="{FF2B5EF4-FFF2-40B4-BE49-F238E27FC236}">
                      <a16:creationId xmlns:a16="http://schemas.microsoft.com/office/drawing/2014/main" id="{D33722B3-96BE-4108-8940-322CC6D8CA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15553" y="2706868"/>
                  <a:ext cx="25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0" name="Pismo odręczne 79">
                  <a:extLst>
                    <a:ext uri="{FF2B5EF4-FFF2-40B4-BE49-F238E27FC236}">
                      <a16:creationId xmlns:a16="http://schemas.microsoft.com/office/drawing/2014/main" id="{17E5161D-092C-4442-9CCD-3EF738017A8A}"/>
                    </a:ext>
                  </a:extLst>
                </p14:cNvPr>
                <p14:cNvContentPartPr/>
                <p14:nvPr/>
              </p14:nvContentPartPr>
              <p14:xfrm>
                <a:off x="8473593" y="2408788"/>
                <a:ext cx="199800" cy="254520"/>
              </p14:xfrm>
            </p:contentPart>
          </mc:Choice>
          <mc:Fallback xmlns="">
            <p:pic>
              <p:nvPicPr>
                <p:cNvPr id="80" name="Pismo odręczne 79">
                  <a:extLst>
                    <a:ext uri="{FF2B5EF4-FFF2-40B4-BE49-F238E27FC236}">
                      <a16:creationId xmlns:a16="http://schemas.microsoft.com/office/drawing/2014/main" id="{17E5161D-092C-4442-9CCD-3EF738017A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64593" y="2400148"/>
                  <a:ext cx="21744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2" name="Pismo odręczne 81">
                <a:extLst>
                  <a:ext uri="{FF2B5EF4-FFF2-40B4-BE49-F238E27FC236}">
                    <a16:creationId xmlns:a16="http://schemas.microsoft.com/office/drawing/2014/main" id="{BE720397-EBF3-4337-9068-4BB3E1405F7B}"/>
                  </a:ext>
                </a:extLst>
              </p14:cNvPr>
              <p14:cNvContentPartPr/>
              <p14:nvPr/>
            </p14:nvContentPartPr>
            <p14:xfrm>
              <a:off x="8741433" y="2460268"/>
              <a:ext cx="136800" cy="65880"/>
            </p14:xfrm>
          </p:contentPart>
        </mc:Choice>
        <mc:Fallback xmlns="">
          <p:pic>
            <p:nvPicPr>
              <p:cNvPr id="82" name="Pismo odręczne 81">
                <a:extLst>
                  <a:ext uri="{FF2B5EF4-FFF2-40B4-BE49-F238E27FC236}">
                    <a16:creationId xmlns:a16="http://schemas.microsoft.com/office/drawing/2014/main" id="{BE720397-EBF3-4337-9068-4BB3E1405F7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32793" y="2451628"/>
                <a:ext cx="1544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3" name="Pismo odręczne 82">
                <a:extLst>
                  <a:ext uri="{FF2B5EF4-FFF2-40B4-BE49-F238E27FC236}">
                    <a16:creationId xmlns:a16="http://schemas.microsoft.com/office/drawing/2014/main" id="{D47B7C0B-7612-46DC-8540-65B64A9213E2}"/>
                  </a:ext>
                </a:extLst>
              </p14:cNvPr>
              <p14:cNvContentPartPr/>
              <p14:nvPr/>
            </p14:nvContentPartPr>
            <p14:xfrm>
              <a:off x="8787513" y="2407708"/>
              <a:ext cx="52920" cy="165960"/>
            </p14:xfrm>
          </p:contentPart>
        </mc:Choice>
        <mc:Fallback xmlns="">
          <p:pic>
            <p:nvPicPr>
              <p:cNvPr id="83" name="Pismo odręczne 82">
                <a:extLst>
                  <a:ext uri="{FF2B5EF4-FFF2-40B4-BE49-F238E27FC236}">
                    <a16:creationId xmlns:a16="http://schemas.microsoft.com/office/drawing/2014/main" id="{D47B7C0B-7612-46DC-8540-65B64A9213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78873" y="2399068"/>
                <a:ext cx="70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4" name="Pismo odręczne 83">
                <a:extLst>
                  <a:ext uri="{FF2B5EF4-FFF2-40B4-BE49-F238E27FC236}">
                    <a16:creationId xmlns:a16="http://schemas.microsoft.com/office/drawing/2014/main" id="{7ADCBBD1-0932-4ABC-991E-7DEA82032AAC}"/>
                  </a:ext>
                </a:extLst>
              </p14:cNvPr>
              <p14:cNvContentPartPr/>
              <p14:nvPr/>
            </p14:nvContentPartPr>
            <p14:xfrm>
              <a:off x="8982633" y="2275588"/>
              <a:ext cx="188640" cy="257760"/>
            </p14:xfrm>
          </p:contentPart>
        </mc:Choice>
        <mc:Fallback xmlns="">
          <p:pic>
            <p:nvPicPr>
              <p:cNvPr id="84" name="Pismo odręczne 83">
                <a:extLst>
                  <a:ext uri="{FF2B5EF4-FFF2-40B4-BE49-F238E27FC236}">
                    <a16:creationId xmlns:a16="http://schemas.microsoft.com/office/drawing/2014/main" id="{7ADCBBD1-0932-4ABC-991E-7DEA82032A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73633" y="2266588"/>
                <a:ext cx="2062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Pismo odręczne 84">
                <a:extLst>
                  <a:ext uri="{FF2B5EF4-FFF2-40B4-BE49-F238E27FC236}">
                    <a16:creationId xmlns:a16="http://schemas.microsoft.com/office/drawing/2014/main" id="{2493FA42-6A95-46FA-99D9-C57624EF0AD5}"/>
                  </a:ext>
                </a:extLst>
              </p14:cNvPr>
              <p14:cNvContentPartPr/>
              <p14:nvPr/>
            </p14:nvContentPartPr>
            <p14:xfrm>
              <a:off x="9276393" y="2480428"/>
              <a:ext cx="2520" cy="4320"/>
            </p14:xfrm>
          </p:contentPart>
        </mc:Choice>
        <mc:Fallback xmlns="">
          <p:pic>
            <p:nvPicPr>
              <p:cNvPr id="85" name="Pismo odręczne 84">
                <a:extLst>
                  <a:ext uri="{FF2B5EF4-FFF2-40B4-BE49-F238E27FC236}">
                    <a16:creationId xmlns:a16="http://schemas.microsoft.com/office/drawing/2014/main" id="{2493FA42-6A95-46FA-99D9-C57624EF0A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67753" y="2471788"/>
                <a:ext cx="201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a 91">
            <a:extLst>
              <a:ext uri="{FF2B5EF4-FFF2-40B4-BE49-F238E27FC236}">
                <a16:creationId xmlns:a16="http://schemas.microsoft.com/office/drawing/2014/main" id="{424060CF-2607-4789-9753-816633E1068F}"/>
              </a:ext>
            </a:extLst>
          </p:cNvPr>
          <p:cNvGrpSpPr/>
          <p:nvPr/>
        </p:nvGrpSpPr>
        <p:grpSpPr>
          <a:xfrm>
            <a:off x="9373953" y="1992988"/>
            <a:ext cx="768960" cy="398160"/>
            <a:chOff x="9373953" y="1992988"/>
            <a:chExt cx="76896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Pismo odręczne 85">
                  <a:extLst>
                    <a:ext uri="{FF2B5EF4-FFF2-40B4-BE49-F238E27FC236}">
                      <a16:creationId xmlns:a16="http://schemas.microsoft.com/office/drawing/2014/main" id="{03F36328-F636-40FE-94F4-C64A1F74AF26}"/>
                    </a:ext>
                  </a:extLst>
                </p14:cNvPr>
                <p14:cNvContentPartPr/>
                <p14:nvPr/>
              </p14:nvContentPartPr>
              <p14:xfrm>
                <a:off x="9373953" y="2123308"/>
                <a:ext cx="219960" cy="267840"/>
              </p14:xfrm>
            </p:contentPart>
          </mc:Choice>
          <mc:Fallback xmlns="">
            <p:pic>
              <p:nvPicPr>
                <p:cNvPr id="86" name="Pismo odręczne 85">
                  <a:extLst>
                    <a:ext uri="{FF2B5EF4-FFF2-40B4-BE49-F238E27FC236}">
                      <a16:creationId xmlns:a16="http://schemas.microsoft.com/office/drawing/2014/main" id="{03F36328-F636-40FE-94F4-C64A1F74AF2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65313" y="2114308"/>
                  <a:ext cx="237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8" name="Pismo odręczne 87">
                  <a:extLst>
                    <a:ext uri="{FF2B5EF4-FFF2-40B4-BE49-F238E27FC236}">
                      <a16:creationId xmlns:a16="http://schemas.microsoft.com/office/drawing/2014/main" id="{1FD1B5A4-5C82-42DE-9282-33C7C851235C}"/>
                    </a:ext>
                  </a:extLst>
                </p14:cNvPr>
                <p14:cNvContentPartPr/>
                <p14:nvPr/>
              </p14:nvContentPartPr>
              <p14:xfrm>
                <a:off x="9683553" y="2177668"/>
                <a:ext cx="137880" cy="37800"/>
              </p14:xfrm>
            </p:contentPart>
          </mc:Choice>
          <mc:Fallback xmlns="">
            <p:pic>
              <p:nvPicPr>
                <p:cNvPr id="88" name="Pismo odręczne 87">
                  <a:extLst>
                    <a:ext uri="{FF2B5EF4-FFF2-40B4-BE49-F238E27FC236}">
                      <a16:creationId xmlns:a16="http://schemas.microsoft.com/office/drawing/2014/main" id="{1FD1B5A4-5C82-42DE-9282-33C7C85123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74553" y="2169028"/>
                  <a:ext cx="155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9" name="Pismo odręczne 88">
                  <a:extLst>
                    <a:ext uri="{FF2B5EF4-FFF2-40B4-BE49-F238E27FC236}">
                      <a16:creationId xmlns:a16="http://schemas.microsoft.com/office/drawing/2014/main" id="{7D02C697-9A62-47BD-BD66-2BB52619BA5A}"/>
                    </a:ext>
                  </a:extLst>
                </p14:cNvPr>
                <p14:cNvContentPartPr/>
                <p14:nvPr/>
              </p14:nvContentPartPr>
              <p14:xfrm>
                <a:off x="9673473" y="2085868"/>
                <a:ext cx="157320" cy="35640"/>
              </p14:xfrm>
            </p:contentPart>
          </mc:Choice>
          <mc:Fallback xmlns="">
            <p:pic>
              <p:nvPicPr>
                <p:cNvPr id="89" name="Pismo odręczne 88">
                  <a:extLst>
                    <a:ext uri="{FF2B5EF4-FFF2-40B4-BE49-F238E27FC236}">
                      <a16:creationId xmlns:a16="http://schemas.microsoft.com/office/drawing/2014/main" id="{7D02C697-9A62-47BD-BD66-2BB52619BA5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64473" y="2077228"/>
                  <a:ext cx="174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Pismo odręczne 90">
                  <a:extLst>
                    <a:ext uri="{FF2B5EF4-FFF2-40B4-BE49-F238E27FC236}">
                      <a16:creationId xmlns:a16="http://schemas.microsoft.com/office/drawing/2014/main" id="{249E348B-CBE4-419E-BFF7-FE2A1CF7A359}"/>
                    </a:ext>
                  </a:extLst>
                </p14:cNvPr>
                <p14:cNvContentPartPr/>
                <p14:nvPr/>
              </p14:nvContentPartPr>
              <p14:xfrm>
                <a:off x="9929073" y="1992988"/>
                <a:ext cx="213840" cy="266400"/>
              </p14:xfrm>
            </p:contentPart>
          </mc:Choice>
          <mc:Fallback xmlns="">
            <p:pic>
              <p:nvPicPr>
                <p:cNvPr id="91" name="Pismo odręczne 90">
                  <a:extLst>
                    <a:ext uri="{FF2B5EF4-FFF2-40B4-BE49-F238E27FC236}">
                      <a16:creationId xmlns:a16="http://schemas.microsoft.com/office/drawing/2014/main" id="{249E348B-CBE4-419E-BFF7-FE2A1CF7A35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20073" y="1984348"/>
                  <a:ext cx="231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60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Pismo odręczne 67">
                <a:extLst>
                  <a:ext uri="{FF2B5EF4-FFF2-40B4-BE49-F238E27FC236}">
                    <a16:creationId xmlns:a16="http://schemas.microsoft.com/office/drawing/2014/main" id="{94F1BD6D-824A-42FE-AE7C-EB61159574ED}"/>
                  </a:ext>
                </a:extLst>
              </p14:cNvPr>
              <p14:cNvContentPartPr/>
              <p14:nvPr/>
            </p14:nvContentPartPr>
            <p14:xfrm>
              <a:off x="5573433" y="1713268"/>
              <a:ext cx="301320" cy="356760"/>
            </p14:xfrm>
          </p:contentPart>
        </mc:Choice>
        <mc:Fallback xmlns="">
          <p:pic>
            <p:nvPicPr>
              <p:cNvPr id="68" name="Pismo odręczne 67">
                <a:extLst>
                  <a:ext uri="{FF2B5EF4-FFF2-40B4-BE49-F238E27FC236}">
                    <a16:creationId xmlns:a16="http://schemas.microsoft.com/office/drawing/2014/main" id="{94F1BD6D-824A-42FE-AE7C-EB6115957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4793" y="1704628"/>
                <a:ext cx="31896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a 70">
            <a:extLst>
              <a:ext uri="{FF2B5EF4-FFF2-40B4-BE49-F238E27FC236}">
                <a16:creationId xmlns:a16="http://schemas.microsoft.com/office/drawing/2014/main" id="{77830635-6BA4-4EFA-ADAE-22ADB5F087ED}"/>
              </a:ext>
            </a:extLst>
          </p:cNvPr>
          <p:cNvGrpSpPr/>
          <p:nvPr/>
        </p:nvGrpSpPr>
        <p:grpSpPr>
          <a:xfrm>
            <a:off x="6044673" y="1713628"/>
            <a:ext cx="395280" cy="323280"/>
            <a:chOff x="6044673" y="1713628"/>
            <a:chExt cx="39528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9" name="Pismo odręczne 68">
                  <a:extLst>
                    <a:ext uri="{FF2B5EF4-FFF2-40B4-BE49-F238E27FC236}">
                      <a16:creationId xmlns:a16="http://schemas.microsoft.com/office/drawing/2014/main" id="{52B113A0-1DBC-4CD2-9A28-C31F6AC79353}"/>
                    </a:ext>
                  </a:extLst>
                </p14:cNvPr>
                <p14:cNvContentPartPr/>
                <p14:nvPr/>
              </p14:nvContentPartPr>
              <p14:xfrm>
                <a:off x="6044673" y="2026468"/>
                <a:ext cx="19440" cy="10440"/>
              </p14:xfrm>
            </p:contentPart>
          </mc:Choice>
          <mc:Fallback xmlns="">
            <p:pic>
              <p:nvPicPr>
                <p:cNvPr id="69" name="Pismo odręczne 68">
                  <a:extLst>
                    <a:ext uri="{FF2B5EF4-FFF2-40B4-BE49-F238E27FC236}">
                      <a16:creationId xmlns:a16="http://schemas.microsoft.com/office/drawing/2014/main" id="{52B113A0-1DBC-4CD2-9A28-C31F6AC793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6033" y="2017468"/>
                  <a:ext cx="37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0" name="Pismo odręczne 69">
                  <a:extLst>
                    <a:ext uri="{FF2B5EF4-FFF2-40B4-BE49-F238E27FC236}">
                      <a16:creationId xmlns:a16="http://schemas.microsoft.com/office/drawing/2014/main" id="{80000118-490D-4B6E-9F83-F59F3CA91C4F}"/>
                    </a:ext>
                  </a:extLst>
                </p14:cNvPr>
                <p14:cNvContentPartPr/>
                <p14:nvPr/>
              </p14:nvContentPartPr>
              <p14:xfrm>
                <a:off x="6244833" y="1713628"/>
                <a:ext cx="195120" cy="320400"/>
              </p14:xfrm>
            </p:contentPart>
          </mc:Choice>
          <mc:Fallback xmlns="">
            <p:pic>
              <p:nvPicPr>
                <p:cNvPr id="70" name="Pismo odręczne 69">
                  <a:extLst>
                    <a:ext uri="{FF2B5EF4-FFF2-40B4-BE49-F238E27FC236}">
                      <a16:creationId xmlns:a16="http://schemas.microsoft.com/office/drawing/2014/main" id="{80000118-490D-4B6E-9F83-F59F3CA91C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35833" y="1704628"/>
                  <a:ext cx="21276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Pismo odręczne 71">
                <a:extLst>
                  <a:ext uri="{FF2B5EF4-FFF2-40B4-BE49-F238E27FC236}">
                    <a16:creationId xmlns:a16="http://schemas.microsoft.com/office/drawing/2014/main" id="{93523DA2-5803-4310-820D-68A51D791A90}"/>
                  </a:ext>
                </a:extLst>
              </p14:cNvPr>
              <p14:cNvContentPartPr/>
              <p14:nvPr/>
            </p14:nvContentPartPr>
            <p14:xfrm>
              <a:off x="7065273" y="1865908"/>
              <a:ext cx="18360" cy="22680"/>
            </p14:xfrm>
          </p:contentPart>
        </mc:Choice>
        <mc:Fallback xmlns="">
          <p:pic>
            <p:nvPicPr>
              <p:cNvPr id="72" name="Pismo odręczne 71">
                <a:extLst>
                  <a:ext uri="{FF2B5EF4-FFF2-40B4-BE49-F238E27FC236}">
                    <a16:creationId xmlns:a16="http://schemas.microsoft.com/office/drawing/2014/main" id="{93523DA2-5803-4310-820D-68A51D791A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6273" y="1857268"/>
                <a:ext cx="36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a 74">
            <a:extLst>
              <a:ext uri="{FF2B5EF4-FFF2-40B4-BE49-F238E27FC236}">
                <a16:creationId xmlns:a16="http://schemas.microsoft.com/office/drawing/2014/main" id="{BA1176B4-3944-4791-9687-0AA0C2CB87E4}"/>
              </a:ext>
            </a:extLst>
          </p:cNvPr>
          <p:cNvGrpSpPr/>
          <p:nvPr/>
        </p:nvGrpSpPr>
        <p:grpSpPr>
          <a:xfrm>
            <a:off x="7343193" y="1718308"/>
            <a:ext cx="535320" cy="435600"/>
            <a:chOff x="7343193" y="1718308"/>
            <a:chExt cx="53532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3" name="Pismo odręczne 72">
                  <a:extLst>
                    <a:ext uri="{FF2B5EF4-FFF2-40B4-BE49-F238E27FC236}">
                      <a16:creationId xmlns:a16="http://schemas.microsoft.com/office/drawing/2014/main" id="{BC82BFC4-D7B3-4CAC-BEA7-59644064DB61}"/>
                    </a:ext>
                  </a:extLst>
                </p14:cNvPr>
                <p14:cNvContentPartPr/>
                <p14:nvPr/>
              </p14:nvContentPartPr>
              <p14:xfrm>
                <a:off x="7343193" y="1733788"/>
                <a:ext cx="172080" cy="420120"/>
              </p14:xfrm>
            </p:contentPart>
          </mc:Choice>
          <mc:Fallback xmlns="">
            <p:pic>
              <p:nvPicPr>
                <p:cNvPr id="73" name="Pismo odręczne 72">
                  <a:extLst>
                    <a:ext uri="{FF2B5EF4-FFF2-40B4-BE49-F238E27FC236}">
                      <a16:creationId xmlns:a16="http://schemas.microsoft.com/office/drawing/2014/main" id="{BC82BFC4-D7B3-4CAC-BEA7-59644064DB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4553" y="1724788"/>
                  <a:ext cx="189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4" name="Pismo odręczne 73">
                  <a:extLst>
                    <a:ext uri="{FF2B5EF4-FFF2-40B4-BE49-F238E27FC236}">
                      <a16:creationId xmlns:a16="http://schemas.microsoft.com/office/drawing/2014/main" id="{C82A7C6F-3B41-4808-85D6-73FA023A7A3F}"/>
                    </a:ext>
                  </a:extLst>
                </p14:cNvPr>
                <p14:cNvContentPartPr/>
                <p14:nvPr/>
              </p14:nvContentPartPr>
              <p14:xfrm>
                <a:off x="7678713" y="1718308"/>
                <a:ext cx="199800" cy="154080"/>
              </p14:xfrm>
            </p:contentPart>
          </mc:Choice>
          <mc:Fallback xmlns="">
            <p:pic>
              <p:nvPicPr>
                <p:cNvPr id="74" name="Pismo odręczne 73">
                  <a:extLst>
                    <a:ext uri="{FF2B5EF4-FFF2-40B4-BE49-F238E27FC236}">
                      <a16:creationId xmlns:a16="http://schemas.microsoft.com/office/drawing/2014/main" id="{C82A7C6F-3B41-4808-85D6-73FA023A7A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9713" y="1709668"/>
                  <a:ext cx="2174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a 77">
            <a:extLst>
              <a:ext uri="{FF2B5EF4-FFF2-40B4-BE49-F238E27FC236}">
                <a16:creationId xmlns:a16="http://schemas.microsoft.com/office/drawing/2014/main" id="{C3D2929D-394E-49E5-8648-F313B633EA06}"/>
              </a:ext>
            </a:extLst>
          </p:cNvPr>
          <p:cNvGrpSpPr/>
          <p:nvPr/>
        </p:nvGrpSpPr>
        <p:grpSpPr>
          <a:xfrm>
            <a:off x="5609433" y="2518948"/>
            <a:ext cx="413280" cy="392400"/>
            <a:chOff x="5609433" y="2518948"/>
            <a:chExt cx="41328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6" name="Pismo odręczne 75">
                  <a:extLst>
                    <a:ext uri="{FF2B5EF4-FFF2-40B4-BE49-F238E27FC236}">
                      <a16:creationId xmlns:a16="http://schemas.microsoft.com/office/drawing/2014/main" id="{1BEE2DB5-2615-4B4A-9810-3E94DA53EF3B}"/>
                    </a:ext>
                  </a:extLst>
                </p14:cNvPr>
                <p14:cNvContentPartPr/>
                <p14:nvPr/>
              </p14:nvContentPartPr>
              <p14:xfrm>
                <a:off x="5609433" y="2518948"/>
                <a:ext cx="319680" cy="392400"/>
              </p14:xfrm>
            </p:contentPart>
          </mc:Choice>
          <mc:Fallback xmlns="">
            <p:pic>
              <p:nvPicPr>
                <p:cNvPr id="76" name="Pismo odręczne 75">
                  <a:extLst>
                    <a:ext uri="{FF2B5EF4-FFF2-40B4-BE49-F238E27FC236}">
                      <a16:creationId xmlns:a16="http://schemas.microsoft.com/office/drawing/2014/main" id="{1BEE2DB5-2615-4B4A-9810-3E94DA53EF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00433" y="2510308"/>
                  <a:ext cx="337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Pismo odręczne 76">
                  <a:extLst>
                    <a:ext uri="{FF2B5EF4-FFF2-40B4-BE49-F238E27FC236}">
                      <a16:creationId xmlns:a16="http://schemas.microsoft.com/office/drawing/2014/main" id="{DE042B8F-CF73-4897-B61F-45C08B482FE6}"/>
                    </a:ext>
                  </a:extLst>
                </p14:cNvPr>
                <p14:cNvContentPartPr/>
                <p14:nvPr/>
              </p14:nvContentPartPr>
              <p14:xfrm>
                <a:off x="6022353" y="2836828"/>
                <a:ext cx="360" cy="45720"/>
              </p14:xfrm>
            </p:contentPart>
          </mc:Choice>
          <mc:Fallback xmlns="">
            <p:pic>
              <p:nvPicPr>
                <p:cNvPr id="77" name="Pismo odręczne 76">
                  <a:extLst>
                    <a:ext uri="{FF2B5EF4-FFF2-40B4-BE49-F238E27FC236}">
                      <a16:creationId xmlns:a16="http://schemas.microsoft.com/office/drawing/2014/main" id="{DE042B8F-CF73-4897-B61F-45C08B482F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3713" y="2827828"/>
                  <a:ext cx="180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Pismo odręczne 78">
                <a:extLst>
                  <a:ext uri="{FF2B5EF4-FFF2-40B4-BE49-F238E27FC236}">
                    <a16:creationId xmlns:a16="http://schemas.microsoft.com/office/drawing/2014/main" id="{569FA184-C968-412C-9255-A0EC296546C8}"/>
                  </a:ext>
                </a:extLst>
              </p14:cNvPr>
              <p14:cNvContentPartPr/>
              <p14:nvPr/>
            </p14:nvContentPartPr>
            <p14:xfrm>
              <a:off x="6255633" y="2469628"/>
              <a:ext cx="226800" cy="448200"/>
            </p14:xfrm>
          </p:contentPart>
        </mc:Choice>
        <mc:Fallback xmlns="">
          <p:pic>
            <p:nvPicPr>
              <p:cNvPr id="79" name="Pismo odręczne 78">
                <a:extLst>
                  <a:ext uri="{FF2B5EF4-FFF2-40B4-BE49-F238E27FC236}">
                    <a16:creationId xmlns:a16="http://schemas.microsoft.com/office/drawing/2014/main" id="{569FA184-C968-412C-9255-A0EC296546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46633" y="2460628"/>
                <a:ext cx="244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Pismo odręczne 79">
                <a:extLst>
                  <a:ext uri="{FF2B5EF4-FFF2-40B4-BE49-F238E27FC236}">
                    <a16:creationId xmlns:a16="http://schemas.microsoft.com/office/drawing/2014/main" id="{AC48223C-D51C-49AB-AC85-223FB923BC65}"/>
                  </a:ext>
                </a:extLst>
              </p14:cNvPr>
              <p14:cNvContentPartPr/>
              <p14:nvPr/>
            </p14:nvContentPartPr>
            <p14:xfrm>
              <a:off x="7013433" y="2620828"/>
              <a:ext cx="7200" cy="22680"/>
            </p14:xfrm>
          </p:contentPart>
        </mc:Choice>
        <mc:Fallback xmlns="">
          <p:pic>
            <p:nvPicPr>
              <p:cNvPr id="80" name="Pismo odręczne 79">
                <a:extLst>
                  <a:ext uri="{FF2B5EF4-FFF2-40B4-BE49-F238E27FC236}">
                    <a16:creationId xmlns:a16="http://schemas.microsoft.com/office/drawing/2014/main" id="{AC48223C-D51C-49AB-AC85-223FB923BC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4793" y="2611828"/>
                <a:ext cx="24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Pismo odręczne 80">
                <a:extLst>
                  <a:ext uri="{FF2B5EF4-FFF2-40B4-BE49-F238E27FC236}">
                    <a16:creationId xmlns:a16="http://schemas.microsoft.com/office/drawing/2014/main" id="{E0867D25-D1A3-43B8-9533-A466CB8528D5}"/>
                  </a:ext>
                </a:extLst>
              </p14:cNvPr>
              <p14:cNvContentPartPr/>
              <p14:nvPr/>
            </p14:nvContentPartPr>
            <p14:xfrm>
              <a:off x="7357953" y="2460268"/>
              <a:ext cx="313200" cy="570960"/>
            </p14:xfrm>
          </p:contentPart>
        </mc:Choice>
        <mc:Fallback xmlns="">
          <p:pic>
            <p:nvPicPr>
              <p:cNvPr id="81" name="Pismo odręczne 80">
                <a:extLst>
                  <a:ext uri="{FF2B5EF4-FFF2-40B4-BE49-F238E27FC236}">
                    <a16:creationId xmlns:a16="http://schemas.microsoft.com/office/drawing/2014/main" id="{E0867D25-D1A3-43B8-9533-A466CB8528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48953" y="2451628"/>
                <a:ext cx="3308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upa 83">
            <a:extLst>
              <a:ext uri="{FF2B5EF4-FFF2-40B4-BE49-F238E27FC236}">
                <a16:creationId xmlns:a16="http://schemas.microsoft.com/office/drawing/2014/main" id="{B557A976-0942-4F75-8DE1-B8586303F2BC}"/>
              </a:ext>
            </a:extLst>
          </p:cNvPr>
          <p:cNvGrpSpPr/>
          <p:nvPr/>
        </p:nvGrpSpPr>
        <p:grpSpPr>
          <a:xfrm>
            <a:off x="7742433" y="2393668"/>
            <a:ext cx="301320" cy="221400"/>
            <a:chOff x="7742433" y="2393668"/>
            <a:chExt cx="30132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2" name="Pismo odręczne 81">
                  <a:extLst>
                    <a:ext uri="{FF2B5EF4-FFF2-40B4-BE49-F238E27FC236}">
                      <a16:creationId xmlns:a16="http://schemas.microsoft.com/office/drawing/2014/main" id="{0BA9E1FD-D5BA-4FEC-8E7F-9A08E6C093FD}"/>
                    </a:ext>
                  </a:extLst>
                </p14:cNvPr>
                <p14:cNvContentPartPr/>
                <p14:nvPr/>
              </p14:nvContentPartPr>
              <p14:xfrm>
                <a:off x="7742433" y="2435068"/>
                <a:ext cx="124920" cy="38880"/>
              </p14:xfrm>
            </p:contentPart>
          </mc:Choice>
          <mc:Fallback xmlns="">
            <p:pic>
              <p:nvPicPr>
                <p:cNvPr id="82" name="Pismo odręczne 81">
                  <a:extLst>
                    <a:ext uri="{FF2B5EF4-FFF2-40B4-BE49-F238E27FC236}">
                      <a16:creationId xmlns:a16="http://schemas.microsoft.com/office/drawing/2014/main" id="{0BA9E1FD-D5BA-4FEC-8E7F-9A08E6C09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3793" y="2426428"/>
                  <a:ext cx="142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Pismo odręczne 82">
                  <a:extLst>
                    <a:ext uri="{FF2B5EF4-FFF2-40B4-BE49-F238E27FC236}">
                      <a16:creationId xmlns:a16="http://schemas.microsoft.com/office/drawing/2014/main" id="{C9231F94-B9CE-404B-8DE6-1050FA95235A}"/>
                    </a:ext>
                  </a:extLst>
                </p14:cNvPr>
                <p14:cNvContentPartPr/>
                <p14:nvPr/>
              </p14:nvContentPartPr>
              <p14:xfrm>
                <a:off x="7892553" y="2393668"/>
                <a:ext cx="151200" cy="221400"/>
              </p14:xfrm>
            </p:contentPart>
          </mc:Choice>
          <mc:Fallback xmlns="">
            <p:pic>
              <p:nvPicPr>
                <p:cNvPr id="83" name="Pismo odręczne 82">
                  <a:extLst>
                    <a:ext uri="{FF2B5EF4-FFF2-40B4-BE49-F238E27FC236}">
                      <a16:creationId xmlns:a16="http://schemas.microsoft.com/office/drawing/2014/main" id="{C9231F94-B9CE-404B-8DE6-1050FA9523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83913" y="2385028"/>
                  <a:ext cx="16884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118C1CF0-6EBE-4CA1-8E93-87C8FCB984BA}"/>
              </a:ext>
            </a:extLst>
          </p:cNvPr>
          <p:cNvGrpSpPr/>
          <p:nvPr/>
        </p:nvGrpSpPr>
        <p:grpSpPr>
          <a:xfrm>
            <a:off x="4814553" y="4368628"/>
            <a:ext cx="324000" cy="256680"/>
            <a:chOff x="4814553" y="4368628"/>
            <a:chExt cx="32400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3" name="Pismo odręczne 92">
                  <a:extLst>
                    <a:ext uri="{FF2B5EF4-FFF2-40B4-BE49-F238E27FC236}">
                      <a16:creationId xmlns:a16="http://schemas.microsoft.com/office/drawing/2014/main" id="{AE729F8F-7ECA-4C14-A120-671964656173}"/>
                    </a:ext>
                  </a:extLst>
                </p14:cNvPr>
                <p14:cNvContentPartPr/>
                <p14:nvPr/>
              </p14:nvContentPartPr>
              <p14:xfrm>
                <a:off x="4814553" y="4514068"/>
                <a:ext cx="324000" cy="79200"/>
              </p14:xfrm>
            </p:contentPart>
          </mc:Choice>
          <mc:Fallback xmlns="">
            <p:pic>
              <p:nvPicPr>
                <p:cNvPr id="93" name="Pismo odręczne 92">
                  <a:extLst>
                    <a:ext uri="{FF2B5EF4-FFF2-40B4-BE49-F238E27FC236}">
                      <a16:creationId xmlns:a16="http://schemas.microsoft.com/office/drawing/2014/main" id="{AE729F8F-7ECA-4C14-A120-6719646561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5913" y="4505068"/>
                  <a:ext cx="341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4" name="Pismo odręczne 93">
                  <a:extLst>
                    <a:ext uri="{FF2B5EF4-FFF2-40B4-BE49-F238E27FC236}">
                      <a16:creationId xmlns:a16="http://schemas.microsoft.com/office/drawing/2014/main" id="{4C7AC9B9-C063-4044-8613-78AB9750B129}"/>
                    </a:ext>
                  </a:extLst>
                </p14:cNvPr>
                <p14:cNvContentPartPr/>
                <p14:nvPr/>
              </p14:nvContentPartPr>
              <p14:xfrm>
                <a:off x="5018673" y="4368628"/>
                <a:ext cx="47520" cy="256680"/>
              </p14:xfrm>
            </p:contentPart>
          </mc:Choice>
          <mc:Fallback xmlns="">
            <p:pic>
              <p:nvPicPr>
                <p:cNvPr id="94" name="Pismo odręczne 93">
                  <a:extLst>
                    <a:ext uri="{FF2B5EF4-FFF2-40B4-BE49-F238E27FC236}">
                      <a16:creationId xmlns:a16="http://schemas.microsoft.com/office/drawing/2014/main" id="{4C7AC9B9-C063-4044-8613-78AB9750B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0033" y="4359628"/>
                  <a:ext cx="651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a 122">
            <a:extLst>
              <a:ext uri="{FF2B5EF4-FFF2-40B4-BE49-F238E27FC236}">
                <a16:creationId xmlns:a16="http://schemas.microsoft.com/office/drawing/2014/main" id="{4E11CE3D-EDBA-442C-AB37-4C5198239D33}"/>
              </a:ext>
            </a:extLst>
          </p:cNvPr>
          <p:cNvGrpSpPr/>
          <p:nvPr/>
        </p:nvGrpSpPr>
        <p:grpSpPr>
          <a:xfrm>
            <a:off x="5517633" y="3451348"/>
            <a:ext cx="2362320" cy="2140560"/>
            <a:chOff x="5517633" y="3451348"/>
            <a:chExt cx="2362320" cy="21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Pismo odręczne 84">
                  <a:extLst>
                    <a:ext uri="{FF2B5EF4-FFF2-40B4-BE49-F238E27FC236}">
                      <a16:creationId xmlns:a16="http://schemas.microsoft.com/office/drawing/2014/main" id="{35D0E1E2-ED3A-484B-BADC-10012B4EDB24}"/>
                    </a:ext>
                  </a:extLst>
                </p14:cNvPr>
                <p14:cNvContentPartPr/>
                <p14:nvPr/>
              </p14:nvContentPartPr>
              <p14:xfrm>
                <a:off x="5517633" y="3759508"/>
                <a:ext cx="326520" cy="386280"/>
              </p14:xfrm>
            </p:contentPart>
          </mc:Choice>
          <mc:Fallback xmlns="">
            <p:pic>
              <p:nvPicPr>
                <p:cNvPr id="85" name="Pismo odręczne 84">
                  <a:extLst>
                    <a:ext uri="{FF2B5EF4-FFF2-40B4-BE49-F238E27FC236}">
                      <a16:creationId xmlns:a16="http://schemas.microsoft.com/office/drawing/2014/main" id="{35D0E1E2-ED3A-484B-BADC-10012B4EDB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8993" y="3750508"/>
                  <a:ext cx="344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Pismo odręczne 85">
                  <a:extLst>
                    <a:ext uri="{FF2B5EF4-FFF2-40B4-BE49-F238E27FC236}">
                      <a16:creationId xmlns:a16="http://schemas.microsoft.com/office/drawing/2014/main" id="{81E720C5-5DE0-4C4D-96FE-E6939C74D0AE}"/>
                    </a:ext>
                  </a:extLst>
                </p14:cNvPr>
                <p14:cNvContentPartPr/>
                <p14:nvPr/>
              </p14:nvContentPartPr>
              <p14:xfrm>
                <a:off x="5988873" y="4168828"/>
                <a:ext cx="360" cy="360"/>
              </p14:xfrm>
            </p:contentPart>
          </mc:Choice>
          <mc:Fallback xmlns="">
            <p:pic>
              <p:nvPicPr>
                <p:cNvPr id="86" name="Pismo odręczne 85">
                  <a:extLst>
                    <a:ext uri="{FF2B5EF4-FFF2-40B4-BE49-F238E27FC236}">
                      <a16:creationId xmlns:a16="http://schemas.microsoft.com/office/drawing/2014/main" id="{81E720C5-5DE0-4C4D-96FE-E6939C74D0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79873" y="41598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Pismo odręczne 88">
                  <a:extLst>
                    <a:ext uri="{FF2B5EF4-FFF2-40B4-BE49-F238E27FC236}">
                      <a16:creationId xmlns:a16="http://schemas.microsoft.com/office/drawing/2014/main" id="{288413CD-77A8-4E41-B261-04075CCEF1AC}"/>
                    </a:ext>
                  </a:extLst>
                </p14:cNvPr>
                <p14:cNvContentPartPr/>
                <p14:nvPr/>
              </p14:nvContentPartPr>
              <p14:xfrm>
                <a:off x="7035033" y="3603628"/>
                <a:ext cx="188640" cy="409680"/>
              </p14:xfrm>
            </p:contentPart>
          </mc:Choice>
          <mc:Fallback xmlns="">
            <p:pic>
              <p:nvPicPr>
                <p:cNvPr id="89" name="Pismo odręczne 88">
                  <a:extLst>
                    <a:ext uri="{FF2B5EF4-FFF2-40B4-BE49-F238E27FC236}">
                      <a16:creationId xmlns:a16="http://schemas.microsoft.com/office/drawing/2014/main" id="{288413CD-77A8-4E41-B261-04075CCEF1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6393" y="3594988"/>
                  <a:ext cx="2062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Pismo odręczne 89">
                  <a:extLst>
                    <a:ext uri="{FF2B5EF4-FFF2-40B4-BE49-F238E27FC236}">
                      <a16:creationId xmlns:a16="http://schemas.microsoft.com/office/drawing/2014/main" id="{C352B66D-9FA8-4D45-9304-DD0446D515F4}"/>
                    </a:ext>
                  </a:extLst>
                </p14:cNvPr>
                <p14:cNvContentPartPr/>
                <p14:nvPr/>
              </p14:nvContentPartPr>
              <p14:xfrm>
                <a:off x="7351113" y="3567268"/>
                <a:ext cx="174960" cy="169560"/>
              </p14:xfrm>
            </p:contentPart>
          </mc:Choice>
          <mc:Fallback xmlns="">
            <p:pic>
              <p:nvPicPr>
                <p:cNvPr id="90" name="Pismo odręczne 89">
                  <a:extLst>
                    <a:ext uri="{FF2B5EF4-FFF2-40B4-BE49-F238E27FC236}">
                      <a16:creationId xmlns:a16="http://schemas.microsoft.com/office/drawing/2014/main" id="{C352B66D-9FA8-4D45-9304-DD0446D515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42473" y="3558628"/>
                  <a:ext cx="192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Pismo odręczne 94">
                  <a:extLst>
                    <a:ext uri="{FF2B5EF4-FFF2-40B4-BE49-F238E27FC236}">
                      <a16:creationId xmlns:a16="http://schemas.microsoft.com/office/drawing/2014/main" id="{22646AD1-AAB3-49A9-9CCA-F9A2132B2F37}"/>
                    </a:ext>
                  </a:extLst>
                </p14:cNvPr>
                <p14:cNvContentPartPr/>
                <p14:nvPr/>
              </p14:nvContentPartPr>
              <p14:xfrm>
                <a:off x="5659113" y="4273948"/>
                <a:ext cx="260280" cy="354240"/>
              </p14:xfrm>
            </p:contentPart>
          </mc:Choice>
          <mc:Fallback xmlns="">
            <p:pic>
              <p:nvPicPr>
                <p:cNvPr id="95" name="Pismo odręczne 94">
                  <a:extLst>
                    <a:ext uri="{FF2B5EF4-FFF2-40B4-BE49-F238E27FC236}">
                      <a16:creationId xmlns:a16="http://schemas.microsoft.com/office/drawing/2014/main" id="{22646AD1-AAB3-49A9-9CCA-F9A2132B2F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0113" y="4264948"/>
                  <a:ext cx="277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Pismo odręczne 95">
                  <a:extLst>
                    <a:ext uri="{FF2B5EF4-FFF2-40B4-BE49-F238E27FC236}">
                      <a16:creationId xmlns:a16="http://schemas.microsoft.com/office/drawing/2014/main" id="{4AD1B3EF-EF69-4616-B7C3-D4C7BC57B217}"/>
                    </a:ext>
                  </a:extLst>
                </p14:cNvPr>
                <p14:cNvContentPartPr/>
                <p14:nvPr/>
              </p14:nvContentPartPr>
              <p14:xfrm>
                <a:off x="6037113" y="4529908"/>
                <a:ext cx="360" cy="55800"/>
              </p14:xfrm>
            </p:contentPart>
          </mc:Choice>
          <mc:Fallback xmlns="">
            <p:pic>
              <p:nvPicPr>
                <p:cNvPr id="96" name="Pismo odręczne 95">
                  <a:extLst>
                    <a:ext uri="{FF2B5EF4-FFF2-40B4-BE49-F238E27FC236}">
                      <a16:creationId xmlns:a16="http://schemas.microsoft.com/office/drawing/2014/main" id="{4AD1B3EF-EF69-4616-B7C3-D4C7BC57B2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8113" y="4521268"/>
                  <a:ext cx="18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1" name="Pismo odręczne 100">
                  <a:extLst>
                    <a:ext uri="{FF2B5EF4-FFF2-40B4-BE49-F238E27FC236}">
                      <a16:creationId xmlns:a16="http://schemas.microsoft.com/office/drawing/2014/main" id="{C076E23D-6CA4-4B8F-B43E-DEAB41721B83}"/>
                    </a:ext>
                  </a:extLst>
                </p14:cNvPr>
                <p14:cNvContentPartPr/>
                <p14:nvPr/>
              </p14:nvContentPartPr>
              <p14:xfrm>
                <a:off x="7033953" y="4314268"/>
                <a:ext cx="1440" cy="45720"/>
              </p14:xfrm>
            </p:contentPart>
          </mc:Choice>
          <mc:Fallback xmlns="">
            <p:pic>
              <p:nvPicPr>
                <p:cNvPr id="101" name="Pismo odręczne 100">
                  <a:extLst>
                    <a:ext uri="{FF2B5EF4-FFF2-40B4-BE49-F238E27FC236}">
                      <a16:creationId xmlns:a16="http://schemas.microsoft.com/office/drawing/2014/main" id="{C076E23D-6CA4-4B8F-B43E-DEAB41721B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4953" y="4305268"/>
                  <a:ext cx="19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2" name="Pismo odręczne 101">
                  <a:extLst>
                    <a:ext uri="{FF2B5EF4-FFF2-40B4-BE49-F238E27FC236}">
                      <a16:creationId xmlns:a16="http://schemas.microsoft.com/office/drawing/2014/main" id="{A53590ED-ABF5-4A6C-A380-B70DEAD6DEEA}"/>
                    </a:ext>
                  </a:extLst>
                </p14:cNvPr>
                <p14:cNvContentPartPr/>
                <p14:nvPr/>
              </p14:nvContentPartPr>
              <p14:xfrm>
                <a:off x="7338153" y="4241188"/>
                <a:ext cx="265680" cy="388080"/>
              </p14:xfrm>
            </p:contentPart>
          </mc:Choice>
          <mc:Fallback xmlns="">
            <p:pic>
              <p:nvPicPr>
                <p:cNvPr id="102" name="Pismo odręczne 101">
                  <a:extLst>
                    <a:ext uri="{FF2B5EF4-FFF2-40B4-BE49-F238E27FC236}">
                      <a16:creationId xmlns:a16="http://schemas.microsoft.com/office/drawing/2014/main" id="{A53590ED-ABF5-4A6C-A380-B70DEAD6DE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9513" y="4232548"/>
                  <a:ext cx="2833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3" name="Pismo odręczne 102">
                  <a:extLst>
                    <a:ext uri="{FF2B5EF4-FFF2-40B4-BE49-F238E27FC236}">
                      <a16:creationId xmlns:a16="http://schemas.microsoft.com/office/drawing/2014/main" id="{F5301E70-D97E-40F7-9D57-68812D94ACD1}"/>
                    </a:ext>
                  </a:extLst>
                </p14:cNvPr>
                <p14:cNvContentPartPr/>
                <p14:nvPr/>
              </p14:nvContentPartPr>
              <p14:xfrm>
                <a:off x="7670793" y="4105108"/>
                <a:ext cx="102240" cy="131400"/>
              </p14:xfrm>
            </p:contentPart>
          </mc:Choice>
          <mc:Fallback xmlns="">
            <p:pic>
              <p:nvPicPr>
                <p:cNvPr id="103" name="Pismo odręczne 102">
                  <a:extLst>
                    <a:ext uri="{FF2B5EF4-FFF2-40B4-BE49-F238E27FC236}">
                      <a16:creationId xmlns:a16="http://schemas.microsoft.com/office/drawing/2014/main" id="{F5301E70-D97E-40F7-9D57-68812D94AC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1793" y="4096468"/>
                  <a:ext cx="119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7" name="Pismo odręczne 86">
                  <a:extLst>
                    <a:ext uri="{FF2B5EF4-FFF2-40B4-BE49-F238E27FC236}">
                      <a16:creationId xmlns:a16="http://schemas.microsoft.com/office/drawing/2014/main" id="{08849D69-0BE8-403A-9537-C0AF963D2F9F}"/>
                    </a:ext>
                  </a:extLst>
                </p14:cNvPr>
                <p14:cNvContentPartPr/>
                <p14:nvPr/>
              </p14:nvContentPartPr>
              <p14:xfrm>
                <a:off x="6214233" y="3700468"/>
                <a:ext cx="155880" cy="358200"/>
              </p14:xfrm>
            </p:contentPart>
          </mc:Choice>
          <mc:Fallback xmlns="">
            <p:pic>
              <p:nvPicPr>
                <p:cNvPr id="87" name="Pismo odręczne 86">
                  <a:extLst>
                    <a:ext uri="{FF2B5EF4-FFF2-40B4-BE49-F238E27FC236}">
                      <a16:creationId xmlns:a16="http://schemas.microsoft.com/office/drawing/2014/main" id="{08849D69-0BE8-403A-9537-C0AF963D2F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05233" y="3691468"/>
                  <a:ext cx="173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8" name="Pismo odręczne 87">
                  <a:extLst>
                    <a:ext uri="{FF2B5EF4-FFF2-40B4-BE49-F238E27FC236}">
                      <a16:creationId xmlns:a16="http://schemas.microsoft.com/office/drawing/2014/main" id="{5CD4891C-8A12-4A42-9B05-CC2B81228879}"/>
                    </a:ext>
                  </a:extLst>
                </p14:cNvPr>
                <p14:cNvContentPartPr/>
                <p14:nvPr/>
              </p14:nvContentPartPr>
              <p14:xfrm>
                <a:off x="6592953" y="3911428"/>
                <a:ext cx="360" cy="360"/>
              </p14:xfrm>
            </p:contentPart>
          </mc:Choice>
          <mc:Fallback xmlns="">
            <p:pic>
              <p:nvPicPr>
                <p:cNvPr id="88" name="Pismo odręczne 87">
                  <a:extLst>
                    <a:ext uri="{FF2B5EF4-FFF2-40B4-BE49-F238E27FC236}">
                      <a16:creationId xmlns:a16="http://schemas.microsoft.com/office/drawing/2014/main" id="{5CD4891C-8A12-4A42-9B05-CC2B812288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84313" y="39027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9" name="Pismo odręczne 98">
                  <a:extLst>
                    <a:ext uri="{FF2B5EF4-FFF2-40B4-BE49-F238E27FC236}">
                      <a16:creationId xmlns:a16="http://schemas.microsoft.com/office/drawing/2014/main" id="{DA9B3060-B11B-4969-8F8C-CBEC3427FF86}"/>
                    </a:ext>
                  </a:extLst>
                </p14:cNvPr>
                <p14:cNvContentPartPr/>
                <p14:nvPr/>
              </p14:nvContentPartPr>
              <p14:xfrm>
                <a:off x="6338433" y="4222108"/>
                <a:ext cx="191160" cy="342720"/>
              </p14:xfrm>
            </p:contentPart>
          </mc:Choice>
          <mc:Fallback xmlns="">
            <p:pic>
              <p:nvPicPr>
                <p:cNvPr id="99" name="Pismo odręczne 98">
                  <a:extLst>
                    <a:ext uri="{FF2B5EF4-FFF2-40B4-BE49-F238E27FC236}">
                      <a16:creationId xmlns:a16="http://schemas.microsoft.com/office/drawing/2014/main" id="{DA9B3060-B11B-4969-8F8C-CBEC3427FF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29793" y="4213468"/>
                  <a:ext cx="208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Pismo odręczne 99">
                  <a:extLst>
                    <a:ext uri="{FF2B5EF4-FFF2-40B4-BE49-F238E27FC236}">
                      <a16:creationId xmlns:a16="http://schemas.microsoft.com/office/drawing/2014/main" id="{3430970D-BF51-4938-BD4D-152463DC70B8}"/>
                    </a:ext>
                  </a:extLst>
                </p14:cNvPr>
                <p14:cNvContentPartPr/>
                <p14:nvPr/>
              </p14:nvContentPartPr>
              <p14:xfrm>
                <a:off x="6608793" y="4275388"/>
                <a:ext cx="137160" cy="265320"/>
              </p14:xfrm>
            </p:contentPart>
          </mc:Choice>
          <mc:Fallback xmlns="">
            <p:pic>
              <p:nvPicPr>
                <p:cNvPr id="100" name="Pismo odręczne 99">
                  <a:extLst>
                    <a:ext uri="{FF2B5EF4-FFF2-40B4-BE49-F238E27FC236}">
                      <a16:creationId xmlns:a16="http://schemas.microsoft.com/office/drawing/2014/main" id="{3430970D-BF51-4938-BD4D-152463DC70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00153" y="4266388"/>
                  <a:ext cx="154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6" name="Pismo odręczne 105">
                  <a:extLst>
                    <a:ext uri="{FF2B5EF4-FFF2-40B4-BE49-F238E27FC236}">
                      <a16:creationId xmlns:a16="http://schemas.microsoft.com/office/drawing/2014/main" id="{211240EE-B9A1-46BD-AB78-37CA924DEE42}"/>
                    </a:ext>
                  </a:extLst>
                </p14:cNvPr>
                <p14:cNvContentPartPr/>
                <p14:nvPr/>
              </p14:nvContentPartPr>
              <p14:xfrm>
                <a:off x="6579633" y="3451348"/>
                <a:ext cx="38520" cy="227520"/>
              </p14:xfrm>
            </p:contentPart>
          </mc:Choice>
          <mc:Fallback xmlns="">
            <p:pic>
              <p:nvPicPr>
                <p:cNvPr id="106" name="Pismo odręczne 105">
                  <a:extLst>
                    <a:ext uri="{FF2B5EF4-FFF2-40B4-BE49-F238E27FC236}">
                      <a16:creationId xmlns:a16="http://schemas.microsoft.com/office/drawing/2014/main" id="{211240EE-B9A1-46BD-AB78-37CA924DEE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0993" y="3442348"/>
                  <a:ext cx="56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" name="Pismo odręczne 106">
                  <a:extLst>
                    <a:ext uri="{FF2B5EF4-FFF2-40B4-BE49-F238E27FC236}">
                      <a16:creationId xmlns:a16="http://schemas.microsoft.com/office/drawing/2014/main" id="{68A695CF-7003-4CCF-A965-A08316AACDC9}"/>
                    </a:ext>
                  </a:extLst>
                </p14:cNvPr>
                <p14:cNvContentPartPr/>
                <p14:nvPr/>
              </p14:nvContentPartPr>
              <p14:xfrm>
                <a:off x="6560553" y="3817468"/>
                <a:ext cx="23040" cy="382680"/>
              </p14:xfrm>
            </p:contentPart>
          </mc:Choice>
          <mc:Fallback xmlns="">
            <p:pic>
              <p:nvPicPr>
                <p:cNvPr id="107" name="Pismo odręczne 106">
                  <a:extLst>
                    <a:ext uri="{FF2B5EF4-FFF2-40B4-BE49-F238E27FC236}">
                      <a16:creationId xmlns:a16="http://schemas.microsoft.com/office/drawing/2014/main" id="{68A695CF-7003-4CCF-A965-A08316AACD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51913" y="3808828"/>
                  <a:ext cx="40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8" name="Pismo odręczne 107">
                  <a:extLst>
                    <a:ext uri="{FF2B5EF4-FFF2-40B4-BE49-F238E27FC236}">
                      <a16:creationId xmlns:a16="http://schemas.microsoft.com/office/drawing/2014/main" id="{44E9A6A8-C726-427C-8399-89D8A1E7CF00}"/>
                    </a:ext>
                  </a:extLst>
                </p14:cNvPr>
                <p14:cNvContentPartPr/>
                <p14:nvPr/>
              </p14:nvContentPartPr>
              <p14:xfrm>
                <a:off x="6529233" y="4335148"/>
                <a:ext cx="6120" cy="438480"/>
              </p14:xfrm>
            </p:contentPart>
          </mc:Choice>
          <mc:Fallback xmlns="">
            <p:pic>
              <p:nvPicPr>
                <p:cNvPr id="108" name="Pismo odręczne 107">
                  <a:extLst>
                    <a:ext uri="{FF2B5EF4-FFF2-40B4-BE49-F238E27FC236}">
                      <a16:creationId xmlns:a16="http://schemas.microsoft.com/office/drawing/2014/main" id="{44E9A6A8-C726-427C-8399-89D8A1E7CF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0233" y="4326508"/>
                  <a:ext cx="23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9" name="Pismo odręczne 108">
                  <a:extLst>
                    <a:ext uri="{FF2B5EF4-FFF2-40B4-BE49-F238E27FC236}">
                      <a16:creationId xmlns:a16="http://schemas.microsoft.com/office/drawing/2014/main" id="{18D0773F-AB31-4787-A28E-85C616A05580}"/>
                    </a:ext>
                  </a:extLst>
                </p14:cNvPr>
                <p14:cNvContentPartPr/>
                <p14:nvPr/>
              </p14:nvContentPartPr>
              <p14:xfrm>
                <a:off x="6529233" y="4789468"/>
                <a:ext cx="10440" cy="185040"/>
              </p14:xfrm>
            </p:contentPart>
          </mc:Choice>
          <mc:Fallback xmlns="">
            <p:pic>
              <p:nvPicPr>
                <p:cNvPr id="109" name="Pismo odręczne 108">
                  <a:extLst>
                    <a:ext uri="{FF2B5EF4-FFF2-40B4-BE49-F238E27FC236}">
                      <a16:creationId xmlns:a16="http://schemas.microsoft.com/office/drawing/2014/main" id="{18D0773F-AB31-4787-A28E-85C616A055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0233" y="4780468"/>
                  <a:ext cx="28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Pismo odręczne 110">
                  <a:extLst>
                    <a:ext uri="{FF2B5EF4-FFF2-40B4-BE49-F238E27FC236}">
                      <a16:creationId xmlns:a16="http://schemas.microsoft.com/office/drawing/2014/main" id="{66D8A880-6D4E-4A0A-8B24-3EAE84E1760B}"/>
                    </a:ext>
                  </a:extLst>
                </p14:cNvPr>
                <p14:cNvContentPartPr/>
                <p14:nvPr/>
              </p14:nvContentPartPr>
              <p14:xfrm>
                <a:off x="5569113" y="4682548"/>
                <a:ext cx="1440000" cy="115560"/>
              </p14:xfrm>
            </p:contentPart>
          </mc:Choice>
          <mc:Fallback xmlns="">
            <p:pic>
              <p:nvPicPr>
                <p:cNvPr id="111" name="Pismo odręczne 110">
                  <a:extLst>
                    <a:ext uri="{FF2B5EF4-FFF2-40B4-BE49-F238E27FC236}">
                      <a16:creationId xmlns:a16="http://schemas.microsoft.com/office/drawing/2014/main" id="{66D8A880-6D4E-4A0A-8B24-3EAE84E176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60473" y="4673548"/>
                  <a:ext cx="1457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2" name="Pismo odręczne 111">
                  <a:extLst>
                    <a:ext uri="{FF2B5EF4-FFF2-40B4-BE49-F238E27FC236}">
                      <a16:creationId xmlns:a16="http://schemas.microsoft.com/office/drawing/2014/main" id="{04F04359-E857-4BAD-8666-6B6A84D37331}"/>
                    </a:ext>
                  </a:extLst>
                </p14:cNvPr>
                <p14:cNvContentPartPr/>
                <p14:nvPr/>
              </p14:nvContentPartPr>
              <p14:xfrm>
                <a:off x="5577753" y="4877308"/>
                <a:ext cx="345240" cy="346320"/>
              </p14:xfrm>
            </p:contentPart>
          </mc:Choice>
          <mc:Fallback xmlns="">
            <p:pic>
              <p:nvPicPr>
                <p:cNvPr id="112" name="Pismo odręczne 111">
                  <a:extLst>
                    <a:ext uri="{FF2B5EF4-FFF2-40B4-BE49-F238E27FC236}">
                      <a16:creationId xmlns:a16="http://schemas.microsoft.com/office/drawing/2014/main" id="{04F04359-E857-4BAD-8666-6B6A84D373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69113" y="4868668"/>
                  <a:ext cx="362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3" name="Pismo odręczne 112">
                  <a:extLst>
                    <a:ext uri="{FF2B5EF4-FFF2-40B4-BE49-F238E27FC236}">
                      <a16:creationId xmlns:a16="http://schemas.microsoft.com/office/drawing/2014/main" id="{AA2CA8E6-32A0-46C3-846A-54B03F74503E}"/>
                    </a:ext>
                  </a:extLst>
                </p14:cNvPr>
                <p14:cNvContentPartPr/>
                <p14:nvPr/>
              </p14:nvContentPartPr>
              <p14:xfrm>
                <a:off x="6052593" y="5056948"/>
                <a:ext cx="9360" cy="1440"/>
              </p14:xfrm>
            </p:contentPart>
          </mc:Choice>
          <mc:Fallback xmlns="">
            <p:pic>
              <p:nvPicPr>
                <p:cNvPr id="113" name="Pismo odręczne 112">
                  <a:extLst>
                    <a:ext uri="{FF2B5EF4-FFF2-40B4-BE49-F238E27FC236}">
                      <a16:creationId xmlns:a16="http://schemas.microsoft.com/office/drawing/2014/main" id="{AA2CA8E6-32A0-46C3-846A-54B03F7450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43953" y="5047948"/>
                  <a:ext cx="27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4" name="Pismo odręczne 113">
                  <a:extLst>
                    <a:ext uri="{FF2B5EF4-FFF2-40B4-BE49-F238E27FC236}">
                      <a16:creationId xmlns:a16="http://schemas.microsoft.com/office/drawing/2014/main" id="{C417CF1C-CC43-40C8-AB0C-5B5821A7C680}"/>
                    </a:ext>
                  </a:extLst>
                </p14:cNvPr>
                <p14:cNvContentPartPr/>
                <p14:nvPr/>
              </p14:nvContentPartPr>
              <p14:xfrm>
                <a:off x="6248793" y="4864708"/>
                <a:ext cx="187200" cy="308520"/>
              </p14:xfrm>
            </p:contentPart>
          </mc:Choice>
          <mc:Fallback xmlns="">
            <p:pic>
              <p:nvPicPr>
                <p:cNvPr id="114" name="Pismo odręczne 113">
                  <a:extLst>
                    <a:ext uri="{FF2B5EF4-FFF2-40B4-BE49-F238E27FC236}">
                      <a16:creationId xmlns:a16="http://schemas.microsoft.com/office/drawing/2014/main" id="{C417CF1C-CC43-40C8-AB0C-5B5821A7C6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40153" y="4856068"/>
                  <a:ext cx="204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5" name="Pismo odręczne 114">
                  <a:extLst>
                    <a:ext uri="{FF2B5EF4-FFF2-40B4-BE49-F238E27FC236}">
                      <a16:creationId xmlns:a16="http://schemas.microsoft.com/office/drawing/2014/main" id="{0F497202-592B-494C-AD80-5141AB26719A}"/>
                    </a:ext>
                  </a:extLst>
                </p14:cNvPr>
                <p14:cNvContentPartPr/>
                <p14:nvPr/>
              </p14:nvContentPartPr>
              <p14:xfrm>
                <a:off x="6670353" y="4880908"/>
                <a:ext cx="191520" cy="252000"/>
              </p14:xfrm>
            </p:contentPart>
          </mc:Choice>
          <mc:Fallback xmlns="">
            <p:pic>
              <p:nvPicPr>
                <p:cNvPr id="115" name="Pismo odręczne 114">
                  <a:extLst>
                    <a:ext uri="{FF2B5EF4-FFF2-40B4-BE49-F238E27FC236}">
                      <a16:creationId xmlns:a16="http://schemas.microsoft.com/office/drawing/2014/main" id="{0F497202-592B-494C-AD80-5141AB2671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61713" y="4872268"/>
                  <a:ext cx="209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6" name="Pismo odręczne 115">
                  <a:extLst>
                    <a:ext uri="{FF2B5EF4-FFF2-40B4-BE49-F238E27FC236}">
                      <a16:creationId xmlns:a16="http://schemas.microsoft.com/office/drawing/2014/main" id="{9C0DEDF4-89C3-4793-A737-42EFA24AF371}"/>
                    </a:ext>
                  </a:extLst>
                </p14:cNvPr>
                <p14:cNvContentPartPr/>
                <p14:nvPr/>
              </p14:nvContentPartPr>
              <p14:xfrm>
                <a:off x="6493233" y="4869028"/>
                <a:ext cx="21600" cy="93240"/>
              </p14:xfrm>
            </p:contentPart>
          </mc:Choice>
          <mc:Fallback xmlns="">
            <p:pic>
              <p:nvPicPr>
                <p:cNvPr id="116" name="Pismo odręczne 115">
                  <a:extLst>
                    <a:ext uri="{FF2B5EF4-FFF2-40B4-BE49-F238E27FC236}">
                      <a16:creationId xmlns:a16="http://schemas.microsoft.com/office/drawing/2014/main" id="{9C0DEDF4-89C3-4793-A737-42EFA24AF3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84593" y="4860388"/>
                  <a:ext cx="39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7" name="Pismo odręczne 116">
                  <a:extLst>
                    <a:ext uri="{FF2B5EF4-FFF2-40B4-BE49-F238E27FC236}">
                      <a16:creationId xmlns:a16="http://schemas.microsoft.com/office/drawing/2014/main" id="{2CDA34EA-F2D4-4386-ABC1-6621F13B6D5E}"/>
                    </a:ext>
                  </a:extLst>
                </p14:cNvPr>
                <p14:cNvContentPartPr/>
                <p14:nvPr/>
              </p14:nvContentPartPr>
              <p14:xfrm>
                <a:off x="6486753" y="4999348"/>
                <a:ext cx="14760" cy="264600"/>
              </p14:xfrm>
            </p:contentPart>
          </mc:Choice>
          <mc:Fallback xmlns="">
            <p:pic>
              <p:nvPicPr>
                <p:cNvPr id="117" name="Pismo odręczne 116">
                  <a:extLst>
                    <a:ext uri="{FF2B5EF4-FFF2-40B4-BE49-F238E27FC236}">
                      <a16:creationId xmlns:a16="http://schemas.microsoft.com/office/drawing/2014/main" id="{2CDA34EA-F2D4-4386-ABC1-6621F13B6D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77753" y="4990348"/>
                  <a:ext cx="32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8" name="Pismo odręczne 117">
                  <a:extLst>
                    <a:ext uri="{FF2B5EF4-FFF2-40B4-BE49-F238E27FC236}">
                      <a16:creationId xmlns:a16="http://schemas.microsoft.com/office/drawing/2014/main" id="{EA29241F-AB40-492E-873F-B647808805EE}"/>
                    </a:ext>
                  </a:extLst>
                </p14:cNvPr>
                <p14:cNvContentPartPr/>
                <p14:nvPr/>
              </p14:nvContentPartPr>
              <p14:xfrm>
                <a:off x="6452913" y="5289868"/>
                <a:ext cx="33840" cy="302040"/>
              </p14:xfrm>
            </p:contentPart>
          </mc:Choice>
          <mc:Fallback xmlns="">
            <p:pic>
              <p:nvPicPr>
                <p:cNvPr id="118" name="Pismo odręczne 117">
                  <a:extLst>
                    <a:ext uri="{FF2B5EF4-FFF2-40B4-BE49-F238E27FC236}">
                      <a16:creationId xmlns:a16="http://schemas.microsoft.com/office/drawing/2014/main" id="{EA29241F-AB40-492E-873F-B647808805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4273" y="5281228"/>
                  <a:ext cx="51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Pismo odręczne 118">
                  <a:extLst>
                    <a:ext uri="{FF2B5EF4-FFF2-40B4-BE49-F238E27FC236}">
                      <a16:creationId xmlns:a16="http://schemas.microsoft.com/office/drawing/2014/main" id="{A870A6F3-641E-477B-AF66-8292115F2885}"/>
                    </a:ext>
                  </a:extLst>
                </p14:cNvPr>
                <p14:cNvContentPartPr/>
                <p14:nvPr/>
              </p14:nvContentPartPr>
              <p14:xfrm>
                <a:off x="7203153" y="4973068"/>
                <a:ext cx="25200" cy="29520"/>
              </p14:xfrm>
            </p:contentPart>
          </mc:Choice>
          <mc:Fallback xmlns="">
            <p:pic>
              <p:nvPicPr>
                <p:cNvPr id="119" name="Pismo odręczne 118">
                  <a:extLst>
                    <a:ext uri="{FF2B5EF4-FFF2-40B4-BE49-F238E27FC236}">
                      <a16:creationId xmlns:a16="http://schemas.microsoft.com/office/drawing/2014/main" id="{A870A6F3-641E-477B-AF66-8292115F28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94153" y="4964428"/>
                  <a:ext cx="42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Pismo odręczne 119">
                  <a:extLst>
                    <a:ext uri="{FF2B5EF4-FFF2-40B4-BE49-F238E27FC236}">
                      <a16:creationId xmlns:a16="http://schemas.microsoft.com/office/drawing/2014/main" id="{EB72B50F-8C9A-4A6C-AD26-5164EC916396}"/>
                    </a:ext>
                  </a:extLst>
                </p14:cNvPr>
                <p14:cNvContentPartPr/>
                <p14:nvPr/>
              </p14:nvContentPartPr>
              <p14:xfrm>
                <a:off x="7399353" y="4856788"/>
                <a:ext cx="150840" cy="326880"/>
              </p14:xfrm>
            </p:contentPart>
          </mc:Choice>
          <mc:Fallback xmlns="">
            <p:pic>
              <p:nvPicPr>
                <p:cNvPr id="120" name="Pismo odręczne 119">
                  <a:extLst>
                    <a:ext uri="{FF2B5EF4-FFF2-40B4-BE49-F238E27FC236}">
                      <a16:creationId xmlns:a16="http://schemas.microsoft.com/office/drawing/2014/main" id="{EB72B50F-8C9A-4A6C-AD26-5164EC9163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90353" y="4847788"/>
                  <a:ext cx="168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1" name="Pismo odręczne 120">
                  <a:extLst>
                    <a:ext uri="{FF2B5EF4-FFF2-40B4-BE49-F238E27FC236}">
                      <a16:creationId xmlns:a16="http://schemas.microsoft.com/office/drawing/2014/main" id="{80B2272A-FE2B-45CF-B0D4-42D0592B8C2F}"/>
                    </a:ext>
                  </a:extLst>
                </p14:cNvPr>
                <p14:cNvContentPartPr/>
                <p14:nvPr/>
              </p14:nvContentPartPr>
              <p14:xfrm>
                <a:off x="7657113" y="4842748"/>
                <a:ext cx="222840" cy="160200"/>
              </p14:xfrm>
            </p:contentPart>
          </mc:Choice>
          <mc:Fallback xmlns="">
            <p:pic>
              <p:nvPicPr>
                <p:cNvPr id="121" name="Pismo odręczne 120">
                  <a:extLst>
                    <a:ext uri="{FF2B5EF4-FFF2-40B4-BE49-F238E27FC236}">
                      <a16:creationId xmlns:a16="http://schemas.microsoft.com/office/drawing/2014/main" id="{80B2272A-FE2B-45CF-B0D4-42D0592B8C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48473" y="4833748"/>
                  <a:ext cx="24048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991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7BF7CCA2-2C9E-45E9-8635-5475B3E6919B}"/>
              </a:ext>
            </a:extLst>
          </p:cNvPr>
          <p:cNvGrpSpPr/>
          <p:nvPr/>
        </p:nvGrpSpPr>
        <p:grpSpPr>
          <a:xfrm>
            <a:off x="3115686" y="1808108"/>
            <a:ext cx="366120" cy="466560"/>
            <a:chOff x="3115686" y="1808108"/>
            <a:chExt cx="36612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Pismo odręczne 1">
                  <a:extLst>
                    <a:ext uri="{FF2B5EF4-FFF2-40B4-BE49-F238E27FC236}">
                      <a16:creationId xmlns:a16="http://schemas.microsoft.com/office/drawing/2014/main" id="{9BB381DF-47D1-455B-9D47-3C54D59FBE78}"/>
                    </a:ext>
                  </a:extLst>
                </p14:cNvPr>
                <p14:cNvContentPartPr/>
                <p14:nvPr/>
              </p14:nvContentPartPr>
              <p14:xfrm>
                <a:off x="3115686" y="1808108"/>
                <a:ext cx="213480" cy="282960"/>
              </p14:xfrm>
            </p:contentPart>
          </mc:Choice>
          <mc:Fallback xmlns="">
            <p:pic>
              <p:nvPicPr>
                <p:cNvPr id="2" name="Pismo odręczne 1">
                  <a:extLst>
                    <a:ext uri="{FF2B5EF4-FFF2-40B4-BE49-F238E27FC236}">
                      <a16:creationId xmlns:a16="http://schemas.microsoft.com/office/drawing/2014/main" id="{9BB381DF-47D1-455B-9D47-3C54D59FBE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6686" y="1799468"/>
                  <a:ext cx="231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Pismo odręczne 2">
                  <a:extLst>
                    <a:ext uri="{FF2B5EF4-FFF2-40B4-BE49-F238E27FC236}">
                      <a16:creationId xmlns:a16="http://schemas.microsoft.com/office/drawing/2014/main" id="{298FE85E-871E-4144-8461-8E0CE86F4588}"/>
                    </a:ext>
                  </a:extLst>
                </p14:cNvPr>
                <p14:cNvContentPartPr/>
                <p14:nvPr/>
              </p14:nvContentPartPr>
              <p14:xfrm>
                <a:off x="3471726" y="2087828"/>
                <a:ext cx="10080" cy="186840"/>
              </p14:xfrm>
            </p:contentPart>
          </mc:Choice>
          <mc:Fallback xmlns="">
            <p:pic>
              <p:nvPicPr>
                <p:cNvPr id="3" name="Pismo odręczne 2">
                  <a:extLst>
                    <a:ext uri="{FF2B5EF4-FFF2-40B4-BE49-F238E27FC236}">
                      <a16:creationId xmlns:a16="http://schemas.microsoft.com/office/drawing/2014/main" id="{298FE85E-871E-4144-8461-8E0CE86F45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63086" y="2079188"/>
                  <a:ext cx="277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A4CCF4A3-004D-4BA4-8F6B-0886268DA68B}"/>
              </a:ext>
            </a:extLst>
          </p:cNvPr>
          <p:cNvGrpSpPr/>
          <p:nvPr/>
        </p:nvGrpSpPr>
        <p:grpSpPr>
          <a:xfrm>
            <a:off x="3725526" y="1845908"/>
            <a:ext cx="902880" cy="228600"/>
            <a:chOff x="3725526" y="1845908"/>
            <a:chExt cx="9028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Pismo odręczne 4">
                  <a:extLst>
                    <a:ext uri="{FF2B5EF4-FFF2-40B4-BE49-F238E27FC236}">
                      <a16:creationId xmlns:a16="http://schemas.microsoft.com/office/drawing/2014/main" id="{C91DD31D-9EEB-4397-97AD-86F75371D5CA}"/>
                    </a:ext>
                  </a:extLst>
                </p14:cNvPr>
                <p14:cNvContentPartPr/>
                <p14:nvPr/>
              </p14:nvContentPartPr>
              <p14:xfrm>
                <a:off x="3725526" y="1854908"/>
                <a:ext cx="134640" cy="219600"/>
              </p14:xfrm>
            </p:contentPart>
          </mc:Choice>
          <mc:Fallback xmlns="">
            <p:pic>
              <p:nvPicPr>
                <p:cNvPr id="5" name="Pismo odręczne 4">
                  <a:extLst>
                    <a:ext uri="{FF2B5EF4-FFF2-40B4-BE49-F238E27FC236}">
                      <a16:creationId xmlns:a16="http://schemas.microsoft.com/office/drawing/2014/main" id="{C91DD31D-9EEB-4397-97AD-86F75371D5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6526" y="1846268"/>
                  <a:ext cx="152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Pismo odręczne 5">
                  <a:extLst>
                    <a:ext uri="{FF2B5EF4-FFF2-40B4-BE49-F238E27FC236}">
                      <a16:creationId xmlns:a16="http://schemas.microsoft.com/office/drawing/2014/main" id="{B0BE6463-765D-4234-9B68-B7C4FC3445F5}"/>
                    </a:ext>
                  </a:extLst>
                </p14:cNvPr>
                <p14:cNvContentPartPr/>
                <p14:nvPr/>
              </p14:nvContentPartPr>
              <p14:xfrm>
                <a:off x="4005966" y="1845908"/>
                <a:ext cx="95040" cy="203400"/>
              </p14:xfrm>
            </p:contentPart>
          </mc:Choice>
          <mc:Fallback xmlns="">
            <p:pic>
              <p:nvPicPr>
                <p:cNvPr id="6" name="Pismo odręczne 5">
                  <a:extLst>
                    <a:ext uri="{FF2B5EF4-FFF2-40B4-BE49-F238E27FC236}">
                      <a16:creationId xmlns:a16="http://schemas.microsoft.com/office/drawing/2014/main" id="{B0BE6463-765D-4234-9B68-B7C4FC3445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6966" y="1837268"/>
                  <a:ext cx="112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Pismo odręczne 6">
                  <a:extLst>
                    <a:ext uri="{FF2B5EF4-FFF2-40B4-BE49-F238E27FC236}">
                      <a16:creationId xmlns:a16="http://schemas.microsoft.com/office/drawing/2014/main" id="{3938F67F-E0F6-4B95-9507-815B53A5AC76}"/>
                    </a:ext>
                  </a:extLst>
                </p14:cNvPr>
                <p14:cNvContentPartPr/>
                <p14:nvPr/>
              </p14:nvContentPartPr>
              <p14:xfrm>
                <a:off x="4246806" y="1859948"/>
                <a:ext cx="77400" cy="176760"/>
              </p14:xfrm>
            </p:contentPart>
          </mc:Choice>
          <mc:Fallback xmlns="">
            <p:pic>
              <p:nvPicPr>
                <p:cNvPr id="7" name="Pismo odręczne 6">
                  <a:extLst>
                    <a:ext uri="{FF2B5EF4-FFF2-40B4-BE49-F238E27FC236}">
                      <a16:creationId xmlns:a16="http://schemas.microsoft.com/office/drawing/2014/main" id="{3938F67F-E0F6-4B95-9507-815B53A5AC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7806" y="1850948"/>
                  <a:ext cx="95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Pismo odręczne 7">
                  <a:extLst>
                    <a:ext uri="{FF2B5EF4-FFF2-40B4-BE49-F238E27FC236}">
                      <a16:creationId xmlns:a16="http://schemas.microsoft.com/office/drawing/2014/main" id="{EA85ADE6-9CAF-48F4-9083-EC35D4DCE9BF}"/>
                    </a:ext>
                  </a:extLst>
                </p14:cNvPr>
                <p14:cNvContentPartPr/>
                <p14:nvPr/>
              </p14:nvContentPartPr>
              <p14:xfrm>
                <a:off x="4502406" y="1872188"/>
                <a:ext cx="126000" cy="193680"/>
              </p14:xfrm>
            </p:contentPart>
          </mc:Choice>
          <mc:Fallback xmlns="">
            <p:pic>
              <p:nvPicPr>
                <p:cNvPr id="8" name="Pismo odręczne 7">
                  <a:extLst>
                    <a:ext uri="{FF2B5EF4-FFF2-40B4-BE49-F238E27FC236}">
                      <a16:creationId xmlns:a16="http://schemas.microsoft.com/office/drawing/2014/main" id="{EA85ADE6-9CAF-48F4-9083-EC35D4DCE9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3406" y="1863548"/>
                  <a:ext cx="143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719DFD40-BD1A-4C4D-B672-ABAFD6BD10C0}"/>
                  </a:ext>
                </a:extLst>
              </p14:cNvPr>
              <p14:cNvContentPartPr/>
              <p14:nvPr/>
            </p14:nvContentPartPr>
            <p14:xfrm>
              <a:off x="5167686" y="1998188"/>
              <a:ext cx="9360" cy="1908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719DFD40-BD1A-4C4D-B672-ABAFD6BD10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8686" y="1989548"/>
                <a:ext cx="270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a 36">
            <a:extLst>
              <a:ext uri="{FF2B5EF4-FFF2-40B4-BE49-F238E27FC236}">
                <a16:creationId xmlns:a16="http://schemas.microsoft.com/office/drawing/2014/main" id="{377BA64A-DB0E-44FE-8894-EC01513A542C}"/>
              </a:ext>
            </a:extLst>
          </p:cNvPr>
          <p:cNvGrpSpPr/>
          <p:nvPr/>
        </p:nvGrpSpPr>
        <p:grpSpPr>
          <a:xfrm>
            <a:off x="5484126" y="1746548"/>
            <a:ext cx="358200" cy="414720"/>
            <a:chOff x="5484126" y="1746548"/>
            <a:chExt cx="35820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Pismo odręczne 9">
                  <a:extLst>
                    <a:ext uri="{FF2B5EF4-FFF2-40B4-BE49-F238E27FC236}">
                      <a16:creationId xmlns:a16="http://schemas.microsoft.com/office/drawing/2014/main" id="{38121107-E654-42E5-939F-C72AFF87FD22}"/>
                    </a:ext>
                  </a:extLst>
                </p14:cNvPr>
                <p14:cNvContentPartPr/>
                <p14:nvPr/>
              </p14:nvContentPartPr>
              <p14:xfrm>
                <a:off x="5484126" y="1863548"/>
                <a:ext cx="107280" cy="297720"/>
              </p14:xfrm>
            </p:contentPart>
          </mc:Choice>
          <mc:Fallback xmlns="">
            <p:pic>
              <p:nvPicPr>
                <p:cNvPr id="10" name="Pismo odręczne 9">
                  <a:extLst>
                    <a:ext uri="{FF2B5EF4-FFF2-40B4-BE49-F238E27FC236}">
                      <a16:creationId xmlns:a16="http://schemas.microsoft.com/office/drawing/2014/main" id="{38121107-E654-42E5-939F-C72AFF87FD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5486" y="1854908"/>
                  <a:ext cx="124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94972FCB-52B4-4BD2-AD6B-EADC75A4A789}"/>
                    </a:ext>
                  </a:extLst>
                </p14:cNvPr>
                <p14:cNvContentPartPr/>
                <p14:nvPr/>
              </p14:nvContentPartPr>
              <p14:xfrm>
                <a:off x="5658366" y="1746548"/>
                <a:ext cx="183960" cy="14652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94972FCB-52B4-4BD2-AD6B-EADC75A4A7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49366" y="1737548"/>
                  <a:ext cx="20160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54224682-F7F9-441E-9455-C6AF3BA14F15}"/>
                  </a:ext>
                </a:extLst>
              </p14:cNvPr>
              <p14:cNvContentPartPr/>
              <p14:nvPr/>
            </p14:nvContentPartPr>
            <p14:xfrm>
              <a:off x="3025686" y="2476268"/>
              <a:ext cx="207000" cy="235800"/>
            </p14:xfrm>
          </p:contentPart>
        </mc:Choice>
        <mc:Fallback xmlns=""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54224682-F7F9-441E-9455-C6AF3BA14F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16686" y="2467628"/>
                <a:ext cx="2246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A658F248-35C5-4A6A-85F0-385D01AE8953}"/>
                  </a:ext>
                </a:extLst>
              </p14:cNvPr>
              <p14:cNvContentPartPr/>
              <p14:nvPr/>
            </p14:nvContentPartPr>
            <p14:xfrm>
              <a:off x="3486486" y="2626388"/>
              <a:ext cx="11160" cy="20736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A658F248-35C5-4A6A-85F0-385D01AE89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7846" y="2617388"/>
                <a:ext cx="2880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a 35">
            <a:extLst>
              <a:ext uri="{FF2B5EF4-FFF2-40B4-BE49-F238E27FC236}">
                <a16:creationId xmlns:a16="http://schemas.microsoft.com/office/drawing/2014/main" id="{8D568F9D-6979-4D7D-96DD-CACB6509EFC1}"/>
              </a:ext>
            </a:extLst>
          </p:cNvPr>
          <p:cNvGrpSpPr/>
          <p:nvPr/>
        </p:nvGrpSpPr>
        <p:grpSpPr>
          <a:xfrm>
            <a:off x="3883566" y="2363228"/>
            <a:ext cx="907560" cy="263880"/>
            <a:chOff x="3883566" y="2363228"/>
            <a:chExt cx="9075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Pismo odręczne 13">
                  <a:extLst>
                    <a:ext uri="{FF2B5EF4-FFF2-40B4-BE49-F238E27FC236}">
                      <a16:creationId xmlns:a16="http://schemas.microsoft.com/office/drawing/2014/main" id="{11F6DD15-79C4-488B-B4AA-E66DA200CDEF}"/>
                    </a:ext>
                  </a:extLst>
                </p14:cNvPr>
                <p14:cNvContentPartPr/>
                <p14:nvPr/>
              </p14:nvContentPartPr>
              <p14:xfrm>
                <a:off x="3883566" y="2394188"/>
                <a:ext cx="99000" cy="232920"/>
              </p14:xfrm>
            </p:contentPart>
          </mc:Choice>
          <mc:Fallback xmlns="">
            <p:pic>
              <p:nvPicPr>
                <p:cNvPr id="14" name="Pismo odręczne 13">
                  <a:extLst>
                    <a:ext uri="{FF2B5EF4-FFF2-40B4-BE49-F238E27FC236}">
                      <a16:creationId xmlns:a16="http://schemas.microsoft.com/office/drawing/2014/main" id="{11F6DD15-79C4-488B-B4AA-E66DA200CD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4566" y="2385548"/>
                  <a:ext cx="116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Pismo odręczne 14">
                  <a:extLst>
                    <a:ext uri="{FF2B5EF4-FFF2-40B4-BE49-F238E27FC236}">
                      <a16:creationId xmlns:a16="http://schemas.microsoft.com/office/drawing/2014/main" id="{2E291A1C-E2CB-4746-B068-614C62E00163}"/>
                    </a:ext>
                  </a:extLst>
                </p14:cNvPr>
                <p14:cNvContentPartPr/>
                <p14:nvPr/>
              </p14:nvContentPartPr>
              <p14:xfrm>
                <a:off x="4142046" y="2402828"/>
                <a:ext cx="72360" cy="198000"/>
              </p14:xfrm>
            </p:contentPart>
          </mc:Choice>
          <mc:Fallback xmlns="">
            <p:pic>
              <p:nvPicPr>
                <p:cNvPr id="15" name="Pismo odręczne 14">
                  <a:extLst>
                    <a:ext uri="{FF2B5EF4-FFF2-40B4-BE49-F238E27FC236}">
                      <a16:creationId xmlns:a16="http://schemas.microsoft.com/office/drawing/2014/main" id="{2E291A1C-E2CB-4746-B068-614C62E001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3046" y="2394188"/>
                  <a:ext cx="90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Pismo odręczne 15">
                  <a:extLst>
                    <a:ext uri="{FF2B5EF4-FFF2-40B4-BE49-F238E27FC236}">
                      <a16:creationId xmlns:a16="http://schemas.microsoft.com/office/drawing/2014/main" id="{D4F8D16B-A3D1-4332-921F-3C6F610842C3}"/>
                    </a:ext>
                  </a:extLst>
                </p14:cNvPr>
                <p14:cNvContentPartPr/>
                <p14:nvPr/>
              </p14:nvContentPartPr>
              <p14:xfrm>
                <a:off x="4414566" y="2391308"/>
                <a:ext cx="80280" cy="202680"/>
              </p14:xfrm>
            </p:contentPart>
          </mc:Choice>
          <mc:Fallback xmlns="">
            <p:pic>
              <p:nvPicPr>
                <p:cNvPr id="16" name="Pismo odręczne 15">
                  <a:extLst>
                    <a:ext uri="{FF2B5EF4-FFF2-40B4-BE49-F238E27FC236}">
                      <a16:creationId xmlns:a16="http://schemas.microsoft.com/office/drawing/2014/main" id="{D4F8D16B-A3D1-4332-921F-3C6F610842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5566" y="2382668"/>
                  <a:ext cx="97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5FB49E22-A531-45B5-B280-BC0F42328E29}"/>
                    </a:ext>
                  </a:extLst>
                </p14:cNvPr>
                <p14:cNvContentPartPr/>
                <p14:nvPr/>
              </p14:nvContentPartPr>
              <p14:xfrm>
                <a:off x="4629846" y="2363228"/>
                <a:ext cx="161280" cy="243720"/>
              </p14:xfrm>
            </p:contentPart>
          </mc:Choice>
          <mc:Fallback xmlns=""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5FB49E22-A531-45B5-B280-BC0F42328E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0846" y="2354588"/>
                  <a:ext cx="17892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CADC3E7C-5A4A-4D11-8E22-AAC6056032C1}"/>
                  </a:ext>
                </a:extLst>
              </p14:cNvPr>
              <p14:cNvContentPartPr/>
              <p14:nvPr/>
            </p14:nvContentPartPr>
            <p14:xfrm>
              <a:off x="5160846" y="2530268"/>
              <a:ext cx="17280" cy="8280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CADC3E7C-5A4A-4D11-8E22-AAC6056032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1846" y="2521628"/>
                <a:ext cx="3492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a 34">
            <a:extLst>
              <a:ext uri="{FF2B5EF4-FFF2-40B4-BE49-F238E27FC236}">
                <a16:creationId xmlns:a16="http://schemas.microsoft.com/office/drawing/2014/main" id="{2AB73F5A-F008-4252-A743-D65BAA5607F7}"/>
              </a:ext>
            </a:extLst>
          </p:cNvPr>
          <p:cNvGrpSpPr/>
          <p:nvPr/>
        </p:nvGrpSpPr>
        <p:grpSpPr>
          <a:xfrm>
            <a:off x="5519406" y="2273588"/>
            <a:ext cx="361080" cy="372600"/>
            <a:chOff x="5519406" y="2273588"/>
            <a:chExt cx="3610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Pismo odręczne 18">
                  <a:extLst>
                    <a:ext uri="{FF2B5EF4-FFF2-40B4-BE49-F238E27FC236}">
                      <a16:creationId xmlns:a16="http://schemas.microsoft.com/office/drawing/2014/main" id="{F9029BBA-EA69-4C90-8DA5-C819DBA16F47}"/>
                    </a:ext>
                  </a:extLst>
                </p14:cNvPr>
                <p14:cNvContentPartPr/>
                <p14:nvPr/>
              </p14:nvContentPartPr>
              <p14:xfrm>
                <a:off x="5519406" y="2349188"/>
                <a:ext cx="99360" cy="297000"/>
              </p14:xfrm>
            </p:contentPart>
          </mc:Choice>
          <mc:Fallback xmlns="">
            <p:pic>
              <p:nvPicPr>
                <p:cNvPr id="19" name="Pismo odręczne 18">
                  <a:extLst>
                    <a:ext uri="{FF2B5EF4-FFF2-40B4-BE49-F238E27FC236}">
                      <a16:creationId xmlns:a16="http://schemas.microsoft.com/office/drawing/2014/main" id="{F9029BBA-EA69-4C90-8DA5-C819DBA16F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10766" y="2340188"/>
                  <a:ext cx="117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Pismo odręczne 19">
                  <a:extLst>
                    <a:ext uri="{FF2B5EF4-FFF2-40B4-BE49-F238E27FC236}">
                      <a16:creationId xmlns:a16="http://schemas.microsoft.com/office/drawing/2014/main" id="{03E42B07-CD9F-4D93-ABB3-AD3D8F158F53}"/>
                    </a:ext>
                  </a:extLst>
                </p14:cNvPr>
                <p14:cNvContentPartPr/>
                <p14:nvPr/>
              </p14:nvContentPartPr>
              <p14:xfrm>
                <a:off x="5779326" y="2273588"/>
                <a:ext cx="101160" cy="14508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03E42B07-CD9F-4D93-ABB3-AD3D8F158F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70326" y="2264948"/>
                  <a:ext cx="1188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94822134-D414-47D7-8064-D70B8870A915}"/>
                  </a:ext>
                </a:extLst>
              </p14:cNvPr>
              <p14:cNvContentPartPr/>
              <p14:nvPr/>
            </p14:nvContentPartPr>
            <p14:xfrm>
              <a:off x="2463726" y="2573108"/>
              <a:ext cx="214560" cy="11880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94822134-D414-47D7-8064-D70B8870A9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5086" y="2564108"/>
                <a:ext cx="232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8BA9B319-3D72-4E94-8F3D-4BAB07CEF2D5}"/>
                  </a:ext>
                </a:extLst>
              </p14:cNvPr>
              <p14:cNvContentPartPr/>
              <p14:nvPr/>
            </p14:nvContentPartPr>
            <p14:xfrm>
              <a:off x="2924886" y="2904308"/>
              <a:ext cx="2061000" cy="55440"/>
            </p14:xfrm>
          </p:contentPart>
        </mc:Choice>
        <mc:Fallback xmlns=""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8BA9B319-3D72-4E94-8F3D-4BAB07CEF2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16246" y="2895668"/>
                <a:ext cx="20786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a 33">
            <a:extLst>
              <a:ext uri="{FF2B5EF4-FFF2-40B4-BE49-F238E27FC236}">
                <a16:creationId xmlns:a16="http://schemas.microsoft.com/office/drawing/2014/main" id="{34F67EF7-103E-48C2-A23E-EC59E8CCBBA7}"/>
              </a:ext>
            </a:extLst>
          </p:cNvPr>
          <p:cNvGrpSpPr/>
          <p:nvPr/>
        </p:nvGrpSpPr>
        <p:grpSpPr>
          <a:xfrm>
            <a:off x="3106686" y="3099068"/>
            <a:ext cx="421560" cy="428400"/>
            <a:chOff x="3106686" y="3099068"/>
            <a:chExt cx="42156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Pismo odręczne 22">
                  <a:extLst>
                    <a:ext uri="{FF2B5EF4-FFF2-40B4-BE49-F238E27FC236}">
                      <a16:creationId xmlns:a16="http://schemas.microsoft.com/office/drawing/2014/main" id="{E6D08BF9-8337-49DB-A980-0C1EFAC4B8D6}"/>
                    </a:ext>
                  </a:extLst>
                </p14:cNvPr>
                <p14:cNvContentPartPr/>
                <p14:nvPr/>
              </p14:nvContentPartPr>
              <p14:xfrm>
                <a:off x="3106686" y="3099068"/>
                <a:ext cx="187920" cy="271440"/>
              </p14:xfrm>
            </p:contentPart>
          </mc:Choice>
          <mc:Fallback xmlns="">
            <p:pic>
              <p:nvPicPr>
                <p:cNvPr id="23" name="Pismo odręczne 22">
                  <a:extLst>
                    <a:ext uri="{FF2B5EF4-FFF2-40B4-BE49-F238E27FC236}">
                      <a16:creationId xmlns:a16="http://schemas.microsoft.com/office/drawing/2014/main" id="{E6D08BF9-8337-49DB-A980-0C1EFAC4B8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7686" y="3090068"/>
                  <a:ext cx="205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Pismo odręczne 23">
                  <a:extLst>
                    <a:ext uri="{FF2B5EF4-FFF2-40B4-BE49-F238E27FC236}">
                      <a16:creationId xmlns:a16="http://schemas.microsoft.com/office/drawing/2014/main" id="{211C4A81-4757-41CD-8686-1E25FA301026}"/>
                    </a:ext>
                  </a:extLst>
                </p14:cNvPr>
                <p14:cNvContentPartPr/>
                <p14:nvPr/>
              </p14:nvContentPartPr>
              <p14:xfrm>
                <a:off x="3494406" y="3384908"/>
                <a:ext cx="33840" cy="142560"/>
              </p14:xfrm>
            </p:contentPart>
          </mc:Choice>
          <mc:Fallback xmlns="">
            <p:pic>
              <p:nvPicPr>
                <p:cNvPr id="24" name="Pismo odręczne 23">
                  <a:extLst>
                    <a:ext uri="{FF2B5EF4-FFF2-40B4-BE49-F238E27FC236}">
                      <a16:creationId xmlns:a16="http://schemas.microsoft.com/office/drawing/2014/main" id="{211C4A81-4757-41CD-8686-1E25FA3010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5766" y="3376268"/>
                  <a:ext cx="514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11F74D9F-2626-463E-9749-5B16CFF1DF3C}"/>
              </a:ext>
            </a:extLst>
          </p:cNvPr>
          <p:cNvGrpSpPr/>
          <p:nvPr/>
        </p:nvGrpSpPr>
        <p:grpSpPr>
          <a:xfrm>
            <a:off x="3859446" y="3107708"/>
            <a:ext cx="1040400" cy="255600"/>
            <a:chOff x="3859446" y="3107708"/>
            <a:chExt cx="1040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Pismo odręczne 24">
                  <a:extLst>
                    <a:ext uri="{FF2B5EF4-FFF2-40B4-BE49-F238E27FC236}">
                      <a16:creationId xmlns:a16="http://schemas.microsoft.com/office/drawing/2014/main" id="{56C4F351-727F-4CF4-A03B-26EE2034EE4C}"/>
                    </a:ext>
                  </a:extLst>
                </p14:cNvPr>
                <p14:cNvContentPartPr/>
                <p14:nvPr/>
              </p14:nvContentPartPr>
              <p14:xfrm>
                <a:off x="3859446" y="3107708"/>
                <a:ext cx="174240" cy="237600"/>
              </p14:xfrm>
            </p:contentPart>
          </mc:Choice>
          <mc:Fallback xmlns="">
            <p:pic>
              <p:nvPicPr>
                <p:cNvPr id="25" name="Pismo odręczne 24">
                  <a:extLst>
                    <a:ext uri="{FF2B5EF4-FFF2-40B4-BE49-F238E27FC236}">
                      <a16:creationId xmlns:a16="http://schemas.microsoft.com/office/drawing/2014/main" id="{56C4F351-727F-4CF4-A03B-26EE2034EE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0806" y="3099068"/>
                  <a:ext cx="191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Pismo odręczne 25">
                  <a:extLst>
                    <a:ext uri="{FF2B5EF4-FFF2-40B4-BE49-F238E27FC236}">
                      <a16:creationId xmlns:a16="http://schemas.microsoft.com/office/drawing/2014/main" id="{4F7FB3E6-4573-4617-85E6-392480B20FCD}"/>
                    </a:ext>
                  </a:extLst>
                </p14:cNvPr>
                <p14:cNvContentPartPr/>
                <p14:nvPr/>
              </p14:nvContentPartPr>
              <p14:xfrm>
                <a:off x="4149966" y="3170708"/>
                <a:ext cx="144360" cy="192600"/>
              </p14:xfrm>
            </p:contentPart>
          </mc:Choice>
          <mc:Fallback xmlns="">
            <p:pic>
              <p:nvPicPr>
                <p:cNvPr id="26" name="Pismo odręczne 25">
                  <a:extLst>
                    <a:ext uri="{FF2B5EF4-FFF2-40B4-BE49-F238E27FC236}">
                      <a16:creationId xmlns:a16="http://schemas.microsoft.com/office/drawing/2014/main" id="{4F7FB3E6-4573-4617-85E6-392480B20F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40966" y="3162068"/>
                  <a:ext cx="162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Pismo odręczne 26">
                  <a:extLst>
                    <a:ext uri="{FF2B5EF4-FFF2-40B4-BE49-F238E27FC236}">
                      <a16:creationId xmlns:a16="http://schemas.microsoft.com/office/drawing/2014/main" id="{9C4468C9-5A46-4CEE-B785-6E0B1669617A}"/>
                    </a:ext>
                  </a:extLst>
                </p14:cNvPr>
                <p14:cNvContentPartPr/>
                <p14:nvPr/>
              </p14:nvContentPartPr>
              <p14:xfrm>
                <a:off x="4448406" y="3183308"/>
                <a:ext cx="163080" cy="156240"/>
              </p14:xfrm>
            </p:contentPart>
          </mc:Choice>
          <mc:Fallback xmlns="">
            <p:pic>
              <p:nvPicPr>
                <p:cNvPr id="27" name="Pismo odręczne 26">
                  <a:extLst>
                    <a:ext uri="{FF2B5EF4-FFF2-40B4-BE49-F238E27FC236}">
                      <a16:creationId xmlns:a16="http://schemas.microsoft.com/office/drawing/2014/main" id="{9C4468C9-5A46-4CEE-B785-6E0B166961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39406" y="3174308"/>
                  <a:ext cx="180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Pismo odręczne 27">
                  <a:extLst>
                    <a:ext uri="{FF2B5EF4-FFF2-40B4-BE49-F238E27FC236}">
                      <a16:creationId xmlns:a16="http://schemas.microsoft.com/office/drawing/2014/main" id="{4798BBD1-C4D3-48EF-A179-5EC4CE7F4C33}"/>
                    </a:ext>
                  </a:extLst>
                </p14:cNvPr>
                <p14:cNvContentPartPr/>
                <p14:nvPr/>
              </p14:nvContentPartPr>
              <p14:xfrm>
                <a:off x="4779606" y="3120308"/>
                <a:ext cx="120240" cy="221400"/>
              </p14:xfrm>
            </p:contentPart>
          </mc:Choice>
          <mc:Fallback xmlns="">
            <p:pic>
              <p:nvPicPr>
                <p:cNvPr id="28" name="Pismo odręczne 27">
                  <a:extLst>
                    <a:ext uri="{FF2B5EF4-FFF2-40B4-BE49-F238E27FC236}">
                      <a16:creationId xmlns:a16="http://schemas.microsoft.com/office/drawing/2014/main" id="{4798BBD1-C4D3-48EF-A179-5EC4CE7F4C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0966" y="3111308"/>
                  <a:ext cx="13788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Pismo odręczne 28">
                <a:extLst>
                  <a:ext uri="{FF2B5EF4-FFF2-40B4-BE49-F238E27FC236}">
                    <a16:creationId xmlns:a16="http://schemas.microsoft.com/office/drawing/2014/main" id="{F23A3CAF-6034-472F-8D2F-7B38420EE1AA}"/>
                  </a:ext>
                </a:extLst>
              </p14:cNvPr>
              <p14:cNvContentPartPr/>
              <p14:nvPr/>
            </p14:nvContentPartPr>
            <p14:xfrm>
              <a:off x="5211966" y="3168188"/>
              <a:ext cx="21240" cy="29520"/>
            </p14:xfrm>
          </p:contentPart>
        </mc:Choice>
        <mc:Fallback xmlns="">
          <p:pic>
            <p:nvPicPr>
              <p:cNvPr id="29" name="Pismo odręczne 28">
                <a:extLst>
                  <a:ext uri="{FF2B5EF4-FFF2-40B4-BE49-F238E27FC236}">
                    <a16:creationId xmlns:a16="http://schemas.microsoft.com/office/drawing/2014/main" id="{F23A3CAF-6034-472F-8D2F-7B38420EE1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03326" y="3159548"/>
                <a:ext cx="388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a 31">
            <a:extLst>
              <a:ext uri="{FF2B5EF4-FFF2-40B4-BE49-F238E27FC236}">
                <a16:creationId xmlns:a16="http://schemas.microsoft.com/office/drawing/2014/main" id="{6FBC4DB1-AC1E-48B1-B996-81EDCBDF6AF2}"/>
              </a:ext>
            </a:extLst>
          </p:cNvPr>
          <p:cNvGrpSpPr/>
          <p:nvPr/>
        </p:nvGrpSpPr>
        <p:grpSpPr>
          <a:xfrm>
            <a:off x="5476206" y="2996828"/>
            <a:ext cx="383760" cy="347760"/>
            <a:chOff x="5476206" y="2996828"/>
            <a:chExt cx="38376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Pismo odręczne 29">
                  <a:extLst>
                    <a:ext uri="{FF2B5EF4-FFF2-40B4-BE49-F238E27FC236}">
                      <a16:creationId xmlns:a16="http://schemas.microsoft.com/office/drawing/2014/main" id="{7BC0B5E2-7D57-451F-B1AA-1D43B5A8889A}"/>
                    </a:ext>
                  </a:extLst>
                </p14:cNvPr>
                <p14:cNvContentPartPr/>
                <p14:nvPr/>
              </p14:nvContentPartPr>
              <p14:xfrm>
                <a:off x="5476206" y="3076388"/>
                <a:ext cx="122040" cy="268200"/>
              </p14:xfrm>
            </p:contentPart>
          </mc:Choice>
          <mc:Fallback xmlns="">
            <p:pic>
              <p:nvPicPr>
                <p:cNvPr id="30" name="Pismo odręczne 29">
                  <a:extLst>
                    <a:ext uri="{FF2B5EF4-FFF2-40B4-BE49-F238E27FC236}">
                      <a16:creationId xmlns:a16="http://schemas.microsoft.com/office/drawing/2014/main" id="{7BC0B5E2-7D57-451F-B1AA-1D43B5A888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67206" y="3067388"/>
                  <a:ext cx="139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Pismo odręczne 30">
                  <a:extLst>
                    <a:ext uri="{FF2B5EF4-FFF2-40B4-BE49-F238E27FC236}">
                      <a16:creationId xmlns:a16="http://schemas.microsoft.com/office/drawing/2014/main" id="{4990C1B4-3A90-44FB-B551-46492A9025F7}"/>
                    </a:ext>
                  </a:extLst>
                </p14:cNvPr>
                <p14:cNvContentPartPr/>
                <p14:nvPr/>
              </p14:nvContentPartPr>
              <p14:xfrm>
                <a:off x="5736126" y="2996828"/>
                <a:ext cx="123840" cy="114120"/>
              </p14:xfrm>
            </p:contentPart>
          </mc:Choice>
          <mc:Fallback xmlns="">
            <p:pic>
              <p:nvPicPr>
                <p:cNvPr id="31" name="Pismo odręczne 30">
                  <a:extLst>
                    <a:ext uri="{FF2B5EF4-FFF2-40B4-BE49-F238E27FC236}">
                      <a16:creationId xmlns:a16="http://schemas.microsoft.com/office/drawing/2014/main" id="{4990C1B4-3A90-44FB-B551-46492A9025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27486" y="2987828"/>
                  <a:ext cx="1414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F40A4DC3-F68C-4B11-B4C2-44BA13DF2E43}"/>
              </a:ext>
            </a:extLst>
          </p:cNvPr>
          <p:cNvGrpSpPr/>
          <p:nvPr/>
        </p:nvGrpSpPr>
        <p:grpSpPr>
          <a:xfrm>
            <a:off x="3075006" y="3726188"/>
            <a:ext cx="369360" cy="434520"/>
            <a:chOff x="3075006" y="3726188"/>
            <a:chExt cx="3693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Pismo odręczne 38">
                  <a:extLst>
                    <a:ext uri="{FF2B5EF4-FFF2-40B4-BE49-F238E27FC236}">
                      <a16:creationId xmlns:a16="http://schemas.microsoft.com/office/drawing/2014/main" id="{BBB9DBCC-EA2E-4FBF-B037-058790FD4568}"/>
                    </a:ext>
                  </a:extLst>
                </p14:cNvPr>
                <p14:cNvContentPartPr/>
                <p14:nvPr/>
              </p14:nvContentPartPr>
              <p14:xfrm>
                <a:off x="3075006" y="3726188"/>
                <a:ext cx="185760" cy="247320"/>
              </p14:xfrm>
            </p:contentPart>
          </mc:Choice>
          <mc:Fallback xmlns="">
            <p:pic>
              <p:nvPicPr>
                <p:cNvPr id="39" name="Pismo odręczne 38">
                  <a:extLst>
                    <a:ext uri="{FF2B5EF4-FFF2-40B4-BE49-F238E27FC236}">
                      <a16:creationId xmlns:a16="http://schemas.microsoft.com/office/drawing/2014/main" id="{BBB9DBCC-EA2E-4FBF-B037-058790FD45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66006" y="3717188"/>
                  <a:ext cx="203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Pismo odręczne 39">
                  <a:extLst>
                    <a:ext uri="{FF2B5EF4-FFF2-40B4-BE49-F238E27FC236}">
                      <a16:creationId xmlns:a16="http://schemas.microsoft.com/office/drawing/2014/main" id="{A4C42725-8A71-4AD0-84C7-57E099E63B3D}"/>
                    </a:ext>
                  </a:extLst>
                </p14:cNvPr>
                <p14:cNvContentPartPr/>
                <p14:nvPr/>
              </p14:nvContentPartPr>
              <p14:xfrm>
                <a:off x="3417366" y="4005908"/>
                <a:ext cx="27000" cy="154800"/>
              </p14:xfrm>
            </p:contentPart>
          </mc:Choice>
          <mc:Fallback xmlns="">
            <p:pic>
              <p:nvPicPr>
                <p:cNvPr id="40" name="Pismo odręczne 39">
                  <a:extLst>
                    <a:ext uri="{FF2B5EF4-FFF2-40B4-BE49-F238E27FC236}">
                      <a16:creationId xmlns:a16="http://schemas.microsoft.com/office/drawing/2014/main" id="{A4C42725-8A71-4AD0-84C7-57E099E63B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8726" y="3997268"/>
                  <a:ext cx="446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A75D6D6F-4554-483B-86C5-15D74C798106}"/>
              </a:ext>
            </a:extLst>
          </p:cNvPr>
          <p:cNvGrpSpPr/>
          <p:nvPr/>
        </p:nvGrpSpPr>
        <p:grpSpPr>
          <a:xfrm>
            <a:off x="2627886" y="3698468"/>
            <a:ext cx="168120" cy="124560"/>
            <a:chOff x="2627886" y="3698468"/>
            <a:chExt cx="16812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Pismo odręczne 41">
                  <a:extLst>
                    <a:ext uri="{FF2B5EF4-FFF2-40B4-BE49-F238E27FC236}">
                      <a16:creationId xmlns:a16="http://schemas.microsoft.com/office/drawing/2014/main" id="{1336DD63-040C-462D-8E14-FE22F80C49D3}"/>
                    </a:ext>
                  </a:extLst>
                </p14:cNvPr>
                <p14:cNvContentPartPr/>
                <p14:nvPr/>
              </p14:nvContentPartPr>
              <p14:xfrm>
                <a:off x="2627886" y="3792788"/>
                <a:ext cx="113760" cy="30240"/>
              </p14:xfrm>
            </p:contentPart>
          </mc:Choice>
          <mc:Fallback xmlns="">
            <p:pic>
              <p:nvPicPr>
                <p:cNvPr id="42" name="Pismo odręczne 41">
                  <a:extLst>
                    <a:ext uri="{FF2B5EF4-FFF2-40B4-BE49-F238E27FC236}">
                      <a16:creationId xmlns:a16="http://schemas.microsoft.com/office/drawing/2014/main" id="{1336DD63-040C-462D-8E14-FE22F80C49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8886" y="3784148"/>
                  <a:ext cx="13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Pismo odręczne 42">
                  <a:extLst>
                    <a:ext uri="{FF2B5EF4-FFF2-40B4-BE49-F238E27FC236}">
                      <a16:creationId xmlns:a16="http://schemas.microsoft.com/office/drawing/2014/main" id="{6FD82404-8240-4A49-BE89-0E1C49A5BE99}"/>
                    </a:ext>
                  </a:extLst>
                </p14:cNvPr>
                <p14:cNvContentPartPr/>
                <p14:nvPr/>
              </p14:nvContentPartPr>
              <p14:xfrm>
                <a:off x="2643726" y="3698468"/>
                <a:ext cx="152280" cy="9360"/>
              </p14:xfrm>
            </p:contentPart>
          </mc:Choice>
          <mc:Fallback xmlns="">
            <p:pic>
              <p:nvPicPr>
                <p:cNvPr id="43" name="Pismo odręczne 42">
                  <a:extLst>
                    <a:ext uri="{FF2B5EF4-FFF2-40B4-BE49-F238E27FC236}">
                      <a16:creationId xmlns:a16="http://schemas.microsoft.com/office/drawing/2014/main" id="{6FD82404-8240-4A49-BE89-0E1C49A5BE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34726" y="3689828"/>
                  <a:ext cx="1699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Pismo odręczne 44">
                <a:extLst>
                  <a:ext uri="{FF2B5EF4-FFF2-40B4-BE49-F238E27FC236}">
                    <a16:creationId xmlns:a16="http://schemas.microsoft.com/office/drawing/2014/main" id="{27282DE8-F0A7-4A93-81F5-BDC17FA457CC}"/>
                  </a:ext>
                </a:extLst>
              </p14:cNvPr>
              <p14:cNvContentPartPr/>
              <p14:nvPr/>
            </p14:nvContentPartPr>
            <p14:xfrm>
              <a:off x="3739926" y="3706028"/>
              <a:ext cx="166680" cy="213120"/>
            </p14:xfrm>
          </p:contentPart>
        </mc:Choice>
        <mc:Fallback xmlns="">
          <p:pic>
            <p:nvPicPr>
              <p:cNvPr id="45" name="Pismo odręczne 44">
                <a:extLst>
                  <a:ext uri="{FF2B5EF4-FFF2-40B4-BE49-F238E27FC236}">
                    <a16:creationId xmlns:a16="http://schemas.microsoft.com/office/drawing/2014/main" id="{27282DE8-F0A7-4A93-81F5-BDC17FA457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30926" y="3697388"/>
                <a:ext cx="18432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a 56">
            <a:extLst>
              <a:ext uri="{FF2B5EF4-FFF2-40B4-BE49-F238E27FC236}">
                <a16:creationId xmlns:a16="http://schemas.microsoft.com/office/drawing/2014/main" id="{0FB0054A-1350-4628-A669-0C7AF1B8900A}"/>
              </a:ext>
            </a:extLst>
          </p:cNvPr>
          <p:cNvGrpSpPr/>
          <p:nvPr/>
        </p:nvGrpSpPr>
        <p:grpSpPr>
          <a:xfrm>
            <a:off x="4129086" y="3761828"/>
            <a:ext cx="794520" cy="242280"/>
            <a:chOff x="4129086" y="3761828"/>
            <a:chExt cx="7945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Pismo odręczne 45">
                  <a:extLst>
                    <a:ext uri="{FF2B5EF4-FFF2-40B4-BE49-F238E27FC236}">
                      <a16:creationId xmlns:a16="http://schemas.microsoft.com/office/drawing/2014/main" id="{BF690A35-17FC-4E99-9CF8-A160B12D15DF}"/>
                    </a:ext>
                  </a:extLst>
                </p14:cNvPr>
                <p14:cNvContentPartPr/>
                <p14:nvPr/>
              </p14:nvContentPartPr>
              <p14:xfrm>
                <a:off x="4129086" y="3761828"/>
                <a:ext cx="159120" cy="170640"/>
              </p14:xfrm>
            </p:contentPart>
          </mc:Choice>
          <mc:Fallback xmlns="">
            <p:pic>
              <p:nvPicPr>
                <p:cNvPr id="46" name="Pismo odręczne 45">
                  <a:extLst>
                    <a:ext uri="{FF2B5EF4-FFF2-40B4-BE49-F238E27FC236}">
                      <a16:creationId xmlns:a16="http://schemas.microsoft.com/office/drawing/2014/main" id="{BF690A35-17FC-4E99-9CF8-A160B12D15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20446" y="3752828"/>
                  <a:ext cx="176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Pismo odręczne 46">
                  <a:extLst>
                    <a:ext uri="{FF2B5EF4-FFF2-40B4-BE49-F238E27FC236}">
                      <a16:creationId xmlns:a16="http://schemas.microsoft.com/office/drawing/2014/main" id="{1F5D4905-4E5C-468D-980A-A96379DB21E9}"/>
                    </a:ext>
                  </a:extLst>
                </p14:cNvPr>
                <p14:cNvContentPartPr/>
                <p14:nvPr/>
              </p14:nvContentPartPr>
              <p14:xfrm>
                <a:off x="4151766" y="3794588"/>
                <a:ext cx="117720" cy="182520"/>
              </p14:xfrm>
            </p:contentPart>
          </mc:Choice>
          <mc:Fallback xmlns="">
            <p:pic>
              <p:nvPicPr>
                <p:cNvPr id="47" name="Pismo odręczne 46">
                  <a:extLst>
                    <a:ext uri="{FF2B5EF4-FFF2-40B4-BE49-F238E27FC236}">
                      <a16:creationId xmlns:a16="http://schemas.microsoft.com/office/drawing/2014/main" id="{1F5D4905-4E5C-468D-980A-A96379DB2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43126" y="3785588"/>
                  <a:ext cx="135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Pismo odręczne 47">
                  <a:extLst>
                    <a:ext uri="{FF2B5EF4-FFF2-40B4-BE49-F238E27FC236}">
                      <a16:creationId xmlns:a16="http://schemas.microsoft.com/office/drawing/2014/main" id="{3B54C87B-4AB5-4BD0-B49C-4592F69C3F18}"/>
                    </a:ext>
                  </a:extLst>
                </p14:cNvPr>
                <p14:cNvContentPartPr/>
                <p14:nvPr/>
              </p14:nvContentPartPr>
              <p14:xfrm>
                <a:off x="4430406" y="3798908"/>
                <a:ext cx="156600" cy="165960"/>
              </p14:xfrm>
            </p:contentPart>
          </mc:Choice>
          <mc:Fallback xmlns="">
            <p:pic>
              <p:nvPicPr>
                <p:cNvPr id="48" name="Pismo odręczne 47">
                  <a:extLst>
                    <a:ext uri="{FF2B5EF4-FFF2-40B4-BE49-F238E27FC236}">
                      <a16:creationId xmlns:a16="http://schemas.microsoft.com/office/drawing/2014/main" id="{3B54C87B-4AB5-4BD0-B49C-4592F69C3F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21406" y="3790268"/>
                  <a:ext cx="174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Pismo odręczne 48">
                  <a:extLst>
                    <a:ext uri="{FF2B5EF4-FFF2-40B4-BE49-F238E27FC236}">
                      <a16:creationId xmlns:a16="http://schemas.microsoft.com/office/drawing/2014/main" id="{E0258754-5F2A-4F55-B13B-D6A8AE73AFC5}"/>
                    </a:ext>
                  </a:extLst>
                </p14:cNvPr>
                <p14:cNvContentPartPr/>
                <p14:nvPr/>
              </p14:nvContentPartPr>
              <p14:xfrm>
                <a:off x="4465686" y="3815108"/>
                <a:ext cx="123840" cy="189000"/>
              </p14:xfrm>
            </p:contentPart>
          </mc:Choice>
          <mc:Fallback xmlns="">
            <p:pic>
              <p:nvPicPr>
                <p:cNvPr id="49" name="Pismo odręczne 48">
                  <a:extLst>
                    <a:ext uri="{FF2B5EF4-FFF2-40B4-BE49-F238E27FC236}">
                      <a16:creationId xmlns:a16="http://schemas.microsoft.com/office/drawing/2014/main" id="{E0258754-5F2A-4F55-B13B-D6A8AE73AF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56686" y="3806108"/>
                  <a:ext cx="141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Pismo odręczne 49">
                  <a:extLst>
                    <a:ext uri="{FF2B5EF4-FFF2-40B4-BE49-F238E27FC236}">
                      <a16:creationId xmlns:a16="http://schemas.microsoft.com/office/drawing/2014/main" id="{83AA2B95-5BC6-485B-9342-6E51B713B98D}"/>
                    </a:ext>
                  </a:extLst>
                </p14:cNvPr>
                <p14:cNvContentPartPr/>
                <p14:nvPr/>
              </p14:nvContentPartPr>
              <p14:xfrm>
                <a:off x="4740366" y="3781268"/>
                <a:ext cx="183240" cy="177840"/>
              </p14:xfrm>
            </p:contentPart>
          </mc:Choice>
          <mc:Fallback xmlns="">
            <p:pic>
              <p:nvPicPr>
                <p:cNvPr id="50" name="Pismo odręczne 49">
                  <a:extLst>
                    <a:ext uri="{FF2B5EF4-FFF2-40B4-BE49-F238E27FC236}">
                      <a16:creationId xmlns:a16="http://schemas.microsoft.com/office/drawing/2014/main" id="{83AA2B95-5BC6-485B-9342-6E51B713B9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31366" y="3772268"/>
                  <a:ext cx="200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Pismo odręczne 50">
                  <a:extLst>
                    <a:ext uri="{FF2B5EF4-FFF2-40B4-BE49-F238E27FC236}">
                      <a16:creationId xmlns:a16="http://schemas.microsoft.com/office/drawing/2014/main" id="{799B4B9A-9D22-4048-AEFB-4365CD32A749}"/>
                    </a:ext>
                  </a:extLst>
                </p14:cNvPr>
                <p14:cNvContentPartPr/>
                <p14:nvPr/>
              </p14:nvContentPartPr>
              <p14:xfrm>
                <a:off x="4761606" y="3777668"/>
                <a:ext cx="154800" cy="181800"/>
              </p14:xfrm>
            </p:contentPart>
          </mc:Choice>
          <mc:Fallback xmlns="">
            <p:pic>
              <p:nvPicPr>
                <p:cNvPr id="51" name="Pismo odręczne 50">
                  <a:extLst>
                    <a:ext uri="{FF2B5EF4-FFF2-40B4-BE49-F238E27FC236}">
                      <a16:creationId xmlns:a16="http://schemas.microsoft.com/office/drawing/2014/main" id="{799B4B9A-9D22-4048-AEFB-4365CD32A7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2966" y="3769028"/>
                  <a:ext cx="1724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Pismo odręczne 51">
                <a:extLst>
                  <a:ext uri="{FF2B5EF4-FFF2-40B4-BE49-F238E27FC236}">
                    <a16:creationId xmlns:a16="http://schemas.microsoft.com/office/drawing/2014/main" id="{1BE44484-AE70-4F92-A9EE-F59C50E6EEFC}"/>
                  </a:ext>
                </a:extLst>
              </p14:cNvPr>
              <p14:cNvContentPartPr/>
              <p14:nvPr/>
            </p14:nvContentPartPr>
            <p14:xfrm>
              <a:off x="5226726" y="3778748"/>
              <a:ext cx="32040" cy="16200"/>
            </p14:xfrm>
          </p:contentPart>
        </mc:Choice>
        <mc:Fallback xmlns="">
          <p:pic>
            <p:nvPicPr>
              <p:cNvPr id="52" name="Pismo odręczne 51">
                <a:extLst>
                  <a:ext uri="{FF2B5EF4-FFF2-40B4-BE49-F238E27FC236}">
                    <a16:creationId xmlns:a16="http://schemas.microsoft.com/office/drawing/2014/main" id="{1BE44484-AE70-4F92-A9EE-F59C50E6EE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18086" y="3769748"/>
                <a:ext cx="496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a 55">
            <a:extLst>
              <a:ext uri="{FF2B5EF4-FFF2-40B4-BE49-F238E27FC236}">
                <a16:creationId xmlns:a16="http://schemas.microsoft.com/office/drawing/2014/main" id="{55350DA9-A9C2-4164-AA26-14577B0E1D35}"/>
              </a:ext>
            </a:extLst>
          </p:cNvPr>
          <p:cNvGrpSpPr/>
          <p:nvPr/>
        </p:nvGrpSpPr>
        <p:grpSpPr>
          <a:xfrm>
            <a:off x="5526966" y="3497228"/>
            <a:ext cx="509400" cy="541800"/>
            <a:chOff x="5526966" y="3497228"/>
            <a:chExt cx="50940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Pismo odręczne 52">
                  <a:extLst>
                    <a:ext uri="{FF2B5EF4-FFF2-40B4-BE49-F238E27FC236}">
                      <a16:creationId xmlns:a16="http://schemas.microsoft.com/office/drawing/2014/main" id="{12ADB186-6DB4-4ECD-81DD-19EB5006769D}"/>
                    </a:ext>
                  </a:extLst>
                </p14:cNvPr>
                <p14:cNvContentPartPr/>
                <p14:nvPr/>
              </p14:nvContentPartPr>
              <p14:xfrm>
                <a:off x="5526966" y="3666068"/>
                <a:ext cx="128520" cy="372960"/>
              </p14:xfrm>
            </p:contentPart>
          </mc:Choice>
          <mc:Fallback xmlns="">
            <p:pic>
              <p:nvPicPr>
                <p:cNvPr id="53" name="Pismo odręczne 52">
                  <a:extLst>
                    <a:ext uri="{FF2B5EF4-FFF2-40B4-BE49-F238E27FC236}">
                      <a16:creationId xmlns:a16="http://schemas.microsoft.com/office/drawing/2014/main" id="{12ADB186-6DB4-4ECD-81DD-19EB500676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18326" y="3657428"/>
                  <a:ext cx="146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Pismo odręczne 53">
                  <a:extLst>
                    <a:ext uri="{FF2B5EF4-FFF2-40B4-BE49-F238E27FC236}">
                      <a16:creationId xmlns:a16="http://schemas.microsoft.com/office/drawing/2014/main" id="{899F03EE-ADAC-422B-9BC5-185747146121}"/>
                    </a:ext>
                  </a:extLst>
                </p14:cNvPr>
                <p14:cNvContentPartPr/>
                <p14:nvPr/>
              </p14:nvContentPartPr>
              <p14:xfrm>
                <a:off x="5739366" y="3608108"/>
                <a:ext cx="102240" cy="19800"/>
              </p14:xfrm>
            </p:contentPart>
          </mc:Choice>
          <mc:Fallback xmlns="">
            <p:pic>
              <p:nvPicPr>
                <p:cNvPr id="54" name="Pismo odręczne 53">
                  <a:extLst>
                    <a:ext uri="{FF2B5EF4-FFF2-40B4-BE49-F238E27FC236}">
                      <a16:creationId xmlns:a16="http://schemas.microsoft.com/office/drawing/2014/main" id="{899F03EE-ADAC-422B-9BC5-1857471461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30366" y="3599108"/>
                  <a:ext cx="119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Pismo odręczne 54">
                  <a:extLst>
                    <a:ext uri="{FF2B5EF4-FFF2-40B4-BE49-F238E27FC236}">
                      <a16:creationId xmlns:a16="http://schemas.microsoft.com/office/drawing/2014/main" id="{EEE5ECC2-B480-4496-99EC-2D1B6A5A9CB5}"/>
                    </a:ext>
                  </a:extLst>
                </p14:cNvPr>
                <p14:cNvContentPartPr/>
                <p14:nvPr/>
              </p14:nvContentPartPr>
              <p14:xfrm>
                <a:off x="5871486" y="3497228"/>
                <a:ext cx="164880" cy="239760"/>
              </p14:xfrm>
            </p:contentPart>
          </mc:Choice>
          <mc:Fallback xmlns="">
            <p:pic>
              <p:nvPicPr>
                <p:cNvPr id="55" name="Pismo odręczne 54">
                  <a:extLst>
                    <a:ext uri="{FF2B5EF4-FFF2-40B4-BE49-F238E27FC236}">
                      <a16:creationId xmlns:a16="http://schemas.microsoft.com/office/drawing/2014/main" id="{EEE5ECC2-B480-4496-99EC-2D1B6A5A9C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62846" y="3488228"/>
                  <a:ext cx="18252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382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D13339FF-136D-4550-99A9-348CF476ECEB}"/>
              </a:ext>
            </a:extLst>
          </p:cNvPr>
          <p:cNvCxnSpPr/>
          <p:nvPr/>
        </p:nvCxnSpPr>
        <p:spPr>
          <a:xfrm flipV="1">
            <a:off x="3495875" y="1387177"/>
            <a:ext cx="0" cy="238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C0359B-C133-4ADF-A763-C3F14188375A}"/>
              </a:ext>
            </a:extLst>
          </p:cNvPr>
          <p:cNvCxnSpPr/>
          <p:nvPr/>
        </p:nvCxnSpPr>
        <p:spPr>
          <a:xfrm>
            <a:off x="3409050" y="3583192"/>
            <a:ext cx="2735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wal 5">
            <a:extLst>
              <a:ext uri="{FF2B5EF4-FFF2-40B4-BE49-F238E27FC236}">
                <a16:creationId xmlns:a16="http://schemas.microsoft.com/office/drawing/2014/main" id="{2B098187-91B1-4AED-A390-740CB5435E84}"/>
              </a:ext>
            </a:extLst>
          </p:cNvPr>
          <p:cNvSpPr/>
          <p:nvPr/>
        </p:nvSpPr>
        <p:spPr>
          <a:xfrm>
            <a:off x="4267361" y="3308055"/>
            <a:ext cx="606668" cy="550273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44ECC6E5-97C6-401A-86E7-4BC775172ED5}"/>
              </a:ext>
            </a:extLst>
          </p:cNvPr>
          <p:cNvSpPr/>
          <p:nvPr/>
        </p:nvSpPr>
        <p:spPr>
          <a:xfrm>
            <a:off x="4029674" y="1397391"/>
            <a:ext cx="1044017" cy="94529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387F2CE3-B117-49AC-8906-67811C30BD19}"/>
                  </a:ext>
                </a:extLst>
              </p14:cNvPr>
              <p14:cNvContentPartPr/>
              <p14:nvPr/>
            </p14:nvContentPartPr>
            <p14:xfrm>
              <a:off x="5644703" y="1887719"/>
              <a:ext cx="360" cy="36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387F2CE3-B117-49AC-8906-67811C30B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5703" y="18787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1CB2D5DF-BEDA-4165-9505-CC981791126E}"/>
                  </a:ext>
                </a:extLst>
              </p14:cNvPr>
              <p14:cNvContentPartPr/>
              <p14:nvPr/>
            </p14:nvContentPartPr>
            <p14:xfrm>
              <a:off x="4499903" y="1868279"/>
              <a:ext cx="43560" cy="615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1CB2D5DF-BEDA-4165-9505-CC9817911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1263" y="1859279"/>
                <a:ext cx="612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a 30">
            <a:extLst>
              <a:ext uri="{FF2B5EF4-FFF2-40B4-BE49-F238E27FC236}">
                <a16:creationId xmlns:a16="http://schemas.microsoft.com/office/drawing/2014/main" id="{99CBEEF0-6754-4EF7-8E4B-4530F02DFF77}"/>
              </a:ext>
            </a:extLst>
          </p:cNvPr>
          <p:cNvGrpSpPr/>
          <p:nvPr/>
        </p:nvGrpSpPr>
        <p:grpSpPr>
          <a:xfrm>
            <a:off x="4593143" y="2881319"/>
            <a:ext cx="334800" cy="488160"/>
            <a:chOff x="2574376" y="2541404"/>
            <a:chExt cx="33480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Pismo odręczne 23">
                  <a:extLst>
                    <a:ext uri="{FF2B5EF4-FFF2-40B4-BE49-F238E27FC236}">
                      <a16:creationId xmlns:a16="http://schemas.microsoft.com/office/drawing/2014/main" id="{943C60B7-8FA7-42B9-AD2B-72A2C021214B}"/>
                    </a:ext>
                  </a:extLst>
                </p14:cNvPr>
                <p14:cNvContentPartPr/>
                <p14:nvPr/>
              </p14:nvContentPartPr>
              <p14:xfrm>
                <a:off x="2583376" y="2708804"/>
                <a:ext cx="241920" cy="320760"/>
              </p14:xfrm>
            </p:contentPart>
          </mc:Choice>
          <mc:Fallback xmlns="">
            <p:pic>
              <p:nvPicPr>
                <p:cNvPr id="24" name="Pismo odręczne 23">
                  <a:extLst>
                    <a:ext uri="{FF2B5EF4-FFF2-40B4-BE49-F238E27FC236}">
                      <a16:creationId xmlns:a16="http://schemas.microsoft.com/office/drawing/2014/main" id="{943C60B7-8FA7-42B9-AD2B-72A2C02121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4736" y="2700164"/>
                  <a:ext cx="259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Pismo odręczne 24">
                  <a:extLst>
                    <a:ext uri="{FF2B5EF4-FFF2-40B4-BE49-F238E27FC236}">
                      <a16:creationId xmlns:a16="http://schemas.microsoft.com/office/drawing/2014/main" id="{B36359E0-1C8A-4C16-8FAD-D4E7B531E28F}"/>
                    </a:ext>
                  </a:extLst>
                </p14:cNvPr>
                <p14:cNvContentPartPr/>
                <p14:nvPr/>
              </p14:nvContentPartPr>
              <p14:xfrm>
                <a:off x="2574376" y="2648684"/>
                <a:ext cx="221040" cy="40680"/>
              </p14:xfrm>
            </p:contentPart>
          </mc:Choice>
          <mc:Fallback xmlns="">
            <p:pic>
              <p:nvPicPr>
                <p:cNvPr id="25" name="Pismo odręczne 24">
                  <a:extLst>
                    <a:ext uri="{FF2B5EF4-FFF2-40B4-BE49-F238E27FC236}">
                      <a16:creationId xmlns:a16="http://schemas.microsoft.com/office/drawing/2014/main" id="{B36359E0-1C8A-4C16-8FAD-D4E7B531E2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5376" y="2639684"/>
                  <a:ext cx="23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Pismo odręczne 25">
                  <a:extLst>
                    <a:ext uri="{FF2B5EF4-FFF2-40B4-BE49-F238E27FC236}">
                      <a16:creationId xmlns:a16="http://schemas.microsoft.com/office/drawing/2014/main" id="{0AE307D0-8671-4D2D-97B9-169F39D83C87}"/>
                    </a:ext>
                  </a:extLst>
                </p14:cNvPr>
                <p14:cNvContentPartPr/>
                <p14:nvPr/>
              </p14:nvContentPartPr>
              <p14:xfrm>
                <a:off x="2757976" y="2541404"/>
                <a:ext cx="151200" cy="203400"/>
              </p14:xfrm>
            </p:contentPart>
          </mc:Choice>
          <mc:Fallback xmlns="">
            <p:pic>
              <p:nvPicPr>
                <p:cNvPr id="26" name="Pismo odręczne 25">
                  <a:extLst>
                    <a:ext uri="{FF2B5EF4-FFF2-40B4-BE49-F238E27FC236}">
                      <a16:creationId xmlns:a16="http://schemas.microsoft.com/office/drawing/2014/main" id="{0AE307D0-8671-4D2D-97B9-169F39D83C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336" y="2532404"/>
                  <a:ext cx="1688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Pismo odręczne 28">
                <a:extLst>
                  <a:ext uri="{FF2B5EF4-FFF2-40B4-BE49-F238E27FC236}">
                    <a16:creationId xmlns:a16="http://schemas.microsoft.com/office/drawing/2014/main" id="{04CCA9E9-D065-407E-BEEC-A79D9FA03AC3}"/>
                  </a:ext>
                </a:extLst>
              </p14:cNvPr>
              <p14:cNvContentPartPr/>
              <p14:nvPr/>
            </p14:nvContentPartPr>
            <p14:xfrm>
              <a:off x="4940714" y="3647660"/>
              <a:ext cx="138600" cy="274680"/>
            </p14:xfrm>
          </p:contentPart>
        </mc:Choice>
        <mc:Fallback xmlns="">
          <p:pic>
            <p:nvPicPr>
              <p:cNvPr id="29" name="Pismo odręczne 28">
                <a:extLst>
                  <a:ext uri="{FF2B5EF4-FFF2-40B4-BE49-F238E27FC236}">
                    <a16:creationId xmlns:a16="http://schemas.microsoft.com/office/drawing/2014/main" id="{04CCA9E9-D065-407E-BEEC-A79D9FA03A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1714" y="3638660"/>
                <a:ext cx="156240" cy="29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44" name="Łącznik prosty 243">
            <a:extLst>
              <a:ext uri="{FF2B5EF4-FFF2-40B4-BE49-F238E27FC236}">
                <a16:creationId xmlns:a16="http://schemas.microsoft.com/office/drawing/2014/main" id="{E2BFB2FA-CCD9-4971-A30F-B6F05CA59D88}"/>
              </a:ext>
            </a:extLst>
          </p:cNvPr>
          <p:cNvCxnSpPr>
            <a:endCxn id="7" idx="5"/>
          </p:cNvCxnSpPr>
          <p:nvPr/>
        </p:nvCxnSpPr>
        <p:spPr>
          <a:xfrm>
            <a:off x="4520253" y="1891679"/>
            <a:ext cx="400545" cy="31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upa 251">
            <a:extLst>
              <a:ext uri="{FF2B5EF4-FFF2-40B4-BE49-F238E27FC236}">
                <a16:creationId xmlns:a16="http://schemas.microsoft.com/office/drawing/2014/main" id="{83D0B73D-DE42-4C81-A36A-5375915C8061}"/>
              </a:ext>
            </a:extLst>
          </p:cNvPr>
          <p:cNvGrpSpPr/>
          <p:nvPr/>
        </p:nvGrpSpPr>
        <p:grpSpPr>
          <a:xfrm>
            <a:off x="4541663" y="3536519"/>
            <a:ext cx="265680" cy="209520"/>
            <a:chOff x="2522896" y="3196604"/>
            <a:chExt cx="2656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0" name="Pismo odręczne 249">
                  <a:extLst>
                    <a:ext uri="{FF2B5EF4-FFF2-40B4-BE49-F238E27FC236}">
                      <a16:creationId xmlns:a16="http://schemas.microsoft.com/office/drawing/2014/main" id="{E986AACB-9EE4-4AA1-9848-5AFAE7E77295}"/>
                    </a:ext>
                  </a:extLst>
                </p14:cNvPr>
                <p14:cNvContentPartPr/>
                <p14:nvPr/>
              </p14:nvContentPartPr>
              <p14:xfrm>
                <a:off x="2567896" y="3211004"/>
                <a:ext cx="220680" cy="195120"/>
              </p14:xfrm>
            </p:contentPart>
          </mc:Choice>
          <mc:Fallback xmlns="">
            <p:pic>
              <p:nvPicPr>
                <p:cNvPr id="250" name="Pismo odręczne 249">
                  <a:extLst>
                    <a:ext uri="{FF2B5EF4-FFF2-40B4-BE49-F238E27FC236}">
                      <a16:creationId xmlns:a16="http://schemas.microsoft.com/office/drawing/2014/main" id="{E986AACB-9EE4-4AA1-9848-5AFAE7E772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8896" y="3202004"/>
                  <a:ext cx="238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1" name="Pismo odręczne 250">
                  <a:extLst>
                    <a:ext uri="{FF2B5EF4-FFF2-40B4-BE49-F238E27FC236}">
                      <a16:creationId xmlns:a16="http://schemas.microsoft.com/office/drawing/2014/main" id="{F627B232-94B9-469E-8C99-45E686934D91}"/>
                    </a:ext>
                  </a:extLst>
                </p14:cNvPr>
                <p14:cNvContentPartPr/>
                <p14:nvPr/>
              </p14:nvContentPartPr>
              <p14:xfrm>
                <a:off x="2522896" y="3196604"/>
                <a:ext cx="69120" cy="100800"/>
              </p14:xfrm>
            </p:contentPart>
          </mc:Choice>
          <mc:Fallback xmlns="">
            <p:pic>
              <p:nvPicPr>
                <p:cNvPr id="251" name="Pismo odręczne 250">
                  <a:extLst>
                    <a:ext uri="{FF2B5EF4-FFF2-40B4-BE49-F238E27FC236}">
                      <a16:creationId xmlns:a16="http://schemas.microsoft.com/office/drawing/2014/main" id="{F627B232-94B9-469E-8C99-45E686934D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3896" y="3187964"/>
                  <a:ext cx="86760" cy="11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8" name="pole tekstowe 257">
            <a:extLst>
              <a:ext uri="{FF2B5EF4-FFF2-40B4-BE49-F238E27FC236}">
                <a16:creationId xmlns:a16="http://schemas.microsoft.com/office/drawing/2014/main" id="{CBD05B1D-1079-4637-B7E9-D5B32FFF9800}"/>
              </a:ext>
            </a:extLst>
          </p:cNvPr>
          <p:cNvSpPr txBox="1"/>
          <p:nvPr/>
        </p:nvSpPr>
        <p:spPr>
          <a:xfrm>
            <a:off x="3932219" y="541065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Uwarunkowanie zadania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9" name="Pismo odręczne 258">
                <a:extLst>
                  <a:ext uri="{FF2B5EF4-FFF2-40B4-BE49-F238E27FC236}">
                    <a16:creationId xmlns:a16="http://schemas.microsoft.com/office/drawing/2014/main" id="{5AED98D0-55E5-4962-8C87-7D2A6138B615}"/>
                  </a:ext>
                </a:extLst>
              </p14:cNvPr>
              <p14:cNvContentPartPr/>
              <p14:nvPr/>
            </p14:nvContentPartPr>
            <p14:xfrm>
              <a:off x="6768736" y="2273924"/>
              <a:ext cx="84960" cy="35640"/>
            </p14:xfrm>
          </p:contentPart>
        </mc:Choice>
        <mc:Fallback xmlns="">
          <p:pic>
            <p:nvPicPr>
              <p:cNvPr id="259" name="Pismo odręczne 258">
                <a:extLst>
                  <a:ext uri="{FF2B5EF4-FFF2-40B4-BE49-F238E27FC236}">
                    <a16:creationId xmlns:a16="http://schemas.microsoft.com/office/drawing/2014/main" id="{5AED98D0-55E5-4962-8C87-7D2A6138B6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9736" y="2264924"/>
                <a:ext cx="1026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upa 261">
            <a:extLst>
              <a:ext uri="{FF2B5EF4-FFF2-40B4-BE49-F238E27FC236}">
                <a16:creationId xmlns:a16="http://schemas.microsoft.com/office/drawing/2014/main" id="{9F2E48BE-02A7-4CE5-90CA-37BBA36B87DA}"/>
              </a:ext>
            </a:extLst>
          </p:cNvPr>
          <p:cNvGrpSpPr/>
          <p:nvPr/>
        </p:nvGrpSpPr>
        <p:grpSpPr>
          <a:xfrm>
            <a:off x="4459223" y="1330079"/>
            <a:ext cx="2715840" cy="1260720"/>
            <a:chOff x="4459223" y="1330079"/>
            <a:chExt cx="2715840" cy="12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Pismo odręczne 9">
                  <a:extLst>
                    <a:ext uri="{FF2B5EF4-FFF2-40B4-BE49-F238E27FC236}">
                      <a16:creationId xmlns:a16="http://schemas.microsoft.com/office/drawing/2014/main" id="{5AE4514C-B0F1-456C-A234-48679BD77804}"/>
                    </a:ext>
                  </a:extLst>
                </p14:cNvPr>
                <p14:cNvContentPartPr/>
                <p14:nvPr/>
              </p14:nvContentPartPr>
              <p14:xfrm>
                <a:off x="4602143" y="1658759"/>
                <a:ext cx="256680" cy="193320"/>
              </p14:xfrm>
            </p:contentPart>
          </mc:Choice>
          <mc:Fallback xmlns="">
            <p:pic>
              <p:nvPicPr>
                <p:cNvPr id="10" name="Pismo odręczne 9">
                  <a:extLst>
                    <a:ext uri="{FF2B5EF4-FFF2-40B4-BE49-F238E27FC236}">
                      <a16:creationId xmlns:a16="http://schemas.microsoft.com/office/drawing/2014/main" id="{5AE4514C-B0F1-456C-A234-48679BD778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3503" y="1649759"/>
                  <a:ext cx="274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F1D65743-C90C-4B0E-AD73-EB71C1A71720}"/>
                    </a:ext>
                  </a:extLst>
                </p14:cNvPr>
                <p14:cNvContentPartPr/>
                <p14:nvPr/>
              </p14:nvContentPartPr>
              <p14:xfrm>
                <a:off x="4960703" y="1748399"/>
                <a:ext cx="174960" cy="3240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F1D65743-C90C-4B0E-AD73-EB71C1A717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51703" y="1739399"/>
                  <a:ext cx="19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Pismo odręczne 11">
                  <a:extLst>
                    <a:ext uri="{FF2B5EF4-FFF2-40B4-BE49-F238E27FC236}">
                      <a16:creationId xmlns:a16="http://schemas.microsoft.com/office/drawing/2014/main" id="{3E265805-961F-4DF1-8E2B-D7C46BC714ED}"/>
                    </a:ext>
                  </a:extLst>
                </p14:cNvPr>
                <p14:cNvContentPartPr/>
                <p14:nvPr/>
              </p14:nvContentPartPr>
              <p14:xfrm>
                <a:off x="4975103" y="1668119"/>
                <a:ext cx="144720" cy="15840"/>
              </p14:xfrm>
            </p:contentPart>
          </mc:Choice>
          <mc:Fallback xmlns="">
            <p:pic>
              <p:nvPicPr>
                <p:cNvPr id="12" name="Pismo odręczne 11">
                  <a:extLst>
                    <a:ext uri="{FF2B5EF4-FFF2-40B4-BE49-F238E27FC236}">
                      <a16:creationId xmlns:a16="http://schemas.microsoft.com/office/drawing/2014/main" id="{3E265805-961F-4DF1-8E2B-D7C46BC714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6103" y="1659119"/>
                  <a:ext cx="162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Pismo odręczne 13">
                  <a:extLst>
                    <a:ext uri="{FF2B5EF4-FFF2-40B4-BE49-F238E27FC236}">
                      <a16:creationId xmlns:a16="http://schemas.microsoft.com/office/drawing/2014/main" id="{AA0D6451-B8F5-4A15-953B-95B6D8AA7FA3}"/>
                    </a:ext>
                  </a:extLst>
                </p14:cNvPr>
                <p14:cNvContentPartPr/>
                <p14:nvPr/>
              </p14:nvContentPartPr>
              <p14:xfrm>
                <a:off x="4459223" y="1561919"/>
                <a:ext cx="405000" cy="83160"/>
              </p14:xfrm>
            </p:contentPart>
          </mc:Choice>
          <mc:Fallback xmlns="">
            <p:pic>
              <p:nvPicPr>
                <p:cNvPr id="14" name="Pismo odręczne 13">
                  <a:extLst>
                    <a:ext uri="{FF2B5EF4-FFF2-40B4-BE49-F238E27FC236}">
                      <a16:creationId xmlns:a16="http://schemas.microsoft.com/office/drawing/2014/main" id="{AA0D6451-B8F5-4A15-953B-95B6D8AA7F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0583" y="1552919"/>
                  <a:ext cx="422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Pismo odręczne 14">
                  <a:extLst>
                    <a:ext uri="{FF2B5EF4-FFF2-40B4-BE49-F238E27FC236}">
                      <a16:creationId xmlns:a16="http://schemas.microsoft.com/office/drawing/2014/main" id="{19944DB7-984D-48A5-B0CD-E91E9E404654}"/>
                    </a:ext>
                  </a:extLst>
                </p14:cNvPr>
                <p14:cNvContentPartPr/>
                <p14:nvPr/>
              </p14:nvContentPartPr>
              <p14:xfrm>
                <a:off x="4696823" y="1468319"/>
                <a:ext cx="239760" cy="145800"/>
              </p14:xfrm>
            </p:contentPart>
          </mc:Choice>
          <mc:Fallback xmlns="">
            <p:pic>
              <p:nvPicPr>
                <p:cNvPr id="15" name="Pismo odręczne 14">
                  <a:extLst>
                    <a:ext uri="{FF2B5EF4-FFF2-40B4-BE49-F238E27FC236}">
                      <a16:creationId xmlns:a16="http://schemas.microsoft.com/office/drawing/2014/main" id="{19944DB7-984D-48A5-B0CD-E91E9E4046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7823" y="1459319"/>
                  <a:ext cx="257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Pismo odręczne 15">
                  <a:extLst>
                    <a:ext uri="{FF2B5EF4-FFF2-40B4-BE49-F238E27FC236}">
                      <a16:creationId xmlns:a16="http://schemas.microsoft.com/office/drawing/2014/main" id="{813D7A1F-E3AF-4B4A-9221-A7707B857CC4}"/>
                    </a:ext>
                  </a:extLst>
                </p14:cNvPr>
                <p14:cNvContentPartPr/>
                <p14:nvPr/>
              </p14:nvContentPartPr>
              <p14:xfrm>
                <a:off x="5339783" y="1488839"/>
                <a:ext cx="194040" cy="552960"/>
              </p14:xfrm>
            </p:contentPart>
          </mc:Choice>
          <mc:Fallback xmlns="">
            <p:pic>
              <p:nvPicPr>
                <p:cNvPr id="16" name="Pismo odręczne 15">
                  <a:extLst>
                    <a:ext uri="{FF2B5EF4-FFF2-40B4-BE49-F238E27FC236}">
                      <a16:creationId xmlns:a16="http://schemas.microsoft.com/office/drawing/2014/main" id="{813D7A1F-E3AF-4B4A-9221-A7707B857C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30783" y="1480199"/>
                  <a:ext cx="2116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598329D8-5BEC-4517-843B-ADED6DA525CE}"/>
                    </a:ext>
                  </a:extLst>
                </p14:cNvPr>
                <p14:cNvContentPartPr/>
                <p14:nvPr/>
              </p14:nvContentPartPr>
              <p14:xfrm>
                <a:off x="5564063" y="1471919"/>
                <a:ext cx="130680" cy="412920"/>
              </p14:xfrm>
            </p:contentPart>
          </mc:Choice>
          <mc:Fallback xmlns=""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598329D8-5BEC-4517-843B-ADED6DA525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55063" y="1463279"/>
                  <a:ext cx="148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Pismo odręczne 17">
                  <a:extLst>
                    <a:ext uri="{FF2B5EF4-FFF2-40B4-BE49-F238E27FC236}">
                      <a16:creationId xmlns:a16="http://schemas.microsoft.com/office/drawing/2014/main" id="{A6F9DA4C-6545-4BAB-8D7B-085228D48131}"/>
                    </a:ext>
                  </a:extLst>
                </p14:cNvPr>
                <p14:cNvContentPartPr/>
                <p14:nvPr/>
              </p14:nvContentPartPr>
              <p14:xfrm>
                <a:off x="5787263" y="1474799"/>
                <a:ext cx="190800" cy="389160"/>
              </p14:xfrm>
            </p:contentPart>
          </mc:Choice>
          <mc:Fallback xmlns="">
            <p:pic>
              <p:nvPicPr>
                <p:cNvPr id="18" name="Pismo odręczne 17">
                  <a:extLst>
                    <a:ext uri="{FF2B5EF4-FFF2-40B4-BE49-F238E27FC236}">
                      <a16:creationId xmlns:a16="http://schemas.microsoft.com/office/drawing/2014/main" id="{A6F9DA4C-6545-4BAB-8D7B-085228D481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78623" y="1465799"/>
                  <a:ext cx="208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Pismo odręczne 18">
                  <a:extLst>
                    <a:ext uri="{FF2B5EF4-FFF2-40B4-BE49-F238E27FC236}">
                      <a16:creationId xmlns:a16="http://schemas.microsoft.com/office/drawing/2014/main" id="{27D6D9A4-6532-4652-8727-F45DE8D07E6A}"/>
                    </a:ext>
                  </a:extLst>
                </p14:cNvPr>
                <p14:cNvContentPartPr/>
                <p14:nvPr/>
              </p14:nvContentPartPr>
              <p14:xfrm>
                <a:off x="5649743" y="1408199"/>
                <a:ext cx="295560" cy="22680"/>
              </p14:xfrm>
            </p:contentPart>
          </mc:Choice>
          <mc:Fallback xmlns="">
            <p:pic>
              <p:nvPicPr>
                <p:cNvPr id="19" name="Pismo odręczne 18">
                  <a:extLst>
                    <a:ext uri="{FF2B5EF4-FFF2-40B4-BE49-F238E27FC236}">
                      <a16:creationId xmlns:a16="http://schemas.microsoft.com/office/drawing/2014/main" id="{27D6D9A4-6532-4652-8727-F45DE8D07E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0743" y="1399199"/>
                  <a:ext cx="313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Pismo odręczne 19">
                  <a:extLst>
                    <a:ext uri="{FF2B5EF4-FFF2-40B4-BE49-F238E27FC236}">
                      <a16:creationId xmlns:a16="http://schemas.microsoft.com/office/drawing/2014/main" id="{5CC0E6F8-D8D0-4C84-97FA-1D3856935BC3}"/>
                    </a:ext>
                  </a:extLst>
                </p14:cNvPr>
                <p14:cNvContentPartPr/>
                <p14:nvPr/>
              </p14:nvContentPartPr>
              <p14:xfrm>
                <a:off x="5868983" y="1330079"/>
                <a:ext cx="158400" cy="18108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5CC0E6F8-D8D0-4C84-97FA-1D3856935B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9983" y="1321439"/>
                  <a:ext cx="176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Pismo odręczne 20">
                  <a:extLst>
                    <a:ext uri="{FF2B5EF4-FFF2-40B4-BE49-F238E27FC236}">
                      <a16:creationId xmlns:a16="http://schemas.microsoft.com/office/drawing/2014/main" id="{C14AE00E-3FF1-4A7C-ABCC-645DA4BFDDF0}"/>
                    </a:ext>
                  </a:extLst>
                </p14:cNvPr>
                <p14:cNvContentPartPr/>
                <p14:nvPr/>
              </p14:nvContentPartPr>
              <p14:xfrm>
                <a:off x="6114143" y="1335119"/>
                <a:ext cx="152640" cy="633600"/>
              </p14:xfrm>
            </p:contentPart>
          </mc:Choice>
          <mc:Fallback xmlns="">
            <p:pic>
              <p:nvPicPr>
                <p:cNvPr id="21" name="Pismo odręczne 20">
                  <a:extLst>
                    <a:ext uri="{FF2B5EF4-FFF2-40B4-BE49-F238E27FC236}">
                      <a16:creationId xmlns:a16="http://schemas.microsoft.com/office/drawing/2014/main" id="{C14AE00E-3FF1-4A7C-ABCC-645DA4BFDD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5503" y="1326119"/>
                  <a:ext cx="1702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Pismo odręczne 33">
                  <a:extLst>
                    <a:ext uri="{FF2B5EF4-FFF2-40B4-BE49-F238E27FC236}">
                      <a16:creationId xmlns:a16="http://schemas.microsoft.com/office/drawing/2014/main" id="{6F556BE1-6682-476B-A432-89A04FC05FDF}"/>
                    </a:ext>
                  </a:extLst>
                </p14:cNvPr>
                <p14:cNvContentPartPr/>
                <p14:nvPr/>
              </p14:nvContentPartPr>
              <p14:xfrm>
                <a:off x="4964663" y="2281199"/>
                <a:ext cx="360" cy="360"/>
              </p14:xfrm>
            </p:contentPart>
          </mc:Choice>
          <mc:Fallback xmlns="">
            <p:pic>
              <p:nvPicPr>
                <p:cNvPr id="34" name="Pismo odręczne 33">
                  <a:extLst>
                    <a:ext uri="{FF2B5EF4-FFF2-40B4-BE49-F238E27FC236}">
                      <a16:creationId xmlns:a16="http://schemas.microsoft.com/office/drawing/2014/main" id="{6F556BE1-6682-476B-A432-89A04FC05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5663" y="22721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Pismo odręczne 35">
                  <a:extLst>
                    <a:ext uri="{FF2B5EF4-FFF2-40B4-BE49-F238E27FC236}">
                      <a16:creationId xmlns:a16="http://schemas.microsoft.com/office/drawing/2014/main" id="{F802D21A-1E78-4570-94A8-8A64C6562605}"/>
                    </a:ext>
                  </a:extLst>
                </p14:cNvPr>
                <p14:cNvContentPartPr/>
                <p14:nvPr/>
              </p14:nvContentPartPr>
              <p14:xfrm>
                <a:off x="5049263" y="2236919"/>
                <a:ext cx="221760" cy="197280"/>
              </p14:xfrm>
            </p:contentPart>
          </mc:Choice>
          <mc:Fallback xmlns="">
            <p:pic>
              <p:nvPicPr>
                <p:cNvPr id="36" name="Pismo odręczne 35">
                  <a:extLst>
                    <a:ext uri="{FF2B5EF4-FFF2-40B4-BE49-F238E27FC236}">
                      <a16:creationId xmlns:a16="http://schemas.microsoft.com/office/drawing/2014/main" id="{F802D21A-1E78-4570-94A8-8A64C65626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40623" y="2228279"/>
                  <a:ext cx="239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Pismo odręczne 36">
                  <a:extLst>
                    <a:ext uri="{FF2B5EF4-FFF2-40B4-BE49-F238E27FC236}">
                      <a16:creationId xmlns:a16="http://schemas.microsoft.com/office/drawing/2014/main" id="{0A88989F-1908-4803-A446-CBC96AF254A5}"/>
                    </a:ext>
                  </a:extLst>
                </p14:cNvPr>
                <p14:cNvContentPartPr/>
                <p14:nvPr/>
              </p14:nvContentPartPr>
              <p14:xfrm>
                <a:off x="5343743" y="2298479"/>
                <a:ext cx="185400" cy="138600"/>
              </p14:xfrm>
            </p:contentPart>
          </mc:Choice>
          <mc:Fallback xmlns="">
            <p:pic>
              <p:nvPicPr>
                <p:cNvPr id="37" name="Pismo odręczne 36">
                  <a:extLst>
                    <a:ext uri="{FF2B5EF4-FFF2-40B4-BE49-F238E27FC236}">
                      <a16:creationId xmlns:a16="http://schemas.microsoft.com/office/drawing/2014/main" id="{0A88989F-1908-4803-A446-CBC96AF254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35103" y="2289479"/>
                  <a:ext cx="203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Pismo odręczne 37">
                  <a:extLst>
                    <a:ext uri="{FF2B5EF4-FFF2-40B4-BE49-F238E27FC236}">
                      <a16:creationId xmlns:a16="http://schemas.microsoft.com/office/drawing/2014/main" id="{FDC2A3E1-D51C-4A35-ACE0-BEB78B5A9710}"/>
                    </a:ext>
                  </a:extLst>
                </p14:cNvPr>
                <p14:cNvContentPartPr/>
                <p14:nvPr/>
              </p14:nvContentPartPr>
              <p14:xfrm>
                <a:off x="5638943" y="2165639"/>
                <a:ext cx="121320" cy="283320"/>
              </p14:xfrm>
            </p:contentPart>
          </mc:Choice>
          <mc:Fallback xmlns="">
            <p:pic>
              <p:nvPicPr>
                <p:cNvPr id="38" name="Pismo odręczne 37">
                  <a:extLst>
                    <a:ext uri="{FF2B5EF4-FFF2-40B4-BE49-F238E27FC236}">
                      <a16:creationId xmlns:a16="http://schemas.microsoft.com/office/drawing/2014/main" id="{FDC2A3E1-D51C-4A35-ACE0-BEB78B5A97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0303" y="2156999"/>
                  <a:ext cx="138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Pismo odręczne 38">
                  <a:extLst>
                    <a:ext uri="{FF2B5EF4-FFF2-40B4-BE49-F238E27FC236}">
                      <a16:creationId xmlns:a16="http://schemas.microsoft.com/office/drawing/2014/main" id="{FE03E917-DC07-42DA-9E5A-76357584D550}"/>
                    </a:ext>
                  </a:extLst>
                </p14:cNvPr>
                <p14:cNvContentPartPr/>
                <p14:nvPr/>
              </p14:nvContentPartPr>
              <p14:xfrm>
                <a:off x="5931983" y="2128559"/>
                <a:ext cx="77760" cy="384840"/>
              </p14:xfrm>
            </p:contentPart>
          </mc:Choice>
          <mc:Fallback xmlns="">
            <p:pic>
              <p:nvPicPr>
                <p:cNvPr id="39" name="Pismo odręczne 38">
                  <a:extLst>
                    <a:ext uri="{FF2B5EF4-FFF2-40B4-BE49-F238E27FC236}">
                      <a16:creationId xmlns:a16="http://schemas.microsoft.com/office/drawing/2014/main" id="{FE03E917-DC07-42DA-9E5A-76357584D5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22983" y="2119919"/>
                  <a:ext cx="954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Pismo odręczne 39">
                  <a:extLst>
                    <a:ext uri="{FF2B5EF4-FFF2-40B4-BE49-F238E27FC236}">
                      <a16:creationId xmlns:a16="http://schemas.microsoft.com/office/drawing/2014/main" id="{FEA5D70A-0480-4FB2-991D-F52ECD21EF9B}"/>
                    </a:ext>
                  </a:extLst>
                </p14:cNvPr>
                <p14:cNvContentPartPr/>
                <p14:nvPr/>
              </p14:nvContentPartPr>
              <p14:xfrm>
                <a:off x="6089303" y="2175359"/>
                <a:ext cx="144360" cy="415440"/>
              </p14:xfrm>
            </p:contentPart>
          </mc:Choice>
          <mc:Fallback xmlns="">
            <p:pic>
              <p:nvPicPr>
                <p:cNvPr id="40" name="Pismo odręczne 39">
                  <a:extLst>
                    <a:ext uri="{FF2B5EF4-FFF2-40B4-BE49-F238E27FC236}">
                      <a16:creationId xmlns:a16="http://schemas.microsoft.com/office/drawing/2014/main" id="{FEA5D70A-0480-4FB2-991D-F52ECD21EF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80663" y="2166359"/>
                  <a:ext cx="162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Pismo odręczne 40">
                  <a:extLst>
                    <a:ext uri="{FF2B5EF4-FFF2-40B4-BE49-F238E27FC236}">
                      <a16:creationId xmlns:a16="http://schemas.microsoft.com/office/drawing/2014/main" id="{2A73FE19-FACD-4A96-88D3-76E705B1ED90}"/>
                    </a:ext>
                  </a:extLst>
                </p14:cNvPr>
                <p14:cNvContentPartPr/>
                <p14:nvPr/>
              </p14:nvContentPartPr>
              <p14:xfrm>
                <a:off x="6315023" y="2079239"/>
                <a:ext cx="71280" cy="382320"/>
              </p14:xfrm>
            </p:contentPart>
          </mc:Choice>
          <mc:Fallback xmlns="">
            <p:pic>
              <p:nvPicPr>
                <p:cNvPr id="41" name="Pismo odręczne 40">
                  <a:extLst>
                    <a:ext uri="{FF2B5EF4-FFF2-40B4-BE49-F238E27FC236}">
                      <a16:creationId xmlns:a16="http://schemas.microsoft.com/office/drawing/2014/main" id="{2A73FE19-FACD-4A96-88D3-76E705B1ED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06023" y="2070239"/>
                  <a:ext cx="88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Pismo odręczne 41">
                  <a:extLst>
                    <a:ext uri="{FF2B5EF4-FFF2-40B4-BE49-F238E27FC236}">
                      <a16:creationId xmlns:a16="http://schemas.microsoft.com/office/drawing/2014/main" id="{F2BD75E6-F0A7-4EBB-A4F9-AA12FEDD2A82}"/>
                    </a:ext>
                  </a:extLst>
                </p14:cNvPr>
                <p14:cNvContentPartPr/>
                <p14:nvPr/>
              </p14:nvContentPartPr>
              <p14:xfrm>
                <a:off x="6410783" y="2266799"/>
                <a:ext cx="71280" cy="119520"/>
              </p14:xfrm>
            </p:contentPart>
          </mc:Choice>
          <mc:Fallback xmlns="">
            <p:pic>
              <p:nvPicPr>
                <p:cNvPr id="42" name="Pismo odręczne 41">
                  <a:extLst>
                    <a:ext uri="{FF2B5EF4-FFF2-40B4-BE49-F238E27FC236}">
                      <a16:creationId xmlns:a16="http://schemas.microsoft.com/office/drawing/2014/main" id="{F2BD75E6-F0A7-4EBB-A4F9-AA12FEDD2A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02143" y="2258159"/>
                  <a:ext cx="88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Pismo odręczne 42">
                  <a:extLst>
                    <a:ext uri="{FF2B5EF4-FFF2-40B4-BE49-F238E27FC236}">
                      <a16:creationId xmlns:a16="http://schemas.microsoft.com/office/drawing/2014/main" id="{EE55A27F-244D-4BBE-A658-13587298882B}"/>
                    </a:ext>
                  </a:extLst>
                </p14:cNvPr>
                <p14:cNvContentPartPr/>
                <p14:nvPr/>
              </p14:nvContentPartPr>
              <p14:xfrm>
                <a:off x="6413663" y="2299919"/>
                <a:ext cx="67320" cy="142200"/>
              </p14:xfrm>
            </p:contentPart>
          </mc:Choice>
          <mc:Fallback xmlns="">
            <p:pic>
              <p:nvPicPr>
                <p:cNvPr id="43" name="Pismo odręczne 42">
                  <a:extLst>
                    <a:ext uri="{FF2B5EF4-FFF2-40B4-BE49-F238E27FC236}">
                      <a16:creationId xmlns:a16="http://schemas.microsoft.com/office/drawing/2014/main" id="{EE55A27F-244D-4BBE-A658-13587298882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04663" y="2291279"/>
                  <a:ext cx="84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Pismo odręczne 43">
                  <a:extLst>
                    <a:ext uri="{FF2B5EF4-FFF2-40B4-BE49-F238E27FC236}">
                      <a16:creationId xmlns:a16="http://schemas.microsoft.com/office/drawing/2014/main" id="{4C2C14FC-7367-4580-912E-52D92F22065C}"/>
                    </a:ext>
                  </a:extLst>
                </p14:cNvPr>
                <p14:cNvContentPartPr/>
                <p14:nvPr/>
              </p14:nvContentPartPr>
              <p14:xfrm>
                <a:off x="6515903" y="1996439"/>
                <a:ext cx="94680" cy="455040"/>
              </p14:xfrm>
            </p:contentPart>
          </mc:Choice>
          <mc:Fallback xmlns="">
            <p:pic>
              <p:nvPicPr>
                <p:cNvPr id="44" name="Pismo odręczne 43">
                  <a:extLst>
                    <a:ext uri="{FF2B5EF4-FFF2-40B4-BE49-F238E27FC236}">
                      <a16:creationId xmlns:a16="http://schemas.microsoft.com/office/drawing/2014/main" id="{4C2C14FC-7367-4580-912E-52D92F2206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06903" y="1987439"/>
                  <a:ext cx="1123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Pismo odręczne 44">
                  <a:extLst>
                    <a:ext uri="{FF2B5EF4-FFF2-40B4-BE49-F238E27FC236}">
                      <a16:creationId xmlns:a16="http://schemas.microsoft.com/office/drawing/2014/main" id="{D06DF08C-2D56-42A3-89CB-7085847F9D2B}"/>
                    </a:ext>
                  </a:extLst>
                </p14:cNvPr>
                <p14:cNvContentPartPr/>
                <p14:nvPr/>
              </p14:nvContentPartPr>
              <p14:xfrm>
                <a:off x="6617063" y="1975199"/>
                <a:ext cx="98280" cy="471960"/>
              </p14:xfrm>
            </p:contentPart>
          </mc:Choice>
          <mc:Fallback xmlns="">
            <p:pic>
              <p:nvPicPr>
                <p:cNvPr id="45" name="Pismo odręczne 44">
                  <a:extLst>
                    <a:ext uri="{FF2B5EF4-FFF2-40B4-BE49-F238E27FC236}">
                      <a16:creationId xmlns:a16="http://schemas.microsoft.com/office/drawing/2014/main" id="{D06DF08C-2D56-42A3-89CB-7085847F9D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08063" y="1966199"/>
                  <a:ext cx="1159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Pismo odręczne 45">
                  <a:extLst>
                    <a:ext uri="{FF2B5EF4-FFF2-40B4-BE49-F238E27FC236}">
                      <a16:creationId xmlns:a16="http://schemas.microsoft.com/office/drawing/2014/main" id="{002A9035-E20A-496D-BF15-B6D5C2165563}"/>
                    </a:ext>
                  </a:extLst>
                </p14:cNvPr>
                <p14:cNvContentPartPr/>
                <p14:nvPr/>
              </p14:nvContentPartPr>
              <p14:xfrm>
                <a:off x="6885983" y="2249159"/>
                <a:ext cx="360" cy="360"/>
              </p14:xfrm>
            </p:contentPart>
          </mc:Choice>
          <mc:Fallback xmlns="">
            <p:pic>
              <p:nvPicPr>
                <p:cNvPr id="46" name="Pismo odręczne 45">
                  <a:extLst>
                    <a:ext uri="{FF2B5EF4-FFF2-40B4-BE49-F238E27FC236}">
                      <a16:creationId xmlns:a16="http://schemas.microsoft.com/office/drawing/2014/main" id="{002A9035-E20A-496D-BF15-B6D5C2165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6983" y="22405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Pismo odręczne 46">
                  <a:extLst>
                    <a:ext uri="{FF2B5EF4-FFF2-40B4-BE49-F238E27FC236}">
                      <a16:creationId xmlns:a16="http://schemas.microsoft.com/office/drawing/2014/main" id="{D141C7D5-B3A0-41D8-8932-59803AC69E19}"/>
                    </a:ext>
                  </a:extLst>
                </p14:cNvPr>
                <p14:cNvContentPartPr/>
                <p14:nvPr/>
              </p14:nvContentPartPr>
              <p14:xfrm>
                <a:off x="6976343" y="2138279"/>
                <a:ext cx="198720" cy="354600"/>
              </p14:xfrm>
            </p:contentPart>
          </mc:Choice>
          <mc:Fallback xmlns="">
            <p:pic>
              <p:nvPicPr>
                <p:cNvPr id="47" name="Pismo odręczne 46">
                  <a:extLst>
                    <a:ext uri="{FF2B5EF4-FFF2-40B4-BE49-F238E27FC236}">
                      <a16:creationId xmlns:a16="http://schemas.microsoft.com/office/drawing/2014/main" id="{D141C7D5-B3A0-41D8-8932-59803AC69E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67343" y="2129279"/>
                  <a:ext cx="216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1" name="Pismo odręczne 260">
                  <a:extLst>
                    <a:ext uri="{FF2B5EF4-FFF2-40B4-BE49-F238E27FC236}">
                      <a16:creationId xmlns:a16="http://schemas.microsoft.com/office/drawing/2014/main" id="{0A7933A0-0645-4499-A9E4-9D589E42AC14}"/>
                    </a:ext>
                  </a:extLst>
                </p14:cNvPr>
                <p14:cNvContentPartPr/>
                <p14:nvPr/>
              </p14:nvContentPartPr>
              <p14:xfrm>
                <a:off x="6754696" y="2271764"/>
                <a:ext cx="120960" cy="95760"/>
              </p14:xfrm>
            </p:contentPart>
          </mc:Choice>
          <mc:Fallback xmlns="">
            <p:pic>
              <p:nvPicPr>
                <p:cNvPr id="261" name="Pismo odręczne 260">
                  <a:extLst>
                    <a:ext uri="{FF2B5EF4-FFF2-40B4-BE49-F238E27FC236}">
                      <a16:creationId xmlns:a16="http://schemas.microsoft.com/office/drawing/2014/main" id="{0A7933A0-0645-4499-A9E4-9D589E42AC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46056" y="2262764"/>
                  <a:ext cx="138600" cy="11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3" name="pole tekstowe 262">
            <a:extLst>
              <a:ext uri="{FF2B5EF4-FFF2-40B4-BE49-F238E27FC236}">
                <a16:creationId xmlns:a16="http://schemas.microsoft.com/office/drawing/2014/main" id="{0303C57C-8E82-482D-97E9-E11EDC4EC74A}"/>
              </a:ext>
            </a:extLst>
          </p:cNvPr>
          <p:cNvSpPr txBox="1"/>
          <p:nvPr/>
        </p:nvSpPr>
        <p:spPr>
          <a:xfrm>
            <a:off x="5894119" y="373434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dane</a:t>
            </a:r>
          </a:p>
        </p:txBody>
      </p:sp>
      <p:sp>
        <p:nvSpPr>
          <p:cNvPr id="264" name="pole tekstowe 263">
            <a:extLst>
              <a:ext uri="{FF2B5EF4-FFF2-40B4-BE49-F238E27FC236}">
                <a16:creationId xmlns:a16="http://schemas.microsoft.com/office/drawing/2014/main" id="{F80A3A3D-70D7-4616-8F01-2CFBC4C19462}"/>
              </a:ext>
            </a:extLst>
          </p:cNvPr>
          <p:cNvSpPr txBox="1"/>
          <p:nvPr/>
        </p:nvSpPr>
        <p:spPr>
          <a:xfrm>
            <a:off x="2670721" y="139526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wyniki</a:t>
            </a:r>
          </a:p>
        </p:txBody>
      </p:sp>
    </p:spTree>
    <p:extLst>
      <p:ext uri="{BB962C8B-B14F-4D97-AF65-F5344CB8AC3E}">
        <p14:creationId xmlns:p14="http://schemas.microsoft.com/office/powerpoint/2010/main" val="20483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33C514AB-E090-49A6-BA25-9B44722C62CF}"/>
              </a:ext>
            </a:extLst>
          </p:cNvPr>
          <p:cNvCxnSpPr/>
          <p:nvPr/>
        </p:nvCxnSpPr>
        <p:spPr>
          <a:xfrm flipV="1">
            <a:off x="3260810" y="1625052"/>
            <a:ext cx="0" cy="238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AAA65AAF-BBDF-4D51-BEF4-BDF65351F195}"/>
              </a:ext>
            </a:extLst>
          </p:cNvPr>
          <p:cNvCxnSpPr>
            <a:cxnSpLocks/>
          </p:cNvCxnSpPr>
          <p:nvPr/>
        </p:nvCxnSpPr>
        <p:spPr>
          <a:xfrm>
            <a:off x="3041979" y="3821175"/>
            <a:ext cx="3769166" cy="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wal 51">
            <a:extLst>
              <a:ext uri="{FF2B5EF4-FFF2-40B4-BE49-F238E27FC236}">
                <a16:creationId xmlns:a16="http://schemas.microsoft.com/office/drawing/2014/main" id="{8B443AC2-48BB-42EA-AEE9-738235C20840}"/>
              </a:ext>
            </a:extLst>
          </p:cNvPr>
          <p:cNvSpPr/>
          <p:nvPr/>
        </p:nvSpPr>
        <p:spPr>
          <a:xfrm>
            <a:off x="4034535" y="3546038"/>
            <a:ext cx="606668" cy="550273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id="{A5764110-E64E-4BC1-AC95-35B9050A1D67}"/>
              </a:ext>
            </a:extLst>
          </p:cNvPr>
          <p:cNvSpPr/>
          <p:nvPr/>
        </p:nvSpPr>
        <p:spPr>
          <a:xfrm>
            <a:off x="3794609" y="1635266"/>
            <a:ext cx="1044017" cy="94529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Pismo odręczne 53">
                <a:extLst>
                  <a:ext uri="{FF2B5EF4-FFF2-40B4-BE49-F238E27FC236}">
                    <a16:creationId xmlns:a16="http://schemas.microsoft.com/office/drawing/2014/main" id="{388157B4-1D10-4989-866A-D7518D81CEB8}"/>
                  </a:ext>
                </a:extLst>
              </p14:cNvPr>
              <p14:cNvContentPartPr/>
              <p14:nvPr/>
            </p14:nvContentPartPr>
            <p14:xfrm>
              <a:off x="5409638" y="2125594"/>
              <a:ext cx="360" cy="360"/>
            </p14:xfrm>
          </p:contentPart>
        </mc:Choice>
        <mc:Fallback xmlns="">
          <p:pic>
            <p:nvPicPr>
              <p:cNvPr id="54" name="Pismo odręczne 53">
                <a:extLst>
                  <a:ext uri="{FF2B5EF4-FFF2-40B4-BE49-F238E27FC236}">
                    <a16:creationId xmlns:a16="http://schemas.microsoft.com/office/drawing/2014/main" id="{388157B4-1D10-4989-866A-D7518D81C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638" y="21165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Pismo odręczne 54">
                <a:extLst>
                  <a:ext uri="{FF2B5EF4-FFF2-40B4-BE49-F238E27FC236}">
                    <a16:creationId xmlns:a16="http://schemas.microsoft.com/office/drawing/2014/main" id="{70E154BC-E036-4D2B-9E7B-FD45333AC1CD}"/>
                  </a:ext>
                </a:extLst>
              </p14:cNvPr>
              <p14:cNvContentPartPr/>
              <p14:nvPr/>
            </p14:nvContentPartPr>
            <p14:xfrm>
              <a:off x="4264838" y="2106154"/>
              <a:ext cx="43560" cy="61560"/>
            </p14:xfrm>
          </p:contentPart>
        </mc:Choice>
        <mc:Fallback xmlns="">
          <p:pic>
            <p:nvPicPr>
              <p:cNvPr id="55" name="Pismo odręczne 54">
                <a:extLst>
                  <a:ext uri="{FF2B5EF4-FFF2-40B4-BE49-F238E27FC236}">
                    <a16:creationId xmlns:a16="http://schemas.microsoft.com/office/drawing/2014/main" id="{70E154BC-E036-4D2B-9E7B-FD45333AC1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198" y="2097154"/>
                <a:ext cx="61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Pismo odręczne 55">
                <a:extLst>
                  <a:ext uri="{FF2B5EF4-FFF2-40B4-BE49-F238E27FC236}">
                    <a16:creationId xmlns:a16="http://schemas.microsoft.com/office/drawing/2014/main" id="{6A253E02-815E-42EF-85F5-24E28554E3D2}"/>
                  </a:ext>
                </a:extLst>
              </p14:cNvPr>
              <p14:cNvContentPartPr/>
              <p14:nvPr/>
            </p14:nvContentPartPr>
            <p14:xfrm>
              <a:off x="4359518" y="3793474"/>
              <a:ext cx="17280" cy="57240"/>
            </p14:xfrm>
          </p:contentPart>
        </mc:Choice>
        <mc:Fallback xmlns="">
          <p:pic>
            <p:nvPicPr>
              <p:cNvPr id="56" name="Pismo odręczne 55">
                <a:extLst>
                  <a:ext uri="{FF2B5EF4-FFF2-40B4-BE49-F238E27FC236}">
                    <a16:creationId xmlns:a16="http://schemas.microsoft.com/office/drawing/2014/main" id="{6A253E02-815E-42EF-85F5-24E28554E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0518" y="3784474"/>
                <a:ext cx="3492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a 56">
            <a:extLst>
              <a:ext uri="{FF2B5EF4-FFF2-40B4-BE49-F238E27FC236}">
                <a16:creationId xmlns:a16="http://schemas.microsoft.com/office/drawing/2014/main" id="{C8520ABD-F5EA-4B34-8F31-BEAD6DF5C6CC}"/>
              </a:ext>
            </a:extLst>
          </p:cNvPr>
          <p:cNvGrpSpPr/>
          <p:nvPr/>
        </p:nvGrpSpPr>
        <p:grpSpPr>
          <a:xfrm>
            <a:off x="4358078" y="3119194"/>
            <a:ext cx="334800" cy="488160"/>
            <a:chOff x="2574376" y="2541404"/>
            <a:chExt cx="33480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Pismo odręczne 57">
                  <a:extLst>
                    <a:ext uri="{FF2B5EF4-FFF2-40B4-BE49-F238E27FC236}">
                      <a16:creationId xmlns:a16="http://schemas.microsoft.com/office/drawing/2014/main" id="{A04E92AC-21FF-406F-A2B8-6EB008770425}"/>
                    </a:ext>
                  </a:extLst>
                </p14:cNvPr>
                <p14:cNvContentPartPr/>
                <p14:nvPr/>
              </p14:nvContentPartPr>
              <p14:xfrm>
                <a:off x="2583376" y="2708804"/>
                <a:ext cx="241920" cy="320760"/>
              </p14:xfrm>
            </p:contentPart>
          </mc:Choice>
          <mc:Fallback xmlns="">
            <p:pic>
              <p:nvPicPr>
                <p:cNvPr id="58" name="Pismo odręczne 57">
                  <a:extLst>
                    <a:ext uri="{FF2B5EF4-FFF2-40B4-BE49-F238E27FC236}">
                      <a16:creationId xmlns:a16="http://schemas.microsoft.com/office/drawing/2014/main" id="{A04E92AC-21FF-406F-A2B8-6EB0087704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4736" y="2700164"/>
                  <a:ext cx="259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Pismo odręczne 58">
                  <a:extLst>
                    <a:ext uri="{FF2B5EF4-FFF2-40B4-BE49-F238E27FC236}">
                      <a16:creationId xmlns:a16="http://schemas.microsoft.com/office/drawing/2014/main" id="{EB5D0456-FFDD-487A-A40B-0A351D579D88}"/>
                    </a:ext>
                  </a:extLst>
                </p14:cNvPr>
                <p14:cNvContentPartPr/>
                <p14:nvPr/>
              </p14:nvContentPartPr>
              <p14:xfrm>
                <a:off x="2574376" y="2648684"/>
                <a:ext cx="221040" cy="40680"/>
              </p14:xfrm>
            </p:contentPart>
          </mc:Choice>
          <mc:Fallback xmlns="">
            <p:pic>
              <p:nvPicPr>
                <p:cNvPr id="59" name="Pismo odręczne 58">
                  <a:extLst>
                    <a:ext uri="{FF2B5EF4-FFF2-40B4-BE49-F238E27FC236}">
                      <a16:creationId xmlns:a16="http://schemas.microsoft.com/office/drawing/2014/main" id="{EB5D0456-FFDD-487A-A40B-0A351D579D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5376" y="2639684"/>
                  <a:ext cx="23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Pismo odręczne 59">
                  <a:extLst>
                    <a:ext uri="{FF2B5EF4-FFF2-40B4-BE49-F238E27FC236}">
                      <a16:creationId xmlns:a16="http://schemas.microsoft.com/office/drawing/2014/main" id="{A596562B-4F59-4AAD-941F-FF1D8184D86C}"/>
                    </a:ext>
                  </a:extLst>
                </p14:cNvPr>
                <p14:cNvContentPartPr/>
                <p14:nvPr/>
              </p14:nvContentPartPr>
              <p14:xfrm>
                <a:off x="2757976" y="2541404"/>
                <a:ext cx="151200" cy="203400"/>
              </p14:xfrm>
            </p:contentPart>
          </mc:Choice>
          <mc:Fallback xmlns="">
            <p:pic>
              <p:nvPicPr>
                <p:cNvPr id="60" name="Pismo odręczne 59">
                  <a:extLst>
                    <a:ext uri="{FF2B5EF4-FFF2-40B4-BE49-F238E27FC236}">
                      <a16:creationId xmlns:a16="http://schemas.microsoft.com/office/drawing/2014/main" id="{A596562B-4F59-4AAD-941F-FF1D8184D8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9336" y="2532404"/>
                  <a:ext cx="1688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a 60">
            <a:extLst>
              <a:ext uri="{FF2B5EF4-FFF2-40B4-BE49-F238E27FC236}">
                <a16:creationId xmlns:a16="http://schemas.microsoft.com/office/drawing/2014/main" id="{D9346C4B-92E6-4617-AEF9-53E4EB1EF44F}"/>
              </a:ext>
            </a:extLst>
          </p:cNvPr>
          <p:cNvGrpSpPr/>
          <p:nvPr/>
        </p:nvGrpSpPr>
        <p:grpSpPr>
          <a:xfrm>
            <a:off x="4389758" y="3821914"/>
            <a:ext cx="399240" cy="481320"/>
            <a:chOff x="2606056" y="3244124"/>
            <a:chExt cx="39924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Pismo odręczne 61">
                  <a:extLst>
                    <a:ext uri="{FF2B5EF4-FFF2-40B4-BE49-F238E27FC236}">
                      <a16:creationId xmlns:a16="http://schemas.microsoft.com/office/drawing/2014/main" id="{E9C610A0-1FF1-4B2C-904E-32891EE906A8}"/>
                    </a:ext>
                  </a:extLst>
                </p14:cNvPr>
                <p14:cNvContentPartPr/>
                <p14:nvPr/>
              </p14:nvContentPartPr>
              <p14:xfrm>
                <a:off x="2606056" y="3244124"/>
                <a:ext cx="26640" cy="67680"/>
              </p14:xfrm>
            </p:contentPart>
          </mc:Choice>
          <mc:Fallback xmlns="">
            <p:pic>
              <p:nvPicPr>
                <p:cNvPr id="62" name="Pismo odręczne 61">
                  <a:extLst>
                    <a:ext uri="{FF2B5EF4-FFF2-40B4-BE49-F238E27FC236}">
                      <a16:creationId xmlns:a16="http://schemas.microsoft.com/office/drawing/2014/main" id="{E9C610A0-1FF1-4B2C-904E-32891EE906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7056" y="3235124"/>
                  <a:ext cx="44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Pismo odręczne 62">
                  <a:extLst>
                    <a:ext uri="{FF2B5EF4-FFF2-40B4-BE49-F238E27FC236}">
                      <a16:creationId xmlns:a16="http://schemas.microsoft.com/office/drawing/2014/main" id="{103B0F52-959C-4883-90CF-687AEA2D1B98}"/>
                    </a:ext>
                  </a:extLst>
                </p14:cNvPr>
                <p14:cNvContentPartPr/>
                <p14:nvPr/>
              </p14:nvContentPartPr>
              <p14:xfrm>
                <a:off x="2696416" y="3366884"/>
                <a:ext cx="80280" cy="53640"/>
              </p14:xfrm>
            </p:contentPart>
          </mc:Choice>
          <mc:Fallback xmlns="">
            <p:pic>
              <p:nvPicPr>
                <p:cNvPr id="63" name="Pismo odręczne 62">
                  <a:extLst>
                    <a:ext uri="{FF2B5EF4-FFF2-40B4-BE49-F238E27FC236}">
                      <a16:creationId xmlns:a16="http://schemas.microsoft.com/office/drawing/2014/main" id="{103B0F52-959C-4883-90CF-687AEA2D1B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7416" y="3357884"/>
                  <a:ext cx="97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Pismo odręczne 63">
                  <a:extLst>
                    <a:ext uri="{FF2B5EF4-FFF2-40B4-BE49-F238E27FC236}">
                      <a16:creationId xmlns:a16="http://schemas.microsoft.com/office/drawing/2014/main" id="{9F27B82B-27A5-4EE3-AC6B-15407F6E83DD}"/>
                    </a:ext>
                  </a:extLst>
                </p14:cNvPr>
                <p14:cNvContentPartPr/>
                <p14:nvPr/>
              </p14:nvContentPartPr>
              <p14:xfrm>
                <a:off x="2866696" y="3450764"/>
                <a:ext cx="138600" cy="274680"/>
              </p14:xfrm>
            </p:contentPart>
          </mc:Choice>
          <mc:Fallback xmlns="">
            <p:pic>
              <p:nvPicPr>
                <p:cNvPr id="64" name="Pismo odręczne 63">
                  <a:extLst>
                    <a:ext uri="{FF2B5EF4-FFF2-40B4-BE49-F238E27FC236}">
                      <a16:creationId xmlns:a16="http://schemas.microsoft.com/office/drawing/2014/main" id="{9F27B82B-27A5-4EE3-AC6B-15407F6E83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7696" y="3441764"/>
                  <a:ext cx="15624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9121F71D-A492-4B0F-9C8E-A405D115EA34}"/>
              </a:ext>
            </a:extLst>
          </p:cNvPr>
          <p:cNvGrpSpPr/>
          <p:nvPr/>
        </p:nvGrpSpPr>
        <p:grpSpPr>
          <a:xfrm>
            <a:off x="4224158" y="1706194"/>
            <a:ext cx="477360" cy="383760"/>
            <a:chOff x="2440456" y="1128404"/>
            <a:chExt cx="47736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6" name="Pismo odręczne 65">
                  <a:extLst>
                    <a:ext uri="{FF2B5EF4-FFF2-40B4-BE49-F238E27FC236}">
                      <a16:creationId xmlns:a16="http://schemas.microsoft.com/office/drawing/2014/main" id="{8CECF67A-A7D9-419C-BDA8-0A6F88441BC3}"/>
                    </a:ext>
                  </a:extLst>
                </p14:cNvPr>
                <p14:cNvContentPartPr/>
                <p14:nvPr/>
              </p14:nvContentPartPr>
              <p14:xfrm>
                <a:off x="2583376" y="1318844"/>
                <a:ext cx="256680" cy="193320"/>
              </p14:xfrm>
            </p:contentPart>
          </mc:Choice>
          <mc:Fallback xmlns="">
            <p:pic>
              <p:nvPicPr>
                <p:cNvPr id="66" name="Pismo odręczne 65">
                  <a:extLst>
                    <a:ext uri="{FF2B5EF4-FFF2-40B4-BE49-F238E27FC236}">
                      <a16:creationId xmlns:a16="http://schemas.microsoft.com/office/drawing/2014/main" id="{8CECF67A-A7D9-419C-BDA8-0A6F88441B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4736" y="1309844"/>
                  <a:ext cx="274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9" name="Pismo odręczne 68">
                  <a:extLst>
                    <a:ext uri="{FF2B5EF4-FFF2-40B4-BE49-F238E27FC236}">
                      <a16:creationId xmlns:a16="http://schemas.microsoft.com/office/drawing/2014/main" id="{3ADAEBDB-B4F3-487A-B6A5-38E95CCCCCEF}"/>
                    </a:ext>
                  </a:extLst>
                </p14:cNvPr>
                <p14:cNvContentPartPr/>
                <p14:nvPr/>
              </p14:nvContentPartPr>
              <p14:xfrm>
                <a:off x="2440456" y="1222004"/>
                <a:ext cx="405000" cy="83160"/>
              </p14:xfrm>
            </p:contentPart>
          </mc:Choice>
          <mc:Fallback xmlns="">
            <p:pic>
              <p:nvPicPr>
                <p:cNvPr id="69" name="Pismo odręczne 68">
                  <a:extLst>
                    <a:ext uri="{FF2B5EF4-FFF2-40B4-BE49-F238E27FC236}">
                      <a16:creationId xmlns:a16="http://schemas.microsoft.com/office/drawing/2014/main" id="{3ADAEBDB-B4F3-487A-B6A5-38E95CCCCC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1816" y="1213004"/>
                  <a:ext cx="422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Pismo odręczne 69">
                  <a:extLst>
                    <a:ext uri="{FF2B5EF4-FFF2-40B4-BE49-F238E27FC236}">
                      <a16:creationId xmlns:a16="http://schemas.microsoft.com/office/drawing/2014/main" id="{9D3E0D42-D79D-407D-BBB9-619BD9CC5C2B}"/>
                    </a:ext>
                  </a:extLst>
                </p14:cNvPr>
                <p14:cNvContentPartPr/>
                <p14:nvPr/>
              </p14:nvContentPartPr>
              <p14:xfrm>
                <a:off x="2678056" y="1128404"/>
                <a:ext cx="239760" cy="145800"/>
              </p14:xfrm>
            </p:contentPart>
          </mc:Choice>
          <mc:Fallback xmlns="">
            <p:pic>
              <p:nvPicPr>
                <p:cNvPr id="70" name="Pismo odręczne 69">
                  <a:extLst>
                    <a:ext uri="{FF2B5EF4-FFF2-40B4-BE49-F238E27FC236}">
                      <a16:creationId xmlns:a16="http://schemas.microsoft.com/office/drawing/2014/main" id="{9D3E0D42-D79D-407D-BBB9-619BD9CC5C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69056" y="1119404"/>
                  <a:ext cx="25740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Pismo odręczne 90">
                <a:extLst>
                  <a:ext uri="{FF2B5EF4-FFF2-40B4-BE49-F238E27FC236}">
                    <a16:creationId xmlns:a16="http://schemas.microsoft.com/office/drawing/2014/main" id="{E090F9A6-0B38-4BC4-93B6-E60F47054CDD}"/>
                  </a:ext>
                </a:extLst>
              </p14:cNvPr>
              <p14:cNvContentPartPr/>
              <p14:nvPr/>
            </p14:nvContentPartPr>
            <p14:xfrm>
              <a:off x="6650918" y="2487034"/>
              <a:ext cx="360" cy="360"/>
            </p14:xfrm>
          </p:contentPart>
        </mc:Choice>
        <mc:Fallback xmlns="">
          <p:pic>
            <p:nvPicPr>
              <p:cNvPr id="91" name="Pismo odręczne 90">
                <a:extLst>
                  <a:ext uri="{FF2B5EF4-FFF2-40B4-BE49-F238E27FC236}">
                    <a16:creationId xmlns:a16="http://schemas.microsoft.com/office/drawing/2014/main" id="{E090F9A6-0B38-4BC4-93B6-E60F47054C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1918" y="247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3" name="Owal 92">
            <a:extLst>
              <a:ext uri="{FF2B5EF4-FFF2-40B4-BE49-F238E27FC236}">
                <a16:creationId xmlns:a16="http://schemas.microsoft.com/office/drawing/2014/main" id="{3B102958-C271-44C3-9F36-13A00F29B0A2}"/>
              </a:ext>
            </a:extLst>
          </p:cNvPr>
          <p:cNvSpPr/>
          <p:nvPr/>
        </p:nvSpPr>
        <p:spPr>
          <a:xfrm>
            <a:off x="3601143" y="3092934"/>
            <a:ext cx="1630507" cy="1533854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8" name="Grupa 97">
            <a:extLst>
              <a:ext uri="{FF2B5EF4-FFF2-40B4-BE49-F238E27FC236}">
                <a16:creationId xmlns:a16="http://schemas.microsoft.com/office/drawing/2014/main" id="{3E1A000A-F004-460F-A71E-08641B044505}"/>
              </a:ext>
            </a:extLst>
          </p:cNvPr>
          <p:cNvGrpSpPr/>
          <p:nvPr/>
        </p:nvGrpSpPr>
        <p:grpSpPr>
          <a:xfrm>
            <a:off x="5149385" y="3041581"/>
            <a:ext cx="513720" cy="599400"/>
            <a:chOff x="7963216" y="2459684"/>
            <a:chExt cx="51372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4" name="Pismo odręczne 93">
                  <a:extLst>
                    <a:ext uri="{FF2B5EF4-FFF2-40B4-BE49-F238E27FC236}">
                      <a16:creationId xmlns:a16="http://schemas.microsoft.com/office/drawing/2014/main" id="{F456E974-2A42-4754-905A-65CA47CCC8FF}"/>
                    </a:ext>
                  </a:extLst>
                </p14:cNvPr>
                <p14:cNvContentPartPr/>
                <p14:nvPr/>
              </p14:nvContentPartPr>
              <p14:xfrm>
                <a:off x="8001376" y="2997164"/>
                <a:ext cx="25200" cy="360"/>
              </p14:xfrm>
            </p:contentPart>
          </mc:Choice>
          <mc:Fallback xmlns="">
            <p:pic>
              <p:nvPicPr>
                <p:cNvPr id="94" name="Pismo odręczne 93">
                  <a:extLst>
                    <a:ext uri="{FF2B5EF4-FFF2-40B4-BE49-F238E27FC236}">
                      <a16:creationId xmlns:a16="http://schemas.microsoft.com/office/drawing/2014/main" id="{F456E974-2A42-4754-905A-65CA47CCC8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92376" y="2988164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5" name="Pismo odręczne 94">
                  <a:extLst>
                    <a:ext uri="{FF2B5EF4-FFF2-40B4-BE49-F238E27FC236}">
                      <a16:creationId xmlns:a16="http://schemas.microsoft.com/office/drawing/2014/main" id="{8548E2B7-0AC6-46CC-863E-6AD7BEC6B510}"/>
                    </a:ext>
                  </a:extLst>
                </p14:cNvPr>
                <p14:cNvContentPartPr/>
                <p14:nvPr/>
              </p14:nvContentPartPr>
              <p14:xfrm>
                <a:off x="7963216" y="2980604"/>
                <a:ext cx="63360" cy="51120"/>
              </p14:xfrm>
            </p:contentPart>
          </mc:Choice>
          <mc:Fallback xmlns="">
            <p:pic>
              <p:nvPicPr>
                <p:cNvPr id="95" name="Pismo odręczne 94">
                  <a:extLst>
                    <a:ext uri="{FF2B5EF4-FFF2-40B4-BE49-F238E27FC236}">
                      <a16:creationId xmlns:a16="http://schemas.microsoft.com/office/drawing/2014/main" id="{8548E2B7-0AC6-46CC-863E-6AD7BEC6B51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54576" y="2971604"/>
                  <a:ext cx="81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6" name="Pismo odręczne 95">
                  <a:extLst>
                    <a:ext uri="{FF2B5EF4-FFF2-40B4-BE49-F238E27FC236}">
                      <a16:creationId xmlns:a16="http://schemas.microsoft.com/office/drawing/2014/main" id="{1981E7D1-251E-4CB4-A415-A9C794F9F39A}"/>
                    </a:ext>
                  </a:extLst>
                </p14:cNvPr>
                <p14:cNvContentPartPr/>
                <p14:nvPr/>
              </p14:nvContentPartPr>
              <p14:xfrm>
                <a:off x="8156176" y="2658764"/>
                <a:ext cx="270720" cy="400320"/>
              </p14:xfrm>
            </p:contentPart>
          </mc:Choice>
          <mc:Fallback xmlns="">
            <p:pic>
              <p:nvPicPr>
                <p:cNvPr id="96" name="Pismo odręczne 95">
                  <a:extLst>
                    <a:ext uri="{FF2B5EF4-FFF2-40B4-BE49-F238E27FC236}">
                      <a16:creationId xmlns:a16="http://schemas.microsoft.com/office/drawing/2014/main" id="{1981E7D1-251E-4CB4-A415-A9C794F9F3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47176" y="2650124"/>
                  <a:ext cx="288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7" name="Pismo odręczne 96">
                  <a:extLst>
                    <a:ext uri="{FF2B5EF4-FFF2-40B4-BE49-F238E27FC236}">
                      <a16:creationId xmlns:a16="http://schemas.microsoft.com/office/drawing/2014/main" id="{7713D190-A5A4-498B-91E5-E79CD320DC54}"/>
                    </a:ext>
                  </a:extLst>
                </p14:cNvPr>
                <p14:cNvContentPartPr/>
                <p14:nvPr/>
              </p14:nvContentPartPr>
              <p14:xfrm>
                <a:off x="8131336" y="2459684"/>
                <a:ext cx="345600" cy="174600"/>
              </p14:xfrm>
            </p:contentPart>
          </mc:Choice>
          <mc:Fallback xmlns="">
            <p:pic>
              <p:nvPicPr>
                <p:cNvPr id="97" name="Pismo odręczne 96">
                  <a:extLst>
                    <a:ext uri="{FF2B5EF4-FFF2-40B4-BE49-F238E27FC236}">
                      <a16:creationId xmlns:a16="http://schemas.microsoft.com/office/drawing/2014/main" id="{7713D190-A5A4-498B-91E5-E79CD320DC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22336" y="2450684"/>
                  <a:ext cx="3632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a 104">
            <a:extLst>
              <a:ext uri="{FF2B5EF4-FFF2-40B4-BE49-F238E27FC236}">
                <a16:creationId xmlns:a16="http://schemas.microsoft.com/office/drawing/2014/main" id="{A10E1DE5-8DDD-4119-818A-56D588DAC796}"/>
              </a:ext>
            </a:extLst>
          </p:cNvPr>
          <p:cNvGrpSpPr/>
          <p:nvPr/>
        </p:nvGrpSpPr>
        <p:grpSpPr>
          <a:xfrm>
            <a:off x="5361425" y="4025461"/>
            <a:ext cx="420840" cy="534240"/>
            <a:chOff x="8175256" y="3443564"/>
            <a:chExt cx="42084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0" name="Pismo odręczne 99">
                  <a:extLst>
                    <a:ext uri="{FF2B5EF4-FFF2-40B4-BE49-F238E27FC236}">
                      <a16:creationId xmlns:a16="http://schemas.microsoft.com/office/drawing/2014/main" id="{5B6A68AB-20B0-4EBE-854D-1CD90188F633}"/>
                    </a:ext>
                  </a:extLst>
                </p14:cNvPr>
                <p14:cNvContentPartPr/>
                <p14:nvPr/>
              </p14:nvContentPartPr>
              <p14:xfrm>
                <a:off x="8207296" y="3443564"/>
                <a:ext cx="19440" cy="295560"/>
              </p14:xfrm>
            </p:contentPart>
          </mc:Choice>
          <mc:Fallback xmlns="">
            <p:pic>
              <p:nvPicPr>
                <p:cNvPr id="100" name="Pismo odręczne 99">
                  <a:extLst>
                    <a:ext uri="{FF2B5EF4-FFF2-40B4-BE49-F238E27FC236}">
                      <a16:creationId xmlns:a16="http://schemas.microsoft.com/office/drawing/2014/main" id="{5B6A68AB-20B0-4EBE-854D-1CD90188F6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98656" y="3434924"/>
                  <a:ext cx="37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1" name="Pismo odręczne 100">
                  <a:extLst>
                    <a:ext uri="{FF2B5EF4-FFF2-40B4-BE49-F238E27FC236}">
                      <a16:creationId xmlns:a16="http://schemas.microsoft.com/office/drawing/2014/main" id="{EC15A869-152C-468E-8B00-6375A4DB101B}"/>
                    </a:ext>
                  </a:extLst>
                </p14:cNvPr>
                <p14:cNvContentPartPr/>
                <p14:nvPr/>
              </p14:nvContentPartPr>
              <p14:xfrm>
                <a:off x="8175256" y="3501524"/>
                <a:ext cx="221400" cy="310680"/>
              </p14:xfrm>
            </p:contentPart>
          </mc:Choice>
          <mc:Fallback xmlns="">
            <p:pic>
              <p:nvPicPr>
                <p:cNvPr id="101" name="Pismo odręczne 100">
                  <a:extLst>
                    <a:ext uri="{FF2B5EF4-FFF2-40B4-BE49-F238E27FC236}">
                      <a16:creationId xmlns:a16="http://schemas.microsoft.com/office/drawing/2014/main" id="{EC15A869-152C-468E-8B00-6375A4DB10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66256" y="3492524"/>
                  <a:ext cx="239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3" name="Pismo odręczne 102">
                  <a:extLst>
                    <a:ext uri="{FF2B5EF4-FFF2-40B4-BE49-F238E27FC236}">
                      <a16:creationId xmlns:a16="http://schemas.microsoft.com/office/drawing/2014/main" id="{1C0B5ADE-CCF8-474C-B34E-9606BE0A0BF8}"/>
                    </a:ext>
                  </a:extLst>
                </p14:cNvPr>
                <p14:cNvContentPartPr/>
                <p14:nvPr/>
              </p14:nvContentPartPr>
              <p14:xfrm>
                <a:off x="8182456" y="3522044"/>
                <a:ext cx="19440" cy="311760"/>
              </p14:xfrm>
            </p:contentPart>
          </mc:Choice>
          <mc:Fallback xmlns="">
            <p:pic>
              <p:nvPicPr>
                <p:cNvPr id="103" name="Pismo odręczne 102">
                  <a:extLst>
                    <a:ext uri="{FF2B5EF4-FFF2-40B4-BE49-F238E27FC236}">
                      <a16:creationId xmlns:a16="http://schemas.microsoft.com/office/drawing/2014/main" id="{1C0B5ADE-CCF8-474C-B34E-9606BE0A0BF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73456" y="3513404"/>
                  <a:ext cx="37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4" name="Pismo odręczne 103">
                  <a:extLst>
                    <a:ext uri="{FF2B5EF4-FFF2-40B4-BE49-F238E27FC236}">
                      <a16:creationId xmlns:a16="http://schemas.microsoft.com/office/drawing/2014/main" id="{7BD02BFC-A677-4C84-A1A0-742EC05D7CEB}"/>
                    </a:ext>
                  </a:extLst>
                </p14:cNvPr>
                <p14:cNvContentPartPr/>
                <p14:nvPr/>
              </p14:nvContentPartPr>
              <p14:xfrm>
                <a:off x="8396656" y="3663524"/>
                <a:ext cx="199440" cy="314280"/>
              </p14:xfrm>
            </p:contentPart>
          </mc:Choice>
          <mc:Fallback xmlns="">
            <p:pic>
              <p:nvPicPr>
                <p:cNvPr id="104" name="Pismo odręczne 103">
                  <a:extLst>
                    <a:ext uri="{FF2B5EF4-FFF2-40B4-BE49-F238E27FC236}">
                      <a16:creationId xmlns:a16="http://schemas.microsoft.com/office/drawing/2014/main" id="{7BD02BFC-A677-4C84-A1A0-742EC05D7C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88016" y="3654884"/>
                  <a:ext cx="2170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a 107">
            <a:extLst>
              <a:ext uri="{FF2B5EF4-FFF2-40B4-BE49-F238E27FC236}">
                <a16:creationId xmlns:a16="http://schemas.microsoft.com/office/drawing/2014/main" id="{074B4E4F-B7BA-4D2F-9D2D-A899AA92D074}"/>
              </a:ext>
            </a:extLst>
          </p:cNvPr>
          <p:cNvGrpSpPr/>
          <p:nvPr/>
        </p:nvGrpSpPr>
        <p:grpSpPr>
          <a:xfrm>
            <a:off x="5923745" y="4320301"/>
            <a:ext cx="309960" cy="320760"/>
            <a:chOff x="8737576" y="3738404"/>
            <a:chExt cx="3099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6" name="Pismo odręczne 105">
                  <a:extLst>
                    <a:ext uri="{FF2B5EF4-FFF2-40B4-BE49-F238E27FC236}">
                      <a16:creationId xmlns:a16="http://schemas.microsoft.com/office/drawing/2014/main" id="{5B3A9AE0-13D5-40FC-9B20-597D3C6CC4A1}"/>
                    </a:ext>
                  </a:extLst>
                </p14:cNvPr>
                <p14:cNvContentPartPr/>
                <p14:nvPr/>
              </p14:nvContentPartPr>
              <p14:xfrm>
                <a:off x="8737576" y="3802484"/>
                <a:ext cx="1800" cy="5040"/>
              </p14:xfrm>
            </p:contentPart>
          </mc:Choice>
          <mc:Fallback xmlns="">
            <p:pic>
              <p:nvPicPr>
                <p:cNvPr id="106" name="Pismo odręczne 105">
                  <a:extLst>
                    <a:ext uri="{FF2B5EF4-FFF2-40B4-BE49-F238E27FC236}">
                      <a16:creationId xmlns:a16="http://schemas.microsoft.com/office/drawing/2014/main" id="{5B3A9AE0-13D5-40FC-9B20-597D3C6CC4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28936" y="3793844"/>
                  <a:ext cx="19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7" name="Pismo odręczne 106">
                  <a:extLst>
                    <a:ext uri="{FF2B5EF4-FFF2-40B4-BE49-F238E27FC236}">
                      <a16:creationId xmlns:a16="http://schemas.microsoft.com/office/drawing/2014/main" id="{498786B1-FBC2-40A0-9A5B-450F77F174EB}"/>
                    </a:ext>
                  </a:extLst>
                </p14:cNvPr>
                <p14:cNvContentPartPr/>
                <p14:nvPr/>
              </p14:nvContentPartPr>
              <p14:xfrm>
                <a:off x="8910736" y="3738404"/>
                <a:ext cx="136800" cy="320760"/>
              </p14:xfrm>
            </p:contentPart>
          </mc:Choice>
          <mc:Fallback xmlns="">
            <p:pic>
              <p:nvPicPr>
                <p:cNvPr id="107" name="Pismo odręczne 106">
                  <a:extLst>
                    <a:ext uri="{FF2B5EF4-FFF2-40B4-BE49-F238E27FC236}">
                      <a16:creationId xmlns:a16="http://schemas.microsoft.com/office/drawing/2014/main" id="{498786B1-FBC2-40A0-9A5B-450F77F174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02096" y="3729764"/>
                  <a:ext cx="15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Owal 108">
            <a:extLst>
              <a:ext uri="{FF2B5EF4-FFF2-40B4-BE49-F238E27FC236}">
                <a16:creationId xmlns:a16="http://schemas.microsoft.com/office/drawing/2014/main" id="{358BBC8A-9EC5-45B5-B222-B0756E017D23}"/>
              </a:ext>
            </a:extLst>
          </p:cNvPr>
          <p:cNvSpPr/>
          <p:nvPr/>
        </p:nvSpPr>
        <p:spPr>
          <a:xfrm>
            <a:off x="3408213" y="1277328"/>
            <a:ext cx="2159312" cy="156672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3" name="Grupa 122">
            <a:extLst>
              <a:ext uri="{FF2B5EF4-FFF2-40B4-BE49-F238E27FC236}">
                <a16:creationId xmlns:a16="http://schemas.microsoft.com/office/drawing/2014/main" id="{39878DFA-A4D5-4BB5-ADA1-3BD4748F8310}"/>
              </a:ext>
            </a:extLst>
          </p:cNvPr>
          <p:cNvGrpSpPr/>
          <p:nvPr/>
        </p:nvGrpSpPr>
        <p:grpSpPr>
          <a:xfrm>
            <a:off x="5606225" y="1537861"/>
            <a:ext cx="1744200" cy="691200"/>
            <a:chOff x="8420056" y="955964"/>
            <a:chExt cx="1744200" cy="69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1" name="Pismo odręczne 110">
                  <a:extLst>
                    <a:ext uri="{FF2B5EF4-FFF2-40B4-BE49-F238E27FC236}">
                      <a16:creationId xmlns:a16="http://schemas.microsoft.com/office/drawing/2014/main" id="{722F81A1-F877-4175-94C2-35987E515C48}"/>
                    </a:ext>
                  </a:extLst>
                </p14:cNvPr>
                <p14:cNvContentPartPr/>
                <p14:nvPr/>
              </p14:nvContentPartPr>
              <p14:xfrm>
                <a:off x="8473696" y="1284284"/>
                <a:ext cx="96120" cy="357840"/>
              </p14:xfrm>
            </p:contentPart>
          </mc:Choice>
          <mc:Fallback xmlns="">
            <p:pic>
              <p:nvPicPr>
                <p:cNvPr id="111" name="Pismo odręczne 110">
                  <a:extLst>
                    <a:ext uri="{FF2B5EF4-FFF2-40B4-BE49-F238E27FC236}">
                      <a16:creationId xmlns:a16="http://schemas.microsoft.com/office/drawing/2014/main" id="{722F81A1-F877-4175-94C2-35987E515C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65056" y="1275644"/>
                  <a:ext cx="1137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2" name="Pismo odręczne 111">
                  <a:extLst>
                    <a:ext uri="{FF2B5EF4-FFF2-40B4-BE49-F238E27FC236}">
                      <a16:creationId xmlns:a16="http://schemas.microsoft.com/office/drawing/2014/main" id="{B09D25DC-3699-41E3-A752-1618C09AD35A}"/>
                    </a:ext>
                  </a:extLst>
                </p14:cNvPr>
                <p14:cNvContentPartPr/>
                <p14:nvPr/>
              </p14:nvContentPartPr>
              <p14:xfrm>
                <a:off x="8420056" y="1518284"/>
                <a:ext cx="147240" cy="33480"/>
              </p14:xfrm>
            </p:contentPart>
          </mc:Choice>
          <mc:Fallback xmlns="">
            <p:pic>
              <p:nvPicPr>
                <p:cNvPr id="112" name="Pismo odręczne 111">
                  <a:extLst>
                    <a:ext uri="{FF2B5EF4-FFF2-40B4-BE49-F238E27FC236}">
                      <a16:creationId xmlns:a16="http://schemas.microsoft.com/office/drawing/2014/main" id="{B09D25DC-3699-41E3-A752-1618C09AD3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11056" y="1509644"/>
                  <a:ext cx="164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3" name="Pismo odręczne 112">
                  <a:extLst>
                    <a:ext uri="{FF2B5EF4-FFF2-40B4-BE49-F238E27FC236}">
                      <a16:creationId xmlns:a16="http://schemas.microsoft.com/office/drawing/2014/main" id="{AED0DB63-67D1-4DE8-A8AC-2AE1252A4922}"/>
                    </a:ext>
                  </a:extLst>
                </p14:cNvPr>
                <p14:cNvContentPartPr/>
                <p14:nvPr/>
              </p14:nvContentPartPr>
              <p14:xfrm>
                <a:off x="8647216" y="1273844"/>
                <a:ext cx="111960" cy="338760"/>
              </p14:xfrm>
            </p:contentPart>
          </mc:Choice>
          <mc:Fallback xmlns="">
            <p:pic>
              <p:nvPicPr>
                <p:cNvPr id="113" name="Pismo odręczne 112">
                  <a:extLst>
                    <a:ext uri="{FF2B5EF4-FFF2-40B4-BE49-F238E27FC236}">
                      <a16:creationId xmlns:a16="http://schemas.microsoft.com/office/drawing/2014/main" id="{AED0DB63-67D1-4DE8-A8AC-2AE1252A49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38216" y="1264844"/>
                  <a:ext cx="129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4" name="Pismo odręczne 113">
                  <a:extLst>
                    <a:ext uri="{FF2B5EF4-FFF2-40B4-BE49-F238E27FC236}">
                      <a16:creationId xmlns:a16="http://schemas.microsoft.com/office/drawing/2014/main" id="{84710629-CF3E-4364-AFBD-FEC964F8A640}"/>
                    </a:ext>
                  </a:extLst>
                </p14:cNvPr>
                <p14:cNvContentPartPr/>
                <p14:nvPr/>
              </p14:nvContentPartPr>
              <p14:xfrm>
                <a:off x="8866096" y="1164044"/>
                <a:ext cx="84240" cy="424440"/>
              </p14:xfrm>
            </p:contentPart>
          </mc:Choice>
          <mc:Fallback xmlns="">
            <p:pic>
              <p:nvPicPr>
                <p:cNvPr id="114" name="Pismo odręczne 113">
                  <a:extLst>
                    <a:ext uri="{FF2B5EF4-FFF2-40B4-BE49-F238E27FC236}">
                      <a16:creationId xmlns:a16="http://schemas.microsoft.com/office/drawing/2014/main" id="{84710629-CF3E-4364-AFBD-FEC964F8A6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57456" y="1155044"/>
                  <a:ext cx="101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5" name="Pismo odręczne 114">
                  <a:extLst>
                    <a:ext uri="{FF2B5EF4-FFF2-40B4-BE49-F238E27FC236}">
                      <a16:creationId xmlns:a16="http://schemas.microsoft.com/office/drawing/2014/main" id="{B2E3FCEC-9463-464F-876C-9D262D930D52}"/>
                    </a:ext>
                  </a:extLst>
                </p14:cNvPr>
                <p14:cNvContentPartPr/>
                <p14:nvPr/>
              </p14:nvContentPartPr>
              <p14:xfrm>
                <a:off x="9027736" y="1298324"/>
                <a:ext cx="158760" cy="337320"/>
              </p14:xfrm>
            </p:contentPart>
          </mc:Choice>
          <mc:Fallback xmlns="">
            <p:pic>
              <p:nvPicPr>
                <p:cNvPr id="115" name="Pismo odręczne 114">
                  <a:extLst>
                    <a:ext uri="{FF2B5EF4-FFF2-40B4-BE49-F238E27FC236}">
                      <a16:creationId xmlns:a16="http://schemas.microsoft.com/office/drawing/2014/main" id="{B2E3FCEC-9463-464F-876C-9D262D930D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18736" y="1289324"/>
                  <a:ext cx="176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6" name="Pismo odręczne 115">
                  <a:extLst>
                    <a:ext uri="{FF2B5EF4-FFF2-40B4-BE49-F238E27FC236}">
                      <a16:creationId xmlns:a16="http://schemas.microsoft.com/office/drawing/2014/main" id="{BA03E0D9-6FC3-4BEC-A2AB-B95C84A465BE}"/>
                    </a:ext>
                  </a:extLst>
                </p14:cNvPr>
                <p14:cNvContentPartPr/>
                <p14:nvPr/>
              </p14:nvContentPartPr>
              <p14:xfrm>
                <a:off x="8984536" y="1472204"/>
                <a:ext cx="178920" cy="29880"/>
              </p14:xfrm>
            </p:contentPart>
          </mc:Choice>
          <mc:Fallback xmlns="">
            <p:pic>
              <p:nvPicPr>
                <p:cNvPr id="116" name="Pismo odręczne 115">
                  <a:extLst>
                    <a:ext uri="{FF2B5EF4-FFF2-40B4-BE49-F238E27FC236}">
                      <a16:creationId xmlns:a16="http://schemas.microsoft.com/office/drawing/2014/main" id="{BA03E0D9-6FC3-4BEC-A2AB-B95C84A465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75536" y="1463564"/>
                  <a:ext cx="196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7" name="Pismo odręczne 116">
                  <a:extLst>
                    <a:ext uri="{FF2B5EF4-FFF2-40B4-BE49-F238E27FC236}">
                      <a16:creationId xmlns:a16="http://schemas.microsoft.com/office/drawing/2014/main" id="{408E1D87-61AF-42CB-85B1-D5AAA2123AAA}"/>
                    </a:ext>
                  </a:extLst>
                </p14:cNvPr>
                <p14:cNvContentPartPr/>
                <p14:nvPr/>
              </p14:nvContentPartPr>
              <p14:xfrm>
                <a:off x="9339856" y="1173404"/>
                <a:ext cx="92520" cy="400680"/>
              </p14:xfrm>
            </p:contentPart>
          </mc:Choice>
          <mc:Fallback xmlns="">
            <p:pic>
              <p:nvPicPr>
                <p:cNvPr id="117" name="Pismo odręczne 116">
                  <a:extLst>
                    <a:ext uri="{FF2B5EF4-FFF2-40B4-BE49-F238E27FC236}">
                      <a16:creationId xmlns:a16="http://schemas.microsoft.com/office/drawing/2014/main" id="{408E1D87-61AF-42CB-85B1-D5AAA2123A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31216" y="1164404"/>
                  <a:ext cx="1101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8" name="Pismo odręczne 117">
                  <a:extLst>
                    <a:ext uri="{FF2B5EF4-FFF2-40B4-BE49-F238E27FC236}">
                      <a16:creationId xmlns:a16="http://schemas.microsoft.com/office/drawing/2014/main" id="{6713DB01-44ED-4134-AA66-58C3A1C1EB7D}"/>
                    </a:ext>
                  </a:extLst>
                </p14:cNvPr>
                <p14:cNvContentPartPr/>
                <p14:nvPr/>
              </p14:nvContentPartPr>
              <p14:xfrm>
                <a:off x="9473776" y="1223084"/>
                <a:ext cx="183960" cy="354960"/>
              </p14:xfrm>
            </p:contentPart>
          </mc:Choice>
          <mc:Fallback xmlns="">
            <p:pic>
              <p:nvPicPr>
                <p:cNvPr id="118" name="Pismo odręczne 117">
                  <a:extLst>
                    <a:ext uri="{FF2B5EF4-FFF2-40B4-BE49-F238E27FC236}">
                      <a16:creationId xmlns:a16="http://schemas.microsoft.com/office/drawing/2014/main" id="{6713DB01-44ED-4134-AA66-58C3A1C1EB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65136" y="1214084"/>
                  <a:ext cx="2016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9" name="Pismo odręczne 118">
                  <a:extLst>
                    <a:ext uri="{FF2B5EF4-FFF2-40B4-BE49-F238E27FC236}">
                      <a16:creationId xmlns:a16="http://schemas.microsoft.com/office/drawing/2014/main" id="{466274C4-4B1E-4EEC-9410-97D8EC4D40DB}"/>
                    </a:ext>
                  </a:extLst>
                </p14:cNvPr>
                <p14:cNvContentPartPr/>
                <p14:nvPr/>
              </p14:nvContentPartPr>
              <p14:xfrm>
                <a:off x="9481696" y="1156844"/>
                <a:ext cx="192600" cy="32400"/>
              </p14:xfrm>
            </p:contentPart>
          </mc:Choice>
          <mc:Fallback xmlns="">
            <p:pic>
              <p:nvPicPr>
                <p:cNvPr id="119" name="Pismo odręczne 118">
                  <a:extLst>
                    <a:ext uri="{FF2B5EF4-FFF2-40B4-BE49-F238E27FC236}">
                      <a16:creationId xmlns:a16="http://schemas.microsoft.com/office/drawing/2014/main" id="{466274C4-4B1E-4EEC-9410-97D8EC4D40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73056" y="1148204"/>
                  <a:ext cx="210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0" name="Pismo odręczne 119">
                  <a:extLst>
                    <a:ext uri="{FF2B5EF4-FFF2-40B4-BE49-F238E27FC236}">
                      <a16:creationId xmlns:a16="http://schemas.microsoft.com/office/drawing/2014/main" id="{32FBA916-AA87-48F2-97A9-CC951B5C3FF3}"/>
                    </a:ext>
                  </a:extLst>
                </p14:cNvPr>
                <p14:cNvContentPartPr/>
                <p14:nvPr/>
              </p14:nvContentPartPr>
              <p14:xfrm>
                <a:off x="9610576" y="1095284"/>
                <a:ext cx="95760" cy="147960"/>
              </p14:xfrm>
            </p:contentPart>
          </mc:Choice>
          <mc:Fallback xmlns="">
            <p:pic>
              <p:nvPicPr>
                <p:cNvPr id="120" name="Pismo odręczne 119">
                  <a:extLst>
                    <a:ext uri="{FF2B5EF4-FFF2-40B4-BE49-F238E27FC236}">
                      <a16:creationId xmlns:a16="http://schemas.microsoft.com/office/drawing/2014/main" id="{32FBA916-AA87-48F2-97A9-CC951B5C3F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1576" y="1086644"/>
                  <a:ext cx="113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1" name="Pismo odręczne 120">
                  <a:extLst>
                    <a:ext uri="{FF2B5EF4-FFF2-40B4-BE49-F238E27FC236}">
                      <a16:creationId xmlns:a16="http://schemas.microsoft.com/office/drawing/2014/main" id="{009E74D2-15C6-4355-AC76-E2433C769C26}"/>
                    </a:ext>
                  </a:extLst>
                </p14:cNvPr>
                <p14:cNvContentPartPr/>
                <p14:nvPr/>
              </p14:nvContentPartPr>
              <p14:xfrm>
                <a:off x="9850696" y="1093124"/>
                <a:ext cx="116280" cy="507960"/>
              </p14:xfrm>
            </p:contentPart>
          </mc:Choice>
          <mc:Fallback xmlns="">
            <p:pic>
              <p:nvPicPr>
                <p:cNvPr id="121" name="Pismo odręczne 120">
                  <a:extLst>
                    <a:ext uri="{FF2B5EF4-FFF2-40B4-BE49-F238E27FC236}">
                      <a16:creationId xmlns:a16="http://schemas.microsoft.com/office/drawing/2014/main" id="{009E74D2-15C6-4355-AC76-E2433C769C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41696" y="1084124"/>
                  <a:ext cx="1339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2" name="Pismo odręczne 121">
                  <a:extLst>
                    <a:ext uri="{FF2B5EF4-FFF2-40B4-BE49-F238E27FC236}">
                      <a16:creationId xmlns:a16="http://schemas.microsoft.com/office/drawing/2014/main" id="{6B142C51-7380-4B6A-A1BC-EA6F9C82C48F}"/>
                    </a:ext>
                  </a:extLst>
                </p14:cNvPr>
                <p14:cNvContentPartPr/>
                <p14:nvPr/>
              </p14:nvContentPartPr>
              <p14:xfrm>
                <a:off x="10019896" y="955964"/>
                <a:ext cx="144360" cy="691200"/>
              </p14:xfrm>
            </p:contentPart>
          </mc:Choice>
          <mc:Fallback xmlns="">
            <p:pic>
              <p:nvPicPr>
                <p:cNvPr id="122" name="Pismo odręczne 121">
                  <a:extLst>
                    <a:ext uri="{FF2B5EF4-FFF2-40B4-BE49-F238E27FC236}">
                      <a16:creationId xmlns:a16="http://schemas.microsoft.com/office/drawing/2014/main" id="{6B142C51-7380-4B6A-A1BC-EA6F9C82C4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10896" y="947324"/>
                  <a:ext cx="162000" cy="70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upa 131">
            <a:extLst>
              <a:ext uri="{FF2B5EF4-FFF2-40B4-BE49-F238E27FC236}">
                <a16:creationId xmlns:a16="http://schemas.microsoft.com/office/drawing/2014/main" id="{CFC1B741-3B19-4998-8EE8-8B28CDFECCCD}"/>
              </a:ext>
            </a:extLst>
          </p:cNvPr>
          <p:cNvGrpSpPr/>
          <p:nvPr/>
        </p:nvGrpSpPr>
        <p:grpSpPr>
          <a:xfrm>
            <a:off x="7488305" y="1673941"/>
            <a:ext cx="1278000" cy="723240"/>
            <a:chOff x="10302136" y="1092044"/>
            <a:chExt cx="1278000" cy="7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4" name="Pismo odręczne 123">
                  <a:extLst>
                    <a:ext uri="{FF2B5EF4-FFF2-40B4-BE49-F238E27FC236}">
                      <a16:creationId xmlns:a16="http://schemas.microsoft.com/office/drawing/2014/main" id="{D975F76A-A572-4473-898B-9C4B4C3C048E}"/>
                    </a:ext>
                  </a:extLst>
                </p14:cNvPr>
                <p14:cNvContentPartPr/>
                <p14:nvPr/>
              </p14:nvContentPartPr>
              <p14:xfrm>
                <a:off x="10302136" y="1388324"/>
                <a:ext cx="177480" cy="15840"/>
              </p14:xfrm>
            </p:contentPart>
          </mc:Choice>
          <mc:Fallback xmlns="">
            <p:pic>
              <p:nvPicPr>
                <p:cNvPr id="124" name="Pismo odręczne 123">
                  <a:extLst>
                    <a:ext uri="{FF2B5EF4-FFF2-40B4-BE49-F238E27FC236}">
                      <a16:creationId xmlns:a16="http://schemas.microsoft.com/office/drawing/2014/main" id="{D975F76A-A572-4473-898B-9C4B4C3C04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93136" y="1379684"/>
                  <a:ext cx="19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5" name="Pismo odręczne 124">
                  <a:extLst>
                    <a:ext uri="{FF2B5EF4-FFF2-40B4-BE49-F238E27FC236}">
                      <a16:creationId xmlns:a16="http://schemas.microsoft.com/office/drawing/2014/main" id="{5A9CCAC0-8939-4996-8161-2149AAF90F0B}"/>
                    </a:ext>
                  </a:extLst>
                </p14:cNvPr>
                <p14:cNvContentPartPr/>
                <p14:nvPr/>
              </p14:nvContentPartPr>
              <p14:xfrm>
                <a:off x="10308616" y="1305524"/>
                <a:ext cx="132840" cy="360"/>
              </p14:xfrm>
            </p:contentPart>
          </mc:Choice>
          <mc:Fallback xmlns="">
            <p:pic>
              <p:nvPicPr>
                <p:cNvPr id="125" name="Pismo odręczne 124">
                  <a:extLst>
                    <a:ext uri="{FF2B5EF4-FFF2-40B4-BE49-F238E27FC236}">
                      <a16:creationId xmlns:a16="http://schemas.microsoft.com/office/drawing/2014/main" id="{5A9CCAC0-8939-4996-8161-2149AAF90F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99976" y="1296884"/>
                  <a:ext cx="15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7" name="Pismo odręczne 126">
                  <a:extLst>
                    <a:ext uri="{FF2B5EF4-FFF2-40B4-BE49-F238E27FC236}">
                      <a16:creationId xmlns:a16="http://schemas.microsoft.com/office/drawing/2014/main" id="{E594E65E-93CB-445B-9843-9C37D49C8A59}"/>
                    </a:ext>
                  </a:extLst>
                </p14:cNvPr>
                <p14:cNvContentPartPr/>
                <p14:nvPr/>
              </p14:nvContentPartPr>
              <p14:xfrm>
                <a:off x="10606696" y="1219484"/>
                <a:ext cx="230400" cy="595800"/>
              </p14:xfrm>
            </p:contentPart>
          </mc:Choice>
          <mc:Fallback xmlns="">
            <p:pic>
              <p:nvPicPr>
                <p:cNvPr id="127" name="Pismo odręczne 126">
                  <a:extLst>
                    <a:ext uri="{FF2B5EF4-FFF2-40B4-BE49-F238E27FC236}">
                      <a16:creationId xmlns:a16="http://schemas.microsoft.com/office/drawing/2014/main" id="{E594E65E-93CB-445B-9843-9C37D49C8A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97696" y="1210484"/>
                  <a:ext cx="2480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8" name="Pismo odręczne 127">
                  <a:extLst>
                    <a:ext uri="{FF2B5EF4-FFF2-40B4-BE49-F238E27FC236}">
                      <a16:creationId xmlns:a16="http://schemas.microsoft.com/office/drawing/2014/main" id="{0C041CF1-5DE4-4427-AAF6-37A30F707DCD}"/>
                    </a:ext>
                  </a:extLst>
                </p14:cNvPr>
                <p14:cNvContentPartPr/>
                <p14:nvPr/>
              </p14:nvContentPartPr>
              <p14:xfrm>
                <a:off x="10958056" y="1206524"/>
                <a:ext cx="137160" cy="459000"/>
              </p14:xfrm>
            </p:contentPart>
          </mc:Choice>
          <mc:Fallback xmlns="">
            <p:pic>
              <p:nvPicPr>
                <p:cNvPr id="128" name="Pismo odręczne 127">
                  <a:extLst>
                    <a:ext uri="{FF2B5EF4-FFF2-40B4-BE49-F238E27FC236}">
                      <a16:creationId xmlns:a16="http://schemas.microsoft.com/office/drawing/2014/main" id="{0C041CF1-5DE4-4427-AAF6-37A30F707D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49056" y="1197524"/>
                  <a:ext cx="1548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9" name="Pismo odręczne 128">
                  <a:extLst>
                    <a:ext uri="{FF2B5EF4-FFF2-40B4-BE49-F238E27FC236}">
                      <a16:creationId xmlns:a16="http://schemas.microsoft.com/office/drawing/2014/main" id="{6C86FC1D-16DC-49CD-B2C2-958AA110F994}"/>
                    </a:ext>
                  </a:extLst>
                </p14:cNvPr>
                <p14:cNvContentPartPr/>
                <p14:nvPr/>
              </p14:nvContentPartPr>
              <p14:xfrm>
                <a:off x="11127616" y="1305524"/>
                <a:ext cx="176400" cy="408600"/>
              </p14:xfrm>
            </p:contentPart>
          </mc:Choice>
          <mc:Fallback xmlns="">
            <p:pic>
              <p:nvPicPr>
                <p:cNvPr id="129" name="Pismo odręczne 128">
                  <a:extLst>
                    <a:ext uri="{FF2B5EF4-FFF2-40B4-BE49-F238E27FC236}">
                      <a16:creationId xmlns:a16="http://schemas.microsoft.com/office/drawing/2014/main" id="{6C86FC1D-16DC-49CD-B2C2-958AA110F9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18616" y="1296884"/>
                  <a:ext cx="1940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0" name="Pismo odręczne 129">
                  <a:extLst>
                    <a:ext uri="{FF2B5EF4-FFF2-40B4-BE49-F238E27FC236}">
                      <a16:creationId xmlns:a16="http://schemas.microsoft.com/office/drawing/2014/main" id="{5DEBE282-6063-4699-97E9-3E9C2ADF95D7}"/>
                    </a:ext>
                  </a:extLst>
                </p14:cNvPr>
                <p14:cNvContentPartPr/>
                <p14:nvPr/>
              </p14:nvContentPartPr>
              <p14:xfrm>
                <a:off x="11081536" y="1108964"/>
                <a:ext cx="317880" cy="159840"/>
              </p14:xfrm>
            </p:contentPart>
          </mc:Choice>
          <mc:Fallback xmlns="">
            <p:pic>
              <p:nvPicPr>
                <p:cNvPr id="130" name="Pismo odręczne 129">
                  <a:extLst>
                    <a:ext uri="{FF2B5EF4-FFF2-40B4-BE49-F238E27FC236}">
                      <a16:creationId xmlns:a16="http://schemas.microsoft.com/office/drawing/2014/main" id="{5DEBE282-6063-4699-97E9-3E9C2ADF95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72896" y="1100324"/>
                  <a:ext cx="335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1" name="Pismo odręczne 130">
                  <a:extLst>
                    <a:ext uri="{FF2B5EF4-FFF2-40B4-BE49-F238E27FC236}">
                      <a16:creationId xmlns:a16="http://schemas.microsoft.com/office/drawing/2014/main" id="{FAB8B0A2-8178-4210-B09A-5EF77694333B}"/>
                    </a:ext>
                  </a:extLst>
                </p14:cNvPr>
                <p14:cNvContentPartPr/>
                <p14:nvPr/>
              </p14:nvContentPartPr>
              <p14:xfrm>
                <a:off x="11434696" y="1092044"/>
                <a:ext cx="145440" cy="682920"/>
              </p14:xfrm>
            </p:contentPart>
          </mc:Choice>
          <mc:Fallback xmlns="">
            <p:pic>
              <p:nvPicPr>
                <p:cNvPr id="131" name="Pismo odręczne 130">
                  <a:extLst>
                    <a:ext uri="{FF2B5EF4-FFF2-40B4-BE49-F238E27FC236}">
                      <a16:creationId xmlns:a16="http://schemas.microsoft.com/office/drawing/2014/main" id="{FAB8B0A2-8178-4210-B09A-5EF7769433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26056" y="1083044"/>
                  <a:ext cx="163080" cy="70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a 139">
            <a:extLst>
              <a:ext uri="{FF2B5EF4-FFF2-40B4-BE49-F238E27FC236}">
                <a16:creationId xmlns:a16="http://schemas.microsoft.com/office/drawing/2014/main" id="{D26DCAB1-4155-48B4-A3BF-36DB4B38FE3D}"/>
              </a:ext>
            </a:extLst>
          </p:cNvPr>
          <p:cNvGrpSpPr/>
          <p:nvPr/>
        </p:nvGrpSpPr>
        <p:grpSpPr>
          <a:xfrm>
            <a:off x="6742745" y="2443981"/>
            <a:ext cx="1539000" cy="619920"/>
            <a:chOff x="9556576" y="1862084"/>
            <a:chExt cx="153900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3" name="Pismo odręczne 132">
                  <a:extLst>
                    <a:ext uri="{FF2B5EF4-FFF2-40B4-BE49-F238E27FC236}">
                      <a16:creationId xmlns:a16="http://schemas.microsoft.com/office/drawing/2014/main" id="{DF5D336D-960E-4062-8305-16B79DAFBA5A}"/>
                    </a:ext>
                  </a:extLst>
                </p14:cNvPr>
                <p14:cNvContentPartPr/>
                <p14:nvPr/>
              </p14:nvContentPartPr>
              <p14:xfrm>
                <a:off x="9624976" y="1948124"/>
                <a:ext cx="1365480" cy="133920"/>
              </p14:xfrm>
            </p:contentPart>
          </mc:Choice>
          <mc:Fallback xmlns="">
            <p:pic>
              <p:nvPicPr>
                <p:cNvPr id="133" name="Pismo odręczne 132">
                  <a:extLst>
                    <a:ext uri="{FF2B5EF4-FFF2-40B4-BE49-F238E27FC236}">
                      <a16:creationId xmlns:a16="http://schemas.microsoft.com/office/drawing/2014/main" id="{DF5D336D-960E-4062-8305-16B79DAFBA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5976" y="1939484"/>
                  <a:ext cx="138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4" name="Pismo odręczne 133">
                  <a:extLst>
                    <a:ext uri="{FF2B5EF4-FFF2-40B4-BE49-F238E27FC236}">
                      <a16:creationId xmlns:a16="http://schemas.microsoft.com/office/drawing/2014/main" id="{B068B994-9B47-4CD3-92CA-2AAAC728696F}"/>
                    </a:ext>
                  </a:extLst>
                </p14:cNvPr>
                <p14:cNvContentPartPr/>
                <p14:nvPr/>
              </p14:nvContentPartPr>
              <p14:xfrm>
                <a:off x="10893976" y="1959284"/>
                <a:ext cx="201600" cy="199440"/>
              </p14:xfrm>
            </p:contentPart>
          </mc:Choice>
          <mc:Fallback xmlns="">
            <p:pic>
              <p:nvPicPr>
                <p:cNvPr id="134" name="Pismo odręczne 133">
                  <a:extLst>
                    <a:ext uri="{FF2B5EF4-FFF2-40B4-BE49-F238E27FC236}">
                      <a16:creationId xmlns:a16="http://schemas.microsoft.com/office/drawing/2014/main" id="{B068B994-9B47-4CD3-92CA-2AAAC72869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84976" y="1950644"/>
                  <a:ext cx="219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5" name="Pismo odręczne 134">
                  <a:extLst>
                    <a:ext uri="{FF2B5EF4-FFF2-40B4-BE49-F238E27FC236}">
                      <a16:creationId xmlns:a16="http://schemas.microsoft.com/office/drawing/2014/main" id="{67643881-5A20-4845-8FAF-D3097A35755F}"/>
                    </a:ext>
                  </a:extLst>
                </p14:cNvPr>
                <p14:cNvContentPartPr/>
                <p14:nvPr/>
              </p14:nvContentPartPr>
              <p14:xfrm>
                <a:off x="9556576" y="1862084"/>
                <a:ext cx="219240" cy="277920"/>
              </p14:xfrm>
            </p:contentPart>
          </mc:Choice>
          <mc:Fallback xmlns="">
            <p:pic>
              <p:nvPicPr>
                <p:cNvPr id="135" name="Pismo odręczne 134">
                  <a:extLst>
                    <a:ext uri="{FF2B5EF4-FFF2-40B4-BE49-F238E27FC236}">
                      <a16:creationId xmlns:a16="http://schemas.microsoft.com/office/drawing/2014/main" id="{67643881-5A20-4845-8FAF-D3097A3575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7936" y="1853084"/>
                  <a:ext cx="236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6" name="Pismo odręczne 135">
                  <a:extLst>
                    <a:ext uri="{FF2B5EF4-FFF2-40B4-BE49-F238E27FC236}">
                      <a16:creationId xmlns:a16="http://schemas.microsoft.com/office/drawing/2014/main" id="{6B8E1768-7384-429E-AD78-FA9B6B5FC06D}"/>
                    </a:ext>
                  </a:extLst>
                </p14:cNvPr>
                <p14:cNvContentPartPr/>
                <p14:nvPr/>
              </p14:nvContentPartPr>
              <p14:xfrm>
                <a:off x="10337416" y="2126684"/>
                <a:ext cx="6120" cy="280080"/>
              </p14:xfrm>
            </p:contentPart>
          </mc:Choice>
          <mc:Fallback xmlns="">
            <p:pic>
              <p:nvPicPr>
                <p:cNvPr id="136" name="Pismo odręczne 135">
                  <a:extLst>
                    <a:ext uri="{FF2B5EF4-FFF2-40B4-BE49-F238E27FC236}">
                      <a16:creationId xmlns:a16="http://schemas.microsoft.com/office/drawing/2014/main" id="{6B8E1768-7384-429E-AD78-FA9B6B5FC0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28776" y="2117684"/>
                  <a:ext cx="23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7" name="Pismo odręczne 136">
                  <a:extLst>
                    <a:ext uri="{FF2B5EF4-FFF2-40B4-BE49-F238E27FC236}">
                      <a16:creationId xmlns:a16="http://schemas.microsoft.com/office/drawing/2014/main" id="{47902EF4-4735-4A4B-8D5A-FB7713C8BBF7}"/>
                    </a:ext>
                  </a:extLst>
                </p14:cNvPr>
                <p14:cNvContentPartPr/>
                <p14:nvPr/>
              </p14:nvContentPartPr>
              <p14:xfrm>
                <a:off x="10345336" y="2240084"/>
                <a:ext cx="154080" cy="160200"/>
              </p14:xfrm>
            </p:contentPart>
          </mc:Choice>
          <mc:Fallback xmlns="">
            <p:pic>
              <p:nvPicPr>
                <p:cNvPr id="137" name="Pismo odręczne 136">
                  <a:extLst>
                    <a:ext uri="{FF2B5EF4-FFF2-40B4-BE49-F238E27FC236}">
                      <a16:creationId xmlns:a16="http://schemas.microsoft.com/office/drawing/2014/main" id="{47902EF4-4735-4A4B-8D5A-FB7713C8BB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36336" y="2231084"/>
                  <a:ext cx="171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8" name="Pismo odręczne 137">
                  <a:extLst>
                    <a:ext uri="{FF2B5EF4-FFF2-40B4-BE49-F238E27FC236}">
                      <a16:creationId xmlns:a16="http://schemas.microsoft.com/office/drawing/2014/main" id="{0293B89E-B925-4366-8513-1D4E9A5A6720}"/>
                    </a:ext>
                  </a:extLst>
                </p14:cNvPr>
                <p14:cNvContentPartPr/>
                <p14:nvPr/>
              </p14:nvContentPartPr>
              <p14:xfrm>
                <a:off x="10569976" y="2332244"/>
                <a:ext cx="193320" cy="149760"/>
              </p14:xfrm>
            </p:contentPart>
          </mc:Choice>
          <mc:Fallback xmlns="">
            <p:pic>
              <p:nvPicPr>
                <p:cNvPr id="138" name="Pismo odręczne 137">
                  <a:extLst>
                    <a:ext uri="{FF2B5EF4-FFF2-40B4-BE49-F238E27FC236}">
                      <a16:creationId xmlns:a16="http://schemas.microsoft.com/office/drawing/2014/main" id="{0293B89E-B925-4366-8513-1D4E9A5A67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0976" y="2323244"/>
                  <a:ext cx="210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9" name="Pismo odręczne 138">
                  <a:extLst>
                    <a:ext uri="{FF2B5EF4-FFF2-40B4-BE49-F238E27FC236}">
                      <a16:creationId xmlns:a16="http://schemas.microsoft.com/office/drawing/2014/main" id="{2591137D-6448-433B-9C5D-EF0FFDD69F01}"/>
                    </a:ext>
                  </a:extLst>
                </p14:cNvPr>
                <p14:cNvContentPartPr/>
                <p14:nvPr/>
              </p14:nvContentPartPr>
              <p14:xfrm>
                <a:off x="10472056" y="2150084"/>
                <a:ext cx="99000" cy="108000"/>
              </p14:xfrm>
            </p:contentPart>
          </mc:Choice>
          <mc:Fallback xmlns="">
            <p:pic>
              <p:nvPicPr>
                <p:cNvPr id="139" name="Pismo odręczne 138">
                  <a:extLst>
                    <a:ext uri="{FF2B5EF4-FFF2-40B4-BE49-F238E27FC236}">
                      <a16:creationId xmlns:a16="http://schemas.microsoft.com/office/drawing/2014/main" id="{2591137D-6448-433B-9C5D-EF0FFDD69F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3416" y="2141084"/>
                  <a:ext cx="1166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upa 256">
            <a:extLst>
              <a:ext uri="{FF2B5EF4-FFF2-40B4-BE49-F238E27FC236}">
                <a16:creationId xmlns:a16="http://schemas.microsoft.com/office/drawing/2014/main" id="{E8850211-7C06-482A-BE81-060663D397E4}"/>
              </a:ext>
            </a:extLst>
          </p:cNvPr>
          <p:cNvGrpSpPr/>
          <p:nvPr/>
        </p:nvGrpSpPr>
        <p:grpSpPr>
          <a:xfrm>
            <a:off x="4317065" y="3811261"/>
            <a:ext cx="848520" cy="282960"/>
            <a:chOff x="7130896" y="3229364"/>
            <a:chExt cx="8485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53" name="Pismo odręczne 252">
                  <a:extLst>
                    <a:ext uri="{FF2B5EF4-FFF2-40B4-BE49-F238E27FC236}">
                      <a16:creationId xmlns:a16="http://schemas.microsoft.com/office/drawing/2014/main" id="{EB86CEB0-79D8-4E15-B378-A9C467460487}"/>
                    </a:ext>
                  </a:extLst>
                </p14:cNvPr>
                <p14:cNvContentPartPr/>
                <p14:nvPr/>
              </p14:nvContentPartPr>
              <p14:xfrm>
                <a:off x="7130896" y="3229364"/>
                <a:ext cx="74160" cy="50760"/>
              </p14:xfrm>
            </p:contentPart>
          </mc:Choice>
          <mc:Fallback xmlns="">
            <p:pic>
              <p:nvPicPr>
                <p:cNvPr id="253" name="Pismo odręczne 252">
                  <a:extLst>
                    <a:ext uri="{FF2B5EF4-FFF2-40B4-BE49-F238E27FC236}">
                      <a16:creationId xmlns:a16="http://schemas.microsoft.com/office/drawing/2014/main" id="{EB86CEB0-79D8-4E15-B378-A9C4674604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22256" y="3220724"/>
                  <a:ext cx="91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4" name="Pismo odręczne 253">
                  <a:extLst>
                    <a:ext uri="{FF2B5EF4-FFF2-40B4-BE49-F238E27FC236}">
                      <a16:creationId xmlns:a16="http://schemas.microsoft.com/office/drawing/2014/main" id="{58A8E193-65CA-4C7A-A79E-E62A84673ED3}"/>
                    </a:ext>
                  </a:extLst>
                </p14:cNvPr>
                <p14:cNvContentPartPr/>
                <p14:nvPr/>
              </p14:nvContentPartPr>
              <p14:xfrm>
                <a:off x="7140256" y="3241964"/>
                <a:ext cx="225720" cy="150120"/>
              </p14:xfrm>
            </p:contentPart>
          </mc:Choice>
          <mc:Fallback xmlns="">
            <p:pic>
              <p:nvPicPr>
                <p:cNvPr id="254" name="Pismo odręczne 253">
                  <a:extLst>
                    <a:ext uri="{FF2B5EF4-FFF2-40B4-BE49-F238E27FC236}">
                      <a16:creationId xmlns:a16="http://schemas.microsoft.com/office/drawing/2014/main" id="{58A8E193-65CA-4C7A-A79E-E62A84673E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31616" y="3233324"/>
                  <a:ext cx="243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6" name="Pismo odręczne 255">
                  <a:extLst>
                    <a:ext uri="{FF2B5EF4-FFF2-40B4-BE49-F238E27FC236}">
                      <a16:creationId xmlns:a16="http://schemas.microsoft.com/office/drawing/2014/main" id="{2C2959FA-E373-47BA-A0C7-C8DF97900B5D}"/>
                    </a:ext>
                  </a:extLst>
                </p14:cNvPr>
                <p14:cNvContentPartPr/>
                <p14:nvPr/>
              </p14:nvContentPartPr>
              <p14:xfrm>
                <a:off x="7169416" y="3260324"/>
                <a:ext cx="810000" cy="252000"/>
              </p14:xfrm>
            </p:contentPart>
          </mc:Choice>
          <mc:Fallback xmlns="">
            <p:pic>
              <p:nvPicPr>
                <p:cNvPr id="256" name="Pismo odręczne 255">
                  <a:extLst>
                    <a:ext uri="{FF2B5EF4-FFF2-40B4-BE49-F238E27FC236}">
                      <a16:creationId xmlns:a16="http://schemas.microsoft.com/office/drawing/2014/main" id="{2C2959FA-E373-47BA-A0C7-C8DF97900B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60416" y="3251684"/>
                  <a:ext cx="82764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F9D3C866-3805-4F0B-A1BF-1275E6D6AC87}"/>
                  </a:ext>
                </a:extLst>
              </p14:cNvPr>
              <p14:cNvContentPartPr/>
              <p14:nvPr/>
            </p14:nvContentPartPr>
            <p14:xfrm>
              <a:off x="5572096" y="1996724"/>
              <a:ext cx="36000" cy="4536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F9D3C866-3805-4F0B-A1BF-1275E6D6AC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63456" y="1987724"/>
                <a:ext cx="536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455BAFC1-E714-40EB-B83E-397F41E10DF4}"/>
                  </a:ext>
                </a:extLst>
              </p14:cNvPr>
              <p14:cNvContentPartPr/>
              <p14:nvPr/>
            </p14:nvContentPartPr>
            <p14:xfrm>
              <a:off x="5108416" y="3560564"/>
              <a:ext cx="109440" cy="874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455BAFC1-E714-40EB-B83E-397F41E10D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9776" y="3551924"/>
                <a:ext cx="1270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E3E5C633-A75A-4536-9BB4-7FC5862C96E6}"/>
                  </a:ext>
                </a:extLst>
              </p14:cNvPr>
              <p14:cNvContentPartPr/>
              <p14:nvPr/>
            </p14:nvContentPartPr>
            <p14:xfrm>
              <a:off x="5507656" y="1981604"/>
              <a:ext cx="109440" cy="9540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E3E5C633-A75A-4536-9BB4-7FC5862C96E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99016" y="1972964"/>
                <a:ext cx="12708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a 73">
            <a:extLst>
              <a:ext uri="{FF2B5EF4-FFF2-40B4-BE49-F238E27FC236}">
                <a16:creationId xmlns:a16="http://schemas.microsoft.com/office/drawing/2014/main" id="{BB20F823-02C9-49B6-8BB7-0877849FF889}"/>
              </a:ext>
            </a:extLst>
          </p:cNvPr>
          <p:cNvGrpSpPr/>
          <p:nvPr/>
        </p:nvGrpSpPr>
        <p:grpSpPr>
          <a:xfrm>
            <a:off x="9018376" y="1668404"/>
            <a:ext cx="879840" cy="558360"/>
            <a:chOff x="9018376" y="1668404"/>
            <a:chExt cx="8798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" name="Pismo odręczne 21">
                  <a:extLst>
                    <a:ext uri="{FF2B5EF4-FFF2-40B4-BE49-F238E27FC236}">
                      <a16:creationId xmlns:a16="http://schemas.microsoft.com/office/drawing/2014/main" id="{6E150F37-0878-400E-A145-0117D65E413A}"/>
                    </a:ext>
                  </a:extLst>
                </p14:cNvPr>
                <p14:cNvContentPartPr/>
                <p14:nvPr/>
              </p14:nvContentPartPr>
              <p14:xfrm>
                <a:off x="9018376" y="1668404"/>
                <a:ext cx="122400" cy="558360"/>
              </p14:xfrm>
            </p:contentPart>
          </mc:Choice>
          <mc:Fallback xmlns="">
            <p:pic>
              <p:nvPicPr>
                <p:cNvPr id="22" name="Pismo odręczne 21">
                  <a:extLst>
                    <a:ext uri="{FF2B5EF4-FFF2-40B4-BE49-F238E27FC236}">
                      <a16:creationId xmlns:a16="http://schemas.microsoft.com/office/drawing/2014/main" id="{6E150F37-0878-400E-A145-0117D65E41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09376" y="1659404"/>
                  <a:ext cx="1400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" name="Pismo odręczne 22">
                  <a:extLst>
                    <a:ext uri="{FF2B5EF4-FFF2-40B4-BE49-F238E27FC236}">
                      <a16:creationId xmlns:a16="http://schemas.microsoft.com/office/drawing/2014/main" id="{9EDE70E5-C4DD-4547-849B-C639A678F9EF}"/>
                    </a:ext>
                  </a:extLst>
                </p14:cNvPr>
                <p14:cNvContentPartPr/>
                <p14:nvPr/>
              </p14:nvContentPartPr>
              <p14:xfrm>
                <a:off x="9188296" y="1704044"/>
                <a:ext cx="413280" cy="451080"/>
              </p14:xfrm>
            </p:contentPart>
          </mc:Choice>
          <mc:Fallback xmlns="">
            <p:pic>
              <p:nvPicPr>
                <p:cNvPr id="23" name="Pismo odręczne 22">
                  <a:extLst>
                    <a:ext uri="{FF2B5EF4-FFF2-40B4-BE49-F238E27FC236}">
                      <a16:creationId xmlns:a16="http://schemas.microsoft.com/office/drawing/2014/main" id="{9EDE70E5-C4DD-4547-849B-C639A678F9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79296" y="1695044"/>
                  <a:ext cx="4309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7" name="Pismo odręczne 26">
                  <a:extLst>
                    <a:ext uri="{FF2B5EF4-FFF2-40B4-BE49-F238E27FC236}">
                      <a16:creationId xmlns:a16="http://schemas.microsoft.com/office/drawing/2014/main" id="{D7FAE639-C746-456D-B92F-9C30276086F5}"/>
                    </a:ext>
                  </a:extLst>
                </p14:cNvPr>
                <p14:cNvContentPartPr/>
                <p14:nvPr/>
              </p14:nvContentPartPr>
              <p14:xfrm>
                <a:off x="9637936" y="1993844"/>
                <a:ext cx="260280" cy="154440"/>
              </p14:xfrm>
            </p:contentPart>
          </mc:Choice>
          <mc:Fallback xmlns="">
            <p:pic>
              <p:nvPicPr>
                <p:cNvPr id="27" name="Pismo odręczne 26">
                  <a:extLst>
                    <a:ext uri="{FF2B5EF4-FFF2-40B4-BE49-F238E27FC236}">
                      <a16:creationId xmlns:a16="http://schemas.microsoft.com/office/drawing/2014/main" id="{D7FAE639-C746-456D-B92F-9C30276086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29296" y="1984844"/>
                  <a:ext cx="2779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a 72">
            <a:extLst>
              <a:ext uri="{FF2B5EF4-FFF2-40B4-BE49-F238E27FC236}">
                <a16:creationId xmlns:a16="http://schemas.microsoft.com/office/drawing/2014/main" id="{45360639-6CD4-4706-9C89-1C0BC96F8271}"/>
              </a:ext>
            </a:extLst>
          </p:cNvPr>
          <p:cNvGrpSpPr/>
          <p:nvPr/>
        </p:nvGrpSpPr>
        <p:grpSpPr>
          <a:xfrm>
            <a:off x="10597336" y="1686044"/>
            <a:ext cx="809640" cy="605160"/>
            <a:chOff x="10597336" y="1686044"/>
            <a:chExt cx="80964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" name="Pismo odręczne 31">
                  <a:extLst>
                    <a:ext uri="{FF2B5EF4-FFF2-40B4-BE49-F238E27FC236}">
                      <a16:creationId xmlns:a16="http://schemas.microsoft.com/office/drawing/2014/main" id="{6577AFD6-0E2A-45DC-B7F8-41EABA794D24}"/>
                    </a:ext>
                  </a:extLst>
                </p14:cNvPr>
                <p14:cNvContentPartPr/>
                <p14:nvPr/>
              </p14:nvContentPartPr>
              <p14:xfrm>
                <a:off x="10597336" y="1996724"/>
                <a:ext cx="360" cy="2880"/>
              </p14:xfrm>
            </p:contentPart>
          </mc:Choice>
          <mc:Fallback xmlns="">
            <p:pic>
              <p:nvPicPr>
                <p:cNvPr id="32" name="Pismo odręczne 31">
                  <a:extLst>
                    <a:ext uri="{FF2B5EF4-FFF2-40B4-BE49-F238E27FC236}">
                      <a16:creationId xmlns:a16="http://schemas.microsoft.com/office/drawing/2014/main" id="{6577AFD6-0E2A-45DC-B7F8-41EABA794D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88696" y="1987724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Pismo odręczne 71">
                  <a:extLst>
                    <a:ext uri="{FF2B5EF4-FFF2-40B4-BE49-F238E27FC236}">
                      <a16:creationId xmlns:a16="http://schemas.microsoft.com/office/drawing/2014/main" id="{83A834C6-6FC9-4232-97D8-A54C38C5370D}"/>
                    </a:ext>
                  </a:extLst>
                </p14:cNvPr>
                <p14:cNvContentPartPr/>
                <p14:nvPr/>
              </p14:nvContentPartPr>
              <p14:xfrm>
                <a:off x="11257576" y="1686044"/>
                <a:ext cx="149400" cy="605160"/>
              </p14:xfrm>
            </p:contentPart>
          </mc:Choice>
          <mc:Fallback xmlns="">
            <p:pic>
              <p:nvPicPr>
                <p:cNvPr id="72" name="Pismo odręczne 71">
                  <a:extLst>
                    <a:ext uri="{FF2B5EF4-FFF2-40B4-BE49-F238E27FC236}">
                      <a16:creationId xmlns:a16="http://schemas.microsoft.com/office/drawing/2014/main" id="{83A834C6-6FC9-4232-97D8-A54C38C537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48576" y="1677044"/>
                  <a:ext cx="167040" cy="62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998E0E55-5001-4F9B-A103-357F4195D760}"/>
              </a:ext>
            </a:extLst>
          </p:cNvPr>
          <p:cNvGrpSpPr/>
          <p:nvPr/>
        </p:nvGrpSpPr>
        <p:grpSpPr>
          <a:xfrm>
            <a:off x="10137976" y="1708364"/>
            <a:ext cx="1150560" cy="494280"/>
            <a:chOff x="10137976" y="1708364"/>
            <a:chExt cx="115056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Pismo odręczne 74">
                  <a:extLst>
                    <a:ext uri="{FF2B5EF4-FFF2-40B4-BE49-F238E27FC236}">
                      <a16:creationId xmlns:a16="http://schemas.microsoft.com/office/drawing/2014/main" id="{4D826A5E-4126-4C96-A1FE-3D9A86AEF4E1}"/>
                    </a:ext>
                  </a:extLst>
                </p14:cNvPr>
                <p14:cNvContentPartPr/>
                <p14:nvPr/>
              </p14:nvContentPartPr>
              <p14:xfrm>
                <a:off x="10172176" y="1708364"/>
                <a:ext cx="16200" cy="395280"/>
              </p14:xfrm>
            </p:contentPart>
          </mc:Choice>
          <mc:Fallback xmlns="">
            <p:pic>
              <p:nvPicPr>
                <p:cNvPr id="75" name="Pismo odręczne 74">
                  <a:extLst>
                    <a:ext uri="{FF2B5EF4-FFF2-40B4-BE49-F238E27FC236}">
                      <a16:creationId xmlns:a16="http://schemas.microsoft.com/office/drawing/2014/main" id="{4D826A5E-4126-4C96-A1FE-3D9A86AEF4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3176" y="1699724"/>
                  <a:ext cx="338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Pismo odręczne 75">
                  <a:extLst>
                    <a:ext uri="{FF2B5EF4-FFF2-40B4-BE49-F238E27FC236}">
                      <a16:creationId xmlns:a16="http://schemas.microsoft.com/office/drawing/2014/main" id="{3A64B7EC-63A7-4994-862B-C8BDF9B0A444}"/>
                    </a:ext>
                  </a:extLst>
                </p14:cNvPr>
                <p14:cNvContentPartPr/>
                <p14:nvPr/>
              </p14:nvContentPartPr>
              <p14:xfrm>
                <a:off x="10137976" y="1790084"/>
                <a:ext cx="262800" cy="306000"/>
              </p14:xfrm>
            </p:contentPart>
          </mc:Choice>
          <mc:Fallback xmlns="">
            <p:pic>
              <p:nvPicPr>
                <p:cNvPr id="76" name="Pismo odręczne 75">
                  <a:extLst>
                    <a:ext uri="{FF2B5EF4-FFF2-40B4-BE49-F238E27FC236}">
                      <a16:creationId xmlns:a16="http://schemas.microsoft.com/office/drawing/2014/main" id="{3A64B7EC-63A7-4994-862B-C8BDF9B0A44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29336" y="1781084"/>
                  <a:ext cx="280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Pismo odręczne 76">
                  <a:extLst>
                    <a:ext uri="{FF2B5EF4-FFF2-40B4-BE49-F238E27FC236}">
                      <a16:creationId xmlns:a16="http://schemas.microsoft.com/office/drawing/2014/main" id="{3B7EBDD0-BBE1-4349-B54A-D72E439CD569}"/>
                    </a:ext>
                  </a:extLst>
                </p14:cNvPr>
                <p14:cNvContentPartPr/>
                <p14:nvPr/>
              </p14:nvContentPartPr>
              <p14:xfrm>
                <a:off x="10351816" y="1979084"/>
                <a:ext cx="158400" cy="199440"/>
              </p14:xfrm>
            </p:contentPart>
          </mc:Choice>
          <mc:Fallback xmlns="">
            <p:pic>
              <p:nvPicPr>
                <p:cNvPr id="77" name="Pismo odręczne 76">
                  <a:extLst>
                    <a:ext uri="{FF2B5EF4-FFF2-40B4-BE49-F238E27FC236}">
                      <a16:creationId xmlns:a16="http://schemas.microsoft.com/office/drawing/2014/main" id="{3B7EBDD0-BBE1-4349-B54A-D72E439CD5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43176" y="1970084"/>
                  <a:ext cx="176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Pismo odręczne 77">
                  <a:extLst>
                    <a:ext uri="{FF2B5EF4-FFF2-40B4-BE49-F238E27FC236}">
                      <a16:creationId xmlns:a16="http://schemas.microsoft.com/office/drawing/2014/main" id="{4FB1AD45-24C2-481B-8B77-1EA8D5D333BB}"/>
                    </a:ext>
                  </a:extLst>
                </p14:cNvPr>
                <p14:cNvContentPartPr/>
                <p14:nvPr/>
              </p14:nvContentPartPr>
              <p14:xfrm>
                <a:off x="10691656" y="1950644"/>
                <a:ext cx="142560" cy="21600"/>
              </p14:xfrm>
            </p:contentPart>
          </mc:Choice>
          <mc:Fallback xmlns="">
            <p:pic>
              <p:nvPicPr>
                <p:cNvPr id="78" name="Pismo odręczne 77">
                  <a:extLst>
                    <a:ext uri="{FF2B5EF4-FFF2-40B4-BE49-F238E27FC236}">
                      <a16:creationId xmlns:a16="http://schemas.microsoft.com/office/drawing/2014/main" id="{4FB1AD45-24C2-481B-8B77-1EA8D5D333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82656" y="1941644"/>
                  <a:ext cx="160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Pismo odręczne 78">
                  <a:extLst>
                    <a:ext uri="{FF2B5EF4-FFF2-40B4-BE49-F238E27FC236}">
                      <a16:creationId xmlns:a16="http://schemas.microsoft.com/office/drawing/2014/main" id="{9A3CF02B-E8E9-4761-A640-C0CC9295A249}"/>
                    </a:ext>
                  </a:extLst>
                </p14:cNvPr>
                <p14:cNvContentPartPr/>
                <p14:nvPr/>
              </p14:nvContentPartPr>
              <p14:xfrm>
                <a:off x="10672216" y="1875044"/>
                <a:ext cx="154080" cy="14400"/>
              </p14:xfrm>
            </p:contentPart>
          </mc:Choice>
          <mc:Fallback xmlns="">
            <p:pic>
              <p:nvPicPr>
                <p:cNvPr id="79" name="Pismo odręczne 78">
                  <a:extLst>
                    <a:ext uri="{FF2B5EF4-FFF2-40B4-BE49-F238E27FC236}">
                      <a16:creationId xmlns:a16="http://schemas.microsoft.com/office/drawing/2014/main" id="{9A3CF02B-E8E9-4761-A640-C0CC9295A2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63216" y="1866044"/>
                  <a:ext cx="171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Pismo odręczne 80">
                  <a:extLst>
                    <a:ext uri="{FF2B5EF4-FFF2-40B4-BE49-F238E27FC236}">
                      <a16:creationId xmlns:a16="http://schemas.microsoft.com/office/drawing/2014/main" id="{8280EAB6-3023-47D0-BF36-735C851E3598}"/>
                    </a:ext>
                  </a:extLst>
                </p14:cNvPr>
                <p14:cNvContentPartPr/>
                <p14:nvPr/>
              </p14:nvContentPartPr>
              <p14:xfrm>
                <a:off x="10936096" y="1853084"/>
                <a:ext cx="352440" cy="349560"/>
              </p14:xfrm>
            </p:contentPart>
          </mc:Choice>
          <mc:Fallback xmlns="">
            <p:pic>
              <p:nvPicPr>
                <p:cNvPr id="81" name="Pismo odręczne 80">
                  <a:extLst>
                    <a:ext uri="{FF2B5EF4-FFF2-40B4-BE49-F238E27FC236}">
                      <a16:creationId xmlns:a16="http://schemas.microsoft.com/office/drawing/2014/main" id="{8280EAB6-3023-47D0-BF36-735C851E35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27096" y="1844084"/>
                  <a:ext cx="37008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a 146">
            <a:extLst>
              <a:ext uri="{FF2B5EF4-FFF2-40B4-BE49-F238E27FC236}">
                <a16:creationId xmlns:a16="http://schemas.microsoft.com/office/drawing/2014/main" id="{7DF5A59D-7B89-424E-87D1-40D3E9FBFC3E}"/>
              </a:ext>
            </a:extLst>
          </p:cNvPr>
          <p:cNvGrpSpPr/>
          <p:nvPr/>
        </p:nvGrpSpPr>
        <p:grpSpPr>
          <a:xfrm>
            <a:off x="8264536" y="2639324"/>
            <a:ext cx="2918520" cy="732600"/>
            <a:chOff x="8264536" y="2639324"/>
            <a:chExt cx="291852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Pismo odręczne 82">
                  <a:extLst>
                    <a:ext uri="{FF2B5EF4-FFF2-40B4-BE49-F238E27FC236}">
                      <a16:creationId xmlns:a16="http://schemas.microsoft.com/office/drawing/2014/main" id="{4A618F2C-E1C6-4D51-AF10-92006E5CC05F}"/>
                    </a:ext>
                  </a:extLst>
                </p14:cNvPr>
                <p14:cNvContentPartPr/>
                <p14:nvPr/>
              </p14:nvContentPartPr>
              <p14:xfrm>
                <a:off x="8294056" y="2833004"/>
                <a:ext cx="2880" cy="5040"/>
              </p14:xfrm>
            </p:contentPart>
          </mc:Choice>
          <mc:Fallback xmlns="">
            <p:pic>
              <p:nvPicPr>
                <p:cNvPr id="83" name="Pismo odręczne 82">
                  <a:extLst>
                    <a:ext uri="{FF2B5EF4-FFF2-40B4-BE49-F238E27FC236}">
                      <a16:creationId xmlns:a16="http://schemas.microsoft.com/office/drawing/2014/main" id="{4A618F2C-E1C6-4D51-AF10-92006E5CC05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5056" y="2824004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Pismo odręczne 83">
                  <a:extLst>
                    <a:ext uri="{FF2B5EF4-FFF2-40B4-BE49-F238E27FC236}">
                      <a16:creationId xmlns:a16="http://schemas.microsoft.com/office/drawing/2014/main" id="{5F06CE05-E6BF-43A3-9639-E5582A8F3784}"/>
                    </a:ext>
                  </a:extLst>
                </p14:cNvPr>
                <p14:cNvContentPartPr/>
                <p14:nvPr/>
              </p14:nvContentPartPr>
              <p14:xfrm>
                <a:off x="8264536" y="2816084"/>
                <a:ext cx="57600" cy="367200"/>
              </p14:xfrm>
            </p:contentPart>
          </mc:Choice>
          <mc:Fallback xmlns="">
            <p:pic>
              <p:nvPicPr>
                <p:cNvPr id="84" name="Pismo odręczne 83">
                  <a:extLst>
                    <a:ext uri="{FF2B5EF4-FFF2-40B4-BE49-F238E27FC236}">
                      <a16:creationId xmlns:a16="http://schemas.microsoft.com/office/drawing/2014/main" id="{5F06CE05-E6BF-43A3-9639-E5582A8F378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55896" y="2807444"/>
                  <a:ext cx="75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Pismo odręczne 84">
                  <a:extLst>
                    <a:ext uri="{FF2B5EF4-FFF2-40B4-BE49-F238E27FC236}">
                      <a16:creationId xmlns:a16="http://schemas.microsoft.com/office/drawing/2014/main" id="{BFE70AC3-4FE0-4A3F-B27C-E3CC5304E90C}"/>
                    </a:ext>
                  </a:extLst>
                </p14:cNvPr>
                <p14:cNvContentPartPr/>
                <p14:nvPr/>
              </p14:nvContentPartPr>
              <p14:xfrm>
                <a:off x="8514376" y="2941364"/>
                <a:ext cx="194760" cy="190080"/>
              </p14:xfrm>
            </p:contentPart>
          </mc:Choice>
          <mc:Fallback xmlns="">
            <p:pic>
              <p:nvPicPr>
                <p:cNvPr id="85" name="Pismo odręczne 84">
                  <a:extLst>
                    <a:ext uri="{FF2B5EF4-FFF2-40B4-BE49-F238E27FC236}">
                      <a16:creationId xmlns:a16="http://schemas.microsoft.com/office/drawing/2014/main" id="{BFE70AC3-4FE0-4A3F-B27C-E3CC5304E90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05736" y="2932724"/>
                  <a:ext cx="212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Pismo odręczne 85">
                  <a:extLst>
                    <a:ext uri="{FF2B5EF4-FFF2-40B4-BE49-F238E27FC236}">
                      <a16:creationId xmlns:a16="http://schemas.microsoft.com/office/drawing/2014/main" id="{012B1B8A-3C24-44CB-BE8E-D5E943601708}"/>
                    </a:ext>
                  </a:extLst>
                </p14:cNvPr>
                <p14:cNvContentPartPr/>
                <p14:nvPr/>
              </p14:nvContentPartPr>
              <p14:xfrm>
                <a:off x="8897776" y="2926244"/>
                <a:ext cx="170640" cy="181080"/>
              </p14:xfrm>
            </p:contentPart>
          </mc:Choice>
          <mc:Fallback xmlns="">
            <p:pic>
              <p:nvPicPr>
                <p:cNvPr id="86" name="Pismo odręczne 85">
                  <a:extLst>
                    <a:ext uri="{FF2B5EF4-FFF2-40B4-BE49-F238E27FC236}">
                      <a16:creationId xmlns:a16="http://schemas.microsoft.com/office/drawing/2014/main" id="{012B1B8A-3C24-44CB-BE8E-D5E9436017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88776" y="2917244"/>
                  <a:ext cx="188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Pismo odręczne 86">
                  <a:extLst>
                    <a:ext uri="{FF2B5EF4-FFF2-40B4-BE49-F238E27FC236}">
                      <a16:creationId xmlns:a16="http://schemas.microsoft.com/office/drawing/2014/main" id="{82BE16F0-6DA5-4A2F-9841-B9EDC3F1F3DA}"/>
                    </a:ext>
                  </a:extLst>
                </p14:cNvPr>
                <p14:cNvContentPartPr/>
                <p14:nvPr/>
              </p14:nvContentPartPr>
              <p14:xfrm>
                <a:off x="9163456" y="2962964"/>
                <a:ext cx="294840" cy="393840"/>
              </p14:xfrm>
            </p:contentPart>
          </mc:Choice>
          <mc:Fallback xmlns="">
            <p:pic>
              <p:nvPicPr>
                <p:cNvPr id="87" name="Pismo odręczne 86">
                  <a:extLst>
                    <a:ext uri="{FF2B5EF4-FFF2-40B4-BE49-F238E27FC236}">
                      <a16:creationId xmlns:a16="http://schemas.microsoft.com/office/drawing/2014/main" id="{82BE16F0-6DA5-4A2F-9841-B9EDC3F1F3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54816" y="2953964"/>
                  <a:ext cx="312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Pismo odręczne 87">
                  <a:extLst>
                    <a:ext uri="{FF2B5EF4-FFF2-40B4-BE49-F238E27FC236}">
                      <a16:creationId xmlns:a16="http://schemas.microsoft.com/office/drawing/2014/main" id="{44108CF9-5470-4F72-A280-5F0D3F5D96FF}"/>
                    </a:ext>
                  </a:extLst>
                </p14:cNvPr>
                <p14:cNvContentPartPr/>
                <p14:nvPr/>
              </p14:nvContentPartPr>
              <p14:xfrm>
                <a:off x="9350656" y="2885924"/>
                <a:ext cx="52920" cy="100800"/>
              </p14:xfrm>
            </p:contentPart>
          </mc:Choice>
          <mc:Fallback xmlns="">
            <p:pic>
              <p:nvPicPr>
                <p:cNvPr id="88" name="Pismo odręczne 87">
                  <a:extLst>
                    <a:ext uri="{FF2B5EF4-FFF2-40B4-BE49-F238E27FC236}">
                      <a16:creationId xmlns:a16="http://schemas.microsoft.com/office/drawing/2014/main" id="{44108CF9-5470-4F72-A280-5F0D3F5D96F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41656" y="2877284"/>
                  <a:ext cx="70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Pismo odręczne 88">
                  <a:extLst>
                    <a:ext uri="{FF2B5EF4-FFF2-40B4-BE49-F238E27FC236}">
                      <a16:creationId xmlns:a16="http://schemas.microsoft.com/office/drawing/2014/main" id="{AD32F826-0979-4D85-9654-E16E835EC4DB}"/>
                    </a:ext>
                  </a:extLst>
                </p14:cNvPr>
                <p14:cNvContentPartPr/>
                <p14:nvPr/>
              </p14:nvContentPartPr>
              <p14:xfrm>
                <a:off x="9528856" y="2830484"/>
                <a:ext cx="140760" cy="335160"/>
              </p14:xfrm>
            </p:contentPart>
          </mc:Choice>
          <mc:Fallback xmlns="">
            <p:pic>
              <p:nvPicPr>
                <p:cNvPr id="89" name="Pismo odręczne 88">
                  <a:extLst>
                    <a:ext uri="{FF2B5EF4-FFF2-40B4-BE49-F238E27FC236}">
                      <a16:creationId xmlns:a16="http://schemas.microsoft.com/office/drawing/2014/main" id="{AD32F826-0979-4D85-9654-E16E835EC4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20216" y="2821844"/>
                  <a:ext cx="158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Pismo odręczne 89">
                  <a:extLst>
                    <a:ext uri="{FF2B5EF4-FFF2-40B4-BE49-F238E27FC236}">
                      <a16:creationId xmlns:a16="http://schemas.microsoft.com/office/drawing/2014/main" id="{3A6F6DB5-BD85-45C2-8C6B-185D127CDC4B}"/>
                    </a:ext>
                  </a:extLst>
                </p14:cNvPr>
                <p14:cNvContentPartPr/>
                <p14:nvPr/>
              </p14:nvContentPartPr>
              <p14:xfrm>
                <a:off x="9711376" y="2946404"/>
                <a:ext cx="585000" cy="176400"/>
              </p14:xfrm>
            </p:contentPart>
          </mc:Choice>
          <mc:Fallback xmlns="">
            <p:pic>
              <p:nvPicPr>
                <p:cNvPr id="90" name="Pismo odręczne 89">
                  <a:extLst>
                    <a:ext uri="{FF2B5EF4-FFF2-40B4-BE49-F238E27FC236}">
                      <a16:creationId xmlns:a16="http://schemas.microsoft.com/office/drawing/2014/main" id="{3A6F6DB5-BD85-45C2-8C6B-185D127CDC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02736" y="2937404"/>
                  <a:ext cx="602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Pismo odręczne 91">
                  <a:extLst>
                    <a:ext uri="{FF2B5EF4-FFF2-40B4-BE49-F238E27FC236}">
                      <a16:creationId xmlns:a16="http://schemas.microsoft.com/office/drawing/2014/main" id="{830CD4C9-5FA1-467A-9B76-870EA4224406}"/>
                    </a:ext>
                  </a:extLst>
                </p14:cNvPr>
                <p14:cNvContentPartPr/>
                <p14:nvPr/>
              </p14:nvContentPartPr>
              <p14:xfrm>
                <a:off x="10340296" y="2985284"/>
                <a:ext cx="159120" cy="171000"/>
              </p14:xfrm>
            </p:contentPart>
          </mc:Choice>
          <mc:Fallback xmlns="">
            <p:pic>
              <p:nvPicPr>
                <p:cNvPr id="92" name="Pismo odręczne 91">
                  <a:extLst>
                    <a:ext uri="{FF2B5EF4-FFF2-40B4-BE49-F238E27FC236}">
                      <a16:creationId xmlns:a16="http://schemas.microsoft.com/office/drawing/2014/main" id="{830CD4C9-5FA1-467A-9B76-870EA42244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331296" y="2976644"/>
                  <a:ext cx="176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Pismo odręczne 98">
                  <a:extLst>
                    <a:ext uri="{FF2B5EF4-FFF2-40B4-BE49-F238E27FC236}">
                      <a16:creationId xmlns:a16="http://schemas.microsoft.com/office/drawing/2014/main" id="{18FBD9F6-4FC9-40C2-8F25-207E2009EDCD}"/>
                    </a:ext>
                  </a:extLst>
                </p14:cNvPr>
                <p14:cNvContentPartPr/>
                <p14:nvPr/>
              </p14:nvContentPartPr>
              <p14:xfrm>
                <a:off x="10410856" y="2769284"/>
                <a:ext cx="51480" cy="85320"/>
              </p14:xfrm>
            </p:contentPart>
          </mc:Choice>
          <mc:Fallback xmlns="">
            <p:pic>
              <p:nvPicPr>
                <p:cNvPr id="99" name="Pismo odręczne 98">
                  <a:extLst>
                    <a:ext uri="{FF2B5EF4-FFF2-40B4-BE49-F238E27FC236}">
                      <a16:creationId xmlns:a16="http://schemas.microsoft.com/office/drawing/2014/main" id="{18FBD9F6-4FC9-40C2-8F25-207E2009EDC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02216" y="2760284"/>
                  <a:ext cx="69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Pismo odręczne 101">
                  <a:extLst>
                    <a:ext uri="{FF2B5EF4-FFF2-40B4-BE49-F238E27FC236}">
                      <a16:creationId xmlns:a16="http://schemas.microsoft.com/office/drawing/2014/main" id="{E4457882-84C3-47A5-9CC6-05D30B1DD75C}"/>
                    </a:ext>
                  </a:extLst>
                </p14:cNvPr>
                <p14:cNvContentPartPr/>
                <p14:nvPr/>
              </p14:nvContentPartPr>
              <p14:xfrm>
                <a:off x="10605976" y="2953244"/>
                <a:ext cx="310680" cy="178560"/>
              </p14:xfrm>
            </p:contentPart>
          </mc:Choice>
          <mc:Fallback xmlns="">
            <p:pic>
              <p:nvPicPr>
                <p:cNvPr id="102" name="Pismo odręczne 101">
                  <a:extLst>
                    <a:ext uri="{FF2B5EF4-FFF2-40B4-BE49-F238E27FC236}">
                      <a16:creationId xmlns:a16="http://schemas.microsoft.com/office/drawing/2014/main" id="{E4457882-84C3-47A5-9CC6-05D30B1DD7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96976" y="2944604"/>
                  <a:ext cx="32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6" name="Pismo odręczne 125">
                  <a:extLst>
                    <a:ext uri="{FF2B5EF4-FFF2-40B4-BE49-F238E27FC236}">
                      <a16:creationId xmlns:a16="http://schemas.microsoft.com/office/drawing/2014/main" id="{DBD91CC7-2C5B-4426-B783-E1649576D0B0}"/>
                    </a:ext>
                  </a:extLst>
                </p14:cNvPr>
                <p14:cNvContentPartPr/>
                <p14:nvPr/>
              </p14:nvContentPartPr>
              <p14:xfrm>
                <a:off x="10914856" y="2850644"/>
                <a:ext cx="21240" cy="6120"/>
              </p14:xfrm>
            </p:contentPart>
          </mc:Choice>
          <mc:Fallback xmlns="">
            <p:pic>
              <p:nvPicPr>
                <p:cNvPr id="126" name="Pismo odręczne 125">
                  <a:extLst>
                    <a:ext uri="{FF2B5EF4-FFF2-40B4-BE49-F238E27FC236}">
                      <a16:creationId xmlns:a16="http://schemas.microsoft.com/office/drawing/2014/main" id="{DBD91CC7-2C5B-4426-B783-E1649576D0B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06216" y="2841644"/>
                  <a:ext cx="38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Pismo odręczne 144">
                  <a:extLst>
                    <a:ext uri="{FF2B5EF4-FFF2-40B4-BE49-F238E27FC236}">
                      <a16:creationId xmlns:a16="http://schemas.microsoft.com/office/drawing/2014/main" id="{7796450A-54AD-4B58-A7D2-09213C92AA4C}"/>
                    </a:ext>
                  </a:extLst>
                </p14:cNvPr>
                <p14:cNvContentPartPr/>
                <p14:nvPr/>
              </p14:nvContentPartPr>
              <p14:xfrm>
                <a:off x="10945096" y="2639324"/>
                <a:ext cx="237960" cy="732600"/>
              </p14:xfrm>
            </p:contentPart>
          </mc:Choice>
          <mc:Fallback xmlns="">
            <p:pic>
              <p:nvPicPr>
                <p:cNvPr id="145" name="Pismo odręczne 144">
                  <a:extLst>
                    <a:ext uri="{FF2B5EF4-FFF2-40B4-BE49-F238E27FC236}">
                      <a16:creationId xmlns:a16="http://schemas.microsoft.com/office/drawing/2014/main" id="{7796450A-54AD-4B58-A7D2-09213C92AA4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36456" y="2630324"/>
                  <a:ext cx="255600" cy="75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5CB525BA-D915-4FA4-977C-0E1A55BA7C9D}"/>
              </a:ext>
            </a:extLst>
          </p:cNvPr>
          <p:cNvSpPr txBox="1"/>
          <p:nvPr/>
        </p:nvSpPr>
        <p:spPr>
          <a:xfrm>
            <a:off x="4082203" y="447219"/>
            <a:ext cx="25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Numeryczna poprawność</a:t>
            </a:r>
          </a:p>
        </p:txBody>
      </p:sp>
      <p:sp>
        <p:nvSpPr>
          <p:cNvPr id="208" name="pole tekstowe 207">
            <a:extLst>
              <a:ext uri="{FF2B5EF4-FFF2-40B4-BE49-F238E27FC236}">
                <a16:creationId xmlns:a16="http://schemas.microsoft.com/office/drawing/2014/main" id="{83A0F185-7112-47C7-8443-853F3EC58C34}"/>
              </a:ext>
            </a:extLst>
          </p:cNvPr>
          <p:cNvSpPr txBox="1"/>
          <p:nvPr/>
        </p:nvSpPr>
        <p:spPr>
          <a:xfrm>
            <a:off x="6277259" y="38490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dane</a:t>
            </a:r>
          </a:p>
        </p:txBody>
      </p:sp>
      <p:sp>
        <p:nvSpPr>
          <p:cNvPr id="210" name="pole tekstowe 209">
            <a:extLst>
              <a:ext uri="{FF2B5EF4-FFF2-40B4-BE49-F238E27FC236}">
                <a16:creationId xmlns:a16="http://schemas.microsoft.com/office/drawing/2014/main" id="{E9290E68-22AC-434D-8C87-5E709849002F}"/>
              </a:ext>
            </a:extLst>
          </p:cNvPr>
          <p:cNvSpPr txBox="1"/>
          <p:nvPr/>
        </p:nvSpPr>
        <p:spPr>
          <a:xfrm>
            <a:off x="2296228" y="1501378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wyniki</a:t>
            </a:r>
          </a:p>
        </p:txBody>
      </p:sp>
    </p:spTree>
    <p:extLst>
      <p:ext uri="{BB962C8B-B14F-4D97-AF65-F5344CB8AC3E}">
        <p14:creationId xmlns:p14="http://schemas.microsoft.com/office/powerpoint/2010/main" val="132424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wal 187">
            <a:extLst>
              <a:ext uri="{FF2B5EF4-FFF2-40B4-BE49-F238E27FC236}">
                <a16:creationId xmlns:a16="http://schemas.microsoft.com/office/drawing/2014/main" id="{B7D9F424-574D-4D7C-AF3F-8DBBB5B52C33}"/>
              </a:ext>
            </a:extLst>
          </p:cNvPr>
          <p:cNvSpPr/>
          <p:nvPr/>
        </p:nvSpPr>
        <p:spPr>
          <a:xfrm>
            <a:off x="3269792" y="1327359"/>
            <a:ext cx="2742604" cy="2324101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1" name="Łącznik prosty ze strzałką 140">
            <a:extLst>
              <a:ext uri="{FF2B5EF4-FFF2-40B4-BE49-F238E27FC236}">
                <a16:creationId xmlns:a16="http://schemas.microsoft.com/office/drawing/2014/main" id="{97407007-6BD4-4DBA-88C0-2A8293D1FAD3}"/>
              </a:ext>
            </a:extLst>
          </p:cNvPr>
          <p:cNvCxnSpPr>
            <a:cxnSpLocks/>
          </p:cNvCxnSpPr>
          <p:nvPr/>
        </p:nvCxnSpPr>
        <p:spPr>
          <a:xfrm flipV="1">
            <a:off x="3383632" y="1057798"/>
            <a:ext cx="0" cy="336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ze strzałką 141">
            <a:extLst>
              <a:ext uri="{FF2B5EF4-FFF2-40B4-BE49-F238E27FC236}">
                <a16:creationId xmlns:a16="http://schemas.microsoft.com/office/drawing/2014/main" id="{9E25864E-7492-479F-B1E0-3A0F62CE53FB}"/>
              </a:ext>
            </a:extLst>
          </p:cNvPr>
          <p:cNvCxnSpPr>
            <a:cxnSpLocks/>
          </p:cNvCxnSpPr>
          <p:nvPr/>
        </p:nvCxnSpPr>
        <p:spPr>
          <a:xfrm>
            <a:off x="3269792" y="4248438"/>
            <a:ext cx="4603441" cy="5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wal 142">
            <a:extLst>
              <a:ext uri="{FF2B5EF4-FFF2-40B4-BE49-F238E27FC236}">
                <a16:creationId xmlns:a16="http://schemas.microsoft.com/office/drawing/2014/main" id="{33CB1D16-AC94-4862-A106-C82E0EE58A25}"/>
              </a:ext>
            </a:extLst>
          </p:cNvPr>
          <p:cNvSpPr/>
          <p:nvPr/>
        </p:nvSpPr>
        <p:spPr>
          <a:xfrm>
            <a:off x="4262348" y="3973301"/>
            <a:ext cx="606668" cy="550273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wal 143">
            <a:extLst>
              <a:ext uri="{FF2B5EF4-FFF2-40B4-BE49-F238E27FC236}">
                <a16:creationId xmlns:a16="http://schemas.microsoft.com/office/drawing/2014/main" id="{3DCE040C-9BB4-4781-B192-5258E0CA2A16}"/>
              </a:ext>
            </a:extLst>
          </p:cNvPr>
          <p:cNvSpPr/>
          <p:nvPr/>
        </p:nvSpPr>
        <p:spPr>
          <a:xfrm>
            <a:off x="4022422" y="2062529"/>
            <a:ext cx="1044017" cy="94529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6" name="Pismo odręczne 145">
                <a:extLst>
                  <a:ext uri="{FF2B5EF4-FFF2-40B4-BE49-F238E27FC236}">
                    <a16:creationId xmlns:a16="http://schemas.microsoft.com/office/drawing/2014/main" id="{7A32B5A6-1371-4067-95A8-8E32994128DD}"/>
                  </a:ext>
                </a:extLst>
              </p14:cNvPr>
              <p14:cNvContentPartPr/>
              <p14:nvPr/>
            </p14:nvContentPartPr>
            <p14:xfrm>
              <a:off x="4492651" y="2533417"/>
              <a:ext cx="43560" cy="61560"/>
            </p14:xfrm>
          </p:contentPart>
        </mc:Choice>
        <mc:Fallback xmlns="">
          <p:pic>
            <p:nvPicPr>
              <p:cNvPr id="146" name="Pismo odręczne 145">
                <a:extLst>
                  <a:ext uri="{FF2B5EF4-FFF2-40B4-BE49-F238E27FC236}">
                    <a16:creationId xmlns:a16="http://schemas.microsoft.com/office/drawing/2014/main" id="{7A32B5A6-1371-4067-95A8-8E32994128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4011" y="2524417"/>
                <a:ext cx="612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a 147">
            <a:extLst>
              <a:ext uri="{FF2B5EF4-FFF2-40B4-BE49-F238E27FC236}">
                <a16:creationId xmlns:a16="http://schemas.microsoft.com/office/drawing/2014/main" id="{6D4B9991-71F4-4398-9AA5-8F7AC21ED05F}"/>
              </a:ext>
            </a:extLst>
          </p:cNvPr>
          <p:cNvGrpSpPr/>
          <p:nvPr/>
        </p:nvGrpSpPr>
        <p:grpSpPr>
          <a:xfrm>
            <a:off x="4414893" y="4583053"/>
            <a:ext cx="334800" cy="488160"/>
            <a:chOff x="2574376" y="2541404"/>
            <a:chExt cx="33480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9" name="Pismo odręczne 148">
                  <a:extLst>
                    <a:ext uri="{FF2B5EF4-FFF2-40B4-BE49-F238E27FC236}">
                      <a16:creationId xmlns:a16="http://schemas.microsoft.com/office/drawing/2014/main" id="{80FB0EBB-8DD2-4774-A78C-6CF4B303EC34}"/>
                    </a:ext>
                  </a:extLst>
                </p14:cNvPr>
                <p14:cNvContentPartPr/>
                <p14:nvPr/>
              </p14:nvContentPartPr>
              <p14:xfrm>
                <a:off x="2583376" y="2708804"/>
                <a:ext cx="241920" cy="320760"/>
              </p14:xfrm>
            </p:contentPart>
          </mc:Choice>
          <mc:Fallback xmlns="">
            <p:pic>
              <p:nvPicPr>
                <p:cNvPr id="149" name="Pismo odręczne 148">
                  <a:extLst>
                    <a:ext uri="{FF2B5EF4-FFF2-40B4-BE49-F238E27FC236}">
                      <a16:creationId xmlns:a16="http://schemas.microsoft.com/office/drawing/2014/main" id="{80FB0EBB-8DD2-4774-A78C-6CF4B303E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74736" y="2700164"/>
                  <a:ext cx="259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0" name="Pismo odręczne 149">
                  <a:extLst>
                    <a:ext uri="{FF2B5EF4-FFF2-40B4-BE49-F238E27FC236}">
                      <a16:creationId xmlns:a16="http://schemas.microsoft.com/office/drawing/2014/main" id="{890845AC-B73E-453D-B991-CD80EEE95889}"/>
                    </a:ext>
                  </a:extLst>
                </p14:cNvPr>
                <p14:cNvContentPartPr/>
                <p14:nvPr/>
              </p14:nvContentPartPr>
              <p14:xfrm>
                <a:off x="2574376" y="2648684"/>
                <a:ext cx="221040" cy="40680"/>
              </p14:xfrm>
            </p:contentPart>
          </mc:Choice>
          <mc:Fallback xmlns="">
            <p:pic>
              <p:nvPicPr>
                <p:cNvPr id="150" name="Pismo odręczne 149">
                  <a:extLst>
                    <a:ext uri="{FF2B5EF4-FFF2-40B4-BE49-F238E27FC236}">
                      <a16:creationId xmlns:a16="http://schemas.microsoft.com/office/drawing/2014/main" id="{890845AC-B73E-453D-B991-CD80EEE958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5376" y="2639684"/>
                  <a:ext cx="23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1" name="Pismo odręczne 150">
                  <a:extLst>
                    <a:ext uri="{FF2B5EF4-FFF2-40B4-BE49-F238E27FC236}">
                      <a16:creationId xmlns:a16="http://schemas.microsoft.com/office/drawing/2014/main" id="{7BF911A0-F1B0-4625-8BE4-C8B5C6E9C5A7}"/>
                    </a:ext>
                  </a:extLst>
                </p14:cNvPr>
                <p14:cNvContentPartPr/>
                <p14:nvPr/>
              </p14:nvContentPartPr>
              <p14:xfrm>
                <a:off x="2757976" y="2541404"/>
                <a:ext cx="151200" cy="203400"/>
              </p14:xfrm>
            </p:contentPart>
          </mc:Choice>
          <mc:Fallback xmlns="">
            <p:pic>
              <p:nvPicPr>
                <p:cNvPr id="151" name="Pismo odręczne 150">
                  <a:extLst>
                    <a:ext uri="{FF2B5EF4-FFF2-40B4-BE49-F238E27FC236}">
                      <a16:creationId xmlns:a16="http://schemas.microsoft.com/office/drawing/2014/main" id="{7BF911A0-F1B0-4625-8BE4-C8B5C6E9C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9336" y="2532404"/>
                  <a:ext cx="1688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5" name="Pismo odręczne 154">
                <a:extLst>
                  <a:ext uri="{FF2B5EF4-FFF2-40B4-BE49-F238E27FC236}">
                    <a16:creationId xmlns:a16="http://schemas.microsoft.com/office/drawing/2014/main" id="{3C97250F-E397-46D1-8260-73ABF9CD5E82}"/>
                  </a:ext>
                </a:extLst>
              </p14:cNvPr>
              <p14:cNvContentPartPr/>
              <p14:nvPr/>
            </p14:nvContentPartPr>
            <p14:xfrm>
              <a:off x="4878211" y="4455817"/>
              <a:ext cx="138600" cy="274680"/>
            </p14:xfrm>
          </p:contentPart>
        </mc:Choice>
        <mc:Fallback xmlns="">
          <p:pic>
            <p:nvPicPr>
              <p:cNvPr id="155" name="Pismo odręczne 154">
                <a:extLst>
                  <a:ext uri="{FF2B5EF4-FFF2-40B4-BE49-F238E27FC236}">
                    <a16:creationId xmlns:a16="http://schemas.microsoft.com/office/drawing/2014/main" id="{3C97250F-E397-46D1-8260-73ABF9CD5E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9211" y="4446817"/>
                <a:ext cx="15624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upa 155">
            <a:extLst>
              <a:ext uri="{FF2B5EF4-FFF2-40B4-BE49-F238E27FC236}">
                <a16:creationId xmlns:a16="http://schemas.microsoft.com/office/drawing/2014/main" id="{A1684723-4617-4096-B13F-0F55F064D531}"/>
              </a:ext>
            </a:extLst>
          </p:cNvPr>
          <p:cNvGrpSpPr/>
          <p:nvPr/>
        </p:nvGrpSpPr>
        <p:grpSpPr>
          <a:xfrm>
            <a:off x="4451971" y="2133457"/>
            <a:ext cx="505800" cy="813240"/>
            <a:chOff x="2440456" y="1128404"/>
            <a:chExt cx="50580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7" name="Pismo odręczne 156">
                  <a:extLst>
                    <a:ext uri="{FF2B5EF4-FFF2-40B4-BE49-F238E27FC236}">
                      <a16:creationId xmlns:a16="http://schemas.microsoft.com/office/drawing/2014/main" id="{67FE9CB0-15BD-4F48-A3FA-292DCE935E82}"/>
                    </a:ext>
                  </a:extLst>
                </p14:cNvPr>
                <p14:cNvContentPartPr/>
                <p14:nvPr/>
              </p14:nvContentPartPr>
              <p14:xfrm>
                <a:off x="2583376" y="1318844"/>
                <a:ext cx="256680" cy="193320"/>
              </p14:xfrm>
            </p:contentPart>
          </mc:Choice>
          <mc:Fallback xmlns="">
            <p:pic>
              <p:nvPicPr>
                <p:cNvPr id="157" name="Pismo odręczne 156">
                  <a:extLst>
                    <a:ext uri="{FF2B5EF4-FFF2-40B4-BE49-F238E27FC236}">
                      <a16:creationId xmlns:a16="http://schemas.microsoft.com/office/drawing/2014/main" id="{67FE9CB0-15BD-4F48-A3FA-292DCE935E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4736" y="1309844"/>
                  <a:ext cx="274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0" name="Pismo odręczne 159">
                  <a:extLst>
                    <a:ext uri="{FF2B5EF4-FFF2-40B4-BE49-F238E27FC236}">
                      <a16:creationId xmlns:a16="http://schemas.microsoft.com/office/drawing/2014/main" id="{D363C3AA-4C8D-4D45-A9C9-4DA9C23CAF5F}"/>
                    </a:ext>
                  </a:extLst>
                </p14:cNvPr>
                <p14:cNvContentPartPr/>
                <p14:nvPr/>
              </p14:nvContentPartPr>
              <p14:xfrm>
                <a:off x="2440456" y="1222004"/>
                <a:ext cx="405000" cy="83160"/>
              </p14:xfrm>
            </p:contentPart>
          </mc:Choice>
          <mc:Fallback xmlns="">
            <p:pic>
              <p:nvPicPr>
                <p:cNvPr id="160" name="Pismo odręczne 159">
                  <a:extLst>
                    <a:ext uri="{FF2B5EF4-FFF2-40B4-BE49-F238E27FC236}">
                      <a16:creationId xmlns:a16="http://schemas.microsoft.com/office/drawing/2014/main" id="{D363C3AA-4C8D-4D45-A9C9-4DA9C23CAF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1816" y="1213004"/>
                  <a:ext cx="422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1" name="Pismo odręczne 160">
                  <a:extLst>
                    <a:ext uri="{FF2B5EF4-FFF2-40B4-BE49-F238E27FC236}">
                      <a16:creationId xmlns:a16="http://schemas.microsoft.com/office/drawing/2014/main" id="{BC4C9006-EB3A-454E-8D8D-71AF2301BA2B}"/>
                    </a:ext>
                  </a:extLst>
                </p14:cNvPr>
                <p14:cNvContentPartPr/>
                <p14:nvPr/>
              </p14:nvContentPartPr>
              <p14:xfrm>
                <a:off x="2678056" y="1128404"/>
                <a:ext cx="239760" cy="145800"/>
              </p14:xfrm>
            </p:contentPart>
          </mc:Choice>
          <mc:Fallback xmlns="">
            <p:pic>
              <p:nvPicPr>
                <p:cNvPr id="161" name="Pismo odręczne 160">
                  <a:extLst>
                    <a:ext uri="{FF2B5EF4-FFF2-40B4-BE49-F238E27FC236}">
                      <a16:creationId xmlns:a16="http://schemas.microsoft.com/office/drawing/2014/main" id="{BC4C9006-EB3A-454E-8D8D-71AF2301BA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9056" y="1119404"/>
                  <a:ext cx="257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0" name="Pismo odręczne 169">
                  <a:extLst>
                    <a:ext uri="{FF2B5EF4-FFF2-40B4-BE49-F238E27FC236}">
                      <a16:creationId xmlns:a16="http://schemas.microsoft.com/office/drawing/2014/main" id="{DCFB570F-0D77-401E-975D-CF9028D120E8}"/>
                    </a:ext>
                  </a:extLst>
                </p14:cNvPr>
                <p14:cNvContentPartPr/>
                <p14:nvPr/>
              </p14:nvContentPartPr>
              <p14:xfrm>
                <a:off x="2945896" y="1941284"/>
                <a:ext cx="360" cy="360"/>
              </p14:xfrm>
            </p:contentPart>
          </mc:Choice>
          <mc:Fallback xmlns="">
            <p:pic>
              <p:nvPicPr>
                <p:cNvPr id="170" name="Pismo odręczne 169">
                  <a:extLst>
                    <a:ext uri="{FF2B5EF4-FFF2-40B4-BE49-F238E27FC236}">
                      <a16:creationId xmlns:a16="http://schemas.microsoft.com/office/drawing/2014/main" id="{DCFB570F-0D77-401E-975D-CF9028D12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6896" y="19322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2" name="Pismo odręczne 181">
                <a:extLst>
                  <a:ext uri="{FF2B5EF4-FFF2-40B4-BE49-F238E27FC236}">
                    <a16:creationId xmlns:a16="http://schemas.microsoft.com/office/drawing/2014/main" id="{35CD1EC8-61CB-476B-9436-4B8FBD7D5440}"/>
                  </a:ext>
                </a:extLst>
              </p14:cNvPr>
              <p14:cNvContentPartPr/>
              <p14:nvPr/>
            </p14:nvContentPartPr>
            <p14:xfrm>
              <a:off x="6878731" y="2914297"/>
              <a:ext cx="360" cy="360"/>
            </p14:xfrm>
          </p:contentPart>
        </mc:Choice>
        <mc:Fallback xmlns="">
          <p:pic>
            <p:nvPicPr>
              <p:cNvPr id="182" name="Pismo odręczne 181">
                <a:extLst>
                  <a:ext uri="{FF2B5EF4-FFF2-40B4-BE49-F238E27FC236}">
                    <a16:creationId xmlns:a16="http://schemas.microsoft.com/office/drawing/2014/main" id="{35CD1EC8-61CB-476B-9436-4B8FBD7D5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9731" y="2905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0" name="Pismo odręczne 189">
                <a:extLst>
                  <a:ext uri="{FF2B5EF4-FFF2-40B4-BE49-F238E27FC236}">
                    <a16:creationId xmlns:a16="http://schemas.microsoft.com/office/drawing/2014/main" id="{02D7CC83-3068-4F54-BDF2-2BFDE61F41AB}"/>
                  </a:ext>
                </a:extLst>
              </p14:cNvPr>
              <p14:cNvContentPartPr/>
              <p14:nvPr/>
            </p14:nvContentPartPr>
            <p14:xfrm>
              <a:off x="5793873" y="2368752"/>
              <a:ext cx="65160" cy="43920"/>
            </p14:xfrm>
          </p:contentPart>
        </mc:Choice>
        <mc:Fallback xmlns="">
          <p:pic>
            <p:nvPicPr>
              <p:cNvPr id="190" name="Pismo odręczne 189">
                <a:extLst>
                  <a:ext uri="{FF2B5EF4-FFF2-40B4-BE49-F238E27FC236}">
                    <a16:creationId xmlns:a16="http://schemas.microsoft.com/office/drawing/2014/main" id="{02D7CC83-3068-4F54-BDF2-2BFDE61F41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85233" y="2359752"/>
                <a:ext cx="8280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upa 237">
            <a:extLst>
              <a:ext uri="{FF2B5EF4-FFF2-40B4-BE49-F238E27FC236}">
                <a16:creationId xmlns:a16="http://schemas.microsoft.com/office/drawing/2014/main" id="{C32C9CAB-E354-48DB-A9AA-DC97C6C487A2}"/>
              </a:ext>
            </a:extLst>
          </p:cNvPr>
          <p:cNvGrpSpPr/>
          <p:nvPr/>
        </p:nvGrpSpPr>
        <p:grpSpPr>
          <a:xfrm>
            <a:off x="4524873" y="1954032"/>
            <a:ext cx="3348360" cy="1593720"/>
            <a:chOff x="3537736" y="4042604"/>
            <a:chExt cx="3348360" cy="15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6" name="Pismo odręczne 195">
                  <a:extLst>
                    <a:ext uri="{FF2B5EF4-FFF2-40B4-BE49-F238E27FC236}">
                      <a16:creationId xmlns:a16="http://schemas.microsoft.com/office/drawing/2014/main" id="{9674FCEE-466B-4E63-9FE8-77B76F49AB8E}"/>
                    </a:ext>
                  </a:extLst>
                </p14:cNvPr>
                <p14:cNvContentPartPr/>
                <p14:nvPr/>
              </p14:nvContentPartPr>
              <p14:xfrm>
                <a:off x="5149456" y="4317284"/>
                <a:ext cx="101520" cy="446400"/>
              </p14:xfrm>
            </p:contentPart>
          </mc:Choice>
          <mc:Fallback xmlns="">
            <p:pic>
              <p:nvPicPr>
                <p:cNvPr id="196" name="Pismo odręczne 195">
                  <a:extLst>
                    <a:ext uri="{FF2B5EF4-FFF2-40B4-BE49-F238E27FC236}">
                      <a16:creationId xmlns:a16="http://schemas.microsoft.com/office/drawing/2014/main" id="{9674FCEE-466B-4E63-9FE8-77B76F49AB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40456" y="4308644"/>
                  <a:ext cx="1191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7" name="Pismo odręczne 196">
                  <a:extLst>
                    <a:ext uri="{FF2B5EF4-FFF2-40B4-BE49-F238E27FC236}">
                      <a16:creationId xmlns:a16="http://schemas.microsoft.com/office/drawing/2014/main" id="{0C0CFE5D-0ADB-4FFA-A238-965192A99D6C}"/>
                    </a:ext>
                  </a:extLst>
                </p14:cNvPr>
                <p14:cNvContentPartPr/>
                <p14:nvPr/>
              </p14:nvContentPartPr>
              <p14:xfrm>
                <a:off x="5092936" y="4657844"/>
                <a:ext cx="138240" cy="5040"/>
              </p14:xfrm>
            </p:contentPart>
          </mc:Choice>
          <mc:Fallback xmlns="">
            <p:pic>
              <p:nvPicPr>
                <p:cNvPr id="197" name="Pismo odręczne 196">
                  <a:extLst>
                    <a:ext uri="{FF2B5EF4-FFF2-40B4-BE49-F238E27FC236}">
                      <a16:creationId xmlns:a16="http://schemas.microsoft.com/office/drawing/2014/main" id="{0C0CFE5D-0ADB-4FFA-A238-965192A99D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84296" y="4648844"/>
                  <a:ext cx="155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8" name="Pismo odręczne 197">
                  <a:extLst>
                    <a:ext uri="{FF2B5EF4-FFF2-40B4-BE49-F238E27FC236}">
                      <a16:creationId xmlns:a16="http://schemas.microsoft.com/office/drawing/2014/main" id="{72380BFE-0388-4108-8924-27C1796AC28D}"/>
                    </a:ext>
                  </a:extLst>
                </p14:cNvPr>
                <p14:cNvContentPartPr/>
                <p14:nvPr/>
              </p14:nvContentPartPr>
              <p14:xfrm>
                <a:off x="5371576" y="4251404"/>
                <a:ext cx="124920" cy="398520"/>
              </p14:xfrm>
            </p:contentPart>
          </mc:Choice>
          <mc:Fallback xmlns="">
            <p:pic>
              <p:nvPicPr>
                <p:cNvPr id="198" name="Pismo odręczne 197">
                  <a:extLst>
                    <a:ext uri="{FF2B5EF4-FFF2-40B4-BE49-F238E27FC236}">
                      <a16:creationId xmlns:a16="http://schemas.microsoft.com/office/drawing/2014/main" id="{72380BFE-0388-4108-8924-27C1796AC2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62576" y="4242764"/>
                  <a:ext cx="1425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9" name="Pismo odręczne 198">
                  <a:extLst>
                    <a:ext uri="{FF2B5EF4-FFF2-40B4-BE49-F238E27FC236}">
                      <a16:creationId xmlns:a16="http://schemas.microsoft.com/office/drawing/2014/main" id="{20B5C027-4046-4E22-BC88-270053CABE0F}"/>
                    </a:ext>
                  </a:extLst>
                </p14:cNvPr>
                <p14:cNvContentPartPr/>
                <p14:nvPr/>
              </p14:nvContentPartPr>
              <p14:xfrm>
                <a:off x="5668936" y="4168964"/>
                <a:ext cx="114840" cy="516600"/>
              </p14:xfrm>
            </p:contentPart>
          </mc:Choice>
          <mc:Fallback xmlns="">
            <p:pic>
              <p:nvPicPr>
                <p:cNvPr id="199" name="Pismo odręczne 198">
                  <a:extLst>
                    <a:ext uri="{FF2B5EF4-FFF2-40B4-BE49-F238E27FC236}">
                      <a16:creationId xmlns:a16="http://schemas.microsoft.com/office/drawing/2014/main" id="{20B5C027-4046-4E22-BC88-270053CABE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9936" y="4159964"/>
                  <a:ext cx="1324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0" name="Pismo odręczne 199">
                  <a:extLst>
                    <a:ext uri="{FF2B5EF4-FFF2-40B4-BE49-F238E27FC236}">
                      <a16:creationId xmlns:a16="http://schemas.microsoft.com/office/drawing/2014/main" id="{864F9B40-B0EC-4937-9993-09752711DB8D}"/>
                    </a:ext>
                  </a:extLst>
                </p14:cNvPr>
                <p14:cNvContentPartPr/>
                <p14:nvPr/>
              </p14:nvContentPartPr>
              <p14:xfrm>
                <a:off x="5847496" y="4307204"/>
                <a:ext cx="176400" cy="331920"/>
              </p14:xfrm>
            </p:contentPart>
          </mc:Choice>
          <mc:Fallback xmlns="">
            <p:pic>
              <p:nvPicPr>
                <p:cNvPr id="200" name="Pismo odręczne 199">
                  <a:extLst>
                    <a:ext uri="{FF2B5EF4-FFF2-40B4-BE49-F238E27FC236}">
                      <a16:creationId xmlns:a16="http://schemas.microsoft.com/office/drawing/2014/main" id="{864F9B40-B0EC-4937-9993-09752711DB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38856" y="4298564"/>
                  <a:ext cx="194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1" name="Pismo odręczne 200">
                  <a:extLst>
                    <a:ext uri="{FF2B5EF4-FFF2-40B4-BE49-F238E27FC236}">
                      <a16:creationId xmlns:a16="http://schemas.microsoft.com/office/drawing/2014/main" id="{E437F258-3B16-4ED8-A719-FC5AECD21F29}"/>
                    </a:ext>
                  </a:extLst>
                </p14:cNvPr>
                <p14:cNvContentPartPr/>
                <p14:nvPr/>
              </p14:nvContentPartPr>
              <p14:xfrm>
                <a:off x="5867296" y="4468844"/>
                <a:ext cx="159120" cy="41760"/>
              </p14:xfrm>
            </p:contentPart>
          </mc:Choice>
          <mc:Fallback xmlns="">
            <p:pic>
              <p:nvPicPr>
                <p:cNvPr id="201" name="Pismo odręczne 200">
                  <a:extLst>
                    <a:ext uri="{FF2B5EF4-FFF2-40B4-BE49-F238E27FC236}">
                      <a16:creationId xmlns:a16="http://schemas.microsoft.com/office/drawing/2014/main" id="{E437F258-3B16-4ED8-A719-FC5AECD21F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58296" y="4459844"/>
                  <a:ext cx="176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2" name="Pismo odręczne 201">
                  <a:extLst>
                    <a:ext uri="{FF2B5EF4-FFF2-40B4-BE49-F238E27FC236}">
                      <a16:creationId xmlns:a16="http://schemas.microsoft.com/office/drawing/2014/main" id="{45F417E7-19D8-4C3C-A10C-9743E9964332}"/>
                    </a:ext>
                  </a:extLst>
                </p14:cNvPr>
                <p14:cNvContentPartPr/>
                <p14:nvPr/>
              </p14:nvContentPartPr>
              <p14:xfrm>
                <a:off x="6124336" y="4262204"/>
                <a:ext cx="126360" cy="347760"/>
              </p14:xfrm>
            </p:contentPart>
          </mc:Choice>
          <mc:Fallback xmlns="">
            <p:pic>
              <p:nvPicPr>
                <p:cNvPr id="202" name="Pismo odręczne 201">
                  <a:extLst>
                    <a:ext uri="{FF2B5EF4-FFF2-40B4-BE49-F238E27FC236}">
                      <a16:creationId xmlns:a16="http://schemas.microsoft.com/office/drawing/2014/main" id="{45F417E7-19D8-4C3C-A10C-9743E99643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15696" y="4253204"/>
                  <a:ext cx="144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3" name="Pismo odręczne 202">
                  <a:extLst>
                    <a:ext uri="{FF2B5EF4-FFF2-40B4-BE49-F238E27FC236}">
                      <a16:creationId xmlns:a16="http://schemas.microsoft.com/office/drawing/2014/main" id="{2CDF38FE-44BB-4A3F-B12C-0D9F095C8B47}"/>
                    </a:ext>
                  </a:extLst>
                </p14:cNvPr>
                <p14:cNvContentPartPr/>
                <p14:nvPr/>
              </p14:nvContentPartPr>
              <p14:xfrm>
                <a:off x="6294256" y="4204604"/>
                <a:ext cx="145440" cy="409320"/>
              </p14:xfrm>
            </p:contentPart>
          </mc:Choice>
          <mc:Fallback xmlns="">
            <p:pic>
              <p:nvPicPr>
                <p:cNvPr id="203" name="Pismo odręczne 202">
                  <a:extLst>
                    <a:ext uri="{FF2B5EF4-FFF2-40B4-BE49-F238E27FC236}">
                      <a16:creationId xmlns:a16="http://schemas.microsoft.com/office/drawing/2014/main" id="{2CDF38FE-44BB-4A3F-B12C-0D9F095C8B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85616" y="4195964"/>
                  <a:ext cx="1630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4" name="Pismo odręczne 203">
                  <a:extLst>
                    <a:ext uri="{FF2B5EF4-FFF2-40B4-BE49-F238E27FC236}">
                      <a16:creationId xmlns:a16="http://schemas.microsoft.com/office/drawing/2014/main" id="{1DABA763-7885-4A24-89CA-E9BE6E39AA41}"/>
                    </a:ext>
                  </a:extLst>
                </p14:cNvPr>
                <p14:cNvContentPartPr/>
                <p14:nvPr/>
              </p14:nvContentPartPr>
              <p14:xfrm>
                <a:off x="6257176" y="4165364"/>
                <a:ext cx="194760" cy="15840"/>
              </p14:xfrm>
            </p:contentPart>
          </mc:Choice>
          <mc:Fallback xmlns="">
            <p:pic>
              <p:nvPicPr>
                <p:cNvPr id="204" name="Pismo odręczne 203">
                  <a:extLst>
                    <a:ext uri="{FF2B5EF4-FFF2-40B4-BE49-F238E27FC236}">
                      <a16:creationId xmlns:a16="http://schemas.microsoft.com/office/drawing/2014/main" id="{1DABA763-7885-4A24-89CA-E9BE6E39AA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48176" y="4156364"/>
                  <a:ext cx="21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5" name="Pismo odręczne 204">
                  <a:extLst>
                    <a:ext uri="{FF2B5EF4-FFF2-40B4-BE49-F238E27FC236}">
                      <a16:creationId xmlns:a16="http://schemas.microsoft.com/office/drawing/2014/main" id="{D4C1F538-9B20-4D06-B694-3C04BF9465FD}"/>
                    </a:ext>
                  </a:extLst>
                </p14:cNvPr>
                <p14:cNvContentPartPr/>
                <p14:nvPr/>
              </p14:nvContentPartPr>
              <p14:xfrm>
                <a:off x="6420976" y="4088324"/>
                <a:ext cx="93240" cy="137520"/>
              </p14:xfrm>
            </p:contentPart>
          </mc:Choice>
          <mc:Fallback xmlns="">
            <p:pic>
              <p:nvPicPr>
                <p:cNvPr id="205" name="Pismo odręczne 204">
                  <a:extLst>
                    <a:ext uri="{FF2B5EF4-FFF2-40B4-BE49-F238E27FC236}">
                      <a16:creationId xmlns:a16="http://schemas.microsoft.com/office/drawing/2014/main" id="{D4C1F538-9B20-4D06-B694-3C04BF9465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12336" y="4079684"/>
                  <a:ext cx="11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6" name="Pismo odręczne 205">
                  <a:extLst>
                    <a:ext uri="{FF2B5EF4-FFF2-40B4-BE49-F238E27FC236}">
                      <a16:creationId xmlns:a16="http://schemas.microsoft.com/office/drawing/2014/main" id="{50A57A2D-9DE6-4692-87CF-50B3143A04BE}"/>
                    </a:ext>
                  </a:extLst>
                </p14:cNvPr>
                <p14:cNvContentPartPr/>
                <p14:nvPr/>
              </p14:nvContentPartPr>
              <p14:xfrm>
                <a:off x="6616816" y="4179404"/>
                <a:ext cx="73800" cy="440640"/>
              </p14:xfrm>
            </p:contentPart>
          </mc:Choice>
          <mc:Fallback xmlns="">
            <p:pic>
              <p:nvPicPr>
                <p:cNvPr id="206" name="Pismo odręczne 205">
                  <a:extLst>
                    <a:ext uri="{FF2B5EF4-FFF2-40B4-BE49-F238E27FC236}">
                      <a16:creationId xmlns:a16="http://schemas.microsoft.com/office/drawing/2014/main" id="{50A57A2D-9DE6-4692-87CF-50B3143A04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07816" y="4170764"/>
                  <a:ext cx="91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7" name="Pismo odręczne 206">
                  <a:extLst>
                    <a:ext uri="{FF2B5EF4-FFF2-40B4-BE49-F238E27FC236}">
                      <a16:creationId xmlns:a16="http://schemas.microsoft.com/office/drawing/2014/main" id="{AD134034-15C4-4E02-9AE1-09AB99175536}"/>
                    </a:ext>
                  </a:extLst>
                </p14:cNvPr>
                <p14:cNvContentPartPr/>
                <p14:nvPr/>
              </p14:nvContentPartPr>
              <p14:xfrm>
                <a:off x="6770176" y="4042604"/>
                <a:ext cx="115920" cy="682920"/>
              </p14:xfrm>
            </p:contentPart>
          </mc:Choice>
          <mc:Fallback xmlns="">
            <p:pic>
              <p:nvPicPr>
                <p:cNvPr id="207" name="Pismo odręczne 206">
                  <a:extLst>
                    <a:ext uri="{FF2B5EF4-FFF2-40B4-BE49-F238E27FC236}">
                      <a16:creationId xmlns:a16="http://schemas.microsoft.com/office/drawing/2014/main" id="{AD134034-15C4-4E02-9AE1-09AB991755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61536" y="4033604"/>
                  <a:ext cx="1335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9" name="Pismo odręczne 208">
                  <a:extLst>
                    <a:ext uri="{FF2B5EF4-FFF2-40B4-BE49-F238E27FC236}">
                      <a16:creationId xmlns:a16="http://schemas.microsoft.com/office/drawing/2014/main" id="{BB926898-7DAD-403B-B75C-35D69DCC2B1D}"/>
                    </a:ext>
                  </a:extLst>
                </p14:cNvPr>
                <p14:cNvContentPartPr/>
                <p14:nvPr/>
              </p14:nvContentPartPr>
              <p14:xfrm>
                <a:off x="4820056" y="4435724"/>
                <a:ext cx="62280" cy="80640"/>
              </p14:xfrm>
            </p:contentPart>
          </mc:Choice>
          <mc:Fallback xmlns="">
            <p:pic>
              <p:nvPicPr>
                <p:cNvPr id="209" name="Pismo odręczne 208">
                  <a:extLst>
                    <a:ext uri="{FF2B5EF4-FFF2-40B4-BE49-F238E27FC236}">
                      <a16:creationId xmlns:a16="http://schemas.microsoft.com/office/drawing/2014/main" id="{BB926898-7DAD-403B-B75C-35D69DCC2B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11056" y="4427084"/>
                  <a:ext cx="79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3" name="Pismo odręczne 222">
                  <a:extLst>
                    <a:ext uri="{FF2B5EF4-FFF2-40B4-BE49-F238E27FC236}">
                      <a16:creationId xmlns:a16="http://schemas.microsoft.com/office/drawing/2014/main" id="{2BC6AE0F-9516-4D3A-A0D7-2F8CA1C6AD39}"/>
                    </a:ext>
                  </a:extLst>
                </p14:cNvPr>
                <p14:cNvContentPartPr/>
                <p14:nvPr/>
              </p14:nvContentPartPr>
              <p14:xfrm>
                <a:off x="4809616" y="5319164"/>
                <a:ext cx="12240" cy="269640"/>
              </p14:xfrm>
            </p:contentPart>
          </mc:Choice>
          <mc:Fallback xmlns="">
            <p:pic>
              <p:nvPicPr>
                <p:cNvPr id="223" name="Pismo odręczne 222">
                  <a:extLst>
                    <a:ext uri="{FF2B5EF4-FFF2-40B4-BE49-F238E27FC236}">
                      <a16:creationId xmlns:a16="http://schemas.microsoft.com/office/drawing/2014/main" id="{2BC6AE0F-9516-4D3A-A0D7-2F8CA1C6AD3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00616" y="5310524"/>
                  <a:ext cx="29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4" name="Pismo odręczne 223">
                  <a:extLst>
                    <a:ext uri="{FF2B5EF4-FFF2-40B4-BE49-F238E27FC236}">
                      <a16:creationId xmlns:a16="http://schemas.microsoft.com/office/drawing/2014/main" id="{CCE21D1B-D9D5-4166-B377-1D06070DCED4}"/>
                    </a:ext>
                  </a:extLst>
                </p14:cNvPr>
                <p14:cNvContentPartPr/>
                <p14:nvPr/>
              </p14:nvContentPartPr>
              <p14:xfrm>
                <a:off x="4850296" y="5321684"/>
                <a:ext cx="123840" cy="227880"/>
              </p14:xfrm>
            </p:contentPart>
          </mc:Choice>
          <mc:Fallback xmlns="">
            <p:pic>
              <p:nvPicPr>
                <p:cNvPr id="224" name="Pismo odręczne 223">
                  <a:extLst>
                    <a:ext uri="{FF2B5EF4-FFF2-40B4-BE49-F238E27FC236}">
                      <a16:creationId xmlns:a16="http://schemas.microsoft.com/office/drawing/2014/main" id="{CCE21D1B-D9D5-4166-B377-1D06070DCED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41296" y="5312684"/>
                  <a:ext cx="141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5" name="Pismo odręczne 224">
                  <a:extLst>
                    <a:ext uri="{FF2B5EF4-FFF2-40B4-BE49-F238E27FC236}">
                      <a16:creationId xmlns:a16="http://schemas.microsoft.com/office/drawing/2014/main" id="{AACE6675-60F2-4040-8E3A-901ACE6EEF61}"/>
                    </a:ext>
                  </a:extLst>
                </p14:cNvPr>
                <p14:cNvContentPartPr/>
                <p14:nvPr/>
              </p14:nvContentPartPr>
              <p14:xfrm>
                <a:off x="5036416" y="5469284"/>
                <a:ext cx="5760" cy="6120"/>
              </p14:xfrm>
            </p:contentPart>
          </mc:Choice>
          <mc:Fallback xmlns="">
            <p:pic>
              <p:nvPicPr>
                <p:cNvPr id="225" name="Pismo odręczne 224">
                  <a:extLst>
                    <a:ext uri="{FF2B5EF4-FFF2-40B4-BE49-F238E27FC236}">
                      <a16:creationId xmlns:a16="http://schemas.microsoft.com/office/drawing/2014/main" id="{AACE6675-60F2-4040-8E3A-901ACE6EEF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27776" y="5460284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6" name="Pismo odręczne 225">
                  <a:extLst>
                    <a:ext uri="{FF2B5EF4-FFF2-40B4-BE49-F238E27FC236}">
                      <a16:creationId xmlns:a16="http://schemas.microsoft.com/office/drawing/2014/main" id="{51F76589-F3EF-4E2F-B56C-978C2A8EFDC9}"/>
                    </a:ext>
                  </a:extLst>
                </p14:cNvPr>
                <p14:cNvContentPartPr/>
                <p14:nvPr/>
              </p14:nvContentPartPr>
              <p14:xfrm>
                <a:off x="5171776" y="5286044"/>
                <a:ext cx="17280" cy="289800"/>
              </p14:xfrm>
            </p:contentPart>
          </mc:Choice>
          <mc:Fallback xmlns="">
            <p:pic>
              <p:nvPicPr>
                <p:cNvPr id="226" name="Pismo odręczne 225">
                  <a:extLst>
                    <a:ext uri="{FF2B5EF4-FFF2-40B4-BE49-F238E27FC236}">
                      <a16:creationId xmlns:a16="http://schemas.microsoft.com/office/drawing/2014/main" id="{51F76589-F3EF-4E2F-B56C-978C2A8EFD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62776" y="5277404"/>
                  <a:ext cx="34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7" name="Pismo odręczne 226">
                  <a:extLst>
                    <a:ext uri="{FF2B5EF4-FFF2-40B4-BE49-F238E27FC236}">
                      <a16:creationId xmlns:a16="http://schemas.microsoft.com/office/drawing/2014/main" id="{35F7E163-96A7-430B-B36F-8516CD714FE2}"/>
                    </a:ext>
                  </a:extLst>
                </p14:cNvPr>
                <p14:cNvContentPartPr/>
                <p14:nvPr/>
              </p14:nvContentPartPr>
              <p14:xfrm>
                <a:off x="5120656" y="5259404"/>
                <a:ext cx="109440" cy="164160"/>
              </p14:xfrm>
            </p:contentPart>
          </mc:Choice>
          <mc:Fallback xmlns="">
            <p:pic>
              <p:nvPicPr>
                <p:cNvPr id="227" name="Pismo odręczne 226">
                  <a:extLst>
                    <a:ext uri="{FF2B5EF4-FFF2-40B4-BE49-F238E27FC236}">
                      <a16:creationId xmlns:a16="http://schemas.microsoft.com/office/drawing/2014/main" id="{35F7E163-96A7-430B-B36F-8516CD714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1656" y="5250404"/>
                  <a:ext cx="127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8" name="Pismo odręczne 227">
                  <a:extLst>
                    <a:ext uri="{FF2B5EF4-FFF2-40B4-BE49-F238E27FC236}">
                      <a16:creationId xmlns:a16="http://schemas.microsoft.com/office/drawing/2014/main" id="{90F4E106-66E4-476A-BBA7-E30669B19C03}"/>
                    </a:ext>
                  </a:extLst>
                </p14:cNvPr>
                <p14:cNvContentPartPr/>
                <p14:nvPr/>
              </p14:nvContentPartPr>
              <p14:xfrm>
                <a:off x="5312176" y="5212964"/>
                <a:ext cx="134280" cy="314640"/>
              </p14:xfrm>
            </p:contentPart>
          </mc:Choice>
          <mc:Fallback xmlns="">
            <p:pic>
              <p:nvPicPr>
                <p:cNvPr id="228" name="Pismo odręczne 227">
                  <a:extLst>
                    <a:ext uri="{FF2B5EF4-FFF2-40B4-BE49-F238E27FC236}">
                      <a16:creationId xmlns:a16="http://schemas.microsoft.com/office/drawing/2014/main" id="{90F4E106-66E4-476A-BBA7-E30669B19C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03176" y="5203964"/>
                  <a:ext cx="151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9" name="Pismo odręczne 228">
                  <a:extLst>
                    <a:ext uri="{FF2B5EF4-FFF2-40B4-BE49-F238E27FC236}">
                      <a16:creationId xmlns:a16="http://schemas.microsoft.com/office/drawing/2014/main" id="{773AB4B4-DF07-4384-9FD3-C899C422178E}"/>
                    </a:ext>
                  </a:extLst>
                </p14:cNvPr>
                <p14:cNvContentPartPr/>
                <p14:nvPr/>
              </p14:nvContentPartPr>
              <p14:xfrm>
                <a:off x="5423056" y="5172644"/>
                <a:ext cx="140400" cy="363600"/>
              </p14:xfrm>
            </p:contentPart>
          </mc:Choice>
          <mc:Fallback xmlns="">
            <p:pic>
              <p:nvPicPr>
                <p:cNvPr id="229" name="Pismo odręczne 228">
                  <a:extLst>
                    <a:ext uri="{FF2B5EF4-FFF2-40B4-BE49-F238E27FC236}">
                      <a16:creationId xmlns:a16="http://schemas.microsoft.com/office/drawing/2014/main" id="{773AB4B4-DF07-4384-9FD3-C899C42217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14056" y="5164004"/>
                  <a:ext cx="1580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0" name="Pismo odręczne 229">
                  <a:extLst>
                    <a:ext uri="{FF2B5EF4-FFF2-40B4-BE49-F238E27FC236}">
                      <a16:creationId xmlns:a16="http://schemas.microsoft.com/office/drawing/2014/main" id="{0C102F1C-77F1-47C2-9B36-619EA0585C3C}"/>
                    </a:ext>
                  </a:extLst>
                </p14:cNvPr>
                <p14:cNvContentPartPr/>
                <p14:nvPr/>
              </p14:nvContentPartPr>
              <p14:xfrm>
                <a:off x="5636176" y="5407724"/>
                <a:ext cx="17280" cy="199800"/>
              </p14:xfrm>
            </p:contentPart>
          </mc:Choice>
          <mc:Fallback xmlns="">
            <p:pic>
              <p:nvPicPr>
                <p:cNvPr id="230" name="Pismo odręczne 229">
                  <a:extLst>
                    <a:ext uri="{FF2B5EF4-FFF2-40B4-BE49-F238E27FC236}">
                      <a16:creationId xmlns:a16="http://schemas.microsoft.com/office/drawing/2014/main" id="{0C102F1C-77F1-47C2-9B36-619EA0585C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27536" y="5399084"/>
                  <a:ext cx="34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1" name="Pismo odręczne 230">
                  <a:extLst>
                    <a:ext uri="{FF2B5EF4-FFF2-40B4-BE49-F238E27FC236}">
                      <a16:creationId xmlns:a16="http://schemas.microsoft.com/office/drawing/2014/main" id="{B1853D7A-3EF3-4C15-B23D-B64B14FF5FBD}"/>
                    </a:ext>
                  </a:extLst>
                </p14:cNvPr>
                <p14:cNvContentPartPr/>
                <p14:nvPr/>
              </p14:nvContentPartPr>
              <p14:xfrm>
                <a:off x="5757136" y="5247884"/>
                <a:ext cx="138240" cy="388440"/>
              </p14:xfrm>
            </p:contentPart>
          </mc:Choice>
          <mc:Fallback xmlns="">
            <p:pic>
              <p:nvPicPr>
                <p:cNvPr id="231" name="Pismo odręczne 230">
                  <a:extLst>
                    <a:ext uri="{FF2B5EF4-FFF2-40B4-BE49-F238E27FC236}">
                      <a16:creationId xmlns:a16="http://schemas.microsoft.com/office/drawing/2014/main" id="{B1853D7A-3EF3-4C15-B23D-B64B14FF5F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8136" y="5239244"/>
                  <a:ext cx="155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2" name="Pismo odręczne 231">
                  <a:extLst>
                    <a:ext uri="{FF2B5EF4-FFF2-40B4-BE49-F238E27FC236}">
                      <a16:creationId xmlns:a16="http://schemas.microsoft.com/office/drawing/2014/main" id="{D01C37AF-16E2-42EC-9A99-C96F4BDFFC5C}"/>
                    </a:ext>
                  </a:extLst>
                </p14:cNvPr>
                <p14:cNvContentPartPr/>
                <p14:nvPr/>
              </p14:nvContentPartPr>
              <p14:xfrm>
                <a:off x="5939656" y="5256524"/>
                <a:ext cx="48600" cy="371160"/>
              </p14:xfrm>
            </p:contentPart>
          </mc:Choice>
          <mc:Fallback xmlns="">
            <p:pic>
              <p:nvPicPr>
                <p:cNvPr id="232" name="Pismo odręczne 231">
                  <a:extLst>
                    <a:ext uri="{FF2B5EF4-FFF2-40B4-BE49-F238E27FC236}">
                      <a16:creationId xmlns:a16="http://schemas.microsoft.com/office/drawing/2014/main" id="{D01C37AF-16E2-42EC-9A99-C96F4BDFFC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30656" y="5247884"/>
                  <a:ext cx="66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3" name="Pismo odręczne 232">
                  <a:extLst>
                    <a:ext uri="{FF2B5EF4-FFF2-40B4-BE49-F238E27FC236}">
                      <a16:creationId xmlns:a16="http://schemas.microsoft.com/office/drawing/2014/main" id="{8905EC65-3609-42A7-BEAC-A1A20E5472FF}"/>
                    </a:ext>
                  </a:extLst>
                </p14:cNvPr>
                <p14:cNvContentPartPr/>
                <p14:nvPr/>
              </p14:nvContentPartPr>
              <p14:xfrm>
                <a:off x="5393536" y="5054564"/>
                <a:ext cx="249840" cy="18000"/>
              </p14:xfrm>
            </p:contentPart>
          </mc:Choice>
          <mc:Fallback xmlns="">
            <p:pic>
              <p:nvPicPr>
                <p:cNvPr id="233" name="Pismo odręczne 232">
                  <a:extLst>
                    <a:ext uri="{FF2B5EF4-FFF2-40B4-BE49-F238E27FC236}">
                      <a16:creationId xmlns:a16="http://schemas.microsoft.com/office/drawing/2014/main" id="{8905EC65-3609-42A7-BEAC-A1A20E5472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4536" y="5045924"/>
                  <a:ext cx="267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4" name="Pismo odręczne 233">
                  <a:extLst>
                    <a:ext uri="{FF2B5EF4-FFF2-40B4-BE49-F238E27FC236}">
                      <a16:creationId xmlns:a16="http://schemas.microsoft.com/office/drawing/2014/main" id="{ECE8832B-E842-4C49-8B64-DE29935FAD31}"/>
                    </a:ext>
                  </a:extLst>
                </p14:cNvPr>
                <p14:cNvContentPartPr/>
                <p14:nvPr/>
              </p14:nvContentPartPr>
              <p14:xfrm>
                <a:off x="5568136" y="5014964"/>
                <a:ext cx="123120" cy="166320"/>
              </p14:xfrm>
            </p:contentPart>
          </mc:Choice>
          <mc:Fallback xmlns="">
            <p:pic>
              <p:nvPicPr>
                <p:cNvPr id="234" name="Pismo odręczne 233">
                  <a:extLst>
                    <a:ext uri="{FF2B5EF4-FFF2-40B4-BE49-F238E27FC236}">
                      <a16:creationId xmlns:a16="http://schemas.microsoft.com/office/drawing/2014/main" id="{ECE8832B-E842-4C49-8B64-DE29935FA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59136" y="5006324"/>
                  <a:ext cx="140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5" name="Pismo odręczne 234">
                  <a:extLst>
                    <a:ext uri="{FF2B5EF4-FFF2-40B4-BE49-F238E27FC236}">
                      <a16:creationId xmlns:a16="http://schemas.microsoft.com/office/drawing/2014/main" id="{50A8D031-E0B3-4B09-83BB-F55DE22C2524}"/>
                    </a:ext>
                  </a:extLst>
                </p14:cNvPr>
                <p14:cNvContentPartPr/>
                <p14:nvPr/>
              </p14:nvContentPartPr>
              <p14:xfrm>
                <a:off x="5305696" y="5412404"/>
                <a:ext cx="27360" cy="192240"/>
              </p14:xfrm>
            </p:contentPart>
          </mc:Choice>
          <mc:Fallback xmlns="">
            <p:pic>
              <p:nvPicPr>
                <p:cNvPr id="235" name="Pismo odręczne 234">
                  <a:extLst>
                    <a:ext uri="{FF2B5EF4-FFF2-40B4-BE49-F238E27FC236}">
                      <a16:creationId xmlns:a16="http://schemas.microsoft.com/office/drawing/2014/main" id="{50A8D031-E0B3-4B09-83BB-F55DE22C25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96696" y="5403764"/>
                  <a:ext cx="45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7" name="Pismo odręczne 236">
                  <a:extLst>
                    <a:ext uri="{FF2B5EF4-FFF2-40B4-BE49-F238E27FC236}">
                      <a16:creationId xmlns:a16="http://schemas.microsoft.com/office/drawing/2014/main" id="{83F68666-C120-4BD6-A521-1BA015EF1FDA}"/>
                    </a:ext>
                  </a:extLst>
                </p14:cNvPr>
                <p14:cNvContentPartPr/>
                <p14:nvPr/>
              </p14:nvContentPartPr>
              <p14:xfrm>
                <a:off x="3537736" y="4591604"/>
                <a:ext cx="1080360" cy="792000"/>
              </p14:xfrm>
            </p:contentPart>
          </mc:Choice>
          <mc:Fallback xmlns="">
            <p:pic>
              <p:nvPicPr>
                <p:cNvPr id="237" name="Pismo odręczne 236">
                  <a:extLst>
                    <a:ext uri="{FF2B5EF4-FFF2-40B4-BE49-F238E27FC236}">
                      <a16:creationId xmlns:a16="http://schemas.microsoft.com/office/drawing/2014/main" id="{83F68666-C120-4BD6-A521-1BA015EF1F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28736" y="4582964"/>
                  <a:ext cx="1098000" cy="80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a 248">
            <a:extLst>
              <a:ext uri="{FF2B5EF4-FFF2-40B4-BE49-F238E27FC236}">
                <a16:creationId xmlns:a16="http://schemas.microsoft.com/office/drawing/2014/main" id="{B67577C5-E289-4B3C-A9F4-7D1EF27996BF}"/>
              </a:ext>
            </a:extLst>
          </p:cNvPr>
          <p:cNvGrpSpPr/>
          <p:nvPr/>
        </p:nvGrpSpPr>
        <p:grpSpPr>
          <a:xfrm>
            <a:off x="4563033" y="4211232"/>
            <a:ext cx="271440" cy="160920"/>
            <a:chOff x="3575896" y="6299804"/>
            <a:chExt cx="2714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7" name="Pismo odręczne 246">
                  <a:extLst>
                    <a:ext uri="{FF2B5EF4-FFF2-40B4-BE49-F238E27FC236}">
                      <a16:creationId xmlns:a16="http://schemas.microsoft.com/office/drawing/2014/main" id="{E0280861-7281-4BF1-B395-1CB87F6E0364}"/>
                    </a:ext>
                  </a:extLst>
                </p14:cNvPr>
                <p14:cNvContentPartPr/>
                <p14:nvPr/>
              </p14:nvContentPartPr>
              <p14:xfrm>
                <a:off x="3575896" y="6299804"/>
                <a:ext cx="38520" cy="91440"/>
              </p14:xfrm>
            </p:contentPart>
          </mc:Choice>
          <mc:Fallback xmlns="">
            <p:pic>
              <p:nvPicPr>
                <p:cNvPr id="247" name="Pismo odręczne 246">
                  <a:extLst>
                    <a:ext uri="{FF2B5EF4-FFF2-40B4-BE49-F238E27FC236}">
                      <a16:creationId xmlns:a16="http://schemas.microsoft.com/office/drawing/2014/main" id="{E0280861-7281-4BF1-B395-1CB87F6E03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66896" y="6290804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8" name="Pismo odręczne 247">
                  <a:extLst>
                    <a:ext uri="{FF2B5EF4-FFF2-40B4-BE49-F238E27FC236}">
                      <a16:creationId xmlns:a16="http://schemas.microsoft.com/office/drawing/2014/main" id="{BADFA2A3-3920-43C0-895B-085F072A2655}"/>
                    </a:ext>
                  </a:extLst>
                </p14:cNvPr>
                <p14:cNvContentPartPr/>
                <p14:nvPr/>
              </p14:nvContentPartPr>
              <p14:xfrm>
                <a:off x="3580936" y="6341564"/>
                <a:ext cx="266400" cy="119160"/>
              </p14:xfrm>
            </p:contentPart>
          </mc:Choice>
          <mc:Fallback xmlns="">
            <p:pic>
              <p:nvPicPr>
                <p:cNvPr id="248" name="Pismo odręczne 247">
                  <a:extLst>
                    <a:ext uri="{FF2B5EF4-FFF2-40B4-BE49-F238E27FC236}">
                      <a16:creationId xmlns:a16="http://schemas.microsoft.com/office/drawing/2014/main" id="{BADFA2A3-3920-43C0-895B-085F072A26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72296" y="6332924"/>
                  <a:ext cx="28404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C2E726ED-6F9D-4DBA-A3D3-CF8D494B42DA}"/>
              </a:ext>
            </a:extLst>
          </p:cNvPr>
          <p:cNvSpPr txBox="1"/>
          <p:nvPr/>
        </p:nvSpPr>
        <p:spPr>
          <a:xfrm>
            <a:off x="4082203" y="447219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Numeryczna stabilność</a:t>
            </a: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F166C0B2-F8F9-40B5-957E-343FED3BC7C5}"/>
              </a:ext>
            </a:extLst>
          </p:cNvPr>
          <p:cNvSpPr/>
          <p:nvPr/>
        </p:nvSpPr>
        <p:spPr>
          <a:xfrm>
            <a:off x="3913956" y="1906054"/>
            <a:ext cx="1282320" cy="121833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7DE88F3A-745C-4BC1-A65D-0126272FD3B3}"/>
                  </a:ext>
                </a:extLst>
              </p14:cNvPr>
              <p14:cNvContentPartPr/>
              <p14:nvPr/>
            </p14:nvContentPartPr>
            <p14:xfrm>
              <a:off x="7086256" y="1464644"/>
              <a:ext cx="360" cy="36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7DE88F3A-745C-4BC1-A65D-0126272FD3B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81936" y="1460324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3" name="Łącznik prosty 72">
            <a:extLst>
              <a:ext uri="{FF2B5EF4-FFF2-40B4-BE49-F238E27FC236}">
                <a16:creationId xmlns:a16="http://schemas.microsoft.com/office/drawing/2014/main" id="{8AFA0BD3-13D8-47AD-8B7E-4128B9EDF2EC}"/>
              </a:ext>
            </a:extLst>
          </p:cNvPr>
          <p:cNvCxnSpPr>
            <a:endCxn id="4" idx="3"/>
          </p:cNvCxnSpPr>
          <p:nvPr/>
        </p:nvCxnSpPr>
        <p:spPr>
          <a:xfrm flipH="1">
            <a:off x="4101747" y="2533417"/>
            <a:ext cx="423126" cy="412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a 82">
            <a:extLst>
              <a:ext uri="{FF2B5EF4-FFF2-40B4-BE49-F238E27FC236}">
                <a16:creationId xmlns:a16="http://schemas.microsoft.com/office/drawing/2014/main" id="{5F52930D-CCF0-48DA-8F61-F508302EB080}"/>
              </a:ext>
            </a:extLst>
          </p:cNvPr>
          <p:cNvGrpSpPr/>
          <p:nvPr/>
        </p:nvGrpSpPr>
        <p:grpSpPr>
          <a:xfrm>
            <a:off x="3570921" y="2960668"/>
            <a:ext cx="797719" cy="358484"/>
            <a:chOff x="3054616" y="5471804"/>
            <a:chExt cx="146520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4" name="Pismo odręczne 73">
                  <a:extLst>
                    <a:ext uri="{FF2B5EF4-FFF2-40B4-BE49-F238E27FC236}">
                      <a16:creationId xmlns:a16="http://schemas.microsoft.com/office/drawing/2014/main" id="{CB2F848A-4308-4F12-8D6D-B08A262B0886}"/>
                    </a:ext>
                  </a:extLst>
                </p14:cNvPr>
                <p14:cNvContentPartPr/>
                <p14:nvPr/>
              </p14:nvContentPartPr>
              <p14:xfrm>
                <a:off x="3144976" y="5655764"/>
                <a:ext cx="67680" cy="299880"/>
              </p14:xfrm>
            </p:contentPart>
          </mc:Choice>
          <mc:Fallback xmlns="">
            <p:pic>
              <p:nvPicPr>
                <p:cNvPr id="74" name="Pismo odręczne 73">
                  <a:extLst>
                    <a:ext uri="{FF2B5EF4-FFF2-40B4-BE49-F238E27FC236}">
                      <a16:creationId xmlns:a16="http://schemas.microsoft.com/office/drawing/2014/main" id="{CB2F848A-4308-4F12-8D6D-B08A262B08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7091" y="5647838"/>
                  <a:ext cx="83450" cy="315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Pismo odręczne 74">
                  <a:extLst>
                    <a:ext uri="{FF2B5EF4-FFF2-40B4-BE49-F238E27FC236}">
                      <a16:creationId xmlns:a16="http://schemas.microsoft.com/office/drawing/2014/main" id="{D8463AA1-3463-4C06-BEE2-A516C92B09EC}"/>
                    </a:ext>
                  </a:extLst>
                </p14:cNvPr>
                <p14:cNvContentPartPr/>
                <p14:nvPr/>
              </p14:nvContentPartPr>
              <p14:xfrm>
                <a:off x="3054616" y="5583764"/>
                <a:ext cx="212040" cy="212760"/>
              </p14:xfrm>
            </p:contentPart>
          </mc:Choice>
          <mc:Fallback xmlns="">
            <p:pic>
              <p:nvPicPr>
                <p:cNvPr id="75" name="Pismo odręczne 74">
                  <a:extLst>
                    <a:ext uri="{FF2B5EF4-FFF2-40B4-BE49-F238E27FC236}">
                      <a16:creationId xmlns:a16="http://schemas.microsoft.com/office/drawing/2014/main" id="{D8463AA1-3463-4C06-BEE2-A516C92B09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46689" y="5575835"/>
                  <a:ext cx="227893" cy="228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Pismo odręczne 75">
                  <a:extLst>
                    <a:ext uri="{FF2B5EF4-FFF2-40B4-BE49-F238E27FC236}">
                      <a16:creationId xmlns:a16="http://schemas.microsoft.com/office/drawing/2014/main" id="{95E35304-5D2E-4ED9-AD87-C33DE1801756}"/>
                    </a:ext>
                  </a:extLst>
                </p14:cNvPr>
                <p14:cNvContentPartPr/>
                <p14:nvPr/>
              </p14:nvContentPartPr>
              <p14:xfrm>
                <a:off x="3412816" y="5576564"/>
                <a:ext cx="76680" cy="507600"/>
              </p14:xfrm>
            </p:contentPart>
          </mc:Choice>
          <mc:Fallback xmlns="">
            <p:pic>
              <p:nvPicPr>
                <p:cNvPr id="76" name="Pismo odręczne 75">
                  <a:extLst>
                    <a:ext uri="{FF2B5EF4-FFF2-40B4-BE49-F238E27FC236}">
                      <a16:creationId xmlns:a16="http://schemas.microsoft.com/office/drawing/2014/main" id="{95E35304-5D2E-4ED9-AD87-C33DE18017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4884" y="5568633"/>
                  <a:ext cx="92545" cy="523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Pismo odręczne 76">
                  <a:extLst>
                    <a:ext uri="{FF2B5EF4-FFF2-40B4-BE49-F238E27FC236}">
                      <a16:creationId xmlns:a16="http://schemas.microsoft.com/office/drawing/2014/main" id="{44063BC2-9544-42DA-B7BA-17307C4EEFC5}"/>
                    </a:ext>
                  </a:extLst>
                </p14:cNvPr>
                <p14:cNvContentPartPr/>
                <p14:nvPr/>
              </p14:nvContentPartPr>
              <p14:xfrm>
                <a:off x="3616216" y="5677004"/>
                <a:ext cx="200160" cy="344160"/>
              </p14:xfrm>
            </p:contentPart>
          </mc:Choice>
          <mc:Fallback xmlns="">
            <p:pic>
              <p:nvPicPr>
                <p:cNvPr id="77" name="Pismo odręczne 76">
                  <a:extLst>
                    <a:ext uri="{FF2B5EF4-FFF2-40B4-BE49-F238E27FC236}">
                      <a16:creationId xmlns:a16="http://schemas.microsoft.com/office/drawing/2014/main" id="{44063BC2-9544-42DA-B7BA-17307C4EEF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8289" y="5669077"/>
                  <a:ext cx="216014" cy="360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Pismo odręczne 77">
                  <a:extLst>
                    <a:ext uri="{FF2B5EF4-FFF2-40B4-BE49-F238E27FC236}">
                      <a16:creationId xmlns:a16="http://schemas.microsoft.com/office/drawing/2014/main" id="{ED081F0A-0257-49B6-91F9-E442CF01789F}"/>
                    </a:ext>
                  </a:extLst>
                </p14:cNvPr>
                <p14:cNvContentPartPr/>
                <p14:nvPr/>
              </p14:nvContentPartPr>
              <p14:xfrm>
                <a:off x="3525856" y="5624084"/>
                <a:ext cx="273960" cy="67680"/>
              </p14:xfrm>
            </p:contentPart>
          </mc:Choice>
          <mc:Fallback xmlns="">
            <p:pic>
              <p:nvPicPr>
                <p:cNvPr id="78" name="Pismo odręczne 77">
                  <a:extLst>
                    <a:ext uri="{FF2B5EF4-FFF2-40B4-BE49-F238E27FC236}">
                      <a16:creationId xmlns:a16="http://schemas.microsoft.com/office/drawing/2014/main" id="{ED081F0A-0257-49B6-91F9-E442CF0178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7934" y="5616199"/>
                  <a:ext cx="289803" cy="83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Pismo odręczne 78">
                  <a:extLst>
                    <a:ext uri="{FF2B5EF4-FFF2-40B4-BE49-F238E27FC236}">
                      <a16:creationId xmlns:a16="http://schemas.microsoft.com/office/drawing/2014/main" id="{BB3AAE80-9A57-4655-9835-1433EF42E3A3}"/>
                    </a:ext>
                  </a:extLst>
                </p14:cNvPr>
                <p14:cNvContentPartPr/>
                <p14:nvPr/>
              </p14:nvContentPartPr>
              <p14:xfrm>
                <a:off x="3688576" y="5526524"/>
                <a:ext cx="185400" cy="160560"/>
              </p14:xfrm>
            </p:contentPart>
          </mc:Choice>
          <mc:Fallback xmlns="">
            <p:pic>
              <p:nvPicPr>
                <p:cNvPr id="79" name="Pismo odręczne 78">
                  <a:extLst>
                    <a:ext uri="{FF2B5EF4-FFF2-40B4-BE49-F238E27FC236}">
                      <a16:creationId xmlns:a16="http://schemas.microsoft.com/office/drawing/2014/main" id="{BB3AAE80-9A57-4655-9835-1433EF42E3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0659" y="5518595"/>
                  <a:ext cx="201235" cy="176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Pismo odręczne 79">
                  <a:extLst>
                    <a:ext uri="{FF2B5EF4-FFF2-40B4-BE49-F238E27FC236}">
                      <a16:creationId xmlns:a16="http://schemas.microsoft.com/office/drawing/2014/main" id="{667BE854-9347-4FB1-B2EC-2D71731B4CCF}"/>
                    </a:ext>
                  </a:extLst>
                </p14:cNvPr>
                <p14:cNvContentPartPr/>
                <p14:nvPr/>
              </p14:nvContentPartPr>
              <p14:xfrm>
                <a:off x="4004296" y="5908484"/>
                <a:ext cx="7560" cy="181080"/>
              </p14:xfrm>
            </p:contentPart>
          </mc:Choice>
          <mc:Fallback xmlns="">
            <p:pic>
              <p:nvPicPr>
                <p:cNvPr id="80" name="Pismo odręczne 79">
                  <a:extLst>
                    <a:ext uri="{FF2B5EF4-FFF2-40B4-BE49-F238E27FC236}">
                      <a16:creationId xmlns:a16="http://schemas.microsoft.com/office/drawing/2014/main" id="{667BE854-9347-4FB1-B2EC-2D71731B4C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96736" y="5900553"/>
                  <a:ext cx="22680" cy="196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Pismo odręczne 80">
                  <a:extLst>
                    <a:ext uri="{FF2B5EF4-FFF2-40B4-BE49-F238E27FC236}">
                      <a16:creationId xmlns:a16="http://schemas.microsoft.com/office/drawing/2014/main" id="{4C21E0E3-8C98-4F1F-B742-032A23429430}"/>
                    </a:ext>
                  </a:extLst>
                </p14:cNvPr>
                <p14:cNvContentPartPr/>
                <p14:nvPr/>
              </p14:nvContentPartPr>
              <p14:xfrm>
                <a:off x="4175656" y="5642084"/>
                <a:ext cx="150120" cy="410400"/>
              </p14:xfrm>
            </p:contentPart>
          </mc:Choice>
          <mc:Fallback xmlns="">
            <p:pic>
              <p:nvPicPr>
                <p:cNvPr id="81" name="Pismo odręczne 80">
                  <a:extLst>
                    <a:ext uri="{FF2B5EF4-FFF2-40B4-BE49-F238E27FC236}">
                      <a16:creationId xmlns:a16="http://schemas.microsoft.com/office/drawing/2014/main" id="{4C21E0E3-8C98-4F1F-B742-032A234294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67720" y="5634154"/>
                  <a:ext cx="165992" cy="426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Pismo odręczne 81">
                  <a:extLst>
                    <a:ext uri="{FF2B5EF4-FFF2-40B4-BE49-F238E27FC236}">
                      <a16:creationId xmlns:a16="http://schemas.microsoft.com/office/drawing/2014/main" id="{07C340A1-D907-4BE0-8E61-070EC6D16D09}"/>
                    </a:ext>
                  </a:extLst>
                </p14:cNvPr>
                <p14:cNvContentPartPr/>
                <p14:nvPr/>
              </p14:nvContentPartPr>
              <p14:xfrm>
                <a:off x="4364656" y="5471804"/>
                <a:ext cx="155160" cy="658440"/>
              </p14:xfrm>
            </p:contentPart>
          </mc:Choice>
          <mc:Fallback xmlns="">
            <p:pic>
              <p:nvPicPr>
                <p:cNvPr id="82" name="Pismo odręczne 81">
                  <a:extLst>
                    <a:ext uri="{FF2B5EF4-FFF2-40B4-BE49-F238E27FC236}">
                      <a16:creationId xmlns:a16="http://schemas.microsoft.com/office/drawing/2014/main" id="{07C340A1-D907-4BE0-8E61-070EC6D16D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56733" y="5463871"/>
                  <a:ext cx="171006" cy="67430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ABCD8072-38A1-46BD-885E-F2161B745618}"/>
              </a:ext>
            </a:extLst>
          </p:cNvPr>
          <p:cNvSpPr txBox="1"/>
          <p:nvPr/>
        </p:nvSpPr>
        <p:spPr>
          <a:xfrm>
            <a:off x="7354113" y="43517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dane</a:t>
            </a:r>
          </a:p>
        </p:txBody>
      </p:sp>
      <p:sp>
        <p:nvSpPr>
          <p:cNvPr id="192" name="pole tekstowe 191">
            <a:extLst>
              <a:ext uri="{FF2B5EF4-FFF2-40B4-BE49-F238E27FC236}">
                <a16:creationId xmlns:a16="http://schemas.microsoft.com/office/drawing/2014/main" id="{4883D7EA-DD17-47D5-9199-EA1868E77930}"/>
              </a:ext>
            </a:extLst>
          </p:cNvPr>
          <p:cNvSpPr txBox="1"/>
          <p:nvPr/>
        </p:nvSpPr>
        <p:spPr>
          <a:xfrm>
            <a:off x="2670721" y="139526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wyniki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D7CC94F1-DB29-44EA-9876-B1D7182A6433}"/>
              </a:ext>
            </a:extLst>
          </p:cNvPr>
          <p:cNvGrpSpPr/>
          <p:nvPr/>
        </p:nvGrpSpPr>
        <p:grpSpPr>
          <a:xfrm>
            <a:off x="4671966" y="3763628"/>
            <a:ext cx="221400" cy="369000"/>
            <a:chOff x="4671966" y="3763628"/>
            <a:chExt cx="2214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" name="Pismo odręczne 1">
                  <a:extLst>
                    <a:ext uri="{FF2B5EF4-FFF2-40B4-BE49-F238E27FC236}">
                      <a16:creationId xmlns:a16="http://schemas.microsoft.com/office/drawing/2014/main" id="{83C0C95E-C79E-45B4-AA05-B3FBAA177BA0}"/>
                    </a:ext>
                  </a:extLst>
                </p14:cNvPr>
                <p14:cNvContentPartPr/>
                <p14:nvPr/>
              </p14:nvContentPartPr>
              <p14:xfrm>
                <a:off x="4671966" y="4080788"/>
                <a:ext cx="17280" cy="51840"/>
              </p14:xfrm>
            </p:contentPart>
          </mc:Choice>
          <mc:Fallback xmlns="">
            <p:pic>
              <p:nvPicPr>
                <p:cNvPr id="2" name="Pismo odręczne 1">
                  <a:extLst>
                    <a:ext uri="{FF2B5EF4-FFF2-40B4-BE49-F238E27FC236}">
                      <a16:creationId xmlns:a16="http://schemas.microsoft.com/office/drawing/2014/main" id="{83C0C95E-C79E-45B4-AA05-B3FBAA177B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67646" y="4076468"/>
                  <a:ext cx="25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" name="Pismo odręczne 2">
                  <a:extLst>
                    <a:ext uri="{FF2B5EF4-FFF2-40B4-BE49-F238E27FC236}">
                      <a16:creationId xmlns:a16="http://schemas.microsoft.com/office/drawing/2014/main" id="{960D7322-4A0D-437C-8123-FCD9B2D598EB}"/>
                    </a:ext>
                  </a:extLst>
                </p14:cNvPr>
                <p14:cNvContentPartPr/>
                <p14:nvPr/>
              </p14:nvContentPartPr>
              <p14:xfrm>
                <a:off x="4774566" y="3852548"/>
                <a:ext cx="118800" cy="173160"/>
              </p14:xfrm>
            </p:contentPart>
          </mc:Choice>
          <mc:Fallback xmlns="">
            <p:pic>
              <p:nvPicPr>
                <p:cNvPr id="3" name="Pismo odręczne 2">
                  <a:extLst>
                    <a:ext uri="{FF2B5EF4-FFF2-40B4-BE49-F238E27FC236}">
                      <a16:creationId xmlns:a16="http://schemas.microsoft.com/office/drawing/2014/main" id="{960D7322-4A0D-437C-8123-FCD9B2D598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70246" y="3848228"/>
                  <a:ext cx="127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Pismo odręczne 4">
                  <a:extLst>
                    <a:ext uri="{FF2B5EF4-FFF2-40B4-BE49-F238E27FC236}">
                      <a16:creationId xmlns:a16="http://schemas.microsoft.com/office/drawing/2014/main" id="{718BC085-47F3-4884-9864-303E1A3C24C0}"/>
                    </a:ext>
                  </a:extLst>
                </p14:cNvPr>
                <p14:cNvContentPartPr/>
                <p14:nvPr/>
              </p14:nvContentPartPr>
              <p14:xfrm>
                <a:off x="4759806" y="3763628"/>
                <a:ext cx="109080" cy="85320"/>
              </p14:xfrm>
            </p:contentPart>
          </mc:Choice>
          <mc:Fallback xmlns="">
            <p:pic>
              <p:nvPicPr>
                <p:cNvPr id="5" name="Pismo odręczne 4">
                  <a:extLst>
                    <a:ext uri="{FF2B5EF4-FFF2-40B4-BE49-F238E27FC236}">
                      <a16:creationId xmlns:a16="http://schemas.microsoft.com/office/drawing/2014/main" id="{718BC085-47F3-4884-9864-303E1A3C24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5486" y="3759308"/>
                  <a:ext cx="11772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D08FF9DB-1B06-4AC3-A62F-54774CFA5E93}"/>
                  </a:ext>
                </a:extLst>
              </p14:cNvPr>
              <p14:cNvContentPartPr/>
              <p14:nvPr/>
            </p14:nvContentPartPr>
            <p14:xfrm>
              <a:off x="4189566" y="2431628"/>
              <a:ext cx="88200" cy="122040"/>
            </p14:xfrm>
          </p:contentPart>
        </mc:Choice>
        <mc:Fallback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D08FF9DB-1B06-4AC3-A62F-54774CFA5E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85246" y="2427308"/>
                <a:ext cx="96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a 20">
            <a:extLst>
              <a:ext uri="{FF2B5EF4-FFF2-40B4-BE49-F238E27FC236}">
                <a16:creationId xmlns:a16="http://schemas.microsoft.com/office/drawing/2014/main" id="{591BDDD1-AB8D-4F64-9CE2-0C69133DA769}"/>
              </a:ext>
            </a:extLst>
          </p:cNvPr>
          <p:cNvGrpSpPr/>
          <p:nvPr/>
        </p:nvGrpSpPr>
        <p:grpSpPr>
          <a:xfrm>
            <a:off x="4125126" y="1862108"/>
            <a:ext cx="203040" cy="255240"/>
            <a:chOff x="4125126" y="1862108"/>
            <a:chExt cx="2030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4C2F8FF6-104D-4C4E-83B6-1CD330CEC84D}"/>
                    </a:ext>
                  </a:extLst>
                </p14:cNvPr>
                <p14:cNvContentPartPr/>
                <p14:nvPr/>
              </p14:nvContentPartPr>
              <p14:xfrm>
                <a:off x="4125126" y="2074508"/>
                <a:ext cx="9360" cy="42840"/>
              </p14:xfrm>
            </p:contentPart>
          </mc:Choice>
          <mc:Fallback xmlns=""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4C2F8FF6-104D-4C4E-83B6-1CD330CEC8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20806" y="2070188"/>
                  <a:ext cx="1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" name="Pismo odręczne 17">
                  <a:extLst>
                    <a:ext uri="{FF2B5EF4-FFF2-40B4-BE49-F238E27FC236}">
                      <a16:creationId xmlns:a16="http://schemas.microsoft.com/office/drawing/2014/main" id="{475B4837-EB37-4DD5-B65D-41033CCEC7EC}"/>
                    </a:ext>
                  </a:extLst>
                </p14:cNvPr>
                <p14:cNvContentPartPr/>
                <p14:nvPr/>
              </p14:nvContentPartPr>
              <p14:xfrm>
                <a:off x="4219086" y="1954628"/>
                <a:ext cx="83160" cy="135360"/>
              </p14:xfrm>
            </p:contentPart>
          </mc:Choice>
          <mc:Fallback xmlns="">
            <p:pic>
              <p:nvPicPr>
                <p:cNvPr id="18" name="Pismo odręczne 17">
                  <a:extLst>
                    <a:ext uri="{FF2B5EF4-FFF2-40B4-BE49-F238E27FC236}">
                      <a16:creationId xmlns:a16="http://schemas.microsoft.com/office/drawing/2014/main" id="{475B4837-EB37-4DD5-B65D-41033CCEC7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14766" y="1950308"/>
                  <a:ext cx="91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" name="Pismo odręczne 19">
                  <a:extLst>
                    <a:ext uri="{FF2B5EF4-FFF2-40B4-BE49-F238E27FC236}">
                      <a16:creationId xmlns:a16="http://schemas.microsoft.com/office/drawing/2014/main" id="{505A4938-FFEB-4450-9775-ACC814F7728C}"/>
                    </a:ext>
                  </a:extLst>
                </p14:cNvPr>
                <p14:cNvContentPartPr/>
                <p14:nvPr/>
              </p14:nvContentPartPr>
              <p14:xfrm>
                <a:off x="4182366" y="1862108"/>
                <a:ext cx="145800" cy="9360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505A4938-FFEB-4450-9775-ACC814F772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78046" y="1857788"/>
                  <a:ext cx="15444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DE8E6FD2-811C-4249-8BE1-674B5113E39F}"/>
                  </a:ext>
                </a:extLst>
              </p14:cNvPr>
              <p14:cNvContentPartPr/>
              <p14:nvPr/>
            </p14:nvContentPartPr>
            <p14:xfrm>
              <a:off x="4185246" y="2240828"/>
              <a:ext cx="117000" cy="102240"/>
            </p14:xfrm>
          </p:contentPart>
        </mc:Choice>
        <mc:Fallback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DE8E6FD2-811C-4249-8BE1-674B5113E3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80926" y="2236508"/>
                <a:ext cx="1256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a 10">
            <a:extLst>
              <a:ext uri="{FF2B5EF4-FFF2-40B4-BE49-F238E27FC236}">
                <a16:creationId xmlns:a16="http://schemas.microsoft.com/office/drawing/2014/main" id="{D426258F-D0F0-455C-8334-08996AE220B0}"/>
              </a:ext>
            </a:extLst>
          </p:cNvPr>
          <p:cNvGrpSpPr/>
          <p:nvPr/>
        </p:nvGrpSpPr>
        <p:grpSpPr>
          <a:xfrm>
            <a:off x="4284966" y="2516228"/>
            <a:ext cx="41400" cy="50760"/>
            <a:chOff x="4284966" y="2516228"/>
            <a:chExt cx="41400" cy="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" name="Pismo odręczne 8">
                  <a:extLst>
                    <a:ext uri="{FF2B5EF4-FFF2-40B4-BE49-F238E27FC236}">
                      <a16:creationId xmlns:a16="http://schemas.microsoft.com/office/drawing/2014/main" id="{EC3A0468-B456-45CE-AC31-775A32C7304B}"/>
                    </a:ext>
                  </a:extLst>
                </p14:cNvPr>
                <p14:cNvContentPartPr/>
                <p14:nvPr/>
              </p14:nvContentPartPr>
              <p14:xfrm>
                <a:off x="4284966" y="2521988"/>
                <a:ext cx="41040" cy="45000"/>
              </p14:xfrm>
            </p:contentPart>
          </mc:Choice>
          <mc:Fallback>
            <p:pic>
              <p:nvPicPr>
                <p:cNvPr id="9" name="Pismo odręczne 8">
                  <a:extLst>
                    <a:ext uri="{FF2B5EF4-FFF2-40B4-BE49-F238E27FC236}">
                      <a16:creationId xmlns:a16="http://schemas.microsoft.com/office/drawing/2014/main" id="{EC3A0468-B456-45CE-AC31-775A32C730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80646" y="2517668"/>
                  <a:ext cx="49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" name="Pismo odręczne 9">
                  <a:extLst>
                    <a:ext uri="{FF2B5EF4-FFF2-40B4-BE49-F238E27FC236}">
                      <a16:creationId xmlns:a16="http://schemas.microsoft.com/office/drawing/2014/main" id="{0D452840-0453-42A2-B82C-78F946709154}"/>
                    </a:ext>
                  </a:extLst>
                </p14:cNvPr>
                <p14:cNvContentPartPr/>
                <p14:nvPr/>
              </p14:nvContentPartPr>
              <p14:xfrm>
                <a:off x="4290726" y="2516228"/>
                <a:ext cx="35640" cy="47160"/>
              </p14:xfrm>
            </p:contentPart>
          </mc:Choice>
          <mc:Fallback>
            <p:pic>
              <p:nvPicPr>
                <p:cNvPr id="10" name="Pismo odręczne 9">
                  <a:extLst>
                    <a:ext uri="{FF2B5EF4-FFF2-40B4-BE49-F238E27FC236}">
                      <a16:creationId xmlns:a16="http://schemas.microsoft.com/office/drawing/2014/main" id="{0D452840-0453-42A2-B82C-78F9467091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86406" y="2511908"/>
                  <a:ext cx="4428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230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1E90F73-2A11-4C10-8EF0-E4A0AADA6353}"/>
              </a:ext>
            </a:extLst>
          </p:cNvPr>
          <p:cNvGrpSpPr/>
          <p:nvPr/>
        </p:nvGrpSpPr>
        <p:grpSpPr>
          <a:xfrm>
            <a:off x="960184" y="693640"/>
            <a:ext cx="8596080" cy="1374480"/>
            <a:chOff x="381846" y="1561148"/>
            <a:chExt cx="8596080" cy="13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Pismo odręczne 7">
                  <a:extLst>
                    <a:ext uri="{FF2B5EF4-FFF2-40B4-BE49-F238E27FC236}">
                      <a16:creationId xmlns:a16="http://schemas.microsoft.com/office/drawing/2014/main" id="{FACE6F8F-48A2-4DB7-9A5E-D5D39E0528D3}"/>
                    </a:ext>
                  </a:extLst>
                </p14:cNvPr>
                <p14:cNvContentPartPr/>
                <p14:nvPr/>
              </p14:nvContentPartPr>
              <p14:xfrm>
                <a:off x="381846" y="2514788"/>
                <a:ext cx="187920" cy="420840"/>
              </p14:xfrm>
            </p:contentPart>
          </mc:Choice>
          <mc:Fallback xmlns="">
            <p:pic>
              <p:nvPicPr>
                <p:cNvPr id="7" name="Pismo odręczne 6">
                  <a:extLst>
                    <a:ext uri="{FF2B5EF4-FFF2-40B4-BE49-F238E27FC236}">
                      <a16:creationId xmlns:a16="http://schemas.microsoft.com/office/drawing/2014/main" id="{133F617E-FFF1-4DE7-8006-078C904330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3206" y="2505788"/>
                  <a:ext cx="205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" name="Pismo odręczne 8">
                  <a:extLst>
                    <a:ext uri="{FF2B5EF4-FFF2-40B4-BE49-F238E27FC236}">
                      <a16:creationId xmlns:a16="http://schemas.microsoft.com/office/drawing/2014/main" id="{D270B0DC-C62E-425A-80B7-473CAFC6B8F1}"/>
                    </a:ext>
                  </a:extLst>
                </p14:cNvPr>
                <p14:cNvContentPartPr/>
                <p14:nvPr/>
              </p14:nvContentPartPr>
              <p14:xfrm>
                <a:off x="691086" y="2383028"/>
                <a:ext cx="135360" cy="412560"/>
              </p14:xfrm>
            </p:contentPart>
          </mc:Choice>
          <mc:Fallback xmlns="">
            <p:pic>
              <p:nvPicPr>
                <p:cNvPr id="8" name="Pismo odręczne 7">
                  <a:extLst>
                    <a:ext uri="{FF2B5EF4-FFF2-40B4-BE49-F238E27FC236}">
                      <a16:creationId xmlns:a16="http://schemas.microsoft.com/office/drawing/2014/main" id="{4C5EB691-1616-440D-8648-456FAB04F44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2086" y="2374028"/>
                  <a:ext cx="153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" name="Pismo odręczne 9">
                  <a:extLst>
                    <a:ext uri="{FF2B5EF4-FFF2-40B4-BE49-F238E27FC236}">
                      <a16:creationId xmlns:a16="http://schemas.microsoft.com/office/drawing/2014/main" id="{1B8B1B93-E710-4382-BB7C-65892712F3F7}"/>
                    </a:ext>
                  </a:extLst>
                </p14:cNvPr>
                <p14:cNvContentPartPr/>
                <p14:nvPr/>
              </p14:nvContentPartPr>
              <p14:xfrm>
                <a:off x="907086" y="2366828"/>
                <a:ext cx="184320" cy="424080"/>
              </p14:xfrm>
            </p:contentPart>
          </mc:Choice>
          <mc:Fallback xmlns="">
            <p:pic>
              <p:nvPicPr>
                <p:cNvPr id="9" name="Pismo odręczne 8">
                  <a:extLst>
                    <a:ext uri="{FF2B5EF4-FFF2-40B4-BE49-F238E27FC236}">
                      <a16:creationId xmlns:a16="http://schemas.microsoft.com/office/drawing/2014/main" id="{31B5011F-2EDB-433F-80E1-6244BB8358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086" y="2357828"/>
                  <a:ext cx="201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F1A6E4FA-C7BE-488E-84A1-F5C8EF440257}"/>
                    </a:ext>
                  </a:extLst>
                </p14:cNvPr>
                <p14:cNvContentPartPr/>
                <p14:nvPr/>
              </p14:nvContentPartPr>
              <p14:xfrm>
                <a:off x="1108686" y="2341268"/>
                <a:ext cx="195480" cy="428040"/>
              </p14:xfrm>
            </p:contentPart>
          </mc:Choice>
          <mc:Fallback xmlns="">
            <p:pic>
              <p:nvPicPr>
                <p:cNvPr id="10" name="Pismo odręczne 9">
                  <a:extLst>
                    <a:ext uri="{FF2B5EF4-FFF2-40B4-BE49-F238E27FC236}">
                      <a16:creationId xmlns:a16="http://schemas.microsoft.com/office/drawing/2014/main" id="{B856BD5C-B171-4BEF-BA2F-6D26B0018A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9686" y="2332268"/>
                  <a:ext cx="2131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" name="Pismo odręczne 11">
                  <a:extLst>
                    <a:ext uri="{FF2B5EF4-FFF2-40B4-BE49-F238E27FC236}">
                      <a16:creationId xmlns:a16="http://schemas.microsoft.com/office/drawing/2014/main" id="{43C1F2D6-FCC5-449E-89D6-D321CBFD2273}"/>
                    </a:ext>
                  </a:extLst>
                </p14:cNvPr>
                <p14:cNvContentPartPr/>
                <p14:nvPr/>
              </p14:nvContentPartPr>
              <p14:xfrm>
                <a:off x="739326" y="2266388"/>
                <a:ext cx="178920" cy="2520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E7A15A8D-BF59-4212-9430-99250C6B77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0686" y="2257748"/>
                  <a:ext cx="196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" name="Pismo odręczne 12">
                  <a:extLst>
                    <a:ext uri="{FF2B5EF4-FFF2-40B4-BE49-F238E27FC236}">
                      <a16:creationId xmlns:a16="http://schemas.microsoft.com/office/drawing/2014/main" id="{2ED906A8-5CAB-445E-B934-99B4C4BB5C77}"/>
                    </a:ext>
                  </a:extLst>
                </p14:cNvPr>
                <p14:cNvContentPartPr/>
                <p14:nvPr/>
              </p14:nvContentPartPr>
              <p14:xfrm>
                <a:off x="853806" y="2167028"/>
                <a:ext cx="211680" cy="209880"/>
              </p14:xfrm>
            </p:contentPart>
          </mc:Choice>
          <mc:Fallback xmlns="">
            <p:pic>
              <p:nvPicPr>
                <p:cNvPr id="12" name="Pismo odręczne 11">
                  <a:extLst>
                    <a:ext uri="{FF2B5EF4-FFF2-40B4-BE49-F238E27FC236}">
                      <a16:creationId xmlns:a16="http://schemas.microsoft.com/office/drawing/2014/main" id="{51A5695F-ADE9-43BE-807B-4031C556E3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166" y="2158388"/>
                  <a:ext cx="22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" name="Pismo odręczne 13">
                  <a:extLst>
                    <a:ext uri="{FF2B5EF4-FFF2-40B4-BE49-F238E27FC236}">
                      <a16:creationId xmlns:a16="http://schemas.microsoft.com/office/drawing/2014/main" id="{1FA9CDB6-82FE-4A9D-9CB5-A9DD546A1F04}"/>
                    </a:ext>
                  </a:extLst>
                </p14:cNvPr>
                <p14:cNvContentPartPr/>
                <p14:nvPr/>
              </p14:nvContentPartPr>
              <p14:xfrm>
                <a:off x="1503246" y="2587148"/>
                <a:ext cx="100080" cy="21600"/>
              </p14:xfrm>
            </p:contentPart>
          </mc:Choice>
          <mc:Fallback xmlns="">
            <p:pic>
              <p:nvPicPr>
                <p:cNvPr id="13" name="Pismo odręczne 12">
                  <a:extLst>
                    <a:ext uri="{FF2B5EF4-FFF2-40B4-BE49-F238E27FC236}">
                      <a16:creationId xmlns:a16="http://schemas.microsoft.com/office/drawing/2014/main" id="{495967C6-E40C-4C45-8714-243BC8D069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94606" y="2578508"/>
                  <a:ext cx="117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" name="Pismo odręczne 14">
                  <a:extLst>
                    <a:ext uri="{FF2B5EF4-FFF2-40B4-BE49-F238E27FC236}">
                      <a16:creationId xmlns:a16="http://schemas.microsoft.com/office/drawing/2014/main" id="{01EEEC06-93D8-4B9F-82C4-71E63F52EFF0}"/>
                    </a:ext>
                  </a:extLst>
                </p14:cNvPr>
                <p14:cNvContentPartPr/>
                <p14:nvPr/>
              </p14:nvContentPartPr>
              <p14:xfrm>
                <a:off x="1500366" y="2486708"/>
                <a:ext cx="80280" cy="16200"/>
              </p14:xfrm>
            </p:contentPart>
          </mc:Choice>
          <mc:Fallback xmlns="">
            <p:pic>
              <p:nvPicPr>
                <p:cNvPr id="14" name="Pismo odręczne 13">
                  <a:extLst>
                    <a:ext uri="{FF2B5EF4-FFF2-40B4-BE49-F238E27FC236}">
                      <a16:creationId xmlns:a16="http://schemas.microsoft.com/office/drawing/2014/main" id="{169CB39D-A60D-4AF5-9D81-D655F7A7342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91726" y="2478068"/>
                  <a:ext cx="97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" name="Pismo odręczne 15">
                  <a:extLst>
                    <a:ext uri="{FF2B5EF4-FFF2-40B4-BE49-F238E27FC236}">
                      <a16:creationId xmlns:a16="http://schemas.microsoft.com/office/drawing/2014/main" id="{DDC750F7-C445-4B4D-9036-CA304486712C}"/>
                    </a:ext>
                  </a:extLst>
                </p14:cNvPr>
                <p14:cNvContentPartPr/>
                <p14:nvPr/>
              </p14:nvContentPartPr>
              <p14:xfrm>
                <a:off x="1716726" y="2448548"/>
                <a:ext cx="200160" cy="189000"/>
              </p14:xfrm>
            </p:contentPart>
          </mc:Choice>
          <mc:Fallback xmlns="">
            <p:pic>
              <p:nvPicPr>
                <p:cNvPr id="15" name="Pismo odręczne 14">
                  <a:extLst>
                    <a:ext uri="{FF2B5EF4-FFF2-40B4-BE49-F238E27FC236}">
                      <a16:creationId xmlns:a16="http://schemas.microsoft.com/office/drawing/2014/main" id="{F4563C09-E058-43D8-8072-03115F6125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7726" y="2439908"/>
                  <a:ext cx="21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8CB85211-95FF-4B02-AC11-627B409DB0AE}"/>
                    </a:ext>
                  </a:extLst>
                </p14:cNvPr>
                <p14:cNvContentPartPr/>
                <p14:nvPr/>
              </p14:nvContentPartPr>
              <p14:xfrm>
                <a:off x="1610166" y="2305628"/>
                <a:ext cx="254880" cy="20880"/>
              </p14:xfrm>
            </p:contentPart>
          </mc:Choice>
          <mc:Fallback xmlns="">
            <p:pic>
              <p:nvPicPr>
                <p:cNvPr id="16" name="Pismo odręczne 15">
                  <a:extLst>
                    <a:ext uri="{FF2B5EF4-FFF2-40B4-BE49-F238E27FC236}">
                      <a16:creationId xmlns:a16="http://schemas.microsoft.com/office/drawing/2014/main" id="{92253E8C-303E-4F95-9A32-B8533A09BD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01166" y="2296628"/>
                  <a:ext cx="272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" name="Pismo odręczne 17">
                  <a:extLst>
                    <a:ext uri="{FF2B5EF4-FFF2-40B4-BE49-F238E27FC236}">
                      <a16:creationId xmlns:a16="http://schemas.microsoft.com/office/drawing/2014/main" id="{2AABD923-5D83-4D5C-9A2C-E619E1454703}"/>
                    </a:ext>
                  </a:extLst>
                </p14:cNvPr>
                <p14:cNvContentPartPr/>
                <p14:nvPr/>
              </p14:nvContentPartPr>
              <p14:xfrm>
                <a:off x="1770006" y="2196188"/>
                <a:ext cx="191880" cy="262440"/>
              </p14:xfrm>
            </p:contentPart>
          </mc:Choice>
          <mc:Fallback xmlns=""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A3F529BA-277C-452D-88A2-A7F64E1ADE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61006" y="2187548"/>
                  <a:ext cx="209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" name="Pismo odręczne 21">
                  <a:extLst>
                    <a:ext uri="{FF2B5EF4-FFF2-40B4-BE49-F238E27FC236}">
                      <a16:creationId xmlns:a16="http://schemas.microsoft.com/office/drawing/2014/main" id="{2BD2BF2F-7E38-45BA-B5F8-DFA4B451EBA3}"/>
                    </a:ext>
                  </a:extLst>
                </p14:cNvPr>
                <p14:cNvContentPartPr/>
                <p14:nvPr/>
              </p14:nvContentPartPr>
              <p14:xfrm>
                <a:off x="2879526" y="2287988"/>
                <a:ext cx="246600" cy="453960"/>
              </p14:xfrm>
            </p:contentPart>
          </mc:Choice>
          <mc:Fallback xmlns="">
            <p:pic>
              <p:nvPicPr>
                <p:cNvPr id="30" name="Pismo odręczne 29">
                  <a:extLst>
                    <a:ext uri="{FF2B5EF4-FFF2-40B4-BE49-F238E27FC236}">
                      <a16:creationId xmlns:a16="http://schemas.microsoft.com/office/drawing/2014/main" id="{CE978DBE-F20D-4282-A340-3D07CE09A2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70526" y="2279348"/>
                  <a:ext cx="2642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" name="Pismo odręczne 22">
                  <a:extLst>
                    <a:ext uri="{FF2B5EF4-FFF2-40B4-BE49-F238E27FC236}">
                      <a16:creationId xmlns:a16="http://schemas.microsoft.com/office/drawing/2014/main" id="{A490C546-FB67-4D12-AB3B-C0B198F36C44}"/>
                    </a:ext>
                  </a:extLst>
                </p14:cNvPr>
                <p14:cNvContentPartPr/>
                <p14:nvPr/>
              </p14:nvContentPartPr>
              <p14:xfrm>
                <a:off x="3279126" y="2041748"/>
                <a:ext cx="134640" cy="495360"/>
              </p14:xfrm>
            </p:contentPart>
          </mc:Choice>
          <mc:Fallback xmlns="">
            <p:pic>
              <p:nvPicPr>
                <p:cNvPr id="31" name="Pismo odręczne 30">
                  <a:extLst>
                    <a:ext uri="{FF2B5EF4-FFF2-40B4-BE49-F238E27FC236}">
                      <a16:creationId xmlns:a16="http://schemas.microsoft.com/office/drawing/2014/main" id="{D8653C0F-7A03-4C7F-8327-F24B437C14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70486" y="2033108"/>
                  <a:ext cx="152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" name="Pismo odręczne 23">
                  <a:extLst>
                    <a:ext uri="{FF2B5EF4-FFF2-40B4-BE49-F238E27FC236}">
                      <a16:creationId xmlns:a16="http://schemas.microsoft.com/office/drawing/2014/main" id="{6A94BEC6-A7BB-4E39-AEDA-B6C27582E70F}"/>
                    </a:ext>
                  </a:extLst>
                </p14:cNvPr>
                <p14:cNvContentPartPr/>
                <p14:nvPr/>
              </p14:nvContentPartPr>
              <p14:xfrm>
                <a:off x="3560646" y="2007188"/>
                <a:ext cx="186120" cy="461880"/>
              </p14:xfrm>
            </p:contentPart>
          </mc:Choice>
          <mc:Fallback xmlns="">
            <p:pic>
              <p:nvPicPr>
                <p:cNvPr id="32" name="Pismo odręczne 31">
                  <a:extLst>
                    <a:ext uri="{FF2B5EF4-FFF2-40B4-BE49-F238E27FC236}">
                      <a16:creationId xmlns:a16="http://schemas.microsoft.com/office/drawing/2014/main" id="{F8B2F11F-1E35-4DE8-BA9C-701D80DB13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51646" y="1998548"/>
                  <a:ext cx="2037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" name="Pismo odręczne 24">
                  <a:extLst>
                    <a:ext uri="{FF2B5EF4-FFF2-40B4-BE49-F238E27FC236}">
                      <a16:creationId xmlns:a16="http://schemas.microsoft.com/office/drawing/2014/main" id="{C1539AE8-31F7-441C-8B09-05E0BFC3938C}"/>
                    </a:ext>
                  </a:extLst>
                </p14:cNvPr>
                <p14:cNvContentPartPr/>
                <p14:nvPr/>
              </p14:nvContentPartPr>
              <p14:xfrm>
                <a:off x="3504486" y="1867148"/>
                <a:ext cx="145440" cy="178560"/>
              </p14:xfrm>
            </p:contentPart>
          </mc:Choice>
          <mc:Fallback xmlns="">
            <p:pic>
              <p:nvPicPr>
                <p:cNvPr id="33" name="Pismo odręczne 32">
                  <a:extLst>
                    <a:ext uri="{FF2B5EF4-FFF2-40B4-BE49-F238E27FC236}">
                      <a16:creationId xmlns:a16="http://schemas.microsoft.com/office/drawing/2014/main" id="{20A624D0-D649-442E-80DC-AC01FF3A8B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95486" y="1858148"/>
                  <a:ext cx="163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Pismo odręczne 25">
                  <a:extLst>
                    <a:ext uri="{FF2B5EF4-FFF2-40B4-BE49-F238E27FC236}">
                      <a16:creationId xmlns:a16="http://schemas.microsoft.com/office/drawing/2014/main" id="{EBC9C21B-6EA4-46C3-A3D0-004333D24549}"/>
                    </a:ext>
                  </a:extLst>
                </p14:cNvPr>
                <p14:cNvContentPartPr/>
                <p14:nvPr/>
              </p14:nvContentPartPr>
              <p14:xfrm>
                <a:off x="3826326" y="1872908"/>
                <a:ext cx="234360" cy="680760"/>
              </p14:xfrm>
            </p:contentPart>
          </mc:Choice>
          <mc:Fallback xmlns="">
            <p:pic>
              <p:nvPicPr>
                <p:cNvPr id="34" name="Pismo odręczne 33">
                  <a:extLst>
                    <a:ext uri="{FF2B5EF4-FFF2-40B4-BE49-F238E27FC236}">
                      <a16:creationId xmlns:a16="http://schemas.microsoft.com/office/drawing/2014/main" id="{9AF895BF-4DC5-42AD-9CE1-F2D96813F4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7326" y="1864268"/>
                  <a:ext cx="25200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Pismo odręczne 26">
                  <a:extLst>
                    <a:ext uri="{FF2B5EF4-FFF2-40B4-BE49-F238E27FC236}">
                      <a16:creationId xmlns:a16="http://schemas.microsoft.com/office/drawing/2014/main" id="{F7FDA8E5-3FF4-4C3A-91C9-12440BBD5903}"/>
                    </a:ext>
                  </a:extLst>
                </p14:cNvPr>
                <p14:cNvContentPartPr/>
                <p14:nvPr/>
              </p14:nvContentPartPr>
              <p14:xfrm>
                <a:off x="4296846" y="2289788"/>
                <a:ext cx="149400" cy="10080"/>
              </p14:xfrm>
            </p:contentPart>
          </mc:Choice>
          <mc:Fallback xmlns="">
            <p:pic>
              <p:nvPicPr>
                <p:cNvPr id="36" name="Pismo odręczne 35">
                  <a:extLst>
                    <a:ext uri="{FF2B5EF4-FFF2-40B4-BE49-F238E27FC236}">
                      <a16:creationId xmlns:a16="http://schemas.microsoft.com/office/drawing/2014/main" id="{8FD41410-E9B1-4128-9E2E-07D92467C0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88206" y="2280788"/>
                  <a:ext cx="167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Pismo odręczne 27">
                  <a:extLst>
                    <a:ext uri="{FF2B5EF4-FFF2-40B4-BE49-F238E27FC236}">
                      <a16:creationId xmlns:a16="http://schemas.microsoft.com/office/drawing/2014/main" id="{0BE6EA15-CF81-45C5-A4F7-4090E319C832}"/>
                    </a:ext>
                  </a:extLst>
                </p14:cNvPr>
                <p14:cNvContentPartPr/>
                <p14:nvPr/>
              </p14:nvContentPartPr>
              <p14:xfrm>
                <a:off x="4276326" y="2190068"/>
                <a:ext cx="117000" cy="17280"/>
              </p14:xfrm>
            </p:contentPart>
          </mc:Choice>
          <mc:Fallback xmlns="">
            <p:pic>
              <p:nvPicPr>
                <p:cNvPr id="37" name="Pismo odręczne 36">
                  <a:extLst>
                    <a:ext uri="{FF2B5EF4-FFF2-40B4-BE49-F238E27FC236}">
                      <a16:creationId xmlns:a16="http://schemas.microsoft.com/office/drawing/2014/main" id="{247CCECD-3791-4440-A638-17B605B301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67326" y="2181428"/>
                  <a:ext cx="134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Pismo odręczne 28">
                  <a:extLst>
                    <a:ext uri="{FF2B5EF4-FFF2-40B4-BE49-F238E27FC236}">
                      <a16:creationId xmlns:a16="http://schemas.microsoft.com/office/drawing/2014/main" id="{1FFDCB8F-63C8-460A-9017-FF9F2AE6AE78}"/>
                    </a:ext>
                  </a:extLst>
                </p14:cNvPr>
                <p14:cNvContentPartPr/>
                <p14:nvPr/>
              </p14:nvContentPartPr>
              <p14:xfrm>
                <a:off x="4658286" y="2181428"/>
                <a:ext cx="249840" cy="274680"/>
              </p14:xfrm>
            </p:contentPart>
          </mc:Choice>
          <mc:Fallback xmlns="">
            <p:pic>
              <p:nvPicPr>
                <p:cNvPr id="38" name="Pismo odręczne 37">
                  <a:extLst>
                    <a:ext uri="{FF2B5EF4-FFF2-40B4-BE49-F238E27FC236}">
                      <a16:creationId xmlns:a16="http://schemas.microsoft.com/office/drawing/2014/main" id="{AE932D46-BB25-45F3-B1F7-7782552E93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49646" y="2172428"/>
                  <a:ext cx="267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Pismo odręczne 29">
                  <a:extLst>
                    <a:ext uri="{FF2B5EF4-FFF2-40B4-BE49-F238E27FC236}">
                      <a16:creationId xmlns:a16="http://schemas.microsoft.com/office/drawing/2014/main" id="{62D08832-528E-4482-BD6B-449E0D59283C}"/>
                    </a:ext>
                  </a:extLst>
                </p14:cNvPr>
                <p14:cNvContentPartPr/>
                <p14:nvPr/>
              </p14:nvContentPartPr>
              <p14:xfrm>
                <a:off x="4656486" y="1855988"/>
                <a:ext cx="181800" cy="201240"/>
              </p14:xfrm>
            </p:contentPart>
          </mc:Choice>
          <mc:Fallback xmlns="">
            <p:pic>
              <p:nvPicPr>
                <p:cNvPr id="39" name="Pismo odręczne 38">
                  <a:extLst>
                    <a:ext uri="{FF2B5EF4-FFF2-40B4-BE49-F238E27FC236}">
                      <a16:creationId xmlns:a16="http://schemas.microsoft.com/office/drawing/2014/main" id="{9F087E1C-1902-4BAD-A1ED-00B5FB4DD7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47486" y="1847348"/>
                  <a:ext cx="199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Pismo odręczne 30">
                  <a:extLst>
                    <a:ext uri="{FF2B5EF4-FFF2-40B4-BE49-F238E27FC236}">
                      <a16:creationId xmlns:a16="http://schemas.microsoft.com/office/drawing/2014/main" id="{C4C83040-C8DC-451E-A035-BFE99AF312E3}"/>
                    </a:ext>
                  </a:extLst>
                </p14:cNvPr>
                <p14:cNvContentPartPr/>
                <p14:nvPr/>
              </p14:nvContentPartPr>
              <p14:xfrm>
                <a:off x="5384046" y="2116268"/>
                <a:ext cx="487800" cy="183240"/>
              </p14:xfrm>
            </p:contentPart>
          </mc:Choice>
          <mc:Fallback xmlns="">
            <p:pic>
              <p:nvPicPr>
                <p:cNvPr id="41" name="Pismo odręczne 40">
                  <a:extLst>
                    <a:ext uri="{FF2B5EF4-FFF2-40B4-BE49-F238E27FC236}">
                      <a16:creationId xmlns:a16="http://schemas.microsoft.com/office/drawing/2014/main" id="{5F963D21-B79B-4427-94A3-AC3E2DC32C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75046" y="2107628"/>
                  <a:ext cx="505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Pismo odręczne 31">
                  <a:extLst>
                    <a:ext uri="{FF2B5EF4-FFF2-40B4-BE49-F238E27FC236}">
                      <a16:creationId xmlns:a16="http://schemas.microsoft.com/office/drawing/2014/main" id="{054D0905-44A0-49DC-9C50-8EDA32C42C79}"/>
                    </a:ext>
                  </a:extLst>
                </p14:cNvPr>
                <p14:cNvContentPartPr/>
                <p14:nvPr/>
              </p14:nvContentPartPr>
              <p14:xfrm>
                <a:off x="6475566" y="2129588"/>
                <a:ext cx="242280" cy="236520"/>
              </p14:xfrm>
            </p:contentPart>
          </mc:Choice>
          <mc:Fallback xmlns="">
            <p:pic>
              <p:nvPicPr>
                <p:cNvPr id="42" name="Pismo odręczne 41">
                  <a:extLst>
                    <a:ext uri="{FF2B5EF4-FFF2-40B4-BE49-F238E27FC236}">
                      <a16:creationId xmlns:a16="http://schemas.microsoft.com/office/drawing/2014/main" id="{3DE1968B-57CC-4FC8-AE01-98810072A7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66926" y="2120948"/>
                  <a:ext cx="25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Pismo odręczne 32">
                  <a:extLst>
                    <a:ext uri="{FF2B5EF4-FFF2-40B4-BE49-F238E27FC236}">
                      <a16:creationId xmlns:a16="http://schemas.microsoft.com/office/drawing/2014/main" id="{37681E5E-C244-4EE4-8263-FDA6D85F1444}"/>
                    </a:ext>
                  </a:extLst>
                </p14:cNvPr>
                <p14:cNvContentPartPr/>
                <p14:nvPr/>
              </p14:nvContentPartPr>
              <p14:xfrm>
                <a:off x="6410406" y="1862468"/>
                <a:ext cx="335520" cy="163800"/>
              </p14:xfrm>
            </p:contentPart>
          </mc:Choice>
          <mc:Fallback xmlns="">
            <p:pic>
              <p:nvPicPr>
                <p:cNvPr id="43" name="Pismo odręczne 42">
                  <a:extLst>
                    <a:ext uri="{FF2B5EF4-FFF2-40B4-BE49-F238E27FC236}">
                      <a16:creationId xmlns:a16="http://schemas.microsoft.com/office/drawing/2014/main" id="{6AC4C68F-A5ED-4165-8710-434D695C10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01766" y="1853468"/>
                  <a:ext cx="353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Pismo odręczne 33">
                  <a:extLst>
                    <a:ext uri="{FF2B5EF4-FFF2-40B4-BE49-F238E27FC236}">
                      <a16:creationId xmlns:a16="http://schemas.microsoft.com/office/drawing/2014/main" id="{EC3A41CB-AE7D-4393-93F0-54F7F32C17EF}"/>
                    </a:ext>
                  </a:extLst>
                </p14:cNvPr>
                <p14:cNvContentPartPr/>
                <p14:nvPr/>
              </p14:nvContentPartPr>
              <p14:xfrm>
                <a:off x="6987846" y="2193668"/>
                <a:ext cx="113040" cy="8280"/>
              </p14:xfrm>
            </p:contentPart>
          </mc:Choice>
          <mc:Fallback xmlns="">
            <p:pic>
              <p:nvPicPr>
                <p:cNvPr id="58" name="Pismo odręczne 57">
                  <a:extLst>
                    <a:ext uri="{FF2B5EF4-FFF2-40B4-BE49-F238E27FC236}">
                      <a16:creationId xmlns:a16="http://schemas.microsoft.com/office/drawing/2014/main" id="{4616E2A0-B3C9-415E-8438-7D5BC807CB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79206" y="2185028"/>
                  <a:ext cx="130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Pismo odręczne 34">
                  <a:extLst>
                    <a:ext uri="{FF2B5EF4-FFF2-40B4-BE49-F238E27FC236}">
                      <a16:creationId xmlns:a16="http://schemas.microsoft.com/office/drawing/2014/main" id="{0ABDAA42-4EAC-426A-AE87-0D24F00A49DA}"/>
                    </a:ext>
                  </a:extLst>
                </p14:cNvPr>
                <p14:cNvContentPartPr/>
                <p14:nvPr/>
              </p14:nvContentPartPr>
              <p14:xfrm>
                <a:off x="6972006" y="2052908"/>
                <a:ext cx="174240" cy="11160"/>
              </p14:xfrm>
            </p:contentPart>
          </mc:Choice>
          <mc:Fallback xmlns="">
            <p:pic>
              <p:nvPicPr>
                <p:cNvPr id="59" name="Pismo odręczne 58">
                  <a:extLst>
                    <a:ext uri="{FF2B5EF4-FFF2-40B4-BE49-F238E27FC236}">
                      <a16:creationId xmlns:a16="http://schemas.microsoft.com/office/drawing/2014/main" id="{668DD067-7BC5-4CEA-BB0B-342E48E2B7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63366" y="2043908"/>
                  <a:ext cx="191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2" name="Pismo odręczne 41">
                  <a:extLst>
                    <a:ext uri="{FF2B5EF4-FFF2-40B4-BE49-F238E27FC236}">
                      <a16:creationId xmlns:a16="http://schemas.microsoft.com/office/drawing/2014/main" id="{08FE40E5-F85B-45EC-830D-233BFB5FD729}"/>
                    </a:ext>
                  </a:extLst>
                </p14:cNvPr>
                <p14:cNvContentPartPr/>
                <p14:nvPr/>
              </p14:nvContentPartPr>
              <p14:xfrm>
                <a:off x="7406886" y="2068388"/>
                <a:ext cx="245520" cy="159120"/>
              </p14:xfrm>
            </p:contentPart>
          </mc:Choice>
          <mc:Fallback xmlns="">
            <p:pic>
              <p:nvPicPr>
                <p:cNvPr id="151" name="Pismo odręczne 150">
                  <a:extLst>
                    <a:ext uri="{FF2B5EF4-FFF2-40B4-BE49-F238E27FC236}">
                      <a16:creationId xmlns:a16="http://schemas.microsoft.com/office/drawing/2014/main" id="{F5FBD0F1-56BB-469A-A396-C2B734C4F7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98246" y="2059748"/>
                  <a:ext cx="263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" name="Pismo odręczne 42">
                  <a:extLst>
                    <a:ext uri="{FF2B5EF4-FFF2-40B4-BE49-F238E27FC236}">
                      <a16:creationId xmlns:a16="http://schemas.microsoft.com/office/drawing/2014/main" id="{B4E0829E-476D-4662-9CC4-27FF57372EC6}"/>
                    </a:ext>
                  </a:extLst>
                </p14:cNvPr>
                <p14:cNvContentPartPr/>
                <p14:nvPr/>
              </p14:nvContentPartPr>
              <p14:xfrm>
                <a:off x="7672926" y="1876508"/>
                <a:ext cx="223560" cy="333000"/>
              </p14:xfrm>
            </p:contentPart>
          </mc:Choice>
          <mc:Fallback xmlns="">
            <p:pic>
              <p:nvPicPr>
                <p:cNvPr id="152" name="Pismo odręczne 151">
                  <a:extLst>
                    <a:ext uri="{FF2B5EF4-FFF2-40B4-BE49-F238E27FC236}">
                      <a16:creationId xmlns:a16="http://schemas.microsoft.com/office/drawing/2014/main" id="{08587719-194D-4A17-80D6-8F4F69C79C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4286" y="1867508"/>
                  <a:ext cx="241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" name="Pismo odręczne 43">
                  <a:extLst>
                    <a:ext uri="{FF2B5EF4-FFF2-40B4-BE49-F238E27FC236}">
                      <a16:creationId xmlns:a16="http://schemas.microsoft.com/office/drawing/2014/main" id="{454BFB3E-4B7D-4E28-9492-73D32F93B4D0}"/>
                    </a:ext>
                  </a:extLst>
                </p14:cNvPr>
                <p14:cNvContentPartPr/>
                <p14:nvPr/>
              </p14:nvContentPartPr>
              <p14:xfrm>
                <a:off x="8094126" y="1777148"/>
                <a:ext cx="173520" cy="427680"/>
              </p14:xfrm>
            </p:contentPart>
          </mc:Choice>
          <mc:Fallback xmlns="">
            <p:pic>
              <p:nvPicPr>
                <p:cNvPr id="153" name="Pismo odręczne 152">
                  <a:extLst>
                    <a:ext uri="{FF2B5EF4-FFF2-40B4-BE49-F238E27FC236}">
                      <a16:creationId xmlns:a16="http://schemas.microsoft.com/office/drawing/2014/main" id="{021FBDB2-5F36-4489-B37E-C20F182E9F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85486" y="1768148"/>
                  <a:ext cx="191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5" name="Pismo odręczne 44">
                  <a:extLst>
                    <a:ext uri="{FF2B5EF4-FFF2-40B4-BE49-F238E27FC236}">
                      <a16:creationId xmlns:a16="http://schemas.microsoft.com/office/drawing/2014/main" id="{72944F77-2839-44DE-BE19-85B9944284C4}"/>
                    </a:ext>
                  </a:extLst>
                </p14:cNvPr>
                <p14:cNvContentPartPr/>
                <p14:nvPr/>
              </p14:nvContentPartPr>
              <p14:xfrm>
                <a:off x="8423166" y="1992788"/>
                <a:ext cx="253080" cy="210240"/>
              </p14:xfrm>
            </p:contentPart>
          </mc:Choice>
          <mc:Fallback xmlns="">
            <p:pic>
              <p:nvPicPr>
                <p:cNvPr id="154" name="Pismo odręczne 153">
                  <a:extLst>
                    <a:ext uri="{FF2B5EF4-FFF2-40B4-BE49-F238E27FC236}">
                      <a16:creationId xmlns:a16="http://schemas.microsoft.com/office/drawing/2014/main" id="{B4DA6DF4-CC7F-47C2-9242-D91A77813B7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14526" y="1983788"/>
                  <a:ext cx="270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6" name="Pismo odręczne 45">
                  <a:extLst>
                    <a:ext uri="{FF2B5EF4-FFF2-40B4-BE49-F238E27FC236}">
                      <a16:creationId xmlns:a16="http://schemas.microsoft.com/office/drawing/2014/main" id="{B440C8A5-516A-402A-9B6F-E3666D59DDE8}"/>
                    </a:ext>
                  </a:extLst>
                </p14:cNvPr>
                <p14:cNvContentPartPr/>
                <p14:nvPr/>
              </p14:nvContentPartPr>
              <p14:xfrm>
                <a:off x="8432166" y="1701548"/>
                <a:ext cx="199800" cy="188640"/>
              </p14:xfrm>
            </p:contentPart>
          </mc:Choice>
          <mc:Fallback xmlns="">
            <p:pic>
              <p:nvPicPr>
                <p:cNvPr id="155" name="Pismo odręczne 154">
                  <a:extLst>
                    <a:ext uri="{FF2B5EF4-FFF2-40B4-BE49-F238E27FC236}">
                      <a16:creationId xmlns:a16="http://schemas.microsoft.com/office/drawing/2014/main" id="{D423A3D0-B649-4071-8FB7-5A11CBF46A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3166" y="1692548"/>
                  <a:ext cx="21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7" name="Pismo odręczne 46">
                  <a:extLst>
                    <a:ext uri="{FF2B5EF4-FFF2-40B4-BE49-F238E27FC236}">
                      <a16:creationId xmlns:a16="http://schemas.microsoft.com/office/drawing/2014/main" id="{161B2129-6710-4E3F-BAD9-5BECD3C2F329}"/>
                    </a:ext>
                  </a:extLst>
                </p14:cNvPr>
                <p14:cNvContentPartPr/>
                <p14:nvPr/>
              </p14:nvContentPartPr>
              <p14:xfrm>
                <a:off x="8790366" y="1561148"/>
                <a:ext cx="187560" cy="752760"/>
              </p14:xfrm>
            </p:contentPart>
          </mc:Choice>
          <mc:Fallback xmlns="">
            <p:pic>
              <p:nvPicPr>
                <p:cNvPr id="156" name="Pismo odręczne 155">
                  <a:extLst>
                    <a:ext uri="{FF2B5EF4-FFF2-40B4-BE49-F238E27FC236}">
                      <a16:creationId xmlns:a16="http://schemas.microsoft.com/office/drawing/2014/main" id="{0451D7EC-F34A-4E2F-ACA4-96F5066C3F6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81726" y="1552508"/>
                  <a:ext cx="205200" cy="77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B3A954A7-2E08-4ACE-B9EF-C4D209493549}"/>
              </a:ext>
            </a:extLst>
          </p:cNvPr>
          <p:cNvGrpSpPr/>
          <p:nvPr/>
        </p:nvGrpSpPr>
        <p:grpSpPr>
          <a:xfrm>
            <a:off x="1276236" y="3090160"/>
            <a:ext cx="5025960" cy="1076760"/>
            <a:chOff x="199326" y="113228"/>
            <a:chExt cx="502596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1" name="Pismo odręczne 60">
                  <a:extLst>
                    <a:ext uri="{FF2B5EF4-FFF2-40B4-BE49-F238E27FC236}">
                      <a16:creationId xmlns:a16="http://schemas.microsoft.com/office/drawing/2014/main" id="{922BA8EC-A954-4026-9F25-7CCE887C88EB}"/>
                    </a:ext>
                  </a:extLst>
                </p14:cNvPr>
                <p14:cNvContentPartPr/>
                <p14:nvPr/>
              </p14:nvContentPartPr>
              <p14:xfrm>
                <a:off x="203286" y="806948"/>
                <a:ext cx="271800" cy="383040"/>
              </p14:xfrm>
            </p:contentPart>
          </mc:Choice>
          <mc:Fallback xmlns="">
            <p:pic>
              <p:nvPicPr>
                <p:cNvPr id="2" name="Pismo odręczne 1">
                  <a:extLst>
                    <a:ext uri="{FF2B5EF4-FFF2-40B4-BE49-F238E27FC236}">
                      <a16:creationId xmlns:a16="http://schemas.microsoft.com/office/drawing/2014/main" id="{A52FA14D-72DB-4C85-81B9-361BE10454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4286" y="797948"/>
                  <a:ext cx="2894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2" name="Pismo odręczne 61">
                  <a:extLst>
                    <a:ext uri="{FF2B5EF4-FFF2-40B4-BE49-F238E27FC236}">
                      <a16:creationId xmlns:a16="http://schemas.microsoft.com/office/drawing/2014/main" id="{9FD8A63E-D4CC-4B82-BA7F-41D56CBEEE51}"/>
                    </a:ext>
                  </a:extLst>
                </p14:cNvPr>
                <p14:cNvContentPartPr/>
                <p14:nvPr/>
              </p14:nvContentPartPr>
              <p14:xfrm>
                <a:off x="199326" y="577268"/>
                <a:ext cx="258840" cy="21600"/>
              </p14:xfrm>
            </p:contentPart>
          </mc:Choice>
          <mc:Fallback xmlns="">
            <p:pic>
              <p:nvPicPr>
                <p:cNvPr id="3" name="Pismo odręczne 2">
                  <a:extLst>
                    <a:ext uri="{FF2B5EF4-FFF2-40B4-BE49-F238E27FC236}">
                      <a16:creationId xmlns:a16="http://schemas.microsoft.com/office/drawing/2014/main" id="{90478E70-E02A-4F48-BF89-DFEF1190CB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0686" y="568268"/>
                  <a:ext cx="276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3" name="Pismo odręczne 62">
                  <a:extLst>
                    <a:ext uri="{FF2B5EF4-FFF2-40B4-BE49-F238E27FC236}">
                      <a16:creationId xmlns:a16="http://schemas.microsoft.com/office/drawing/2014/main" id="{0C565437-D169-4E1C-9725-FBA6FD780AA9}"/>
                    </a:ext>
                  </a:extLst>
                </p14:cNvPr>
                <p14:cNvContentPartPr/>
                <p14:nvPr/>
              </p14:nvContentPartPr>
              <p14:xfrm>
                <a:off x="439086" y="446228"/>
                <a:ext cx="233280" cy="243000"/>
              </p14:xfrm>
            </p:contentPart>
          </mc:Choice>
          <mc:Fallback xmlns="">
            <p:pic>
              <p:nvPicPr>
                <p:cNvPr id="4" name="Pismo odręczne 3">
                  <a:extLst>
                    <a:ext uri="{FF2B5EF4-FFF2-40B4-BE49-F238E27FC236}">
                      <a16:creationId xmlns:a16="http://schemas.microsoft.com/office/drawing/2014/main" id="{3276625B-A66F-44CE-9858-CD67ACAC5D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0446" y="437228"/>
                  <a:ext cx="250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7" name="Pismo odręczne 76">
                  <a:extLst>
                    <a:ext uri="{FF2B5EF4-FFF2-40B4-BE49-F238E27FC236}">
                      <a16:creationId xmlns:a16="http://schemas.microsoft.com/office/drawing/2014/main" id="{65898BFC-3B18-4C5E-BB8B-DA62F65FE391}"/>
                    </a:ext>
                  </a:extLst>
                </p14:cNvPr>
                <p14:cNvContentPartPr/>
                <p14:nvPr/>
              </p14:nvContentPartPr>
              <p14:xfrm>
                <a:off x="1272486" y="752588"/>
                <a:ext cx="622080" cy="19584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99C11832-F99B-4000-89F1-4554E8E4CE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63486" y="743948"/>
                  <a:ext cx="639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6" name="Pismo odręczne 105">
                  <a:extLst>
                    <a:ext uri="{FF2B5EF4-FFF2-40B4-BE49-F238E27FC236}">
                      <a16:creationId xmlns:a16="http://schemas.microsoft.com/office/drawing/2014/main" id="{0603DCA6-EDB4-450C-851B-40CA7B750191}"/>
                    </a:ext>
                  </a:extLst>
                </p14:cNvPr>
                <p14:cNvContentPartPr/>
                <p14:nvPr/>
              </p14:nvContentPartPr>
              <p14:xfrm>
                <a:off x="2705286" y="658268"/>
                <a:ext cx="344520" cy="400320"/>
              </p14:xfrm>
            </p:contentPart>
          </mc:Choice>
          <mc:Fallback xmlns="">
            <p:pic>
              <p:nvPicPr>
                <p:cNvPr id="21" name="Pismo odręczne 20">
                  <a:extLst>
                    <a:ext uri="{FF2B5EF4-FFF2-40B4-BE49-F238E27FC236}">
                      <a16:creationId xmlns:a16="http://schemas.microsoft.com/office/drawing/2014/main" id="{B6EC0CCA-9C09-43DC-A783-9196B8B2FA4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96286" y="649268"/>
                  <a:ext cx="362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7" name="Pismo odręczne 106">
                  <a:extLst>
                    <a:ext uri="{FF2B5EF4-FFF2-40B4-BE49-F238E27FC236}">
                      <a16:creationId xmlns:a16="http://schemas.microsoft.com/office/drawing/2014/main" id="{89A3F732-9206-4E43-ADE8-EBB5A8D5A35E}"/>
                    </a:ext>
                  </a:extLst>
                </p14:cNvPr>
                <p14:cNvContentPartPr/>
                <p14:nvPr/>
              </p14:nvContentPartPr>
              <p14:xfrm>
                <a:off x="2598006" y="403028"/>
                <a:ext cx="321120" cy="216000"/>
              </p14:xfrm>
            </p:contentPart>
          </mc:Choice>
          <mc:Fallback xmlns="">
            <p:pic>
              <p:nvPicPr>
                <p:cNvPr id="22" name="Pismo odręczne 21">
                  <a:extLst>
                    <a:ext uri="{FF2B5EF4-FFF2-40B4-BE49-F238E27FC236}">
                      <a16:creationId xmlns:a16="http://schemas.microsoft.com/office/drawing/2014/main" id="{911B264A-DBAE-49E0-A73C-51247427CC1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89366" y="394028"/>
                  <a:ext cx="338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8" name="Pismo odręczne 107">
                  <a:extLst>
                    <a:ext uri="{FF2B5EF4-FFF2-40B4-BE49-F238E27FC236}">
                      <a16:creationId xmlns:a16="http://schemas.microsoft.com/office/drawing/2014/main" id="{3BEA2F90-FD9C-4380-A82A-739D90AAF6B3}"/>
                    </a:ext>
                  </a:extLst>
                </p14:cNvPr>
                <p14:cNvContentPartPr/>
                <p14:nvPr/>
              </p14:nvContentPartPr>
              <p14:xfrm>
                <a:off x="3229086" y="871748"/>
                <a:ext cx="110160" cy="10080"/>
              </p14:xfrm>
            </p:contentPart>
          </mc:Choice>
          <mc:Fallback xmlns="">
            <p:pic>
              <p:nvPicPr>
                <p:cNvPr id="24" name="Pismo odręczne 23">
                  <a:extLst>
                    <a:ext uri="{FF2B5EF4-FFF2-40B4-BE49-F238E27FC236}">
                      <a16:creationId xmlns:a16="http://schemas.microsoft.com/office/drawing/2014/main" id="{34387200-331A-4842-B01B-CD9F54280F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20086" y="863108"/>
                  <a:ext cx="127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9" name="Pismo odręczne 108">
                  <a:extLst>
                    <a:ext uri="{FF2B5EF4-FFF2-40B4-BE49-F238E27FC236}">
                      <a16:creationId xmlns:a16="http://schemas.microsoft.com/office/drawing/2014/main" id="{6F6005EB-B428-4CC7-977F-4E47A43DD348}"/>
                    </a:ext>
                  </a:extLst>
                </p14:cNvPr>
                <p14:cNvContentPartPr/>
                <p14:nvPr/>
              </p14:nvContentPartPr>
              <p14:xfrm>
                <a:off x="3182646" y="772388"/>
                <a:ext cx="182160" cy="45720"/>
              </p14:xfrm>
            </p:contentPart>
          </mc:Choice>
          <mc:Fallback xmlns="">
            <p:pic>
              <p:nvPicPr>
                <p:cNvPr id="25" name="Pismo odręczne 24">
                  <a:extLst>
                    <a:ext uri="{FF2B5EF4-FFF2-40B4-BE49-F238E27FC236}">
                      <a16:creationId xmlns:a16="http://schemas.microsoft.com/office/drawing/2014/main" id="{3B3FCACC-D4C8-496A-9EE0-895638D32D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73646" y="763388"/>
                  <a:ext cx="199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0" name="Pismo odręczne 109">
                  <a:extLst>
                    <a:ext uri="{FF2B5EF4-FFF2-40B4-BE49-F238E27FC236}">
                      <a16:creationId xmlns:a16="http://schemas.microsoft.com/office/drawing/2014/main" id="{9304B684-CAF5-474F-BAFF-EFF027E7A727}"/>
                    </a:ext>
                  </a:extLst>
                </p14:cNvPr>
                <p14:cNvContentPartPr/>
                <p14:nvPr/>
              </p14:nvContentPartPr>
              <p14:xfrm>
                <a:off x="3641646" y="1000268"/>
                <a:ext cx="360" cy="360"/>
              </p14:xfrm>
            </p:contentPart>
          </mc:Choice>
          <mc:Fallback xmlns="">
            <p:pic>
              <p:nvPicPr>
                <p:cNvPr id="138" name="Pismo odręczne 137">
                  <a:extLst>
                    <a:ext uri="{FF2B5EF4-FFF2-40B4-BE49-F238E27FC236}">
                      <a16:creationId xmlns:a16="http://schemas.microsoft.com/office/drawing/2014/main" id="{C1CB468C-0105-446E-814E-7AA8C5CC4A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3006" y="991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1" name="Pismo odręczne 110">
                  <a:extLst>
                    <a:ext uri="{FF2B5EF4-FFF2-40B4-BE49-F238E27FC236}">
                      <a16:creationId xmlns:a16="http://schemas.microsoft.com/office/drawing/2014/main" id="{FE0C948C-F5ED-46C0-B224-EB0466F71A3F}"/>
                    </a:ext>
                  </a:extLst>
                </p14:cNvPr>
                <p14:cNvContentPartPr/>
                <p14:nvPr/>
              </p14:nvContentPartPr>
              <p14:xfrm>
                <a:off x="3660006" y="709028"/>
                <a:ext cx="229680" cy="169200"/>
              </p14:xfrm>
            </p:contentPart>
          </mc:Choice>
          <mc:Fallback xmlns="">
            <p:pic>
              <p:nvPicPr>
                <p:cNvPr id="139" name="Pismo odręczne 138">
                  <a:extLst>
                    <a:ext uri="{FF2B5EF4-FFF2-40B4-BE49-F238E27FC236}">
                      <a16:creationId xmlns:a16="http://schemas.microsoft.com/office/drawing/2014/main" id="{F981714D-3CC9-48C0-820D-69A4D8EA9D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651006" y="700388"/>
                  <a:ext cx="247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Pismo odręczne 111">
                  <a:extLst>
                    <a:ext uri="{FF2B5EF4-FFF2-40B4-BE49-F238E27FC236}">
                      <a16:creationId xmlns:a16="http://schemas.microsoft.com/office/drawing/2014/main" id="{A2E3D25C-0F72-473C-BF1F-F1C69A754030}"/>
                    </a:ext>
                  </a:extLst>
                </p14:cNvPr>
                <p14:cNvContentPartPr/>
                <p14:nvPr/>
              </p14:nvContentPartPr>
              <p14:xfrm>
                <a:off x="3935766" y="437948"/>
                <a:ext cx="214560" cy="378360"/>
              </p14:xfrm>
            </p:contentPart>
          </mc:Choice>
          <mc:Fallback xmlns="">
            <p:pic>
              <p:nvPicPr>
                <p:cNvPr id="140" name="Pismo odręczne 139">
                  <a:extLst>
                    <a:ext uri="{FF2B5EF4-FFF2-40B4-BE49-F238E27FC236}">
                      <a16:creationId xmlns:a16="http://schemas.microsoft.com/office/drawing/2014/main" id="{6224D90B-AC9E-449F-86D5-9E61E5D3FE8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26766" y="429308"/>
                  <a:ext cx="2322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3" name="Pismo odręczne 112">
                  <a:extLst>
                    <a:ext uri="{FF2B5EF4-FFF2-40B4-BE49-F238E27FC236}">
                      <a16:creationId xmlns:a16="http://schemas.microsoft.com/office/drawing/2014/main" id="{61767343-1DD4-4CEF-9513-26672DE7518D}"/>
                    </a:ext>
                  </a:extLst>
                </p14:cNvPr>
                <p14:cNvContentPartPr/>
                <p14:nvPr/>
              </p14:nvContentPartPr>
              <p14:xfrm>
                <a:off x="4407726" y="317348"/>
                <a:ext cx="117720" cy="462240"/>
              </p14:xfrm>
            </p:contentPart>
          </mc:Choice>
          <mc:Fallback xmlns="">
            <p:pic>
              <p:nvPicPr>
                <p:cNvPr id="141" name="Pismo odręczne 140">
                  <a:extLst>
                    <a:ext uri="{FF2B5EF4-FFF2-40B4-BE49-F238E27FC236}">
                      <a16:creationId xmlns:a16="http://schemas.microsoft.com/office/drawing/2014/main" id="{E9A145BE-BF2E-423E-8A49-0BF94648C37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98726" y="308708"/>
                  <a:ext cx="135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4" name="Pismo odręczne 113">
                  <a:extLst>
                    <a:ext uri="{FF2B5EF4-FFF2-40B4-BE49-F238E27FC236}">
                      <a16:creationId xmlns:a16="http://schemas.microsoft.com/office/drawing/2014/main" id="{16D3B1DF-E2C3-44BE-BD6F-9228A5A6086F}"/>
                    </a:ext>
                  </a:extLst>
                </p14:cNvPr>
                <p14:cNvContentPartPr/>
                <p14:nvPr/>
              </p14:nvContentPartPr>
              <p14:xfrm>
                <a:off x="4727766" y="327788"/>
                <a:ext cx="175680" cy="378720"/>
              </p14:xfrm>
            </p:contentPart>
          </mc:Choice>
          <mc:Fallback xmlns="">
            <p:pic>
              <p:nvPicPr>
                <p:cNvPr id="142" name="Pismo odręczne 141">
                  <a:extLst>
                    <a:ext uri="{FF2B5EF4-FFF2-40B4-BE49-F238E27FC236}">
                      <a16:creationId xmlns:a16="http://schemas.microsoft.com/office/drawing/2014/main" id="{99752758-D746-4103-86E6-98BAF835725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719126" y="319148"/>
                  <a:ext cx="193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5" name="Pismo odręczne 114">
                  <a:extLst>
                    <a:ext uri="{FF2B5EF4-FFF2-40B4-BE49-F238E27FC236}">
                      <a16:creationId xmlns:a16="http://schemas.microsoft.com/office/drawing/2014/main" id="{F145EDA7-B940-4D61-8714-B3A3BB0A96C7}"/>
                    </a:ext>
                  </a:extLst>
                </p14:cNvPr>
                <p14:cNvContentPartPr/>
                <p14:nvPr/>
              </p14:nvContentPartPr>
              <p14:xfrm>
                <a:off x="4649286" y="264068"/>
                <a:ext cx="245160" cy="55800"/>
              </p14:xfrm>
            </p:contentPart>
          </mc:Choice>
          <mc:Fallback xmlns="">
            <p:pic>
              <p:nvPicPr>
                <p:cNvPr id="143" name="Pismo odręczne 142">
                  <a:extLst>
                    <a:ext uri="{FF2B5EF4-FFF2-40B4-BE49-F238E27FC236}">
                      <a16:creationId xmlns:a16="http://schemas.microsoft.com/office/drawing/2014/main" id="{85E5B703-B24C-46A6-AF0D-C2AD54E5A28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40646" y="255068"/>
                  <a:ext cx="262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6" name="Pismo odręczne 115">
                  <a:extLst>
                    <a:ext uri="{FF2B5EF4-FFF2-40B4-BE49-F238E27FC236}">
                      <a16:creationId xmlns:a16="http://schemas.microsoft.com/office/drawing/2014/main" id="{47321E65-6CE1-4AFC-AD5F-39D0B8D566DC}"/>
                    </a:ext>
                  </a:extLst>
                </p14:cNvPr>
                <p14:cNvContentPartPr/>
                <p14:nvPr/>
              </p14:nvContentPartPr>
              <p14:xfrm>
                <a:off x="4790406" y="162548"/>
                <a:ext cx="176040" cy="166680"/>
              </p14:xfrm>
            </p:contentPart>
          </mc:Choice>
          <mc:Fallback xmlns="">
            <p:pic>
              <p:nvPicPr>
                <p:cNvPr id="144" name="Pismo odręczne 143">
                  <a:extLst>
                    <a:ext uri="{FF2B5EF4-FFF2-40B4-BE49-F238E27FC236}">
                      <a16:creationId xmlns:a16="http://schemas.microsoft.com/office/drawing/2014/main" id="{2BFA5A0D-2315-43A8-B07D-128845BF3D7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81766" y="153908"/>
                  <a:ext cx="193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7" name="Pismo odręczne 116">
                  <a:extLst>
                    <a:ext uri="{FF2B5EF4-FFF2-40B4-BE49-F238E27FC236}">
                      <a16:creationId xmlns:a16="http://schemas.microsoft.com/office/drawing/2014/main" id="{3403DA03-69AD-449D-87E4-E5965C0B0029}"/>
                    </a:ext>
                  </a:extLst>
                </p14:cNvPr>
                <p14:cNvContentPartPr/>
                <p14:nvPr/>
              </p14:nvContentPartPr>
              <p14:xfrm>
                <a:off x="5117286" y="113228"/>
                <a:ext cx="108000" cy="587520"/>
              </p14:xfrm>
            </p:contentPart>
          </mc:Choice>
          <mc:Fallback xmlns="">
            <p:pic>
              <p:nvPicPr>
                <p:cNvPr id="145" name="Pismo odręczne 144">
                  <a:extLst>
                    <a:ext uri="{FF2B5EF4-FFF2-40B4-BE49-F238E27FC236}">
                      <a16:creationId xmlns:a16="http://schemas.microsoft.com/office/drawing/2014/main" id="{E9A7ECBC-791F-42FB-8C68-05E6C3E07D6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08646" y="104228"/>
                  <a:ext cx="125640" cy="60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8" name="Pismo odręczne 117">
                <a:extLst>
                  <a:ext uri="{FF2B5EF4-FFF2-40B4-BE49-F238E27FC236}">
                    <a16:creationId xmlns:a16="http://schemas.microsoft.com/office/drawing/2014/main" id="{8E5772E2-F12A-449B-9136-10E11A75260F}"/>
                  </a:ext>
                </a:extLst>
              </p14:cNvPr>
              <p14:cNvContentPartPr/>
              <p14:nvPr/>
            </p14:nvContentPartPr>
            <p14:xfrm>
              <a:off x="1399926" y="2203388"/>
              <a:ext cx="241200" cy="946440"/>
            </p14:xfrm>
          </p:contentPart>
        </mc:Choice>
        <mc:Fallback xmlns="">
          <p:pic>
            <p:nvPicPr>
              <p:cNvPr id="118" name="Pismo odręczne 117">
                <a:extLst>
                  <a:ext uri="{FF2B5EF4-FFF2-40B4-BE49-F238E27FC236}">
                    <a16:creationId xmlns:a16="http://schemas.microsoft.com/office/drawing/2014/main" id="{8E5772E2-F12A-449B-9136-10E11A75260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395606" y="2199068"/>
                <a:ext cx="2498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9" name="Pismo odręczne 118">
                <a:extLst>
                  <a:ext uri="{FF2B5EF4-FFF2-40B4-BE49-F238E27FC236}">
                    <a16:creationId xmlns:a16="http://schemas.microsoft.com/office/drawing/2014/main" id="{7575FB4C-9BBF-4206-ABB8-0BB4AA66F1E0}"/>
                  </a:ext>
                </a:extLst>
              </p14:cNvPr>
              <p14:cNvContentPartPr/>
              <p14:nvPr/>
            </p14:nvContentPartPr>
            <p14:xfrm>
              <a:off x="4094166" y="1840508"/>
              <a:ext cx="310680" cy="1556640"/>
            </p14:xfrm>
          </p:contentPart>
        </mc:Choice>
        <mc:Fallback xmlns="">
          <p:pic>
            <p:nvPicPr>
              <p:cNvPr id="119" name="Pismo odręczne 118">
                <a:extLst>
                  <a:ext uri="{FF2B5EF4-FFF2-40B4-BE49-F238E27FC236}">
                    <a16:creationId xmlns:a16="http://schemas.microsoft.com/office/drawing/2014/main" id="{7575FB4C-9BBF-4206-ABB8-0BB4AA66F1E0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089846" y="1836188"/>
                <a:ext cx="319320" cy="156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upa 128">
            <a:extLst>
              <a:ext uri="{FF2B5EF4-FFF2-40B4-BE49-F238E27FC236}">
                <a16:creationId xmlns:a16="http://schemas.microsoft.com/office/drawing/2014/main" id="{9CFB64F1-D60B-4777-A982-40103142D22F}"/>
              </a:ext>
            </a:extLst>
          </p:cNvPr>
          <p:cNvGrpSpPr/>
          <p:nvPr/>
        </p:nvGrpSpPr>
        <p:grpSpPr>
          <a:xfrm>
            <a:off x="2259606" y="271988"/>
            <a:ext cx="4996440" cy="819720"/>
            <a:chOff x="2259606" y="271988"/>
            <a:chExt cx="4996440" cy="81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0" name="Pismo odręczne 119">
                  <a:extLst>
                    <a:ext uri="{FF2B5EF4-FFF2-40B4-BE49-F238E27FC236}">
                      <a16:creationId xmlns:a16="http://schemas.microsoft.com/office/drawing/2014/main" id="{5B1790EF-74FB-45BA-8F67-41C4516F69B9}"/>
                    </a:ext>
                  </a:extLst>
                </p14:cNvPr>
                <p14:cNvContentPartPr/>
                <p14:nvPr/>
              </p14:nvContentPartPr>
              <p14:xfrm>
                <a:off x="2263566" y="791828"/>
                <a:ext cx="40680" cy="299880"/>
              </p14:xfrm>
            </p:contentPart>
          </mc:Choice>
          <mc:Fallback xmlns="">
            <p:pic>
              <p:nvPicPr>
                <p:cNvPr id="120" name="Pismo odręczne 119">
                  <a:extLst>
                    <a:ext uri="{FF2B5EF4-FFF2-40B4-BE49-F238E27FC236}">
                      <a16:creationId xmlns:a16="http://schemas.microsoft.com/office/drawing/2014/main" id="{5B1790EF-74FB-45BA-8F67-41C4516F69B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59246" y="787508"/>
                  <a:ext cx="49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1" name="Pismo odręczne 120">
                  <a:extLst>
                    <a:ext uri="{FF2B5EF4-FFF2-40B4-BE49-F238E27FC236}">
                      <a16:creationId xmlns:a16="http://schemas.microsoft.com/office/drawing/2014/main" id="{90ACCD67-08AD-4774-A8FB-E17DA3BE0443}"/>
                    </a:ext>
                  </a:extLst>
                </p14:cNvPr>
                <p14:cNvContentPartPr/>
                <p14:nvPr/>
              </p14:nvContentPartPr>
              <p14:xfrm>
                <a:off x="2259606" y="347588"/>
                <a:ext cx="4924080" cy="406440"/>
              </p14:xfrm>
            </p:contentPart>
          </mc:Choice>
          <mc:Fallback xmlns="">
            <p:pic>
              <p:nvPicPr>
                <p:cNvPr id="121" name="Pismo odręczne 120">
                  <a:extLst>
                    <a:ext uri="{FF2B5EF4-FFF2-40B4-BE49-F238E27FC236}">
                      <a16:creationId xmlns:a16="http://schemas.microsoft.com/office/drawing/2014/main" id="{90ACCD67-08AD-4774-A8FB-E17DA3BE044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55286" y="343268"/>
                  <a:ext cx="4932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2" name="Pismo odręczne 121">
                  <a:extLst>
                    <a:ext uri="{FF2B5EF4-FFF2-40B4-BE49-F238E27FC236}">
                      <a16:creationId xmlns:a16="http://schemas.microsoft.com/office/drawing/2014/main" id="{5C5B4638-B6F4-4D2A-9BC5-3625B60CB85A}"/>
                    </a:ext>
                  </a:extLst>
                </p14:cNvPr>
                <p14:cNvContentPartPr/>
                <p14:nvPr/>
              </p14:nvContentPartPr>
              <p14:xfrm>
                <a:off x="7184406" y="368468"/>
                <a:ext cx="12240" cy="117360"/>
              </p14:xfrm>
            </p:contentPart>
          </mc:Choice>
          <mc:Fallback xmlns="">
            <p:pic>
              <p:nvPicPr>
                <p:cNvPr id="122" name="Pismo odręczne 121">
                  <a:extLst>
                    <a:ext uri="{FF2B5EF4-FFF2-40B4-BE49-F238E27FC236}">
                      <a16:creationId xmlns:a16="http://schemas.microsoft.com/office/drawing/2014/main" id="{5C5B4638-B6F4-4D2A-9BC5-3625B60CB85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80086" y="364148"/>
                  <a:ext cx="2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3" name="Pismo odręczne 122">
                  <a:extLst>
                    <a:ext uri="{FF2B5EF4-FFF2-40B4-BE49-F238E27FC236}">
                      <a16:creationId xmlns:a16="http://schemas.microsoft.com/office/drawing/2014/main" id="{0F1F2946-4BE4-4BE9-A057-6BD27E0F5CA5}"/>
                    </a:ext>
                  </a:extLst>
                </p14:cNvPr>
                <p14:cNvContentPartPr/>
                <p14:nvPr/>
              </p14:nvContentPartPr>
              <p14:xfrm>
                <a:off x="7209966" y="608948"/>
                <a:ext cx="10080" cy="32400"/>
              </p14:xfrm>
            </p:contentPart>
          </mc:Choice>
          <mc:Fallback xmlns="">
            <p:pic>
              <p:nvPicPr>
                <p:cNvPr id="123" name="Pismo odręczne 122">
                  <a:extLst>
                    <a:ext uri="{FF2B5EF4-FFF2-40B4-BE49-F238E27FC236}">
                      <a16:creationId xmlns:a16="http://schemas.microsoft.com/office/drawing/2014/main" id="{0F1F2946-4BE4-4BE9-A057-6BD27E0F5CA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05646" y="604628"/>
                  <a:ext cx="18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4" name="Pismo odręczne 123">
                  <a:extLst>
                    <a:ext uri="{FF2B5EF4-FFF2-40B4-BE49-F238E27FC236}">
                      <a16:creationId xmlns:a16="http://schemas.microsoft.com/office/drawing/2014/main" id="{3909C996-BD44-4A7B-8353-2D92394237E8}"/>
                    </a:ext>
                  </a:extLst>
                </p14:cNvPr>
                <p14:cNvContentPartPr/>
                <p14:nvPr/>
              </p14:nvContentPartPr>
              <p14:xfrm>
                <a:off x="7250646" y="756188"/>
                <a:ext cx="5400" cy="148680"/>
              </p14:xfrm>
            </p:contentPart>
          </mc:Choice>
          <mc:Fallback xmlns="">
            <p:pic>
              <p:nvPicPr>
                <p:cNvPr id="124" name="Pismo odręczne 123">
                  <a:extLst>
                    <a:ext uri="{FF2B5EF4-FFF2-40B4-BE49-F238E27FC236}">
                      <a16:creationId xmlns:a16="http://schemas.microsoft.com/office/drawing/2014/main" id="{3909C996-BD44-4A7B-8353-2D92394237E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46326" y="751868"/>
                  <a:ext cx="14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5" name="Pismo odręczne 124">
                  <a:extLst>
                    <a:ext uri="{FF2B5EF4-FFF2-40B4-BE49-F238E27FC236}">
                      <a16:creationId xmlns:a16="http://schemas.microsoft.com/office/drawing/2014/main" id="{7FAEBEB7-2DB2-4217-A38F-6D1988384AC1}"/>
                    </a:ext>
                  </a:extLst>
                </p14:cNvPr>
                <p14:cNvContentPartPr/>
                <p14:nvPr/>
              </p14:nvContentPartPr>
              <p14:xfrm>
                <a:off x="7143006" y="339668"/>
                <a:ext cx="101880" cy="467280"/>
              </p14:xfrm>
            </p:contentPart>
          </mc:Choice>
          <mc:Fallback xmlns="">
            <p:pic>
              <p:nvPicPr>
                <p:cNvPr id="125" name="Pismo odręczne 124">
                  <a:extLst>
                    <a:ext uri="{FF2B5EF4-FFF2-40B4-BE49-F238E27FC236}">
                      <a16:creationId xmlns:a16="http://schemas.microsoft.com/office/drawing/2014/main" id="{7FAEBEB7-2DB2-4217-A38F-6D1988384AC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38686" y="335348"/>
                  <a:ext cx="1105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6" name="Pismo odręczne 125">
                  <a:extLst>
                    <a:ext uri="{FF2B5EF4-FFF2-40B4-BE49-F238E27FC236}">
                      <a16:creationId xmlns:a16="http://schemas.microsoft.com/office/drawing/2014/main" id="{C0F67C10-672E-4819-AB82-3112B3A19E9B}"/>
                    </a:ext>
                  </a:extLst>
                </p14:cNvPr>
                <p14:cNvContentPartPr/>
                <p14:nvPr/>
              </p14:nvContentPartPr>
              <p14:xfrm>
                <a:off x="7012686" y="271988"/>
                <a:ext cx="214560" cy="241920"/>
              </p14:xfrm>
            </p:contentPart>
          </mc:Choice>
          <mc:Fallback xmlns="">
            <p:pic>
              <p:nvPicPr>
                <p:cNvPr id="126" name="Pismo odręczne 125">
                  <a:extLst>
                    <a:ext uri="{FF2B5EF4-FFF2-40B4-BE49-F238E27FC236}">
                      <a16:creationId xmlns:a16="http://schemas.microsoft.com/office/drawing/2014/main" id="{C0F67C10-672E-4819-AB82-3112B3A19E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08366" y="267668"/>
                  <a:ext cx="223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8" name="Pismo odręczne 127">
                  <a:extLst>
                    <a:ext uri="{FF2B5EF4-FFF2-40B4-BE49-F238E27FC236}">
                      <a16:creationId xmlns:a16="http://schemas.microsoft.com/office/drawing/2014/main" id="{318F8BFB-8FFF-44E0-8C0E-46F7983B30ED}"/>
                    </a:ext>
                  </a:extLst>
                </p14:cNvPr>
                <p14:cNvContentPartPr/>
                <p14:nvPr/>
              </p14:nvContentPartPr>
              <p14:xfrm>
                <a:off x="2277606" y="584468"/>
                <a:ext cx="210960" cy="262800"/>
              </p14:xfrm>
            </p:contentPart>
          </mc:Choice>
          <mc:Fallback xmlns="">
            <p:pic>
              <p:nvPicPr>
                <p:cNvPr id="128" name="Pismo odręczne 127">
                  <a:extLst>
                    <a:ext uri="{FF2B5EF4-FFF2-40B4-BE49-F238E27FC236}">
                      <a16:creationId xmlns:a16="http://schemas.microsoft.com/office/drawing/2014/main" id="{318F8BFB-8FFF-44E0-8C0E-46F7983B30E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273286" y="580148"/>
                  <a:ext cx="2196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a 139">
            <a:extLst>
              <a:ext uri="{FF2B5EF4-FFF2-40B4-BE49-F238E27FC236}">
                <a16:creationId xmlns:a16="http://schemas.microsoft.com/office/drawing/2014/main" id="{EE90CD24-8529-4D3B-BCCD-B53269A7FC20}"/>
              </a:ext>
            </a:extLst>
          </p:cNvPr>
          <p:cNvGrpSpPr/>
          <p:nvPr/>
        </p:nvGrpSpPr>
        <p:grpSpPr>
          <a:xfrm>
            <a:off x="4933506" y="4491012"/>
            <a:ext cx="4526280" cy="1459440"/>
            <a:chOff x="3604206" y="4153508"/>
            <a:chExt cx="4526280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1" name="Pismo odręczne 140">
                  <a:extLst>
                    <a:ext uri="{FF2B5EF4-FFF2-40B4-BE49-F238E27FC236}">
                      <a16:creationId xmlns:a16="http://schemas.microsoft.com/office/drawing/2014/main" id="{2FE0F1CF-07A7-45A1-9E1C-A97109EFDF3C}"/>
                    </a:ext>
                  </a:extLst>
                </p14:cNvPr>
                <p14:cNvContentPartPr/>
                <p14:nvPr/>
              </p14:nvContentPartPr>
              <p14:xfrm>
                <a:off x="4012806" y="4409468"/>
                <a:ext cx="370440" cy="330120"/>
              </p14:xfrm>
            </p:contentPart>
          </mc:Choice>
          <mc:Fallback xmlns="">
            <p:pic>
              <p:nvPicPr>
                <p:cNvPr id="79" name="Pismo odręczne 78">
                  <a:extLst>
                    <a:ext uri="{FF2B5EF4-FFF2-40B4-BE49-F238E27FC236}">
                      <a16:creationId xmlns:a16="http://schemas.microsoft.com/office/drawing/2014/main" id="{0204D6EA-34ED-4865-B6ED-3F2B93B454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3806" y="4400468"/>
                  <a:ext cx="388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Pismo odręczne 141">
                  <a:extLst>
                    <a:ext uri="{FF2B5EF4-FFF2-40B4-BE49-F238E27FC236}">
                      <a16:creationId xmlns:a16="http://schemas.microsoft.com/office/drawing/2014/main" id="{BCC0ABB2-B822-4E5A-BF0E-BC7CE43B41CA}"/>
                    </a:ext>
                  </a:extLst>
                </p14:cNvPr>
                <p14:cNvContentPartPr/>
                <p14:nvPr/>
              </p14:nvContentPartPr>
              <p14:xfrm>
                <a:off x="4240686" y="4292108"/>
                <a:ext cx="191520" cy="151560"/>
              </p14:xfrm>
            </p:contentPart>
          </mc:Choice>
          <mc:Fallback xmlns="">
            <p:pic>
              <p:nvPicPr>
                <p:cNvPr id="80" name="Pismo odręczne 79">
                  <a:extLst>
                    <a:ext uri="{FF2B5EF4-FFF2-40B4-BE49-F238E27FC236}">
                      <a16:creationId xmlns:a16="http://schemas.microsoft.com/office/drawing/2014/main" id="{A9AABB75-86F8-4409-B9A0-27D1D00219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32046" y="4283108"/>
                  <a:ext cx="209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Pismo odręczne 142">
                  <a:extLst>
                    <a:ext uri="{FF2B5EF4-FFF2-40B4-BE49-F238E27FC236}">
                      <a16:creationId xmlns:a16="http://schemas.microsoft.com/office/drawing/2014/main" id="{D55F2306-2C13-4B1E-9CC8-0EDA63D6B295}"/>
                    </a:ext>
                  </a:extLst>
                </p14:cNvPr>
                <p14:cNvContentPartPr/>
                <p14:nvPr/>
              </p14:nvContentPartPr>
              <p14:xfrm>
                <a:off x="3725166" y="4410548"/>
                <a:ext cx="207000" cy="148680"/>
              </p14:xfrm>
            </p:contentPart>
          </mc:Choice>
          <mc:Fallback xmlns="">
            <p:pic>
              <p:nvPicPr>
                <p:cNvPr id="81" name="Pismo odręczne 80">
                  <a:extLst>
                    <a:ext uri="{FF2B5EF4-FFF2-40B4-BE49-F238E27FC236}">
                      <a16:creationId xmlns:a16="http://schemas.microsoft.com/office/drawing/2014/main" id="{7407853E-4EB1-4292-A33C-47DAA70EB9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6526" y="4401548"/>
                  <a:ext cx="224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Pismo odręczne 143">
                  <a:extLst>
                    <a:ext uri="{FF2B5EF4-FFF2-40B4-BE49-F238E27FC236}">
                      <a16:creationId xmlns:a16="http://schemas.microsoft.com/office/drawing/2014/main" id="{88B2EFB4-301C-42B7-8C5B-3BBA24357385}"/>
                    </a:ext>
                  </a:extLst>
                </p14:cNvPr>
                <p14:cNvContentPartPr/>
                <p14:nvPr/>
              </p14:nvContentPartPr>
              <p14:xfrm>
                <a:off x="3604206" y="4266188"/>
                <a:ext cx="221400" cy="36000"/>
              </p14:xfrm>
            </p:contentPart>
          </mc:Choice>
          <mc:Fallback xmlns="">
            <p:pic>
              <p:nvPicPr>
                <p:cNvPr id="82" name="Pismo odręczne 81">
                  <a:extLst>
                    <a:ext uri="{FF2B5EF4-FFF2-40B4-BE49-F238E27FC236}">
                      <a16:creationId xmlns:a16="http://schemas.microsoft.com/office/drawing/2014/main" id="{335BB363-7DF7-45F6-A041-6CD7276869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95206" y="4257548"/>
                  <a:ext cx="239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5" name="Pismo odręczne 144">
                  <a:extLst>
                    <a:ext uri="{FF2B5EF4-FFF2-40B4-BE49-F238E27FC236}">
                      <a16:creationId xmlns:a16="http://schemas.microsoft.com/office/drawing/2014/main" id="{B30360CF-35BF-4747-9E8B-955424A9DFB4}"/>
                    </a:ext>
                  </a:extLst>
                </p14:cNvPr>
                <p14:cNvContentPartPr/>
                <p14:nvPr/>
              </p14:nvContentPartPr>
              <p14:xfrm>
                <a:off x="3802566" y="4233788"/>
                <a:ext cx="96120" cy="128520"/>
              </p14:xfrm>
            </p:contentPart>
          </mc:Choice>
          <mc:Fallback xmlns="">
            <p:pic>
              <p:nvPicPr>
                <p:cNvPr id="83" name="Pismo odręczne 82">
                  <a:extLst>
                    <a:ext uri="{FF2B5EF4-FFF2-40B4-BE49-F238E27FC236}">
                      <a16:creationId xmlns:a16="http://schemas.microsoft.com/office/drawing/2014/main" id="{5A63139C-430A-4682-8D3F-4DAE0EDF46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3566" y="4225148"/>
                  <a:ext cx="113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Pismo odręczne 145">
                  <a:extLst>
                    <a:ext uri="{FF2B5EF4-FFF2-40B4-BE49-F238E27FC236}">
                      <a16:creationId xmlns:a16="http://schemas.microsoft.com/office/drawing/2014/main" id="{430127CB-9B01-4167-ADB6-DEE347F1B013}"/>
                    </a:ext>
                  </a:extLst>
                </p14:cNvPr>
                <p14:cNvContentPartPr/>
                <p14:nvPr/>
              </p14:nvContentPartPr>
              <p14:xfrm>
                <a:off x="4426446" y="4334588"/>
                <a:ext cx="404640" cy="428400"/>
              </p14:xfrm>
            </p:contentPart>
          </mc:Choice>
          <mc:Fallback xmlns="">
            <p:pic>
              <p:nvPicPr>
                <p:cNvPr id="85" name="Pismo odręczne 84">
                  <a:extLst>
                    <a:ext uri="{FF2B5EF4-FFF2-40B4-BE49-F238E27FC236}">
                      <a16:creationId xmlns:a16="http://schemas.microsoft.com/office/drawing/2014/main" id="{80369AC3-1C8A-4E1F-98DF-80726FC766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7446" y="4325948"/>
                  <a:ext cx="4222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Pismo odręczne 146">
                  <a:extLst>
                    <a:ext uri="{FF2B5EF4-FFF2-40B4-BE49-F238E27FC236}">
                      <a16:creationId xmlns:a16="http://schemas.microsoft.com/office/drawing/2014/main" id="{CEEB5C79-42A6-4237-ABB4-6FD5B47A5347}"/>
                    </a:ext>
                  </a:extLst>
                </p14:cNvPr>
                <p14:cNvContentPartPr/>
                <p14:nvPr/>
              </p14:nvContentPartPr>
              <p14:xfrm>
                <a:off x="4695006" y="4662548"/>
                <a:ext cx="184320" cy="177840"/>
              </p14:xfrm>
            </p:contentPart>
          </mc:Choice>
          <mc:Fallback xmlns="">
            <p:pic>
              <p:nvPicPr>
                <p:cNvPr id="86" name="Pismo odręczne 85">
                  <a:extLst>
                    <a:ext uri="{FF2B5EF4-FFF2-40B4-BE49-F238E27FC236}">
                      <a16:creationId xmlns:a16="http://schemas.microsoft.com/office/drawing/2014/main" id="{F3E3269A-017B-4879-B293-9F424E5E7E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6006" y="4653548"/>
                  <a:ext cx="201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Pismo odręczne 147">
                  <a:extLst>
                    <a:ext uri="{FF2B5EF4-FFF2-40B4-BE49-F238E27FC236}">
                      <a16:creationId xmlns:a16="http://schemas.microsoft.com/office/drawing/2014/main" id="{1717ACC2-BA9D-4E02-92EA-295E495EB0DC}"/>
                    </a:ext>
                  </a:extLst>
                </p14:cNvPr>
                <p14:cNvContentPartPr/>
                <p14:nvPr/>
              </p14:nvContentPartPr>
              <p14:xfrm>
                <a:off x="5097486" y="4341788"/>
                <a:ext cx="88560" cy="288000"/>
              </p14:xfrm>
            </p:contentPart>
          </mc:Choice>
          <mc:Fallback xmlns="">
            <p:pic>
              <p:nvPicPr>
                <p:cNvPr id="87" name="Pismo odręczne 86">
                  <a:extLst>
                    <a:ext uri="{FF2B5EF4-FFF2-40B4-BE49-F238E27FC236}">
                      <a16:creationId xmlns:a16="http://schemas.microsoft.com/office/drawing/2014/main" id="{CDDEFAFD-C53D-4897-9E83-6FCAA37DFE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88846" y="4333148"/>
                  <a:ext cx="106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9" name="Pismo odręczne 148">
                  <a:extLst>
                    <a:ext uri="{FF2B5EF4-FFF2-40B4-BE49-F238E27FC236}">
                      <a16:creationId xmlns:a16="http://schemas.microsoft.com/office/drawing/2014/main" id="{A53A8497-4E97-4ED8-A278-D1B0C521710F}"/>
                    </a:ext>
                  </a:extLst>
                </p14:cNvPr>
                <p14:cNvContentPartPr/>
                <p14:nvPr/>
              </p14:nvContentPartPr>
              <p14:xfrm>
                <a:off x="5002806" y="4163228"/>
                <a:ext cx="266040" cy="71280"/>
              </p14:xfrm>
            </p:contentPart>
          </mc:Choice>
          <mc:Fallback xmlns="">
            <p:pic>
              <p:nvPicPr>
                <p:cNvPr id="88" name="Pismo odręczne 87">
                  <a:extLst>
                    <a:ext uri="{FF2B5EF4-FFF2-40B4-BE49-F238E27FC236}">
                      <a16:creationId xmlns:a16="http://schemas.microsoft.com/office/drawing/2014/main" id="{421136C0-EB8F-4535-A73D-6FA5DE871D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94166" y="4154588"/>
                  <a:ext cx="283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Pismo odręczne 149">
                  <a:extLst>
                    <a:ext uri="{FF2B5EF4-FFF2-40B4-BE49-F238E27FC236}">
                      <a16:creationId xmlns:a16="http://schemas.microsoft.com/office/drawing/2014/main" id="{805D510A-C2A7-4373-B59A-7CBB20776C06}"/>
                    </a:ext>
                  </a:extLst>
                </p14:cNvPr>
                <p14:cNvContentPartPr/>
                <p14:nvPr/>
              </p14:nvContentPartPr>
              <p14:xfrm>
                <a:off x="5146086" y="4153508"/>
                <a:ext cx="219240" cy="207360"/>
              </p14:xfrm>
            </p:contentPart>
          </mc:Choice>
          <mc:Fallback xmlns="">
            <p:pic>
              <p:nvPicPr>
                <p:cNvPr id="89" name="Pismo odręczne 88">
                  <a:extLst>
                    <a:ext uri="{FF2B5EF4-FFF2-40B4-BE49-F238E27FC236}">
                      <a16:creationId xmlns:a16="http://schemas.microsoft.com/office/drawing/2014/main" id="{E9444407-5ED3-4C14-BC5B-C835A98133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37086" y="4144508"/>
                  <a:ext cx="236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1" name="Pismo odręczne 150">
                  <a:extLst>
                    <a:ext uri="{FF2B5EF4-FFF2-40B4-BE49-F238E27FC236}">
                      <a16:creationId xmlns:a16="http://schemas.microsoft.com/office/drawing/2014/main" id="{06867F45-7714-4D62-9E74-1F1DBD96E14F}"/>
                    </a:ext>
                  </a:extLst>
                </p14:cNvPr>
                <p14:cNvContentPartPr/>
                <p14:nvPr/>
              </p14:nvContentPartPr>
              <p14:xfrm>
                <a:off x="4000926" y="4768388"/>
                <a:ext cx="773280" cy="50760"/>
              </p14:xfrm>
            </p:contentPart>
          </mc:Choice>
          <mc:Fallback xmlns="">
            <p:pic>
              <p:nvPicPr>
                <p:cNvPr id="90" name="Pismo odręczne 89">
                  <a:extLst>
                    <a:ext uri="{FF2B5EF4-FFF2-40B4-BE49-F238E27FC236}">
                      <a16:creationId xmlns:a16="http://schemas.microsoft.com/office/drawing/2014/main" id="{EF2DD1CE-055E-4E00-BB58-99DFC0964A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1926" y="4759748"/>
                  <a:ext cx="79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Pismo odręczne 151">
                  <a:extLst>
                    <a:ext uri="{FF2B5EF4-FFF2-40B4-BE49-F238E27FC236}">
                      <a16:creationId xmlns:a16="http://schemas.microsoft.com/office/drawing/2014/main" id="{7A0940D7-E513-47F1-9858-1A1A242AADD8}"/>
                    </a:ext>
                  </a:extLst>
                </p14:cNvPr>
                <p14:cNvContentPartPr/>
                <p14:nvPr/>
              </p14:nvContentPartPr>
              <p14:xfrm>
                <a:off x="4580166" y="4706828"/>
                <a:ext cx="230400" cy="195840"/>
              </p14:xfrm>
            </p:contentPart>
          </mc:Choice>
          <mc:Fallback xmlns="">
            <p:pic>
              <p:nvPicPr>
                <p:cNvPr id="91" name="Pismo odręczne 90">
                  <a:extLst>
                    <a:ext uri="{FF2B5EF4-FFF2-40B4-BE49-F238E27FC236}">
                      <a16:creationId xmlns:a16="http://schemas.microsoft.com/office/drawing/2014/main" id="{79707430-B391-4F14-A056-96A98D828F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71526" y="4697828"/>
                  <a:ext cx="248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Pismo odręczne 152">
                  <a:extLst>
                    <a:ext uri="{FF2B5EF4-FFF2-40B4-BE49-F238E27FC236}">
                      <a16:creationId xmlns:a16="http://schemas.microsoft.com/office/drawing/2014/main" id="{88E8792D-6F15-4FB7-B845-2E3084D4AC5F}"/>
                    </a:ext>
                  </a:extLst>
                </p14:cNvPr>
                <p14:cNvContentPartPr/>
                <p14:nvPr/>
              </p14:nvContentPartPr>
              <p14:xfrm>
                <a:off x="4258686" y="5097428"/>
                <a:ext cx="163080" cy="141840"/>
              </p14:xfrm>
            </p:contentPart>
          </mc:Choice>
          <mc:Fallback xmlns="">
            <p:pic>
              <p:nvPicPr>
                <p:cNvPr id="92" name="Pismo odręczne 91">
                  <a:extLst>
                    <a:ext uri="{FF2B5EF4-FFF2-40B4-BE49-F238E27FC236}">
                      <a16:creationId xmlns:a16="http://schemas.microsoft.com/office/drawing/2014/main" id="{0A465BE5-D758-45AC-9025-F8332C2F00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9686" y="5088428"/>
                  <a:ext cx="180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Pismo odręczne 153">
                  <a:extLst>
                    <a:ext uri="{FF2B5EF4-FFF2-40B4-BE49-F238E27FC236}">
                      <a16:creationId xmlns:a16="http://schemas.microsoft.com/office/drawing/2014/main" id="{2DEBC799-ACCD-467F-94F7-58B7309A6D91}"/>
                    </a:ext>
                  </a:extLst>
                </p14:cNvPr>
                <p14:cNvContentPartPr/>
                <p14:nvPr/>
              </p14:nvContentPartPr>
              <p14:xfrm>
                <a:off x="4254726" y="4967108"/>
                <a:ext cx="204840" cy="38880"/>
              </p14:xfrm>
            </p:contentPart>
          </mc:Choice>
          <mc:Fallback xmlns="">
            <p:pic>
              <p:nvPicPr>
                <p:cNvPr id="93" name="Pismo odręczne 92">
                  <a:extLst>
                    <a:ext uri="{FF2B5EF4-FFF2-40B4-BE49-F238E27FC236}">
                      <a16:creationId xmlns:a16="http://schemas.microsoft.com/office/drawing/2014/main" id="{0B5A0D95-B8EB-45EA-BAB5-8C8430C38C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5726" y="4958468"/>
                  <a:ext cx="22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Pismo odręczne 154">
                  <a:extLst>
                    <a:ext uri="{FF2B5EF4-FFF2-40B4-BE49-F238E27FC236}">
                      <a16:creationId xmlns:a16="http://schemas.microsoft.com/office/drawing/2014/main" id="{9D762080-B60A-45CE-BEAD-CB5B701E3070}"/>
                    </a:ext>
                  </a:extLst>
                </p14:cNvPr>
                <p14:cNvContentPartPr/>
                <p14:nvPr/>
              </p14:nvContentPartPr>
              <p14:xfrm>
                <a:off x="4422486" y="4930748"/>
                <a:ext cx="141840" cy="149760"/>
              </p14:xfrm>
            </p:contentPart>
          </mc:Choice>
          <mc:Fallback xmlns="">
            <p:pic>
              <p:nvPicPr>
                <p:cNvPr id="94" name="Pismo odręczne 93">
                  <a:extLst>
                    <a:ext uri="{FF2B5EF4-FFF2-40B4-BE49-F238E27FC236}">
                      <a16:creationId xmlns:a16="http://schemas.microsoft.com/office/drawing/2014/main" id="{28202211-363C-4B36-8AD7-E0835F6A4E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13486" y="4922108"/>
                  <a:ext cx="159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Pismo odręczne 155">
                  <a:extLst>
                    <a:ext uri="{FF2B5EF4-FFF2-40B4-BE49-F238E27FC236}">
                      <a16:creationId xmlns:a16="http://schemas.microsoft.com/office/drawing/2014/main" id="{142B864E-4387-4C3B-A422-6F16057FF081}"/>
                    </a:ext>
                  </a:extLst>
                </p14:cNvPr>
                <p14:cNvContentPartPr/>
                <p14:nvPr/>
              </p14:nvContentPartPr>
              <p14:xfrm>
                <a:off x="5919726" y="4665068"/>
                <a:ext cx="159480" cy="230760"/>
              </p14:xfrm>
            </p:contentPart>
          </mc:Choice>
          <mc:Fallback xmlns="">
            <p:pic>
              <p:nvPicPr>
                <p:cNvPr id="95" name="Pismo odręczne 94">
                  <a:extLst>
                    <a:ext uri="{FF2B5EF4-FFF2-40B4-BE49-F238E27FC236}">
                      <a16:creationId xmlns:a16="http://schemas.microsoft.com/office/drawing/2014/main" id="{F8A35D1D-4F8D-49A4-A479-30F0962D5A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1086" y="4656428"/>
                  <a:ext cx="177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7" name="Pismo odręczne 156">
                  <a:extLst>
                    <a:ext uri="{FF2B5EF4-FFF2-40B4-BE49-F238E27FC236}">
                      <a16:creationId xmlns:a16="http://schemas.microsoft.com/office/drawing/2014/main" id="{53F5CCB5-791A-438A-966D-F0896341EA67}"/>
                    </a:ext>
                  </a:extLst>
                </p14:cNvPr>
                <p14:cNvContentPartPr/>
                <p14:nvPr/>
              </p14:nvContentPartPr>
              <p14:xfrm>
                <a:off x="5867526" y="4557788"/>
                <a:ext cx="271800" cy="36000"/>
              </p14:xfrm>
            </p:contentPart>
          </mc:Choice>
          <mc:Fallback xmlns="">
            <p:pic>
              <p:nvPicPr>
                <p:cNvPr id="96" name="Pismo odręczne 95">
                  <a:extLst>
                    <a:ext uri="{FF2B5EF4-FFF2-40B4-BE49-F238E27FC236}">
                      <a16:creationId xmlns:a16="http://schemas.microsoft.com/office/drawing/2014/main" id="{57220318-2891-47EE-8A0D-FA687F10BE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8886" y="4548788"/>
                  <a:ext cx="289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Pismo odręczne 157">
                  <a:extLst>
                    <a:ext uri="{FF2B5EF4-FFF2-40B4-BE49-F238E27FC236}">
                      <a16:creationId xmlns:a16="http://schemas.microsoft.com/office/drawing/2014/main" id="{86DA5089-611B-4029-A4F0-732F495087F4}"/>
                    </a:ext>
                  </a:extLst>
                </p14:cNvPr>
                <p14:cNvContentPartPr/>
                <p14:nvPr/>
              </p14:nvContentPartPr>
              <p14:xfrm>
                <a:off x="6057246" y="4464548"/>
                <a:ext cx="168120" cy="209880"/>
              </p14:xfrm>
            </p:contentPart>
          </mc:Choice>
          <mc:Fallback xmlns="">
            <p:pic>
              <p:nvPicPr>
                <p:cNvPr id="97" name="Pismo odręczne 96">
                  <a:extLst>
                    <a:ext uri="{FF2B5EF4-FFF2-40B4-BE49-F238E27FC236}">
                      <a16:creationId xmlns:a16="http://schemas.microsoft.com/office/drawing/2014/main" id="{F83DD1E4-7D9D-4548-95F2-F92173D571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8246" y="4455548"/>
                  <a:ext cx="185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9" name="Pismo odręczne 158">
                  <a:extLst>
                    <a:ext uri="{FF2B5EF4-FFF2-40B4-BE49-F238E27FC236}">
                      <a16:creationId xmlns:a16="http://schemas.microsoft.com/office/drawing/2014/main" id="{37F27C05-5189-43C3-B898-898B246E5DDD}"/>
                    </a:ext>
                  </a:extLst>
                </p14:cNvPr>
                <p14:cNvContentPartPr/>
                <p14:nvPr/>
              </p14:nvContentPartPr>
              <p14:xfrm>
                <a:off x="6347406" y="4796828"/>
                <a:ext cx="96120" cy="12960"/>
              </p14:xfrm>
            </p:contentPart>
          </mc:Choice>
          <mc:Fallback xmlns="">
            <p:pic>
              <p:nvPicPr>
                <p:cNvPr id="98" name="Pismo odręczne 97">
                  <a:extLst>
                    <a:ext uri="{FF2B5EF4-FFF2-40B4-BE49-F238E27FC236}">
                      <a16:creationId xmlns:a16="http://schemas.microsoft.com/office/drawing/2014/main" id="{7617858F-F99A-45A5-8138-2CC61F9EB7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8406" y="4787828"/>
                  <a:ext cx="113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Pismo odręczne 159">
                  <a:extLst>
                    <a:ext uri="{FF2B5EF4-FFF2-40B4-BE49-F238E27FC236}">
                      <a16:creationId xmlns:a16="http://schemas.microsoft.com/office/drawing/2014/main" id="{13316FDF-3EB8-42F4-A769-F5E8BD72A7A9}"/>
                    </a:ext>
                  </a:extLst>
                </p14:cNvPr>
                <p14:cNvContentPartPr/>
                <p14:nvPr/>
              </p14:nvContentPartPr>
              <p14:xfrm>
                <a:off x="6423366" y="4715828"/>
                <a:ext cx="105840" cy="360"/>
              </p14:xfrm>
            </p:contentPart>
          </mc:Choice>
          <mc:Fallback xmlns="">
            <p:pic>
              <p:nvPicPr>
                <p:cNvPr id="99" name="Pismo odręczne 98">
                  <a:extLst>
                    <a:ext uri="{FF2B5EF4-FFF2-40B4-BE49-F238E27FC236}">
                      <a16:creationId xmlns:a16="http://schemas.microsoft.com/office/drawing/2014/main" id="{D73725D4-6F5C-4C87-97C3-43FBFDAB2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14366" y="4707188"/>
                  <a:ext cx="12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1" name="Pismo odręczne 160">
                  <a:extLst>
                    <a:ext uri="{FF2B5EF4-FFF2-40B4-BE49-F238E27FC236}">
                      <a16:creationId xmlns:a16="http://schemas.microsoft.com/office/drawing/2014/main" id="{154D52A4-40E5-4AE8-AC08-D66297D53438}"/>
                    </a:ext>
                  </a:extLst>
                </p14:cNvPr>
                <p14:cNvContentPartPr/>
                <p14:nvPr/>
              </p14:nvContentPartPr>
              <p14:xfrm>
                <a:off x="6785526" y="4775948"/>
                <a:ext cx="271080" cy="175680"/>
              </p14:xfrm>
            </p:contentPart>
          </mc:Choice>
          <mc:Fallback xmlns="">
            <p:pic>
              <p:nvPicPr>
                <p:cNvPr id="100" name="Pismo odręczne 99">
                  <a:extLst>
                    <a:ext uri="{FF2B5EF4-FFF2-40B4-BE49-F238E27FC236}">
                      <a16:creationId xmlns:a16="http://schemas.microsoft.com/office/drawing/2014/main" id="{E2B61EA9-705C-49B5-9B85-1ACD6A56DF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6526" y="4766948"/>
                  <a:ext cx="288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Pismo odręczne 161">
                  <a:extLst>
                    <a:ext uri="{FF2B5EF4-FFF2-40B4-BE49-F238E27FC236}">
                      <a16:creationId xmlns:a16="http://schemas.microsoft.com/office/drawing/2014/main" id="{67BF8092-0F11-418E-936E-6F49705BBD41}"/>
                    </a:ext>
                  </a:extLst>
                </p14:cNvPr>
                <p14:cNvContentPartPr/>
                <p14:nvPr/>
              </p14:nvContentPartPr>
              <p14:xfrm>
                <a:off x="6772926" y="4508108"/>
                <a:ext cx="214560" cy="54720"/>
              </p14:xfrm>
            </p:contentPart>
          </mc:Choice>
          <mc:Fallback xmlns="">
            <p:pic>
              <p:nvPicPr>
                <p:cNvPr id="101" name="Pismo odręczne 100">
                  <a:extLst>
                    <a:ext uri="{FF2B5EF4-FFF2-40B4-BE49-F238E27FC236}">
                      <a16:creationId xmlns:a16="http://schemas.microsoft.com/office/drawing/2014/main" id="{5EC30F80-3C84-42C7-B378-DF943874CD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3926" y="4499108"/>
                  <a:ext cx="232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3" name="Pismo odręczne 162">
                  <a:extLst>
                    <a:ext uri="{FF2B5EF4-FFF2-40B4-BE49-F238E27FC236}">
                      <a16:creationId xmlns:a16="http://schemas.microsoft.com/office/drawing/2014/main" id="{3F42D3F6-9943-4F88-96B7-64C5514B8E29}"/>
                    </a:ext>
                  </a:extLst>
                </p14:cNvPr>
                <p14:cNvContentPartPr/>
                <p14:nvPr/>
              </p14:nvContentPartPr>
              <p14:xfrm>
                <a:off x="6986046" y="4433228"/>
                <a:ext cx="149040" cy="226080"/>
              </p14:xfrm>
            </p:contentPart>
          </mc:Choice>
          <mc:Fallback xmlns="">
            <p:pic>
              <p:nvPicPr>
                <p:cNvPr id="102" name="Pismo odręczne 101">
                  <a:extLst>
                    <a:ext uri="{FF2B5EF4-FFF2-40B4-BE49-F238E27FC236}">
                      <a16:creationId xmlns:a16="http://schemas.microsoft.com/office/drawing/2014/main" id="{9FCCAD4C-8B9D-4A4D-B18E-0B53AA2BCC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77046" y="4424588"/>
                  <a:ext cx="166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Pismo odręczne 163">
                  <a:extLst>
                    <a:ext uri="{FF2B5EF4-FFF2-40B4-BE49-F238E27FC236}">
                      <a16:creationId xmlns:a16="http://schemas.microsoft.com/office/drawing/2014/main" id="{02A7FB0C-59BC-43AA-BF60-198D944BF706}"/>
                    </a:ext>
                  </a:extLst>
                </p14:cNvPr>
                <p14:cNvContentPartPr/>
                <p14:nvPr/>
              </p14:nvContentPartPr>
              <p14:xfrm>
                <a:off x="7262526" y="4779908"/>
                <a:ext cx="193680" cy="38520"/>
              </p14:xfrm>
            </p:contentPart>
          </mc:Choice>
          <mc:Fallback xmlns="">
            <p:pic>
              <p:nvPicPr>
                <p:cNvPr id="103" name="Pismo odręczne 102">
                  <a:extLst>
                    <a:ext uri="{FF2B5EF4-FFF2-40B4-BE49-F238E27FC236}">
                      <a16:creationId xmlns:a16="http://schemas.microsoft.com/office/drawing/2014/main" id="{35E7B329-F610-44B2-9DAC-AF6A94D4D5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53526" y="4770908"/>
                  <a:ext cx="211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Pismo odręczne 164">
                  <a:extLst>
                    <a:ext uri="{FF2B5EF4-FFF2-40B4-BE49-F238E27FC236}">
                      <a16:creationId xmlns:a16="http://schemas.microsoft.com/office/drawing/2014/main" id="{5E0F071C-2899-4294-B4E9-B729FF2C40E7}"/>
                    </a:ext>
                  </a:extLst>
                </p14:cNvPr>
                <p14:cNvContentPartPr/>
                <p14:nvPr/>
              </p14:nvContentPartPr>
              <p14:xfrm>
                <a:off x="7406526" y="4708628"/>
                <a:ext cx="32040" cy="150480"/>
              </p14:xfrm>
            </p:contentPart>
          </mc:Choice>
          <mc:Fallback xmlns="">
            <p:pic>
              <p:nvPicPr>
                <p:cNvPr id="104" name="Pismo odręczne 103">
                  <a:extLst>
                    <a:ext uri="{FF2B5EF4-FFF2-40B4-BE49-F238E27FC236}">
                      <a16:creationId xmlns:a16="http://schemas.microsoft.com/office/drawing/2014/main" id="{34610167-A183-44CC-BA36-79A328C503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7526" y="4699988"/>
                  <a:ext cx="49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Pismo odręczne 165">
                  <a:extLst>
                    <a:ext uri="{FF2B5EF4-FFF2-40B4-BE49-F238E27FC236}">
                      <a16:creationId xmlns:a16="http://schemas.microsoft.com/office/drawing/2014/main" id="{FBFB65C8-AF16-4DA1-9359-5552EFEAC852}"/>
                    </a:ext>
                  </a:extLst>
                </p14:cNvPr>
                <p14:cNvContentPartPr/>
                <p14:nvPr/>
              </p14:nvContentPartPr>
              <p14:xfrm>
                <a:off x="7632606" y="4651028"/>
                <a:ext cx="136440" cy="401040"/>
              </p14:xfrm>
            </p:contentPart>
          </mc:Choice>
          <mc:Fallback xmlns="">
            <p:pic>
              <p:nvPicPr>
                <p:cNvPr id="105" name="Pismo odręczne 104">
                  <a:extLst>
                    <a:ext uri="{FF2B5EF4-FFF2-40B4-BE49-F238E27FC236}">
                      <a16:creationId xmlns:a16="http://schemas.microsoft.com/office/drawing/2014/main" id="{F37E990F-173F-4BCC-B1D8-BF65DC348B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23606" y="4642028"/>
                  <a:ext cx="1540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Pismo odręczne 166">
                  <a:extLst>
                    <a:ext uri="{FF2B5EF4-FFF2-40B4-BE49-F238E27FC236}">
                      <a16:creationId xmlns:a16="http://schemas.microsoft.com/office/drawing/2014/main" id="{09549257-B3BF-4D6B-B6D5-4786F9DEDFD7}"/>
                    </a:ext>
                  </a:extLst>
                </p14:cNvPr>
                <p14:cNvContentPartPr/>
                <p14:nvPr/>
              </p14:nvContentPartPr>
              <p14:xfrm>
                <a:off x="7686966" y="4463468"/>
                <a:ext cx="277200" cy="54360"/>
              </p14:xfrm>
            </p:contentPart>
          </mc:Choice>
          <mc:Fallback xmlns="">
            <p:pic>
              <p:nvPicPr>
                <p:cNvPr id="106" name="Pismo odręczne 105">
                  <a:extLst>
                    <a:ext uri="{FF2B5EF4-FFF2-40B4-BE49-F238E27FC236}">
                      <a16:creationId xmlns:a16="http://schemas.microsoft.com/office/drawing/2014/main" id="{692E8DF8-2BB6-4887-A3CF-3C727A2CF4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7966" y="4454828"/>
                  <a:ext cx="294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Pismo odręczne 167">
                  <a:extLst>
                    <a:ext uri="{FF2B5EF4-FFF2-40B4-BE49-F238E27FC236}">
                      <a16:creationId xmlns:a16="http://schemas.microsoft.com/office/drawing/2014/main" id="{A309EFEE-3F3F-4CE5-994C-DC445BA59899}"/>
                    </a:ext>
                  </a:extLst>
                </p14:cNvPr>
                <p14:cNvContentPartPr/>
                <p14:nvPr/>
              </p14:nvContentPartPr>
              <p14:xfrm>
                <a:off x="7925646" y="4358708"/>
                <a:ext cx="204840" cy="233280"/>
              </p14:xfrm>
            </p:contentPart>
          </mc:Choice>
          <mc:Fallback xmlns="">
            <p:pic>
              <p:nvPicPr>
                <p:cNvPr id="107" name="Pismo odręczne 106">
                  <a:extLst>
                    <a:ext uri="{FF2B5EF4-FFF2-40B4-BE49-F238E27FC236}">
                      <a16:creationId xmlns:a16="http://schemas.microsoft.com/office/drawing/2014/main" id="{2E5238BF-182D-4683-9F5D-2B70A27757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17006" y="4349708"/>
                  <a:ext cx="222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9" name="Pismo odręczne 168">
                  <a:extLst>
                    <a:ext uri="{FF2B5EF4-FFF2-40B4-BE49-F238E27FC236}">
                      <a16:creationId xmlns:a16="http://schemas.microsoft.com/office/drawing/2014/main" id="{D7B66649-2FCB-43F1-B6E3-AD6092DD843F}"/>
                    </a:ext>
                  </a:extLst>
                </p14:cNvPr>
                <p14:cNvContentPartPr/>
                <p14:nvPr/>
              </p14:nvContentPartPr>
              <p14:xfrm>
                <a:off x="5551806" y="5225948"/>
                <a:ext cx="60480" cy="317520"/>
              </p14:xfrm>
            </p:contentPart>
          </mc:Choice>
          <mc:Fallback xmlns="">
            <p:pic>
              <p:nvPicPr>
                <p:cNvPr id="108" name="Pismo odręczne 107">
                  <a:extLst>
                    <a:ext uri="{FF2B5EF4-FFF2-40B4-BE49-F238E27FC236}">
                      <a16:creationId xmlns:a16="http://schemas.microsoft.com/office/drawing/2014/main" id="{FBE5BAA8-2230-4771-83BA-73627FCFC1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42806" y="5216948"/>
                  <a:ext cx="78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Pismo odręczne 169">
                  <a:extLst>
                    <a:ext uri="{FF2B5EF4-FFF2-40B4-BE49-F238E27FC236}">
                      <a16:creationId xmlns:a16="http://schemas.microsoft.com/office/drawing/2014/main" id="{8EDC067B-2AB0-44FA-8DDE-ABF66D8C4560}"/>
                    </a:ext>
                  </a:extLst>
                </p14:cNvPr>
                <p14:cNvContentPartPr/>
                <p14:nvPr/>
              </p14:nvContentPartPr>
              <p14:xfrm>
                <a:off x="5630646" y="5264108"/>
                <a:ext cx="64440" cy="268560"/>
              </p14:xfrm>
            </p:contentPart>
          </mc:Choice>
          <mc:Fallback xmlns="">
            <p:pic>
              <p:nvPicPr>
                <p:cNvPr id="109" name="Pismo odręczne 108">
                  <a:extLst>
                    <a:ext uri="{FF2B5EF4-FFF2-40B4-BE49-F238E27FC236}">
                      <a16:creationId xmlns:a16="http://schemas.microsoft.com/office/drawing/2014/main" id="{1A5D0A40-A489-407E-93C6-2F44D115ED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22006" y="5255108"/>
                  <a:ext cx="82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Pismo odręczne 170">
                  <a:extLst>
                    <a:ext uri="{FF2B5EF4-FFF2-40B4-BE49-F238E27FC236}">
                      <a16:creationId xmlns:a16="http://schemas.microsoft.com/office/drawing/2014/main" id="{746C4411-5682-4482-B25C-E3A4F6370F0E}"/>
                    </a:ext>
                  </a:extLst>
                </p14:cNvPr>
                <p14:cNvContentPartPr/>
                <p14:nvPr/>
              </p14:nvContentPartPr>
              <p14:xfrm>
                <a:off x="5776446" y="5385788"/>
                <a:ext cx="172440" cy="170640"/>
              </p14:xfrm>
            </p:contentPart>
          </mc:Choice>
          <mc:Fallback xmlns="">
            <p:pic>
              <p:nvPicPr>
                <p:cNvPr id="110" name="Pismo odręczne 109">
                  <a:extLst>
                    <a:ext uri="{FF2B5EF4-FFF2-40B4-BE49-F238E27FC236}">
                      <a16:creationId xmlns:a16="http://schemas.microsoft.com/office/drawing/2014/main" id="{5CF2BE75-6038-40FB-9086-07D1AAFD51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67806" y="5377148"/>
                  <a:ext cx="190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2" name="Pismo odręczne 171">
                  <a:extLst>
                    <a:ext uri="{FF2B5EF4-FFF2-40B4-BE49-F238E27FC236}">
                      <a16:creationId xmlns:a16="http://schemas.microsoft.com/office/drawing/2014/main" id="{0DE50EE1-A2A9-48B4-86EA-C772F74BC7E8}"/>
                    </a:ext>
                  </a:extLst>
                </p14:cNvPr>
                <p14:cNvContentPartPr/>
                <p14:nvPr/>
              </p14:nvContentPartPr>
              <p14:xfrm>
                <a:off x="5857806" y="5215868"/>
                <a:ext cx="151560" cy="18000"/>
              </p14:xfrm>
            </p:contentPart>
          </mc:Choice>
          <mc:Fallback xmlns="">
            <p:pic>
              <p:nvPicPr>
                <p:cNvPr id="111" name="Pismo odręczne 110">
                  <a:extLst>
                    <a:ext uri="{FF2B5EF4-FFF2-40B4-BE49-F238E27FC236}">
                      <a16:creationId xmlns:a16="http://schemas.microsoft.com/office/drawing/2014/main" id="{C6989E47-1D28-469D-B29B-40F4EF2EDC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48806" y="5207228"/>
                  <a:ext cx="169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Pismo odręczne 172">
                  <a:extLst>
                    <a:ext uri="{FF2B5EF4-FFF2-40B4-BE49-F238E27FC236}">
                      <a16:creationId xmlns:a16="http://schemas.microsoft.com/office/drawing/2014/main" id="{F6C4AA8B-289D-4DFA-BDC6-008600FD59C2}"/>
                    </a:ext>
                  </a:extLst>
                </p14:cNvPr>
                <p14:cNvContentPartPr/>
                <p14:nvPr/>
              </p14:nvContentPartPr>
              <p14:xfrm>
                <a:off x="5935566" y="5150348"/>
                <a:ext cx="124200" cy="164880"/>
              </p14:xfrm>
            </p:contentPart>
          </mc:Choice>
          <mc:Fallback xmlns="">
            <p:pic>
              <p:nvPicPr>
                <p:cNvPr id="112" name="Pismo odręczne 111">
                  <a:extLst>
                    <a:ext uri="{FF2B5EF4-FFF2-40B4-BE49-F238E27FC236}">
                      <a16:creationId xmlns:a16="http://schemas.microsoft.com/office/drawing/2014/main" id="{523E9CB3-A224-4409-A308-D0E1212604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26926" y="5141348"/>
                  <a:ext cx="141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Pismo odręczne 173">
                  <a:extLst>
                    <a:ext uri="{FF2B5EF4-FFF2-40B4-BE49-F238E27FC236}">
                      <a16:creationId xmlns:a16="http://schemas.microsoft.com/office/drawing/2014/main" id="{D331F945-A3D4-4C7F-81A6-159A5F624803}"/>
                    </a:ext>
                  </a:extLst>
                </p14:cNvPr>
                <p14:cNvContentPartPr/>
                <p14:nvPr/>
              </p14:nvContentPartPr>
              <p14:xfrm>
                <a:off x="6128166" y="5238188"/>
                <a:ext cx="72360" cy="374760"/>
              </p14:xfrm>
            </p:contentPart>
          </mc:Choice>
          <mc:Fallback xmlns="">
            <p:pic>
              <p:nvPicPr>
                <p:cNvPr id="113" name="Pismo odręczne 112">
                  <a:extLst>
                    <a:ext uri="{FF2B5EF4-FFF2-40B4-BE49-F238E27FC236}">
                      <a16:creationId xmlns:a16="http://schemas.microsoft.com/office/drawing/2014/main" id="{7FC032D1-D3A3-458A-8C51-8D09A8CF6F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19166" y="5229548"/>
                  <a:ext cx="90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5" name="Pismo odręczne 174">
                  <a:extLst>
                    <a:ext uri="{FF2B5EF4-FFF2-40B4-BE49-F238E27FC236}">
                      <a16:creationId xmlns:a16="http://schemas.microsoft.com/office/drawing/2014/main" id="{C66F07AB-53DB-483E-9547-8DFE45A72BCA}"/>
                    </a:ext>
                  </a:extLst>
                </p14:cNvPr>
                <p14:cNvContentPartPr/>
                <p14:nvPr/>
              </p14:nvContentPartPr>
              <p14:xfrm>
                <a:off x="6244806" y="5309108"/>
                <a:ext cx="50400" cy="281160"/>
              </p14:xfrm>
            </p:contentPart>
          </mc:Choice>
          <mc:Fallback xmlns="">
            <p:pic>
              <p:nvPicPr>
                <p:cNvPr id="114" name="Pismo odręczne 113">
                  <a:extLst>
                    <a:ext uri="{FF2B5EF4-FFF2-40B4-BE49-F238E27FC236}">
                      <a16:creationId xmlns:a16="http://schemas.microsoft.com/office/drawing/2014/main" id="{CF201317-D382-4CF1-BE1E-112E13FD3D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36166" y="5300468"/>
                  <a:ext cx="680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upa 175">
            <a:extLst>
              <a:ext uri="{FF2B5EF4-FFF2-40B4-BE49-F238E27FC236}">
                <a16:creationId xmlns:a16="http://schemas.microsoft.com/office/drawing/2014/main" id="{54769D56-49F8-49B4-86F3-3952F010E265}"/>
              </a:ext>
            </a:extLst>
          </p:cNvPr>
          <p:cNvGrpSpPr/>
          <p:nvPr/>
        </p:nvGrpSpPr>
        <p:grpSpPr>
          <a:xfrm>
            <a:off x="7795146" y="5625372"/>
            <a:ext cx="989280" cy="494280"/>
            <a:chOff x="6503286" y="5291468"/>
            <a:chExt cx="98928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7" name="Pismo odręczne 176">
                  <a:extLst>
                    <a:ext uri="{FF2B5EF4-FFF2-40B4-BE49-F238E27FC236}">
                      <a16:creationId xmlns:a16="http://schemas.microsoft.com/office/drawing/2014/main" id="{FBA5C9AD-AE4F-4ABA-AE46-477E644567E6}"/>
                    </a:ext>
                  </a:extLst>
                </p14:cNvPr>
                <p14:cNvContentPartPr/>
                <p14:nvPr/>
              </p14:nvContentPartPr>
              <p14:xfrm>
                <a:off x="6525966" y="5347268"/>
                <a:ext cx="262080" cy="259920"/>
              </p14:xfrm>
            </p:contentPart>
          </mc:Choice>
          <mc:Fallback xmlns="">
            <p:pic>
              <p:nvPicPr>
                <p:cNvPr id="119" name="Pismo odręczne 118">
                  <a:extLst>
                    <a:ext uri="{FF2B5EF4-FFF2-40B4-BE49-F238E27FC236}">
                      <a16:creationId xmlns:a16="http://schemas.microsoft.com/office/drawing/2014/main" id="{E143EB39-A94D-4FCD-A535-8770378000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17326" y="5338268"/>
                  <a:ext cx="279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8" name="Pismo odręczne 177">
                  <a:extLst>
                    <a:ext uri="{FF2B5EF4-FFF2-40B4-BE49-F238E27FC236}">
                      <a16:creationId xmlns:a16="http://schemas.microsoft.com/office/drawing/2014/main" id="{7FB5E187-56C7-4FFC-8387-8E4529F9F0CB}"/>
                    </a:ext>
                  </a:extLst>
                </p14:cNvPr>
                <p14:cNvContentPartPr/>
                <p14:nvPr/>
              </p14:nvContentPartPr>
              <p14:xfrm>
                <a:off x="6503286" y="5652188"/>
                <a:ext cx="191880" cy="58680"/>
              </p14:xfrm>
            </p:contentPart>
          </mc:Choice>
          <mc:Fallback xmlns="">
            <p:pic>
              <p:nvPicPr>
                <p:cNvPr id="120" name="Pismo odręczne 119">
                  <a:extLst>
                    <a:ext uri="{FF2B5EF4-FFF2-40B4-BE49-F238E27FC236}">
                      <a16:creationId xmlns:a16="http://schemas.microsoft.com/office/drawing/2014/main" id="{B3ECCC34-AD16-43F5-9A47-75BF08354C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94286" y="5643548"/>
                  <a:ext cx="209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Pismo odręczne 178">
                  <a:extLst>
                    <a:ext uri="{FF2B5EF4-FFF2-40B4-BE49-F238E27FC236}">
                      <a16:creationId xmlns:a16="http://schemas.microsoft.com/office/drawing/2014/main" id="{8831827C-9137-4BD2-BB12-E37C07C7E7F4}"/>
                    </a:ext>
                  </a:extLst>
                </p14:cNvPr>
                <p14:cNvContentPartPr/>
                <p14:nvPr/>
              </p14:nvContentPartPr>
              <p14:xfrm>
                <a:off x="6944286" y="5574428"/>
                <a:ext cx="316440" cy="203760"/>
              </p14:xfrm>
            </p:contentPart>
          </mc:Choice>
          <mc:Fallback xmlns="">
            <p:pic>
              <p:nvPicPr>
                <p:cNvPr id="121" name="Pismo odręczne 120">
                  <a:extLst>
                    <a:ext uri="{FF2B5EF4-FFF2-40B4-BE49-F238E27FC236}">
                      <a16:creationId xmlns:a16="http://schemas.microsoft.com/office/drawing/2014/main" id="{462BBCB4-DE30-42D2-8055-3425D964AD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35646" y="5565428"/>
                  <a:ext cx="33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0" name="Pismo odręczne 179">
                  <a:extLst>
                    <a:ext uri="{FF2B5EF4-FFF2-40B4-BE49-F238E27FC236}">
                      <a16:creationId xmlns:a16="http://schemas.microsoft.com/office/drawing/2014/main" id="{F90F7AD4-88A5-49A1-B4A3-18D25510FC8D}"/>
                    </a:ext>
                  </a:extLst>
                </p14:cNvPr>
                <p14:cNvContentPartPr/>
                <p14:nvPr/>
              </p14:nvContentPartPr>
              <p14:xfrm>
                <a:off x="7046166" y="5383988"/>
                <a:ext cx="170280" cy="43920"/>
              </p14:xfrm>
            </p:contentPart>
          </mc:Choice>
          <mc:Fallback xmlns="">
            <p:pic>
              <p:nvPicPr>
                <p:cNvPr id="122" name="Pismo odręczne 121">
                  <a:extLst>
                    <a:ext uri="{FF2B5EF4-FFF2-40B4-BE49-F238E27FC236}">
                      <a16:creationId xmlns:a16="http://schemas.microsoft.com/office/drawing/2014/main" id="{B3AC346F-C750-4618-AC55-435CBDBEFB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37526" y="5374988"/>
                  <a:ext cx="187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Pismo odręczne 180">
                  <a:extLst>
                    <a:ext uri="{FF2B5EF4-FFF2-40B4-BE49-F238E27FC236}">
                      <a16:creationId xmlns:a16="http://schemas.microsoft.com/office/drawing/2014/main" id="{144CE656-7501-4A2A-8FFE-E96E942590B1}"/>
                    </a:ext>
                  </a:extLst>
                </p14:cNvPr>
                <p14:cNvContentPartPr/>
                <p14:nvPr/>
              </p14:nvContentPartPr>
              <p14:xfrm>
                <a:off x="7153806" y="5291468"/>
                <a:ext cx="142560" cy="158400"/>
              </p14:xfrm>
            </p:contentPart>
          </mc:Choice>
          <mc:Fallback xmlns="">
            <p:pic>
              <p:nvPicPr>
                <p:cNvPr id="123" name="Pismo odręczne 122">
                  <a:extLst>
                    <a:ext uri="{FF2B5EF4-FFF2-40B4-BE49-F238E27FC236}">
                      <a16:creationId xmlns:a16="http://schemas.microsoft.com/office/drawing/2014/main" id="{558EB158-D537-4AC0-8204-4764C8CD9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4806" y="5282828"/>
                  <a:ext cx="160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Pismo odręczne 181">
                  <a:extLst>
                    <a:ext uri="{FF2B5EF4-FFF2-40B4-BE49-F238E27FC236}">
                      <a16:creationId xmlns:a16="http://schemas.microsoft.com/office/drawing/2014/main" id="{79D2F202-0EAA-4EDD-AACD-9548035AFEA0}"/>
                    </a:ext>
                  </a:extLst>
                </p14:cNvPr>
                <p14:cNvContentPartPr/>
                <p14:nvPr/>
              </p14:nvContentPartPr>
              <p14:xfrm>
                <a:off x="6811806" y="5365268"/>
                <a:ext cx="66960" cy="349200"/>
              </p14:xfrm>
            </p:contentPart>
          </mc:Choice>
          <mc:Fallback xmlns="">
            <p:pic>
              <p:nvPicPr>
                <p:cNvPr id="124" name="Pismo odręczne 123">
                  <a:extLst>
                    <a:ext uri="{FF2B5EF4-FFF2-40B4-BE49-F238E27FC236}">
                      <a16:creationId xmlns:a16="http://schemas.microsoft.com/office/drawing/2014/main" id="{6D00DD63-00B6-4BAF-99B6-CE69E051B1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03166" y="5356268"/>
                  <a:ext cx="84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Pismo odręczne 182">
                  <a:extLst>
                    <a:ext uri="{FF2B5EF4-FFF2-40B4-BE49-F238E27FC236}">
                      <a16:creationId xmlns:a16="http://schemas.microsoft.com/office/drawing/2014/main" id="{90856DD8-F735-4826-89B7-E898F95FA0F1}"/>
                    </a:ext>
                  </a:extLst>
                </p14:cNvPr>
                <p14:cNvContentPartPr/>
                <p14:nvPr/>
              </p14:nvContentPartPr>
              <p14:xfrm>
                <a:off x="6919806" y="5399108"/>
                <a:ext cx="10080" cy="251640"/>
              </p14:xfrm>
            </p:contentPart>
          </mc:Choice>
          <mc:Fallback xmlns="">
            <p:pic>
              <p:nvPicPr>
                <p:cNvPr id="125" name="Pismo odręczne 124">
                  <a:extLst>
                    <a:ext uri="{FF2B5EF4-FFF2-40B4-BE49-F238E27FC236}">
                      <a16:creationId xmlns:a16="http://schemas.microsoft.com/office/drawing/2014/main" id="{1745E160-3EC2-4316-8185-AB0F56DB44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11166" y="5390108"/>
                  <a:ext cx="27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4" name="Pismo odręczne 183">
                  <a:extLst>
                    <a:ext uri="{FF2B5EF4-FFF2-40B4-BE49-F238E27FC236}">
                      <a16:creationId xmlns:a16="http://schemas.microsoft.com/office/drawing/2014/main" id="{019726EC-3B94-46E4-B8C5-19A146A20D14}"/>
                    </a:ext>
                  </a:extLst>
                </p14:cNvPr>
                <p14:cNvContentPartPr/>
                <p14:nvPr/>
              </p14:nvContentPartPr>
              <p14:xfrm>
                <a:off x="7386726" y="5485148"/>
                <a:ext cx="27000" cy="300600"/>
              </p14:xfrm>
            </p:contentPart>
          </mc:Choice>
          <mc:Fallback xmlns="">
            <p:pic>
              <p:nvPicPr>
                <p:cNvPr id="126" name="Pismo odręczne 125">
                  <a:extLst>
                    <a:ext uri="{FF2B5EF4-FFF2-40B4-BE49-F238E27FC236}">
                      <a16:creationId xmlns:a16="http://schemas.microsoft.com/office/drawing/2014/main" id="{F09984F1-6831-4762-B851-351938BD3D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78086" y="5476508"/>
                  <a:ext cx="44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Pismo odręczne 184">
                  <a:extLst>
                    <a:ext uri="{FF2B5EF4-FFF2-40B4-BE49-F238E27FC236}">
                      <a16:creationId xmlns:a16="http://schemas.microsoft.com/office/drawing/2014/main" id="{DC6CE891-9B2F-45A3-8BCC-01F7C5487AE8}"/>
                    </a:ext>
                  </a:extLst>
                </p14:cNvPr>
                <p14:cNvContentPartPr/>
                <p14:nvPr/>
              </p14:nvContentPartPr>
              <p14:xfrm>
                <a:off x="7451886" y="5494148"/>
                <a:ext cx="40680" cy="250920"/>
              </p14:xfrm>
            </p:contentPart>
          </mc:Choice>
          <mc:Fallback xmlns="">
            <p:pic>
              <p:nvPicPr>
                <p:cNvPr id="127" name="Pismo odręczne 126">
                  <a:extLst>
                    <a:ext uri="{FF2B5EF4-FFF2-40B4-BE49-F238E27FC236}">
                      <a16:creationId xmlns:a16="http://schemas.microsoft.com/office/drawing/2014/main" id="{C4389C4D-D16A-48B8-B2F0-AD31E895CF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43246" y="5485148"/>
                  <a:ext cx="583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upa 185">
            <a:extLst>
              <a:ext uri="{FF2B5EF4-FFF2-40B4-BE49-F238E27FC236}">
                <a16:creationId xmlns:a16="http://schemas.microsoft.com/office/drawing/2014/main" id="{C5312D1C-C71B-4191-9BBF-CC675E2D4F0B}"/>
              </a:ext>
            </a:extLst>
          </p:cNvPr>
          <p:cNvGrpSpPr/>
          <p:nvPr/>
        </p:nvGrpSpPr>
        <p:grpSpPr>
          <a:xfrm>
            <a:off x="9005466" y="5613852"/>
            <a:ext cx="1116000" cy="682920"/>
            <a:chOff x="7713606" y="5279948"/>
            <a:chExt cx="111600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7" name="Pismo odręczne 186">
                  <a:extLst>
                    <a:ext uri="{FF2B5EF4-FFF2-40B4-BE49-F238E27FC236}">
                      <a16:creationId xmlns:a16="http://schemas.microsoft.com/office/drawing/2014/main" id="{E907DF2F-A233-44A5-8D2D-E285250D5C97}"/>
                    </a:ext>
                  </a:extLst>
                </p14:cNvPr>
                <p14:cNvContentPartPr/>
                <p14:nvPr/>
              </p14:nvContentPartPr>
              <p14:xfrm>
                <a:off x="7713606" y="5616548"/>
                <a:ext cx="133560" cy="21600"/>
              </p14:xfrm>
            </p:contentPart>
          </mc:Choice>
          <mc:Fallback xmlns="">
            <p:pic>
              <p:nvPicPr>
                <p:cNvPr id="128" name="Pismo odręczne 127">
                  <a:extLst>
                    <a:ext uri="{FF2B5EF4-FFF2-40B4-BE49-F238E27FC236}">
                      <a16:creationId xmlns:a16="http://schemas.microsoft.com/office/drawing/2014/main" id="{43835EE6-8592-4A81-8727-FDFFE7EB67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04606" y="5607908"/>
                  <a:ext cx="151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Pismo odręczne 187">
                  <a:extLst>
                    <a:ext uri="{FF2B5EF4-FFF2-40B4-BE49-F238E27FC236}">
                      <a16:creationId xmlns:a16="http://schemas.microsoft.com/office/drawing/2014/main" id="{8C4726A5-3E26-42CD-B606-5FA28AF23248}"/>
                    </a:ext>
                  </a:extLst>
                </p14:cNvPr>
                <p14:cNvContentPartPr/>
                <p14:nvPr/>
              </p14:nvContentPartPr>
              <p14:xfrm>
                <a:off x="7769766" y="5536628"/>
                <a:ext cx="40680" cy="187920"/>
              </p14:xfrm>
            </p:contentPart>
          </mc:Choice>
          <mc:Fallback xmlns="">
            <p:pic>
              <p:nvPicPr>
                <p:cNvPr id="129" name="Pismo odręczne 128">
                  <a:extLst>
                    <a:ext uri="{FF2B5EF4-FFF2-40B4-BE49-F238E27FC236}">
                      <a16:creationId xmlns:a16="http://schemas.microsoft.com/office/drawing/2014/main" id="{FF56AF50-952C-4BAD-ABC7-A52C09293C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61126" y="5527988"/>
                  <a:ext cx="58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9" name="Pismo odręczne 188">
                  <a:extLst>
                    <a:ext uri="{FF2B5EF4-FFF2-40B4-BE49-F238E27FC236}">
                      <a16:creationId xmlns:a16="http://schemas.microsoft.com/office/drawing/2014/main" id="{EE324943-627E-482F-A7EA-77DD78D846A7}"/>
                    </a:ext>
                  </a:extLst>
                </p14:cNvPr>
                <p14:cNvContentPartPr/>
                <p14:nvPr/>
              </p14:nvContentPartPr>
              <p14:xfrm>
                <a:off x="8002686" y="5475428"/>
                <a:ext cx="172080" cy="338760"/>
              </p14:xfrm>
            </p:contentPart>
          </mc:Choice>
          <mc:Fallback xmlns="">
            <p:pic>
              <p:nvPicPr>
                <p:cNvPr id="130" name="Pismo odręczne 129">
                  <a:extLst>
                    <a:ext uri="{FF2B5EF4-FFF2-40B4-BE49-F238E27FC236}">
                      <a16:creationId xmlns:a16="http://schemas.microsoft.com/office/drawing/2014/main" id="{0E0B5AB8-8602-43EA-ADE4-544012D18F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4046" y="5466428"/>
                  <a:ext cx="189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Pismo odręczne 189">
                  <a:extLst>
                    <a:ext uri="{FF2B5EF4-FFF2-40B4-BE49-F238E27FC236}">
                      <a16:creationId xmlns:a16="http://schemas.microsoft.com/office/drawing/2014/main" id="{997CFA0B-5BD3-432B-9085-D5B788C52860}"/>
                    </a:ext>
                  </a:extLst>
                </p14:cNvPr>
                <p14:cNvContentPartPr/>
                <p14:nvPr/>
              </p14:nvContentPartPr>
              <p14:xfrm>
                <a:off x="8317326" y="5511788"/>
                <a:ext cx="99720" cy="356400"/>
              </p14:xfrm>
            </p:contentPart>
          </mc:Choice>
          <mc:Fallback xmlns="">
            <p:pic>
              <p:nvPicPr>
                <p:cNvPr id="131" name="Pismo odręczne 130">
                  <a:extLst>
                    <a:ext uri="{FF2B5EF4-FFF2-40B4-BE49-F238E27FC236}">
                      <a16:creationId xmlns:a16="http://schemas.microsoft.com/office/drawing/2014/main" id="{22184622-CBBE-4248-BFB0-3BDE845D86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686" y="5503148"/>
                  <a:ext cx="117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Pismo odręczne 190">
                  <a:extLst>
                    <a:ext uri="{FF2B5EF4-FFF2-40B4-BE49-F238E27FC236}">
                      <a16:creationId xmlns:a16="http://schemas.microsoft.com/office/drawing/2014/main" id="{A2111E02-0178-41B5-89D0-2616A34EC52B}"/>
                    </a:ext>
                  </a:extLst>
                </p14:cNvPr>
                <p14:cNvContentPartPr/>
                <p14:nvPr/>
              </p14:nvContentPartPr>
              <p14:xfrm>
                <a:off x="8421366" y="5361668"/>
                <a:ext cx="212760" cy="70560"/>
              </p14:xfrm>
            </p:contentPart>
          </mc:Choice>
          <mc:Fallback xmlns="">
            <p:pic>
              <p:nvPicPr>
                <p:cNvPr id="132" name="Pismo odręczne 131">
                  <a:extLst>
                    <a:ext uri="{FF2B5EF4-FFF2-40B4-BE49-F238E27FC236}">
                      <a16:creationId xmlns:a16="http://schemas.microsoft.com/office/drawing/2014/main" id="{34524166-2DD1-4934-99E7-B1A9632FBC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12366" y="5353028"/>
                  <a:ext cx="230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Pismo odręczne 191">
                  <a:extLst>
                    <a:ext uri="{FF2B5EF4-FFF2-40B4-BE49-F238E27FC236}">
                      <a16:creationId xmlns:a16="http://schemas.microsoft.com/office/drawing/2014/main" id="{47C7691F-879B-4609-B8CC-4DAA67474671}"/>
                    </a:ext>
                  </a:extLst>
                </p14:cNvPr>
                <p14:cNvContentPartPr/>
                <p14:nvPr/>
              </p14:nvContentPartPr>
              <p14:xfrm>
                <a:off x="8525046" y="5279948"/>
                <a:ext cx="156960" cy="234000"/>
              </p14:xfrm>
            </p:contentPart>
          </mc:Choice>
          <mc:Fallback xmlns="">
            <p:pic>
              <p:nvPicPr>
                <p:cNvPr id="133" name="Pismo odręczne 132">
                  <a:extLst>
                    <a:ext uri="{FF2B5EF4-FFF2-40B4-BE49-F238E27FC236}">
                      <a16:creationId xmlns:a16="http://schemas.microsoft.com/office/drawing/2014/main" id="{7216DB07-E945-440A-AA93-02E681ADFE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6046" y="5271308"/>
                  <a:ext cx="174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Pismo odręczne 192">
                  <a:extLst>
                    <a:ext uri="{FF2B5EF4-FFF2-40B4-BE49-F238E27FC236}">
                      <a16:creationId xmlns:a16="http://schemas.microsoft.com/office/drawing/2014/main" id="{C9AA8D47-9EAE-48BF-A4EB-31D3F3B976C0}"/>
                    </a:ext>
                  </a:extLst>
                </p14:cNvPr>
                <p14:cNvContentPartPr/>
                <p14:nvPr/>
              </p14:nvContentPartPr>
              <p14:xfrm>
                <a:off x="8662206" y="5570468"/>
                <a:ext cx="97920" cy="346680"/>
              </p14:xfrm>
            </p:contentPart>
          </mc:Choice>
          <mc:Fallback xmlns="">
            <p:pic>
              <p:nvPicPr>
                <p:cNvPr id="134" name="Pismo odręczne 133">
                  <a:extLst>
                    <a:ext uri="{FF2B5EF4-FFF2-40B4-BE49-F238E27FC236}">
                      <a16:creationId xmlns:a16="http://schemas.microsoft.com/office/drawing/2014/main" id="{E131D9FA-722A-4D2F-AD36-45D3E199C4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3566" y="5561468"/>
                  <a:ext cx="11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Pismo odręczne 193">
                  <a:extLst>
                    <a:ext uri="{FF2B5EF4-FFF2-40B4-BE49-F238E27FC236}">
                      <a16:creationId xmlns:a16="http://schemas.microsoft.com/office/drawing/2014/main" id="{525CD4D8-99C3-40F9-A01E-A0EE8ACFE0EE}"/>
                    </a:ext>
                  </a:extLst>
                </p14:cNvPr>
                <p14:cNvContentPartPr/>
                <p14:nvPr/>
              </p14:nvContentPartPr>
              <p14:xfrm>
                <a:off x="8743206" y="5659388"/>
                <a:ext cx="86400" cy="303480"/>
              </p14:xfrm>
            </p:contentPart>
          </mc:Choice>
          <mc:Fallback xmlns="">
            <p:pic>
              <p:nvPicPr>
                <p:cNvPr id="135" name="Pismo odręczne 134">
                  <a:extLst>
                    <a:ext uri="{FF2B5EF4-FFF2-40B4-BE49-F238E27FC236}">
                      <a16:creationId xmlns:a16="http://schemas.microsoft.com/office/drawing/2014/main" id="{35ED7DA4-B907-4E72-98B8-7C0EC2F70C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34206" y="5650388"/>
                  <a:ext cx="10404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a 195">
            <a:extLst>
              <a:ext uri="{FF2B5EF4-FFF2-40B4-BE49-F238E27FC236}">
                <a16:creationId xmlns:a16="http://schemas.microsoft.com/office/drawing/2014/main" id="{B215E8AE-B980-426D-A622-89352C137E1B}"/>
              </a:ext>
            </a:extLst>
          </p:cNvPr>
          <p:cNvGrpSpPr/>
          <p:nvPr/>
        </p:nvGrpSpPr>
        <p:grpSpPr>
          <a:xfrm>
            <a:off x="4053126" y="38708"/>
            <a:ext cx="1135080" cy="452520"/>
            <a:chOff x="4053126" y="38708"/>
            <a:chExt cx="113508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30" name="Pismo odręczne 129">
                  <a:extLst>
                    <a:ext uri="{FF2B5EF4-FFF2-40B4-BE49-F238E27FC236}">
                      <a16:creationId xmlns:a16="http://schemas.microsoft.com/office/drawing/2014/main" id="{E1F4B736-3EC3-41B1-A385-8D895748DC76}"/>
                    </a:ext>
                  </a:extLst>
                </p14:cNvPr>
                <p14:cNvContentPartPr/>
                <p14:nvPr/>
              </p14:nvContentPartPr>
              <p14:xfrm>
                <a:off x="4086606" y="143108"/>
                <a:ext cx="34200" cy="293400"/>
              </p14:xfrm>
            </p:contentPart>
          </mc:Choice>
          <mc:Fallback xmlns="">
            <p:pic>
              <p:nvPicPr>
                <p:cNvPr id="130" name="Pismo odręczne 129">
                  <a:extLst>
                    <a:ext uri="{FF2B5EF4-FFF2-40B4-BE49-F238E27FC236}">
                      <a16:creationId xmlns:a16="http://schemas.microsoft.com/office/drawing/2014/main" id="{E1F4B736-3EC3-41B1-A385-8D895748DC7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082286" y="138788"/>
                  <a:ext cx="42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31" name="Pismo odręczne 130">
                  <a:extLst>
                    <a:ext uri="{FF2B5EF4-FFF2-40B4-BE49-F238E27FC236}">
                      <a16:creationId xmlns:a16="http://schemas.microsoft.com/office/drawing/2014/main" id="{12825972-EAC5-4D65-B27C-8DEB21D336DD}"/>
                    </a:ext>
                  </a:extLst>
                </p14:cNvPr>
                <p14:cNvContentPartPr/>
                <p14:nvPr/>
              </p14:nvContentPartPr>
              <p14:xfrm>
                <a:off x="4053126" y="123668"/>
                <a:ext cx="189720" cy="154080"/>
              </p14:xfrm>
            </p:contentPart>
          </mc:Choice>
          <mc:Fallback xmlns="">
            <p:pic>
              <p:nvPicPr>
                <p:cNvPr id="131" name="Pismo odręczne 130">
                  <a:extLst>
                    <a:ext uri="{FF2B5EF4-FFF2-40B4-BE49-F238E27FC236}">
                      <a16:creationId xmlns:a16="http://schemas.microsoft.com/office/drawing/2014/main" id="{12825972-EAC5-4D65-B27C-8DEB21D336D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048806" y="119348"/>
                  <a:ext cx="19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32" name="Pismo odręczne 131">
                  <a:extLst>
                    <a:ext uri="{FF2B5EF4-FFF2-40B4-BE49-F238E27FC236}">
                      <a16:creationId xmlns:a16="http://schemas.microsoft.com/office/drawing/2014/main" id="{947E9DBD-A81D-43F5-B5F2-284AA4482325}"/>
                    </a:ext>
                  </a:extLst>
                </p14:cNvPr>
                <p14:cNvContentPartPr/>
                <p14:nvPr/>
              </p14:nvContentPartPr>
              <p14:xfrm>
                <a:off x="4331406" y="82988"/>
                <a:ext cx="158760" cy="325440"/>
              </p14:xfrm>
            </p:contentPart>
          </mc:Choice>
          <mc:Fallback xmlns="">
            <p:pic>
              <p:nvPicPr>
                <p:cNvPr id="132" name="Pismo odręczne 131">
                  <a:extLst>
                    <a:ext uri="{FF2B5EF4-FFF2-40B4-BE49-F238E27FC236}">
                      <a16:creationId xmlns:a16="http://schemas.microsoft.com/office/drawing/2014/main" id="{947E9DBD-A81D-43F5-B5F2-284AA448232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327086" y="78668"/>
                  <a:ext cx="167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33" name="Pismo odręczne 132">
                  <a:extLst>
                    <a:ext uri="{FF2B5EF4-FFF2-40B4-BE49-F238E27FC236}">
                      <a16:creationId xmlns:a16="http://schemas.microsoft.com/office/drawing/2014/main" id="{5AEBB6D7-AD57-438B-8669-C1EE8D47902C}"/>
                    </a:ext>
                  </a:extLst>
                </p14:cNvPr>
                <p14:cNvContentPartPr/>
                <p14:nvPr/>
              </p14:nvContentPartPr>
              <p14:xfrm>
                <a:off x="4515366" y="95228"/>
                <a:ext cx="168840" cy="284400"/>
              </p14:xfrm>
            </p:contentPart>
          </mc:Choice>
          <mc:Fallback xmlns="">
            <p:pic>
              <p:nvPicPr>
                <p:cNvPr id="133" name="Pismo odręczne 132">
                  <a:extLst>
                    <a:ext uri="{FF2B5EF4-FFF2-40B4-BE49-F238E27FC236}">
                      <a16:creationId xmlns:a16="http://schemas.microsoft.com/office/drawing/2014/main" id="{5AEBB6D7-AD57-438B-8669-C1EE8D47902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511046" y="90908"/>
                  <a:ext cx="177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34" name="Pismo odręczne 133">
                  <a:extLst>
                    <a:ext uri="{FF2B5EF4-FFF2-40B4-BE49-F238E27FC236}">
                      <a16:creationId xmlns:a16="http://schemas.microsoft.com/office/drawing/2014/main" id="{351D6940-41C8-45AB-BBF8-EF139A8AF6CA}"/>
                    </a:ext>
                  </a:extLst>
                </p14:cNvPr>
                <p14:cNvContentPartPr/>
                <p14:nvPr/>
              </p14:nvContentPartPr>
              <p14:xfrm>
                <a:off x="4556766" y="79388"/>
                <a:ext cx="113040" cy="11880"/>
              </p14:xfrm>
            </p:contentPart>
          </mc:Choice>
          <mc:Fallback xmlns="">
            <p:pic>
              <p:nvPicPr>
                <p:cNvPr id="134" name="Pismo odręczne 133">
                  <a:extLst>
                    <a:ext uri="{FF2B5EF4-FFF2-40B4-BE49-F238E27FC236}">
                      <a16:creationId xmlns:a16="http://schemas.microsoft.com/office/drawing/2014/main" id="{351D6940-41C8-45AB-BBF8-EF139A8AF6C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52446" y="75068"/>
                  <a:ext cx="121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36" name="Pismo odręczne 135">
                  <a:extLst>
                    <a:ext uri="{FF2B5EF4-FFF2-40B4-BE49-F238E27FC236}">
                      <a16:creationId xmlns:a16="http://schemas.microsoft.com/office/drawing/2014/main" id="{416CBC2E-AED6-4876-8B1F-3D4DD03B978D}"/>
                    </a:ext>
                  </a:extLst>
                </p14:cNvPr>
                <p14:cNvContentPartPr/>
                <p14:nvPr/>
              </p14:nvContentPartPr>
              <p14:xfrm>
                <a:off x="4804446" y="307628"/>
                <a:ext cx="4320" cy="150480"/>
              </p14:xfrm>
            </p:contentPart>
          </mc:Choice>
          <mc:Fallback xmlns="">
            <p:pic>
              <p:nvPicPr>
                <p:cNvPr id="136" name="Pismo odręczne 135">
                  <a:extLst>
                    <a:ext uri="{FF2B5EF4-FFF2-40B4-BE49-F238E27FC236}">
                      <a16:creationId xmlns:a16="http://schemas.microsoft.com/office/drawing/2014/main" id="{416CBC2E-AED6-4876-8B1F-3D4DD03B978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800126" y="303308"/>
                  <a:ext cx="12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37" name="Pismo odręczne 136">
                  <a:extLst>
                    <a:ext uri="{FF2B5EF4-FFF2-40B4-BE49-F238E27FC236}">
                      <a16:creationId xmlns:a16="http://schemas.microsoft.com/office/drawing/2014/main" id="{9040FB51-FCB0-427C-853F-7CCD50C53D5B}"/>
                    </a:ext>
                  </a:extLst>
                </p14:cNvPr>
                <p14:cNvContentPartPr/>
                <p14:nvPr/>
              </p14:nvContentPartPr>
              <p14:xfrm>
                <a:off x="4926846" y="162908"/>
                <a:ext cx="96480" cy="278280"/>
              </p14:xfrm>
            </p:contentPart>
          </mc:Choice>
          <mc:Fallback xmlns="">
            <p:pic>
              <p:nvPicPr>
                <p:cNvPr id="137" name="Pismo odręczne 136">
                  <a:extLst>
                    <a:ext uri="{FF2B5EF4-FFF2-40B4-BE49-F238E27FC236}">
                      <a16:creationId xmlns:a16="http://schemas.microsoft.com/office/drawing/2014/main" id="{9040FB51-FCB0-427C-853F-7CCD50C53D5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22526" y="158588"/>
                  <a:ext cx="105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38" name="Pismo odręczne 137">
                  <a:extLst>
                    <a:ext uri="{FF2B5EF4-FFF2-40B4-BE49-F238E27FC236}">
                      <a16:creationId xmlns:a16="http://schemas.microsoft.com/office/drawing/2014/main" id="{484FA2CA-BD22-4940-9391-34576A916E37}"/>
                    </a:ext>
                  </a:extLst>
                </p14:cNvPr>
                <p14:cNvContentPartPr/>
                <p14:nvPr/>
              </p14:nvContentPartPr>
              <p14:xfrm>
                <a:off x="5085966" y="74708"/>
                <a:ext cx="102240" cy="416520"/>
              </p14:xfrm>
            </p:contentPart>
          </mc:Choice>
          <mc:Fallback xmlns="">
            <p:pic>
              <p:nvPicPr>
                <p:cNvPr id="138" name="Pismo odręczne 137">
                  <a:extLst>
                    <a:ext uri="{FF2B5EF4-FFF2-40B4-BE49-F238E27FC236}">
                      <a16:creationId xmlns:a16="http://schemas.microsoft.com/office/drawing/2014/main" id="{484FA2CA-BD22-4940-9391-34576A916E3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081646" y="70388"/>
                  <a:ext cx="110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5" name="Pismo odręczne 194">
                  <a:extLst>
                    <a:ext uri="{FF2B5EF4-FFF2-40B4-BE49-F238E27FC236}">
                      <a16:creationId xmlns:a16="http://schemas.microsoft.com/office/drawing/2014/main" id="{9D196E9F-F49E-42B4-8E5A-6CBE6FAE9F39}"/>
                    </a:ext>
                  </a:extLst>
                </p14:cNvPr>
                <p14:cNvContentPartPr/>
                <p14:nvPr/>
              </p14:nvContentPartPr>
              <p14:xfrm>
                <a:off x="4657206" y="38708"/>
                <a:ext cx="85320" cy="139680"/>
              </p14:xfrm>
            </p:contentPart>
          </mc:Choice>
          <mc:Fallback xmlns="">
            <p:pic>
              <p:nvPicPr>
                <p:cNvPr id="195" name="Pismo odręczne 194">
                  <a:extLst>
                    <a:ext uri="{FF2B5EF4-FFF2-40B4-BE49-F238E27FC236}">
                      <a16:creationId xmlns:a16="http://schemas.microsoft.com/office/drawing/2014/main" id="{9D196E9F-F49E-42B4-8E5A-6CBE6FAE9F3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652886" y="34388"/>
                  <a:ext cx="9396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54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FBF53F0ACC204A81AA471894AB8BEB" ma:contentTypeVersion="4" ma:contentTypeDescription="Utwórz nowy dokument." ma:contentTypeScope="" ma:versionID="0c65ddd62af9656fe6c96630e24df5dd">
  <xsd:schema xmlns:xsd="http://www.w3.org/2001/XMLSchema" xmlns:xs="http://www.w3.org/2001/XMLSchema" xmlns:p="http://schemas.microsoft.com/office/2006/metadata/properties" xmlns:ns2="8e9dc71b-f39d-4d74-9db7-6b9af8a8dfe0" targetNamespace="http://schemas.microsoft.com/office/2006/metadata/properties" ma:root="true" ma:fieldsID="52f7ea60571b0ff33fa93e8e2303b9e1" ns2:_="">
    <xsd:import namespace="8e9dc71b-f39d-4d74-9db7-6b9af8a8df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dc71b-f39d-4d74-9db7-6b9af8a8d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F9414D-7EA5-478E-AD6A-B5DEA1A293CD}"/>
</file>

<file path=customXml/itemProps2.xml><?xml version="1.0" encoding="utf-8"?>
<ds:datastoreItem xmlns:ds="http://schemas.openxmlformats.org/officeDocument/2006/customXml" ds:itemID="{125477A1-8226-486A-8135-54C4889C55DA}"/>
</file>

<file path=customXml/itemProps3.xml><?xml version="1.0" encoding="utf-8"?>
<ds:datastoreItem xmlns:ds="http://schemas.openxmlformats.org/officeDocument/2006/customXml" ds:itemID="{678296A1-CE69-4AD8-AF7A-AC6D08E50F2A}"/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</Words>
  <Application>Microsoft Office PowerPoint</Application>
  <PresentationFormat>Panoramiczny</PresentationFormat>
  <Paragraphs>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Katarzyna Rycerz</dc:creator>
  <cp:lastModifiedBy>Katarzyna Rycerz</cp:lastModifiedBy>
  <cp:revision>22</cp:revision>
  <dcterms:created xsi:type="dcterms:W3CDTF">2021-02-22T12:28:48Z</dcterms:created>
  <dcterms:modified xsi:type="dcterms:W3CDTF">2021-03-09T09:48:28Z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0x0101008DFBF53F0ACC204A81AA471894AB8BEB</vt:lpwstr>
  </property>
</Properties>
</file>