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9"/>
  </p:notesMasterIdLst>
  <p:sldIdLst>
    <p:sldId id="256" r:id="rId2"/>
    <p:sldId id="257" r:id="rId3"/>
    <p:sldId id="260" r:id="rId4"/>
    <p:sldId id="261" r:id="rId5"/>
    <p:sldId id="258" r:id="rId6"/>
    <p:sldId id="262" r:id="rId7"/>
    <p:sldId id="259"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e6dc6aa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e6dc6aa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3e6dc6aa91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3e6dc6aa91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41f94402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41f94402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3e6dc6aa91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3e6dc6aa91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4052fdee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4052fdee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e6dc6aa91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e6dc6aa91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a:xfrm>
            <a:off x="1028700" y="3242884"/>
            <a:ext cx="4800600" cy="273844"/>
          </a:xfrm>
        </p:spPr>
        <p:txBody>
          <a:bodyPr/>
          <a:lstStyle/>
          <a:p>
            <a:endParaRPr lang="en-US" dirty="0"/>
          </a:p>
        </p:txBody>
      </p:sp>
      <p:sp>
        <p:nvSpPr>
          <p:cNvPr id="6" name="Slide Number Placeholder 5"/>
          <p:cNvSpPr>
            <a:spLocks noGrp="1"/>
          </p:cNvSpPr>
          <p:nvPr>
            <p:ph type="sldNum" sz="quarter" idx="12"/>
          </p:nvPr>
        </p:nvSpPr>
        <p:spPr>
          <a:xfrm>
            <a:off x="6057900" y="1073150"/>
            <a:ext cx="2057400"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82317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407028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64379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a:xfrm>
            <a:off x="514350" y="284956"/>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1909738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a:xfrm>
            <a:off x="514350" y="284163"/>
            <a:ext cx="5243619" cy="273844"/>
          </a:xfrm>
        </p:spPr>
        <p:txBody>
          <a:bodyPr/>
          <a:lstStyle/>
          <a:p>
            <a:endParaRPr lang="en-US" dirty="0"/>
          </a:p>
        </p:txBody>
      </p:sp>
      <p:sp>
        <p:nvSpPr>
          <p:cNvPr id="7" name="Slide Number Placeholder 6"/>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67313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730228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998276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52622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a:xfrm>
            <a:off x="514350" y="285750"/>
            <a:ext cx="5243619" cy="273844"/>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98056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527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46658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11"/>
          </p:nvPr>
        </p:nvSpPr>
        <p:spPr>
          <a:xfrm>
            <a:off x="514350" y="285751"/>
            <a:ext cx="5243619" cy="273049"/>
          </a:xfrm>
        </p:spPr>
        <p:txBody>
          <a:bodyPr/>
          <a:lstStyle/>
          <a:p>
            <a:endParaRPr lang="en-US" dirty="0"/>
          </a:p>
        </p:txBody>
      </p:sp>
      <p:sp>
        <p:nvSpPr>
          <p:cNvPr id="6" name="Slide Number Placeholder 5"/>
          <p:cNvSpPr>
            <a:spLocks noGrp="1"/>
          </p:cNvSpPr>
          <p:nvPr>
            <p:ph type="sldNum" sz="quarter" idx="12"/>
          </p:nvPr>
        </p:nvSpPr>
        <p:spPr>
          <a:xfrm>
            <a:off x="8146839" y="285750"/>
            <a:ext cx="482811"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3526415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39518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076459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043541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0066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584374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59780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5/10/2023</a:t>
            </a:fld>
            <a:endParaRPr lang="en-US" dirty="0"/>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470585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hf sldNum="0" hdr="0" ftr="0" dt="0"/>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Music Player</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CISC213.N81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03648" y="369572"/>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Nicholas Ciccotto </a:t>
            </a:r>
            <a:endParaRPr dirty="0"/>
          </a:p>
        </p:txBody>
      </p:sp>
      <p:sp>
        <p:nvSpPr>
          <p:cNvPr id="61" name="Google Shape;61;p14"/>
          <p:cNvSpPr txBox="1">
            <a:spLocks noGrp="1"/>
          </p:cNvSpPr>
          <p:nvPr>
            <p:ph type="body" idx="1"/>
          </p:nvPr>
        </p:nvSpPr>
        <p:spPr>
          <a:xfrm>
            <a:off x="311700" y="1727100"/>
            <a:ext cx="3297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Got the music player to play music, created ability to skip, pause, repeat, and skip around songs</a:t>
            </a:r>
            <a:endParaRPr/>
          </a:p>
          <a:p>
            <a:pPr marL="0" lvl="0" indent="0" algn="l" rtl="0">
              <a:spcBef>
                <a:spcPts val="1200"/>
              </a:spcBef>
              <a:spcAft>
                <a:spcPts val="0"/>
              </a:spcAft>
              <a:buNone/>
            </a:pPr>
            <a:r>
              <a:rPr lang="en"/>
              <a:t>Created the timer method that enables songs to play continuously </a:t>
            </a:r>
            <a:endParaRPr/>
          </a:p>
          <a:p>
            <a:pPr marL="0" lvl="0" indent="0" algn="l" rtl="0">
              <a:spcBef>
                <a:spcPts val="1200"/>
              </a:spcBef>
              <a:spcAft>
                <a:spcPts val="1200"/>
              </a:spcAft>
              <a:buNone/>
            </a:pPr>
            <a:r>
              <a:rPr lang="en"/>
              <a:t> </a:t>
            </a:r>
            <a:endParaRPr/>
          </a:p>
        </p:txBody>
      </p:sp>
      <p:pic>
        <p:nvPicPr>
          <p:cNvPr id="62" name="Google Shape;62;p14"/>
          <p:cNvPicPr preferRelativeResize="0"/>
          <p:nvPr/>
        </p:nvPicPr>
        <p:blipFill>
          <a:blip r:embed="rId3">
            <a:alphaModFix/>
          </a:blip>
          <a:stretch>
            <a:fillRect/>
          </a:stretch>
        </p:blipFill>
        <p:spPr>
          <a:xfrm>
            <a:off x="3798571" y="1597588"/>
            <a:ext cx="5230200" cy="28899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674294" y="29134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Dominik Tyrk</a:t>
            </a:r>
            <a:endParaRPr dirty="0"/>
          </a:p>
        </p:txBody>
      </p:sp>
      <p:sp>
        <p:nvSpPr>
          <p:cNvPr id="80" name="Google Shape;80;p17"/>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Got The Json file, format, and parser up and running to create song objects and list of songs</a:t>
            </a:r>
            <a:endParaRPr/>
          </a:p>
          <a:p>
            <a:pPr marL="457200" lvl="0" indent="-342900" algn="l" rtl="0">
              <a:spcBef>
                <a:spcPts val="0"/>
              </a:spcBef>
              <a:spcAft>
                <a:spcPts val="0"/>
              </a:spcAft>
              <a:buSzPts val="1800"/>
              <a:buChar char="●"/>
            </a:pPr>
            <a:r>
              <a:rPr lang="en"/>
              <a:t>Got the playlist and playlistCollections clasess up and running so we can have the ability to store songs in the playlists via create playlist button and then be able to keep the playlists stored in the playlistCollections object to be able for a user to store multiple playlists.</a:t>
            </a:r>
            <a:endParaRPr/>
          </a:p>
          <a:p>
            <a:pPr marL="457200" lvl="0" indent="-342900" algn="l" rtl="0">
              <a:spcBef>
                <a:spcPts val="0"/>
              </a:spcBef>
              <a:spcAft>
                <a:spcPts val="0"/>
              </a:spcAft>
              <a:buSzPts val="1800"/>
              <a:buChar char="●"/>
            </a:pPr>
            <a:r>
              <a:rPr lang="en"/>
              <a:t>Got the genre tree working utilizing a hashmap that searched through the genres and map the genres as keys to the songs as values</a:t>
            </a:r>
            <a:endParaRPr/>
          </a:p>
          <a:p>
            <a:pPr marL="457200" lvl="0" indent="-342900" algn="l" rtl="0">
              <a:spcBef>
                <a:spcPts val="0"/>
              </a:spcBef>
              <a:spcAft>
                <a:spcPts val="0"/>
              </a:spcAft>
              <a:buSzPts val="1800"/>
              <a:buChar char="●"/>
            </a:pPr>
            <a:r>
              <a:rPr lang="en"/>
              <a:t>Worked on the queue to be able to play each song object inside of a playlist</a:t>
            </a:r>
            <a:endParaRPr/>
          </a:p>
          <a:p>
            <a:pPr marL="457200" lvl="0" indent="-342900" algn="l" rtl="0">
              <a:spcBef>
                <a:spcPts val="0"/>
              </a:spcBef>
              <a:spcAft>
                <a:spcPts val="0"/>
              </a:spcAft>
              <a:buSzPts val="1800"/>
              <a:buChar char="●"/>
            </a:pPr>
            <a:r>
              <a:rPr lang="en"/>
              <a:t>Worked on the shuffle feature that allowed the user to randomize their playlists</a:t>
            </a:r>
            <a:endParaRPr/>
          </a:p>
          <a:p>
            <a:pPr marL="457200" lvl="0" indent="-342900" algn="l" rtl="0">
              <a:spcBef>
                <a:spcPts val="0"/>
              </a:spcBef>
              <a:spcAft>
                <a:spcPts val="0"/>
              </a:spcAft>
              <a:buSzPts val="1800"/>
              <a:buChar char="●"/>
            </a:pPr>
            <a:r>
              <a:rPr lang="en"/>
              <a:t>Stored songs into the json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4572000" y="35581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Brian Nguyen</a:t>
            </a:r>
            <a:endParaRPr/>
          </a:p>
        </p:txBody>
      </p:sp>
      <p:sp>
        <p:nvSpPr>
          <p:cNvPr id="86" name="Google Shape;86;p18"/>
          <p:cNvSpPr txBox="1">
            <a:spLocks noGrp="1"/>
          </p:cNvSpPr>
          <p:nvPr>
            <p:ph type="body" idx="1"/>
          </p:nvPr>
        </p:nvSpPr>
        <p:spPr>
          <a:xfrm>
            <a:off x="311700" y="1727100"/>
            <a:ext cx="3538001"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Helped Create the design for the now playing tab of the GUI</a:t>
            </a:r>
            <a:endParaRPr dirty="0"/>
          </a:p>
          <a:p>
            <a:pPr marL="457200" lvl="0" indent="-342900" algn="l" rtl="0">
              <a:spcBef>
                <a:spcPts val="0"/>
              </a:spcBef>
              <a:spcAft>
                <a:spcPts val="0"/>
              </a:spcAft>
              <a:buSzPts val="1800"/>
              <a:buChar char="●"/>
            </a:pPr>
            <a:r>
              <a:rPr lang="en" dirty="0"/>
              <a:t>Created the system playlist. Genre, Liked, Year</a:t>
            </a:r>
            <a:endParaRPr dirty="0"/>
          </a:p>
          <a:p>
            <a:pPr marL="457200" lvl="0" indent="-342900" algn="l" rtl="0">
              <a:spcBef>
                <a:spcPts val="0"/>
              </a:spcBef>
              <a:spcAft>
                <a:spcPts val="0"/>
              </a:spcAft>
              <a:buSzPts val="1800"/>
              <a:buChar char="●"/>
            </a:pPr>
            <a:r>
              <a:rPr lang="en" dirty="0"/>
              <a:t>Helped out with the song and songs class by splitting up the different methods </a:t>
            </a:r>
            <a:endParaRPr dirty="0"/>
          </a:p>
          <a:p>
            <a:pPr marL="457200" lvl="0" indent="0" algn="l" rtl="0">
              <a:spcBef>
                <a:spcPts val="1200"/>
              </a:spcBef>
              <a:spcAft>
                <a:spcPts val="1200"/>
              </a:spcAft>
              <a:buNone/>
            </a:pPr>
            <a:endParaRPr dirty="0"/>
          </a:p>
        </p:txBody>
      </p:sp>
      <p:pic>
        <p:nvPicPr>
          <p:cNvPr id="3" name="Picture 2" descr="A screenshot of a music player&#10;&#10;Description automatically generated">
            <a:extLst>
              <a:ext uri="{FF2B5EF4-FFF2-40B4-BE49-F238E27FC236}">
                <a16:creationId xmlns:a16="http://schemas.microsoft.com/office/drawing/2014/main" id="{DC6B3E33-83A7-5C60-821E-95F249326192}"/>
              </a:ext>
            </a:extLst>
          </p:cNvPr>
          <p:cNvPicPr>
            <a:picLocks noChangeAspect="1"/>
          </p:cNvPicPr>
          <p:nvPr/>
        </p:nvPicPr>
        <p:blipFill>
          <a:blip r:embed="rId3"/>
          <a:stretch>
            <a:fillRect/>
          </a:stretch>
        </p:blipFill>
        <p:spPr>
          <a:xfrm>
            <a:off x="3927592" y="1185287"/>
            <a:ext cx="3778444" cy="31878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03115" y="39298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Quinn Meskers</a:t>
            </a:r>
            <a:endParaRPr dirty="0"/>
          </a:p>
        </p:txBody>
      </p:sp>
      <p:sp>
        <p:nvSpPr>
          <p:cNvPr id="68" name="Google Shape;68;p15"/>
          <p:cNvSpPr txBox="1">
            <a:spLocks noGrp="1"/>
          </p:cNvSpPr>
          <p:nvPr>
            <p:ph type="body" idx="1"/>
          </p:nvPr>
        </p:nvSpPr>
        <p:spPr>
          <a:xfrm>
            <a:off x="311700" y="1497085"/>
            <a:ext cx="8520600" cy="3584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Figured out the github, got it working and managed the repository</a:t>
            </a:r>
            <a:endParaRPr dirty="0"/>
          </a:p>
          <a:p>
            <a:pPr marL="457200" lvl="0" indent="-342900" algn="l" rtl="0">
              <a:spcBef>
                <a:spcPts val="0"/>
              </a:spcBef>
              <a:spcAft>
                <a:spcPts val="0"/>
              </a:spcAft>
              <a:buSzPts val="1800"/>
              <a:buChar char="●"/>
            </a:pPr>
            <a:r>
              <a:rPr lang="en" dirty="0"/>
              <a:t>Implemented the merges and resolved the conflicts or issues with them</a:t>
            </a:r>
            <a:endParaRPr dirty="0"/>
          </a:p>
          <a:p>
            <a:pPr marL="457200" lvl="0" indent="-342900" algn="l" rtl="0">
              <a:spcBef>
                <a:spcPts val="0"/>
              </a:spcBef>
              <a:spcAft>
                <a:spcPts val="0"/>
              </a:spcAft>
              <a:buSzPts val="1800"/>
              <a:buChar char="●"/>
            </a:pPr>
            <a:r>
              <a:rPr lang="en" dirty="0"/>
              <a:t>Some larger issues were:</a:t>
            </a:r>
            <a:endParaRPr dirty="0"/>
          </a:p>
          <a:p>
            <a:pPr marL="914400" lvl="1" indent="-323850" algn="l" rtl="0">
              <a:spcBef>
                <a:spcPts val="0"/>
              </a:spcBef>
              <a:spcAft>
                <a:spcPts val="0"/>
              </a:spcAft>
              <a:buSzPts val="1500"/>
              <a:buChar char="○"/>
            </a:pPr>
            <a:r>
              <a:rPr lang="en" sz="1500" dirty="0"/>
              <a:t>The player at the time was entirely using a shell and we needed more room, so we implemented tabs and ran into an issue with the tabs not showing up.</a:t>
            </a:r>
            <a:endParaRPr sz="1500" dirty="0"/>
          </a:p>
          <a:p>
            <a:pPr marL="1371600" lvl="2" indent="-323850" algn="l" rtl="0">
              <a:spcBef>
                <a:spcPts val="0"/>
              </a:spcBef>
              <a:spcAft>
                <a:spcPts val="0"/>
              </a:spcAft>
              <a:buSzPts val="1500"/>
              <a:buChar char="■"/>
            </a:pPr>
            <a:r>
              <a:rPr lang="en" sz="1500" dirty="0"/>
              <a:t>The issue ended up being caused by the classpaths.</a:t>
            </a:r>
            <a:endParaRPr sz="1500" dirty="0"/>
          </a:p>
          <a:p>
            <a:pPr marL="914400" lvl="1" indent="-323850" algn="l" rtl="0">
              <a:spcBef>
                <a:spcPts val="0"/>
              </a:spcBef>
              <a:spcAft>
                <a:spcPts val="0"/>
              </a:spcAft>
              <a:buSzPts val="1500"/>
              <a:buChar char="○"/>
            </a:pPr>
            <a:r>
              <a:rPr lang="en" sz="1500" dirty="0"/>
              <a:t>ran into an issue with the genre tree that was opening another browser when you selected a song rather than opening the song in the current browser.</a:t>
            </a:r>
            <a:endParaRPr sz="1500" dirty="0"/>
          </a:p>
          <a:p>
            <a:pPr marL="1371600" lvl="2" indent="-323850" algn="l" rtl="0">
              <a:spcBef>
                <a:spcPts val="0"/>
              </a:spcBef>
              <a:spcAft>
                <a:spcPts val="0"/>
              </a:spcAft>
              <a:buSzPts val="1500"/>
              <a:buChar char="■"/>
            </a:pPr>
            <a:r>
              <a:rPr lang="en" sz="1500" dirty="0"/>
              <a:t>Changed the code to grab the song selected by using the index.</a:t>
            </a:r>
            <a:endParaRPr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214627" y="37811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Timur Akhunbaev</a:t>
            </a:r>
            <a:endParaRPr/>
          </a:p>
        </p:txBody>
      </p:sp>
      <p:sp>
        <p:nvSpPr>
          <p:cNvPr id="92" name="Google Shape;92;p19"/>
          <p:cNvSpPr txBox="1">
            <a:spLocks noGrp="1"/>
          </p:cNvSpPr>
          <p:nvPr>
            <p:ph type="body" idx="1"/>
          </p:nvPr>
        </p:nvSpPr>
        <p:spPr>
          <a:xfrm>
            <a:off x="450013" y="1613517"/>
            <a:ext cx="2954014"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Search Button </a:t>
            </a:r>
            <a:endParaRPr dirty="0"/>
          </a:p>
          <a:p>
            <a:pPr marL="457200" lvl="0" indent="-342900" algn="l" rtl="0">
              <a:spcBef>
                <a:spcPts val="0"/>
              </a:spcBef>
              <a:spcAft>
                <a:spcPts val="0"/>
              </a:spcAft>
              <a:buSzPts val="1800"/>
              <a:buChar char="●"/>
            </a:pPr>
            <a:r>
              <a:rPr lang="en" dirty="0"/>
              <a:t>Clear Queue Button</a:t>
            </a:r>
            <a:endParaRPr dirty="0"/>
          </a:p>
          <a:p>
            <a:pPr marL="457200" lvl="0" indent="-342900" algn="l" rtl="0">
              <a:spcBef>
                <a:spcPts val="0"/>
              </a:spcBef>
              <a:spcAft>
                <a:spcPts val="0"/>
              </a:spcAft>
              <a:buSzPts val="1800"/>
              <a:buChar char="●"/>
            </a:pPr>
            <a:r>
              <a:rPr lang="en" dirty="0"/>
              <a:t>Worked on fixing the bugs </a:t>
            </a:r>
            <a:endParaRPr dirty="0"/>
          </a:p>
          <a:p>
            <a:pPr marL="457200" lvl="0" indent="-342900" algn="l" rtl="0">
              <a:spcBef>
                <a:spcPts val="0"/>
              </a:spcBef>
              <a:spcAft>
                <a:spcPts val="0"/>
              </a:spcAft>
              <a:buSzPts val="1800"/>
              <a:buChar char="●"/>
            </a:pPr>
            <a:r>
              <a:rPr lang="en" dirty="0"/>
              <a:t>Created song objects in the json file </a:t>
            </a:r>
            <a:endParaRPr dirty="0"/>
          </a:p>
          <a:p>
            <a:pPr marL="457200" lvl="0" indent="-342900" algn="l" rtl="0">
              <a:spcBef>
                <a:spcPts val="0"/>
              </a:spcBef>
              <a:spcAft>
                <a:spcPts val="0"/>
              </a:spcAft>
              <a:buSzPts val="1800"/>
              <a:buChar char="●"/>
            </a:pPr>
            <a:r>
              <a:rPr lang="en" dirty="0"/>
              <a:t>Tested songs</a:t>
            </a:r>
            <a:endParaRPr dirty="0"/>
          </a:p>
          <a:p>
            <a:pPr marL="457200" lvl="0" indent="0" algn="l" rtl="0">
              <a:spcBef>
                <a:spcPts val="1200"/>
              </a:spcBef>
              <a:spcAft>
                <a:spcPts val="1200"/>
              </a:spcAft>
              <a:buNone/>
            </a:pPr>
            <a:endParaRPr dirty="0"/>
          </a:p>
        </p:txBody>
      </p:sp>
      <p:pic>
        <p:nvPicPr>
          <p:cNvPr id="3" name="Picture 2" descr="A screenshot of a computer&#10;&#10;Description automatically generated with medium confidence">
            <a:extLst>
              <a:ext uri="{FF2B5EF4-FFF2-40B4-BE49-F238E27FC236}">
                <a16:creationId xmlns:a16="http://schemas.microsoft.com/office/drawing/2014/main" id="{FCD64588-3898-2E60-A454-5F0E52EFF072}"/>
              </a:ext>
            </a:extLst>
          </p:cNvPr>
          <p:cNvPicPr>
            <a:picLocks noChangeAspect="1"/>
          </p:cNvPicPr>
          <p:nvPr/>
        </p:nvPicPr>
        <p:blipFill>
          <a:blip r:embed="rId3"/>
          <a:stretch>
            <a:fillRect/>
          </a:stretch>
        </p:blipFill>
        <p:spPr>
          <a:xfrm>
            <a:off x="3404027" y="1374653"/>
            <a:ext cx="5397777" cy="26861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222061" y="40785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Nick Tagliamonte</a:t>
            </a:r>
            <a:endParaRPr dirty="0"/>
          </a:p>
        </p:txBody>
      </p:sp>
      <p:sp>
        <p:nvSpPr>
          <p:cNvPr id="74" name="Google Shape;74;p16"/>
          <p:cNvSpPr txBox="1">
            <a:spLocks noGrp="1"/>
          </p:cNvSpPr>
          <p:nvPr>
            <p:ph type="body" idx="1"/>
          </p:nvPr>
        </p:nvSpPr>
        <p:spPr>
          <a:xfrm>
            <a:off x="311700" y="1269284"/>
            <a:ext cx="8520600" cy="402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Tabs:</a:t>
            </a:r>
            <a:endParaRPr dirty="0"/>
          </a:p>
          <a:p>
            <a:pPr marL="914400" lvl="1" indent="-317500" algn="l" rtl="0">
              <a:spcBef>
                <a:spcPts val="0"/>
              </a:spcBef>
              <a:spcAft>
                <a:spcPts val="0"/>
              </a:spcAft>
              <a:buSzPts val="1400"/>
              <a:buChar char="○"/>
            </a:pPr>
            <a:r>
              <a:rPr lang="en" dirty="0"/>
              <a:t>I added the initial tabs and the early versions of the buttons on the playlist and playlist creation tabs</a:t>
            </a:r>
            <a:endParaRPr dirty="0"/>
          </a:p>
          <a:p>
            <a:pPr marL="914400" lvl="1" indent="-317500" algn="l" rtl="0">
              <a:spcBef>
                <a:spcPts val="0"/>
              </a:spcBef>
              <a:spcAft>
                <a:spcPts val="0"/>
              </a:spcAft>
              <a:buSzPts val="1400"/>
              <a:buChar char="○"/>
            </a:pPr>
            <a:r>
              <a:rPr lang="en" dirty="0"/>
              <a:t>Addressed tab/shell integration bug</a:t>
            </a:r>
            <a:endParaRPr dirty="0"/>
          </a:p>
          <a:p>
            <a:pPr marL="457200" lvl="0" indent="-342900" algn="l" rtl="0">
              <a:spcBef>
                <a:spcPts val="0"/>
              </a:spcBef>
              <a:spcAft>
                <a:spcPts val="0"/>
              </a:spcAft>
              <a:buSzPts val="1800"/>
              <a:buChar char="●"/>
            </a:pPr>
            <a:r>
              <a:rPr lang="en" dirty="0"/>
              <a:t>User Management/User Playlists:</a:t>
            </a:r>
            <a:endParaRPr dirty="0"/>
          </a:p>
          <a:p>
            <a:pPr marL="914400" lvl="1" indent="-317500" algn="l" rtl="0">
              <a:spcBef>
                <a:spcPts val="0"/>
              </a:spcBef>
              <a:spcAft>
                <a:spcPts val="0"/>
              </a:spcAft>
              <a:buSzPts val="1400"/>
              <a:buChar char="○"/>
            </a:pPr>
            <a:r>
              <a:rPr lang="en" dirty="0"/>
              <a:t>Added the IO methods and files in the playlistcollections and userIO classes</a:t>
            </a:r>
            <a:endParaRPr dirty="0"/>
          </a:p>
          <a:p>
            <a:pPr marL="914400" lvl="1" indent="-317500" algn="l" rtl="0">
              <a:spcBef>
                <a:spcPts val="0"/>
              </a:spcBef>
              <a:spcAft>
                <a:spcPts val="0"/>
              </a:spcAft>
              <a:buSzPts val="1400"/>
              <a:buChar char="○"/>
            </a:pPr>
            <a:r>
              <a:rPr lang="en" dirty="0"/>
              <a:t>Login/sign out</a:t>
            </a:r>
            <a:endParaRPr dirty="0"/>
          </a:p>
          <a:p>
            <a:pPr marL="457200" lvl="0" indent="-342900" algn="l" rtl="0">
              <a:spcBef>
                <a:spcPts val="0"/>
              </a:spcBef>
              <a:spcAft>
                <a:spcPts val="0"/>
              </a:spcAft>
              <a:buSzPts val="1800"/>
              <a:buChar char="●"/>
            </a:pPr>
            <a:r>
              <a:rPr lang="en" dirty="0"/>
              <a:t>Like system:</a:t>
            </a:r>
            <a:endParaRPr dirty="0"/>
          </a:p>
          <a:p>
            <a:pPr marL="914400" lvl="1" indent="-317500" algn="l" rtl="0">
              <a:spcBef>
                <a:spcPts val="0"/>
              </a:spcBef>
              <a:spcAft>
                <a:spcPts val="0"/>
              </a:spcAft>
              <a:buSzPts val="1400"/>
              <a:buChar char="○"/>
            </a:pPr>
            <a:r>
              <a:rPr lang="en" dirty="0"/>
              <a:t>I added the like button to the now playing tab which allows a user to add a song to their “liked songs” playlist</a:t>
            </a:r>
            <a:endParaRPr dirty="0"/>
          </a:p>
          <a:p>
            <a:pPr marL="914400" lvl="1" indent="-317500" algn="l" rtl="0">
              <a:spcBef>
                <a:spcPts val="0"/>
              </a:spcBef>
              <a:spcAft>
                <a:spcPts val="0"/>
              </a:spcAft>
              <a:buSzPts val="1400"/>
              <a:buChar char="○"/>
            </a:pPr>
            <a:r>
              <a:rPr lang="en" dirty="0"/>
              <a:t>file i/o functionality was introduced and tested so that the liked song is available on later sign ins </a:t>
            </a:r>
            <a:endParaRPr dirty="0"/>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0</TotalTime>
  <Words>440</Words>
  <Application>Microsoft Office PowerPoint</Application>
  <PresentationFormat>On-screen Show (16:9)</PresentationFormat>
  <Paragraphs>41</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Music Player</vt:lpstr>
      <vt:lpstr>Nicholas Ciccotto </vt:lpstr>
      <vt:lpstr>Dominik Tyrk</vt:lpstr>
      <vt:lpstr>Brian Nguyen</vt:lpstr>
      <vt:lpstr>Quinn Meskers</vt:lpstr>
      <vt:lpstr>Timur Akhunbaev</vt:lpstr>
      <vt:lpstr>Nick Tagliamonte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dc:title>
  <cp:lastModifiedBy>Nicholas Ciccotto</cp:lastModifiedBy>
  <cp:revision>1</cp:revision>
  <dcterms:modified xsi:type="dcterms:W3CDTF">2023-05-10T22:17:03Z</dcterms:modified>
</cp:coreProperties>
</file>