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7"/>
  </p:notesMasterIdLst>
  <p:handoutMasterIdLst>
    <p:handoutMasterId r:id="rId28"/>
  </p:handoutMasterIdLst>
  <p:sldIdLst>
    <p:sldId id="291" r:id="rId5"/>
    <p:sldId id="287" r:id="rId6"/>
    <p:sldId id="293" r:id="rId7"/>
    <p:sldId id="292" r:id="rId8"/>
    <p:sldId id="318" r:id="rId9"/>
    <p:sldId id="296" r:id="rId10"/>
    <p:sldId id="297" r:id="rId11"/>
    <p:sldId id="300" r:id="rId12"/>
    <p:sldId id="303" r:id="rId13"/>
    <p:sldId id="302" r:id="rId14"/>
    <p:sldId id="304" r:id="rId15"/>
    <p:sldId id="305" r:id="rId16"/>
    <p:sldId id="308" r:id="rId17"/>
    <p:sldId id="309" r:id="rId18"/>
    <p:sldId id="311" r:id="rId19"/>
    <p:sldId id="312" r:id="rId20"/>
    <p:sldId id="301" r:id="rId21"/>
    <p:sldId id="313" r:id="rId22"/>
    <p:sldId id="314" r:id="rId23"/>
    <p:sldId id="315" r:id="rId24"/>
    <p:sldId id="316" r:id="rId25"/>
    <p:sldId id="317" r:id="rId26"/>
  </p:sldIdLst>
  <p:sldSz cx="9144000" cy="6858000" type="screen4x3"/>
  <p:notesSz cx="6794500" cy="9906000"/>
  <p:defaultText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227">
          <p15:clr>
            <a:srgbClr val="A4A3A4"/>
          </p15:clr>
        </p15:guide>
        <p15:guide id="2" pos="2876">
          <p15:clr>
            <a:srgbClr val="A4A3A4"/>
          </p15:clr>
        </p15:guide>
      </p15:sldGuideLst>
    </p:ext>
    <p:ext uri="{2D200454-40CA-4A62-9FC3-DE9A4176ACB9}">
      <p15:notesGuideLst xmlns:p15="http://schemas.microsoft.com/office/powerpoint/2012/main">
        <p15:guide id="1" orient="horz" pos="3120">
          <p15:clr>
            <a:srgbClr val="A4A3A4"/>
          </p15:clr>
        </p15:guide>
        <p15:guide id="2" pos="214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404040"/>
    <a:srgbClr val="EAEAEA"/>
    <a:srgbClr val="00853E"/>
    <a:srgbClr val="002469"/>
    <a:srgbClr val="7F7F7F"/>
    <a:srgbClr val="FFFFFF"/>
    <a:srgbClr val="0F1A96"/>
    <a:srgbClr val="003399"/>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7853C-536D-4A76-A0AE-DD22124D55A5}" styleName="Estilo temático 1 - Énfasis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1E4AEA4-8DFA-4A89-87EB-49C32662AFE0}" styleName="Estilo medio 2 - Énfasis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Estilo medio 2 - Énfasis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Estilo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623" autoAdjust="0"/>
    <p:restoredTop sz="94550" autoAdjust="0"/>
  </p:normalViewPr>
  <p:slideViewPr>
    <p:cSldViewPr snapToGrid="0" snapToObjects="1">
      <p:cViewPr varScale="1">
        <p:scale>
          <a:sx n="108" d="100"/>
          <a:sy n="108" d="100"/>
        </p:scale>
        <p:origin x="1302" y="108"/>
      </p:cViewPr>
      <p:guideLst>
        <p:guide orient="horz" pos="3227"/>
        <p:guide pos="2876"/>
      </p:guideLst>
    </p:cSldViewPr>
  </p:slideViewPr>
  <p:outlineViewPr>
    <p:cViewPr>
      <p:scale>
        <a:sx n="33" d="100"/>
        <a:sy n="33" d="100"/>
      </p:scale>
      <p:origin x="24" y="1770"/>
    </p:cViewPr>
  </p:outlineViewPr>
  <p:notesTextViewPr>
    <p:cViewPr>
      <p:scale>
        <a:sx n="100" d="100"/>
        <a:sy n="100" d="100"/>
      </p:scale>
      <p:origin x="0" y="0"/>
    </p:cViewPr>
  </p:notesTextViewPr>
  <p:sorterViewPr>
    <p:cViewPr>
      <p:scale>
        <a:sx n="200" d="100"/>
        <a:sy n="200" d="100"/>
      </p:scale>
      <p:origin x="0" y="0"/>
    </p:cViewPr>
  </p:sorterViewPr>
  <p:notesViewPr>
    <p:cSldViewPr snapToGrid="0" snapToObjects="1">
      <p:cViewPr varScale="1">
        <p:scale>
          <a:sx n="55" d="100"/>
          <a:sy n="55" d="100"/>
        </p:scale>
        <p:origin x="-2868" y="-102"/>
      </p:cViewPr>
      <p:guideLst>
        <p:guide orient="horz" pos="3120"/>
        <p:guide pos="214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44283" cy="495300"/>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sz="quarter" idx="1"/>
          </p:nvPr>
        </p:nvSpPr>
        <p:spPr>
          <a:xfrm>
            <a:off x="3848645" y="0"/>
            <a:ext cx="2944283" cy="495300"/>
          </a:xfrm>
          <a:prstGeom prst="rect">
            <a:avLst/>
          </a:prstGeom>
        </p:spPr>
        <p:txBody>
          <a:bodyPr vert="horz" lIns="91440" tIns="45720" rIns="91440" bIns="45720" rtlCol="0"/>
          <a:lstStyle>
            <a:lvl1pPr algn="r">
              <a:defRPr sz="1200"/>
            </a:lvl1pPr>
          </a:lstStyle>
          <a:p>
            <a:fld id="{6D59D933-E191-B043-8589-14D3BC36545B}" type="datetimeFigureOut">
              <a:rPr lang="es-ES" smtClean="0"/>
              <a:pPr/>
              <a:t>25/10/2019</a:t>
            </a:fld>
            <a:endParaRPr lang="es-ES"/>
          </a:p>
        </p:txBody>
      </p:sp>
      <p:sp>
        <p:nvSpPr>
          <p:cNvPr id="4" name="Marcador de pie de página 3"/>
          <p:cNvSpPr>
            <a:spLocks noGrp="1"/>
          </p:cNvSpPr>
          <p:nvPr>
            <p:ph type="ftr" sz="quarter" idx="2"/>
          </p:nvPr>
        </p:nvSpPr>
        <p:spPr>
          <a:xfrm>
            <a:off x="0" y="9408981"/>
            <a:ext cx="2944283" cy="495300"/>
          </a:xfrm>
          <a:prstGeom prst="rect">
            <a:avLst/>
          </a:prstGeom>
        </p:spPr>
        <p:txBody>
          <a:bodyPr vert="horz" lIns="91440" tIns="45720" rIns="91440" bIns="45720" rtlCol="0" anchor="b"/>
          <a:lstStyle>
            <a:lvl1pPr algn="l">
              <a:defRPr sz="1200"/>
            </a:lvl1pPr>
          </a:lstStyle>
          <a:p>
            <a:endParaRPr lang="es-ES"/>
          </a:p>
        </p:txBody>
      </p:sp>
      <p:sp>
        <p:nvSpPr>
          <p:cNvPr id="5" name="Marcador de número de diapositiva 4"/>
          <p:cNvSpPr>
            <a:spLocks noGrp="1"/>
          </p:cNvSpPr>
          <p:nvPr>
            <p:ph type="sldNum" sz="quarter" idx="3"/>
          </p:nvPr>
        </p:nvSpPr>
        <p:spPr>
          <a:xfrm>
            <a:off x="3848645" y="9408981"/>
            <a:ext cx="2944283" cy="495300"/>
          </a:xfrm>
          <a:prstGeom prst="rect">
            <a:avLst/>
          </a:prstGeom>
        </p:spPr>
        <p:txBody>
          <a:bodyPr vert="horz" lIns="91440" tIns="45720" rIns="91440" bIns="45720" rtlCol="0" anchor="b"/>
          <a:lstStyle>
            <a:lvl1pPr algn="r">
              <a:defRPr sz="1200"/>
            </a:lvl1pPr>
          </a:lstStyle>
          <a:p>
            <a:fld id="{A95EB97E-35A7-1646-9F9F-091B1671652B}" type="slidenum">
              <a:rPr lang="es-ES" smtClean="0"/>
              <a:pPr/>
              <a:t>‹Nº›</a:t>
            </a:fld>
            <a:endParaRPr lang="es-ES"/>
          </a:p>
        </p:txBody>
      </p:sp>
    </p:spTree>
    <p:extLst>
      <p:ext uri="{BB962C8B-B14F-4D97-AF65-F5344CB8AC3E}">
        <p14:creationId xmlns:p14="http://schemas.microsoft.com/office/powerpoint/2010/main" val="32191645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44283" cy="495300"/>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48645" y="0"/>
            <a:ext cx="2944283" cy="495300"/>
          </a:xfrm>
          <a:prstGeom prst="rect">
            <a:avLst/>
          </a:prstGeom>
        </p:spPr>
        <p:txBody>
          <a:bodyPr vert="horz" lIns="91440" tIns="45720" rIns="91440" bIns="45720" rtlCol="0"/>
          <a:lstStyle>
            <a:lvl1pPr algn="r">
              <a:defRPr sz="1200"/>
            </a:lvl1pPr>
          </a:lstStyle>
          <a:p>
            <a:fld id="{C8827243-505E-1D43-859C-8C21535D13F4}" type="datetimeFigureOut">
              <a:rPr lang="es-ES" smtClean="0"/>
              <a:pPr/>
              <a:t>25/10/2019</a:t>
            </a:fld>
            <a:endParaRPr lang="es-ES"/>
          </a:p>
        </p:txBody>
      </p:sp>
      <p:sp>
        <p:nvSpPr>
          <p:cNvPr id="4" name="Marcador de imagen de diapositiva 3"/>
          <p:cNvSpPr>
            <a:spLocks noGrp="1" noRot="1" noChangeAspect="1"/>
          </p:cNvSpPr>
          <p:nvPr>
            <p:ph type="sldImg" idx="2"/>
          </p:nvPr>
        </p:nvSpPr>
        <p:spPr>
          <a:xfrm>
            <a:off x="920750" y="742950"/>
            <a:ext cx="4953000" cy="371475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79450" y="4705350"/>
            <a:ext cx="5435600" cy="4457700"/>
          </a:xfrm>
          <a:prstGeom prst="rect">
            <a:avLst/>
          </a:prstGeom>
        </p:spPr>
        <p:txBody>
          <a:bodyPr vert="horz" lIns="91440" tIns="45720" rIns="91440" bIns="45720" rtlCol="0"/>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6" name="Marcador de pie de página 5"/>
          <p:cNvSpPr>
            <a:spLocks noGrp="1"/>
          </p:cNvSpPr>
          <p:nvPr>
            <p:ph type="ftr" sz="quarter" idx="4"/>
          </p:nvPr>
        </p:nvSpPr>
        <p:spPr>
          <a:xfrm>
            <a:off x="0" y="9408981"/>
            <a:ext cx="2944283" cy="495300"/>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48645" y="9408981"/>
            <a:ext cx="2944283" cy="495300"/>
          </a:xfrm>
          <a:prstGeom prst="rect">
            <a:avLst/>
          </a:prstGeom>
        </p:spPr>
        <p:txBody>
          <a:bodyPr vert="horz" lIns="91440" tIns="45720" rIns="91440" bIns="45720" rtlCol="0" anchor="b"/>
          <a:lstStyle>
            <a:lvl1pPr algn="r">
              <a:defRPr sz="1200"/>
            </a:lvl1pPr>
          </a:lstStyle>
          <a:p>
            <a:fld id="{C4D0906A-DC60-CF4B-B037-51B865751BE6}" type="slidenum">
              <a:rPr lang="es-ES" smtClean="0"/>
              <a:pPr/>
              <a:t>‹Nº›</a:t>
            </a:fld>
            <a:endParaRPr lang="es-ES"/>
          </a:p>
        </p:txBody>
      </p:sp>
    </p:spTree>
    <p:extLst>
      <p:ext uri="{BB962C8B-B14F-4D97-AF65-F5344CB8AC3E}">
        <p14:creationId xmlns:p14="http://schemas.microsoft.com/office/powerpoint/2010/main" val="357828861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C4D0906A-DC60-CF4B-B037-51B865751BE6}" type="slidenum">
              <a:rPr lang="es-ES" smtClean="0"/>
              <a:pPr/>
              <a:t>9</a:t>
            </a:fld>
            <a:endParaRPr lang="es-ES"/>
          </a:p>
        </p:txBody>
      </p:sp>
    </p:spTree>
    <p:extLst>
      <p:ext uri="{BB962C8B-B14F-4D97-AF65-F5344CB8AC3E}">
        <p14:creationId xmlns:p14="http://schemas.microsoft.com/office/powerpoint/2010/main" val="21853735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C4D0906A-DC60-CF4B-B037-51B865751BE6}" type="slidenum">
              <a:rPr lang="es-ES" smtClean="0"/>
              <a:pPr/>
              <a:t>10</a:t>
            </a:fld>
            <a:endParaRPr lang="es-ES"/>
          </a:p>
        </p:txBody>
      </p:sp>
    </p:spTree>
    <p:extLst>
      <p:ext uri="{BB962C8B-B14F-4D97-AF65-F5344CB8AC3E}">
        <p14:creationId xmlns:p14="http://schemas.microsoft.com/office/powerpoint/2010/main" val="26039748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BBL_Portada">
    <p:spTree>
      <p:nvGrpSpPr>
        <p:cNvPr id="1" name=""/>
        <p:cNvGrpSpPr/>
        <p:nvPr/>
      </p:nvGrpSpPr>
      <p:grpSpPr>
        <a:xfrm>
          <a:off x="0" y="0"/>
          <a:ext cx="0" cy="0"/>
          <a:chOff x="0" y="0"/>
          <a:chExt cx="0" cy="0"/>
        </a:xfrm>
      </p:grpSpPr>
      <p:pic>
        <p:nvPicPr>
          <p:cNvPr id="1027" name="Picture 3"/>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0" y="0"/>
            <a:ext cx="9144000" cy="6858000"/>
          </a:xfrm>
          <a:prstGeom prst="rect">
            <a:avLst/>
          </a:prstGeom>
          <a:noFill/>
        </p:spPr>
      </p:pic>
      <p:pic>
        <p:nvPicPr>
          <p:cNvPr id="12" name="Imagen 4" descr="logo-babel.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119615" y="1966450"/>
            <a:ext cx="2620579" cy="2038776"/>
          </a:xfrm>
          <a:prstGeom prst="rect">
            <a:avLst/>
          </a:prstGeom>
        </p:spPr>
      </p:pic>
      <p:sp>
        <p:nvSpPr>
          <p:cNvPr id="15" name="14 Marcador de texto"/>
          <p:cNvSpPr>
            <a:spLocks noGrp="1"/>
          </p:cNvSpPr>
          <p:nvPr>
            <p:ph type="body" sz="quarter" idx="11" hasCustomPrompt="1"/>
          </p:nvPr>
        </p:nvSpPr>
        <p:spPr>
          <a:xfrm>
            <a:off x="4284919" y="5510579"/>
            <a:ext cx="4659816" cy="730716"/>
          </a:xfrm>
        </p:spPr>
        <p:txBody>
          <a:bodyPr>
            <a:normAutofit/>
          </a:bodyPr>
          <a:lstStyle>
            <a:lvl1pPr marL="4763" indent="0">
              <a:buNone/>
              <a:defRPr sz="1800">
                <a:solidFill>
                  <a:schemeClr val="tx1"/>
                </a:solidFill>
                <a:latin typeface="Arial" pitchFamily="34" charset="0"/>
                <a:cs typeface="Arial" pitchFamily="34" charset="0"/>
              </a:defRPr>
            </a:lvl1pPr>
          </a:lstStyle>
          <a:p>
            <a:pPr lvl="0"/>
            <a:r>
              <a:rPr lang="es-ES" dirty="0"/>
              <a:t>Subtítulo</a:t>
            </a:r>
          </a:p>
        </p:txBody>
      </p:sp>
      <p:sp>
        <p:nvSpPr>
          <p:cNvPr id="16" name="15 Título"/>
          <p:cNvSpPr>
            <a:spLocks noGrp="1"/>
          </p:cNvSpPr>
          <p:nvPr>
            <p:ph type="title" hasCustomPrompt="1"/>
          </p:nvPr>
        </p:nvSpPr>
        <p:spPr>
          <a:xfrm>
            <a:off x="4284919" y="3848970"/>
            <a:ext cx="4659816" cy="1638459"/>
          </a:xfrm>
        </p:spPr>
        <p:txBody>
          <a:bodyPr anchor="b" anchorCtr="0">
            <a:normAutofit/>
          </a:bodyPr>
          <a:lstStyle>
            <a:lvl1pPr algn="l">
              <a:defRPr sz="2400">
                <a:solidFill>
                  <a:schemeClr val="tx1"/>
                </a:solidFill>
              </a:defRPr>
            </a:lvl1pPr>
          </a:lstStyle>
          <a:p>
            <a:r>
              <a:rPr lang="es-ES" dirty="0"/>
              <a:t>Título</a:t>
            </a:r>
          </a:p>
        </p:txBody>
      </p:sp>
    </p:spTree>
    <p:extLst>
      <p:ext uri="{BB962C8B-B14F-4D97-AF65-F5344CB8AC3E}">
        <p14:creationId xmlns:p14="http://schemas.microsoft.com/office/powerpoint/2010/main" val="36397987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BL_fin_completo">
    <p:spTree>
      <p:nvGrpSpPr>
        <p:cNvPr id="1" name=""/>
        <p:cNvGrpSpPr/>
        <p:nvPr/>
      </p:nvGrpSpPr>
      <p:grpSpPr>
        <a:xfrm>
          <a:off x="0" y="0"/>
          <a:ext cx="0" cy="0"/>
          <a:chOff x="0" y="0"/>
          <a:chExt cx="0" cy="0"/>
        </a:xfrm>
      </p:grpSpPr>
      <p:pic>
        <p:nvPicPr>
          <p:cNvPr id="2" name="Imagen 1" descr="plantilla contacto ppts_contacto español.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2984" cy="6858000"/>
          </a:xfrm>
          <a:prstGeom prst="rect">
            <a:avLst/>
          </a:prstGeom>
        </p:spPr>
      </p:pic>
    </p:spTree>
    <p:extLst>
      <p:ext uri="{BB962C8B-B14F-4D97-AF65-F5344CB8AC3E}">
        <p14:creationId xmlns:p14="http://schemas.microsoft.com/office/powerpoint/2010/main" val="4744812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BBL_índice">
    <p:spTree>
      <p:nvGrpSpPr>
        <p:cNvPr id="1" name=""/>
        <p:cNvGrpSpPr/>
        <p:nvPr/>
      </p:nvGrpSpPr>
      <p:grpSpPr>
        <a:xfrm>
          <a:off x="0" y="0"/>
          <a:ext cx="0" cy="0"/>
          <a:chOff x="0" y="0"/>
          <a:chExt cx="0" cy="0"/>
        </a:xfrm>
      </p:grpSpPr>
      <p:pic>
        <p:nvPicPr>
          <p:cNvPr id="5" name="Picture 2"/>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0" y="0"/>
            <a:ext cx="9144000" cy="6858000"/>
          </a:xfrm>
          <a:prstGeom prst="rect">
            <a:avLst/>
          </a:prstGeom>
          <a:noFill/>
        </p:spPr>
      </p:pic>
      <p:pic>
        <p:nvPicPr>
          <p:cNvPr id="6" name="Imagen 2" descr="logo b.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462046" y="198727"/>
            <a:ext cx="414680" cy="423346"/>
          </a:xfrm>
          <a:prstGeom prst="rect">
            <a:avLst/>
          </a:prstGeom>
        </p:spPr>
      </p:pic>
      <p:sp>
        <p:nvSpPr>
          <p:cNvPr id="3" name="2 Marcador de texto"/>
          <p:cNvSpPr>
            <a:spLocks noGrp="1"/>
          </p:cNvSpPr>
          <p:nvPr>
            <p:ph type="body" sz="quarter" idx="10" hasCustomPrompt="1"/>
          </p:nvPr>
        </p:nvSpPr>
        <p:spPr>
          <a:xfrm>
            <a:off x="1265274" y="1693098"/>
            <a:ext cx="7564790" cy="4538600"/>
          </a:xfrm>
        </p:spPr>
        <p:txBody>
          <a:bodyPr/>
          <a:lstStyle>
            <a:lvl1pPr marL="342900" indent="-342900">
              <a:lnSpc>
                <a:spcPct val="100000"/>
              </a:lnSpc>
              <a:spcBef>
                <a:spcPts val="4200"/>
              </a:spcBef>
              <a:spcAft>
                <a:spcPts val="0"/>
              </a:spcAft>
              <a:buClr>
                <a:schemeClr val="accent5"/>
              </a:buClr>
              <a:buSzPct val="400000"/>
              <a:buFont typeface="+mj-lt"/>
              <a:buAutoNum type="arabicPeriod"/>
              <a:defRPr lang="es-ES" sz="1800" b="0" kern="1200" baseline="0" dirty="0" smtClean="0">
                <a:solidFill>
                  <a:schemeClr val="accent1"/>
                </a:solidFill>
                <a:latin typeface="+mj-lt"/>
                <a:ea typeface="+mn-ea"/>
                <a:cs typeface="Arial" pitchFamily="34" charset="0"/>
              </a:defRPr>
            </a:lvl1pPr>
            <a:lvl2pPr marL="1423988" indent="-342900">
              <a:buClr>
                <a:schemeClr val="accent5"/>
              </a:buClr>
              <a:buSzPct val="400000"/>
              <a:buFont typeface="+mj-lt"/>
              <a:buNone/>
              <a:tabLst/>
              <a:defRPr sz="1800" b="0">
                <a:solidFill>
                  <a:schemeClr val="accent1"/>
                </a:solidFill>
                <a:latin typeface="+mj-lt"/>
                <a:cs typeface="Arial" pitchFamily="34" charset="0"/>
              </a:defRPr>
            </a:lvl2pPr>
            <a:lvl3pPr marL="1257300" indent="4763">
              <a:spcAft>
                <a:spcPts val="0"/>
              </a:spcAft>
              <a:buClr>
                <a:schemeClr val="accent1"/>
              </a:buClr>
              <a:buSzPct val="400000"/>
              <a:buFontTx/>
              <a:buNone/>
              <a:defRPr lang="es-ES" sz="1800" b="0" kern="1200" dirty="0" smtClean="0">
                <a:solidFill>
                  <a:schemeClr val="accent1"/>
                </a:solidFill>
                <a:latin typeface="+mj-lt"/>
                <a:ea typeface="+mn-ea"/>
                <a:cs typeface="Arial" pitchFamily="34" charset="0"/>
              </a:defRPr>
            </a:lvl3pPr>
            <a:lvl4pPr>
              <a:defRPr lang="es-ES" sz="1400" kern="1200" dirty="0" smtClean="0">
                <a:solidFill>
                  <a:schemeClr val="accent2"/>
                </a:solidFill>
                <a:latin typeface="Arial" pitchFamily="34" charset="0"/>
                <a:ea typeface="+mn-ea"/>
                <a:cs typeface="Arial" pitchFamily="34" charset="0"/>
              </a:defRPr>
            </a:lvl4pPr>
            <a:lvl5pPr>
              <a:defRPr lang="es-ES" sz="1400" kern="1200" dirty="0" smtClean="0">
                <a:solidFill>
                  <a:schemeClr val="accent2"/>
                </a:solidFill>
                <a:latin typeface="Arial" pitchFamily="34" charset="0"/>
                <a:ea typeface="+mn-ea"/>
                <a:cs typeface="Arial" pitchFamily="34" charset="0"/>
              </a:defRPr>
            </a:lvl5pPr>
          </a:lstStyle>
          <a:p>
            <a:pPr lvl="0"/>
            <a:r>
              <a:rPr lang="es-ES" dirty="0"/>
              <a:t> Texto primer nivel seleccionado va en negrita</a:t>
            </a:r>
          </a:p>
          <a:p>
            <a:pPr lvl="2"/>
            <a:r>
              <a:rPr lang="es-ES" dirty="0"/>
              <a:t>Texto segundo nivel</a:t>
            </a:r>
          </a:p>
          <a:p>
            <a:pPr lvl="2"/>
            <a:r>
              <a:rPr lang="es-ES" dirty="0"/>
              <a:t>Texto tercer nivel</a:t>
            </a:r>
          </a:p>
          <a:p>
            <a:pPr lvl="0"/>
            <a:r>
              <a:rPr lang="es-ES" dirty="0"/>
              <a:t> Texto primer nivel</a:t>
            </a:r>
          </a:p>
          <a:p>
            <a:pPr lvl="0"/>
            <a:r>
              <a:rPr lang="es-ES" dirty="0"/>
              <a:t> Texto primer nivel</a:t>
            </a:r>
          </a:p>
          <a:p>
            <a:pPr lvl="0"/>
            <a:r>
              <a:rPr lang="es-ES" dirty="0"/>
              <a:t>Texto primer nivel</a:t>
            </a:r>
          </a:p>
        </p:txBody>
      </p:sp>
    </p:spTree>
    <p:extLst>
      <p:ext uri="{BB962C8B-B14F-4D97-AF65-F5344CB8AC3E}">
        <p14:creationId xmlns:p14="http://schemas.microsoft.com/office/powerpoint/2010/main" val="15483441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BL_texto">
    <p:spTree>
      <p:nvGrpSpPr>
        <p:cNvPr id="1" name=""/>
        <p:cNvGrpSpPr/>
        <p:nvPr/>
      </p:nvGrpSpPr>
      <p:grpSpPr>
        <a:xfrm>
          <a:off x="0" y="0"/>
          <a:ext cx="0" cy="0"/>
          <a:chOff x="0" y="0"/>
          <a:chExt cx="0" cy="0"/>
        </a:xfrm>
      </p:grpSpPr>
      <p:pic>
        <p:nvPicPr>
          <p:cNvPr id="11" name="Picture 2"/>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0" y="0"/>
            <a:ext cx="9144000" cy="6858000"/>
          </a:xfrm>
          <a:prstGeom prst="rect">
            <a:avLst/>
          </a:prstGeom>
          <a:noFill/>
        </p:spPr>
      </p:pic>
      <p:pic>
        <p:nvPicPr>
          <p:cNvPr id="12" name="Imagen 2" descr="logo b.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462046" y="198727"/>
            <a:ext cx="414680" cy="423346"/>
          </a:xfrm>
          <a:prstGeom prst="rect">
            <a:avLst/>
          </a:prstGeom>
        </p:spPr>
      </p:pic>
      <p:sp>
        <p:nvSpPr>
          <p:cNvPr id="7" name="6 Marcador de texto"/>
          <p:cNvSpPr>
            <a:spLocks noGrp="1"/>
          </p:cNvSpPr>
          <p:nvPr>
            <p:ph type="body" sz="quarter" idx="13" hasCustomPrompt="1"/>
          </p:nvPr>
        </p:nvSpPr>
        <p:spPr>
          <a:xfrm>
            <a:off x="457200" y="1244600"/>
            <a:ext cx="8229600" cy="4635500"/>
          </a:xfrm>
        </p:spPr>
        <p:txBody>
          <a:bodyPr>
            <a:normAutofit/>
          </a:bodyPr>
          <a:lstStyle>
            <a:lvl1pPr marL="0" indent="0">
              <a:buFontTx/>
              <a:buNone/>
              <a:defRPr sz="1800">
                <a:solidFill>
                  <a:schemeClr val="accent6"/>
                </a:solidFill>
                <a:latin typeface="+mj-lt"/>
              </a:defRPr>
            </a:lvl1pPr>
            <a:lvl2pPr>
              <a:buFont typeface="Arial" pitchFamily="34" charset="0"/>
              <a:buChar char="•"/>
              <a:defRPr sz="1800">
                <a:solidFill>
                  <a:schemeClr val="accent6"/>
                </a:solidFill>
                <a:latin typeface="+mj-lt"/>
              </a:defRPr>
            </a:lvl2pPr>
            <a:lvl3pPr>
              <a:buClr>
                <a:schemeClr val="bg1">
                  <a:lumMod val="75000"/>
                </a:schemeClr>
              </a:buClr>
              <a:buFont typeface="Arial" pitchFamily="34" charset="0"/>
              <a:buChar char="•"/>
              <a:defRPr sz="1800">
                <a:solidFill>
                  <a:schemeClr val="accent6"/>
                </a:solidFill>
                <a:latin typeface="+mj-lt"/>
              </a:defRPr>
            </a:lvl3pPr>
            <a:lvl4pPr>
              <a:buFont typeface="Wingdings" pitchFamily="2" charset="2"/>
              <a:buChar char="§"/>
              <a:defRPr sz="1800">
                <a:solidFill>
                  <a:schemeClr val="accent6"/>
                </a:solidFill>
                <a:latin typeface="+mj-lt"/>
              </a:defRPr>
            </a:lvl4pPr>
            <a:lvl5pPr>
              <a:buClr>
                <a:schemeClr val="bg1">
                  <a:lumMod val="75000"/>
                </a:schemeClr>
              </a:buClr>
              <a:buFont typeface="Wingdings" pitchFamily="2" charset="2"/>
              <a:buChar char="§"/>
              <a:defRPr sz="1800">
                <a:solidFill>
                  <a:schemeClr val="accent6"/>
                </a:solidFill>
                <a:latin typeface="+mj-lt"/>
              </a:defRPr>
            </a:lvl5pPr>
          </a:lstStyle>
          <a:p>
            <a:pPr lvl="0"/>
            <a:r>
              <a:rPr lang="es-ES" dirty="0"/>
              <a:t>Haga clic para modificar el texto</a:t>
            </a:r>
          </a:p>
          <a:p>
            <a:pPr lvl="1"/>
            <a:r>
              <a:rPr lang="es-ES" dirty="0"/>
              <a:t>Segundo nivel</a:t>
            </a:r>
          </a:p>
          <a:p>
            <a:pPr lvl="2"/>
            <a:r>
              <a:rPr lang="es-ES" dirty="0"/>
              <a:t>Tercer nivel</a:t>
            </a:r>
          </a:p>
          <a:p>
            <a:pPr lvl="3"/>
            <a:r>
              <a:rPr lang="es-ES" dirty="0"/>
              <a:t>Cuarto nivel</a:t>
            </a:r>
          </a:p>
          <a:p>
            <a:pPr lvl="4"/>
            <a:r>
              <a:rPr lang="es-ES" dirty="0"/>
              <a:t>Quinto nivel</a:t>
            </a:r>
          </a:p>
        </p:txBody>
      </p:sp>
      <p:sp>
        <p:nvSpPr>
          <p:cNvPr id="6" name="9 Título"/>
          <p:cNvSpPr>
            <a:spLocks noGrp="1"/>
          </p:cNvSpPr>
          <p:nvPr>
            <p:ph type="title"/>
          </p:nvPr>
        </p:nvSpPr>
        <p:spPr>
          <a:xfrm>
            <a:off x="190500" y="7938"/>
            <a:ext cx="8229600" cy="754062"/>
          </a:xfrm>
        </p:spPr>
        <p:txBody>
          <a:bodyPr>
            <a:normAutofit/>
          </a:bodyPr>
          <a:lstStyle>
            <a:lvl1pPr algn="l">
              <a:defRPr lang="es-ES" sz="1800" b="1" kern="1200" dirty="0">
                <a:solidFill>
                  <a:schemeClr val="accent6"/>
                </a:solidFill>
                <a:latin typeface="+mj-lt"/>
                <a:ea typeface="+mn-ea"/>
                <a:cs typeface="+mn-cs"/>
              </a:defRPr>
            </a:lvl1pPr>
          </a:lstStyle>
          <a:p>
            <a:r>
              <a:rPr lang="es-ES"/>
              <a:t>Haga clic para modificar el estilo de título del patrón</a:t>
            </a:r>
            <a:endParaRPr lang="es-ES" dirty="0"/>
          </a:p>
        </p:txBody>
      </p:sp>
    </p:spTree>
    <p:extLst>
      <p:ext uri="{BB962C8B-B14F-4D97-AF65-F5344CB8AC3E}">
        <p14:creationId xmlns:p14="http://schemas.microsoft.com/office/powerpoint/2010/main" val="2446303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BL_texto_pie">
    <p:spTree>
      <p:nvGrpSpPr>
        <p:cNvPr id="1" name=""/>
        <p:cNvGrpSpPr/>
        <p:nvPr/>
      </p:nvGrpSpPr>
      <p:grpSpPr>
        <a:xfrm>
          <a:off x="0" y="0"/>
          <a:ext cx="0" cy="0"/>
          <a:chOff x="0" y="0"/>
          <a:chExt cx="0" cy="0"/>
        </a:xfrm>
      </p:grpSpPr>
      <p:pic>
        <p:nvPicPr>
          <p:cNvPr id="1026" name="Picture 2"/>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0" y="0"/>
            <a:ext cx="9144000" cy="6858000"/>
          </a:xfrm>
          <a:prstGeom prst="rect">
            <a:avLst/>
          </a:prstGeom>
          <a:noFill/>
        </p:spPr>
      </p:pic>
      <p:sp>
        <p:nvSpPr>
          <p:cNvPr id="13" name="11 Marcador de texto"/>
          <p:cNvSpPr>
            <a:spLocks noGrp="1"/>
          </p:cNvSpPr>
          <p:nvPr>
            <p:ph type="body" sz="quarter" idx="14" hasCustomPrompt="1"/>
          </p:nvPr>
        </p:nvSpPr>
        <p:spPr>
          <a:xfrm>
            <a:off x="424487" y="6356349"/>
            <a:ext cx="2166314" cy="365125"/>
          </a:xfrm>
        </p:spPr>
        <p:txBody>
          <a:bodyPr>
            <a:noAutofit/>
          </a:bodyPr>
          <a:lstStyle>
            <a:lvl1pPr marL="0" indent="0">
              <a:buFontTx/>
              <a:buNone/>
              <a:defRPr sz="1400">
                <a:solidFill>
                  <a:schemeClr val="accent6"/>
                </a:solidFill>
                <a:latin typeface="+mj-lt"/>
              </a:defRPr>
            </a:lvl1pPr>
          </a:lstStyle>
          <a:p>
            <a:pPr lvl="0"/>
            <a:r>
              <a:rPr lang="es-ES" dirty="0"/>
              <a:t>feb-13</a:t>
            </a:r>
          </a:p>
        </p:txBody>
      </p:sp>
      <p:sp>
        <p:nvSpPr>
          <p:cNvPr id="14" name="11 Marcador de texto"/>
          <p:cNvSpPr>
            <a:spLocks noGrp="1"/>
          </p:cNvSpPr>
          <p:nvPr>
            <p:ph type="body" sz="quarter" idx="15"/>
          </p:nvPr>
        </p:nvSpPr>
        <p:spPr>
          <a:xfrm>
            <a:off x="3124199" y="6356350"/>
            <a:ext cx="2918791" cy="365125"/>
          </a:xfrm>
        </p:spPr>
        <p:txBody>
          <a:bodyPr>
            <a:noAutofit/>
          </a:bodyPr>
          <a:lstStyle>
            <a:lvl1pPr marL="0" indent="0" algn="ctr">
              <a:buFontTx/>
              <a:buNone/>
              <a:defRPr sz="1400">
                <a:solidFill>
                  <a:schemeClr val="accent6"/>
                </a:solidFill>
                <a:latin typeface="+mj-lt"/>
              </a:defRPr>
            </a:lvl1pPr>
          </a:lstStyle>
          <a:p>
            <a:pPr lvl="0"/>
            <a:r>
              <a:rPr lang="es-ES"/>
              <a:t>Haga clic para modificar el estilo de texto del patrón</a:t>
            </a:r>
          </a:p>
        </p:txBody>
      </p:sp>
      <p:sp>
        <p:nvSpPr>
          <p:cNvPr id="15" name="11 Marcador de texto"/>
          <p:cNvSpPr>
            <a:spLocks noGrp="1"/>
          </p:cNvSpPr>
          <p:nvPr>
            <p:ph type="body" sz="quarter" idx="16" hasCustomPrompt="1"/>
          </p:nvPr>
        </p:nvSpPr>
        <p:spPr>
          <a:xfrm>
            <a:off x="6553200" y="6356350"/>
            <a:ext cx="2133600" cy="365125"/>
          </a:xfrm>
        </p:spPr>
        <p:txBody>
          <a:bodyPr>
            <a:noAutofit/>
          </a:bodyPr>
          <a:lstStyle>
            <a:lvl1pPr marL="0" indent="0" algn="r">
              <a:buFontTx/>
              <a:buNone/>
              <a:defRPr sz="1400">
                <a:solidFill>
                  <a:schemeClr val="accent6"/>
                </a:solidFill>
                <a:latin typeface="+mj-lt"/>
              </a:defRPr>
            </a:lvl1pPr>
          </a:lstStyle>
          <a:p>
            <a:pPr lvl="0"/>
            <a:fld id="{D64BB7E2-6F86-4759-9811-393E1E35D8C3}" type="slidenum">
              <a:rPr lang="es-ES" smtClean="0"/>
              <a:pPr lvl="0"/>
              <a:t>‹Nº›</a:t>
            </a:fld>
            <a:endParaRPr lang="es-ES" dirty="0"/>
          </a:p>
        </p:txBody>
      </p:sp>
      <p:sp>
        <p:nvSpPr>
          <p:cNvPr id="9" name="6 Marcador de texto"/>
          <p:cNvSpPr>
            <a:spLocks noGrp="1"/>
          </p:cNvSpPr>
          <p:nvPr>
            <p:ph type="body" sz="quarter" idx="13" hasCustomPrompt="1"/>
          </p:nvPr>
        </p:nvSpPr>
        <p:spPr>
          <a:xfrm>
            <a:off x="457200" y="1244600"/>
            <a:ext cx="8229600" cy="4635500"/>
          </a:xfrm>
        </p:spPr>
        <p:txBody>
          <a:bodyPr>
            <a:normAutofit/>
          </a:bodyPr>
          <a:lstStyle>
            <a:lvl1pPr marL="0" indent="0">
              <a:buFontTx/>
              <a:buNone/>
              <a:defRPr sz="1800">
                <a:solidFill>
                  <a:schemeClr val="accent6"/>
                </a:solidFill>
                <a:latin typeface="+mj-lt"/>
              </a:defRPr>
            </a:lvl1pPr>
            <a:lvl2pPr>
              <a:buFont typeface="Arial" pitchFamily="34" charset="0"/>
              <a:buChar char="•"/>
              <a:defRPr sz="1800">
                <a:solidFill>
                  <a:schemeClr val="accent6"/>
                </a:solidFill>
                <a:latin typeface="+mj-lt"/>
              </a:defRPr>
            </a:lvl2pPr>
            <a:lvl3pPr>
              <a:buClr>
                <a:schemeClr val="bg1">
                  <a:lumMod val="75000"/>
                </a:schemeClr>
              </a:buClr>
              <a:buFont typeface="Arial" pitchFamily="34" charset="0"/>
              <a:buChar char="•"/>
              <a:defRPr sz="1800">
                <a:solidFill>
                  <a:schemeClr val="accent6"/>
                </a:solidFill>
                <a:latin typeface="+mj-lt"/>
              </a:defRPr>
            </a:lvl3pPr>
            <a:lvl4pPr>
              <a:buFont typeface="Wingdings" pitchFamily="2" charset="2"/>
              <a:buChar char="§"/>
              <a:defRPr sz="1800">
                <a:solidFill>
                  <a:schemeClr val="accent6"/>
                </a:solidFill>
                <a:latin typeface="+mj-lt"/>
              </a:defRPr>
            </a:lvl4pPr>
            <a:lvl5pPr>
              <a:buClr>
                <a:schemeClr val="bg1">
                  <a:lumMod val="75000"/>
                </a:schemeClr>
              </a:buClr>
              <a:buFont typeface="Wingdings" pitchFamily="2" charset="2"/>
              <a:buChar char="§"/>
              <a:defRPr sz="1800">
                <a:solidFill>
                  <a:schemeClr val="accent6"/>
                </a:solidFill>
                <a:latin typeface="+mj-lt"/>
              </a:defRPr>
            </a:lvl5pPr>
          </a:lstStyle>
          <a:p>
            <a:pPr lvl="0"/>
            <a:r>
              <a:rPr lang="es-ES" dirty="0"/>
              <a:t>Haga clic para modificar el texto</a:t>
            </a:r>
          </a:p>
          <a:p>
            <a:pPr lvl="1"/>
            <a:r>
              <a:rPr lang="es-ES" dirty="0"/>
              <a:t>Segundo nivel</a:t>
            </a:r>
          </a:p>
          <a:p>
            <a:pPr lvl="2"/>
            <a:r>
              <a:rPr lang="es-ES" dirty="0"/>
              <a:t>Tercer nivel</a:t>
            </a:r>
          </a:p>
          <a:p>
            <a:pPr lvl="3"/>
            <a:r>
              <a:rPr lang="es-ES" dirty="0"/>
              <a:t>Cuarto nivel</a:t>
            </a:r>
          </a:p>
          <a:p>
            <a:pPr lvl="4"/>
            <a:r>
              <a:rPr lang="es-ES" dirty="0"/>
              <a:t>Quinto nivel</a:t>
            </a:r>
          </a:p>
        </p:txBody>
      </p:sp>
      <p:sp>
        <p:nvSpPr>
          <p:cNvPr id="12" name="9 Título"/>
          <p:cNvSpPr>
            <a:spLocks noGrp="1"/>
          </p:cNvSpPr>
          <p:nvPr>
            <p:ph type="title"/>
          </p:nvPr>
        </p:nvSpPr>
        <p:spPr>
          <a:xfrm>
            <a:off x="190500" y="7938"/>
            <a:ext cx="8229600" cy="754062"/>
          </a:xfrm>
        </p:spPr>
        <p:txBody>
          <a:bodyPr>
            <a:normAutofit/>
          </a:bodyPr>
          <a:lstStyle>
            <a:lvl1pPr algn="l">
              <a:defRPr lang="es-ES" sz="1800" b="1" kern="1200" dirty="0">
                <a:solidFill>
                  <a:schemeClr val="accent6"/>
                </a:solidFill>
                <a:latin typeface="+mj-lt"/>
                <a:ea typeface="+mn-ea"/>
                <a:cs typeface="+mn-cs"/>
              </a:defRPr>
            </a:lvl1pPr>
          </a:lstStyle>
          <a:p>
            <a:r>
              <a:rPr lang="es-ES"/>
              <a:t>Haga clic para modificar el estilo de título del patrón</a:t>
            </a:r>
            <a:endParaRPr lang="es-ES" dirty="0"/>
          </a:p>
        </p:txBody>
      </p:sp>
      <p:pic>
        <p:nvPicPr>
          <p:cNvPr id="17" name="Imagen 2" descr="logo b.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462046" y="198727"/>
            <a:ext cx="414680" cy="423346"/>
          </a:xfrm>
          <a:prstGeom prst="rect">
            <a:avLst/>
          </a:prstGeom>
        </p:spPr>
      </p:pic>
    </p:spTree>
    <p:extLst>
      <p:ext uri="{BB962C8B-B14F-4D97-AF65-F5344CB8AC3E}">
        <p14:creationId xmlns:p14="http://schemas.microsoft.com/office/powerpoint/2010/main" val="10176238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BL_título naranja">
    <p:spTree>
      <p:nvGrpSpPr>
        <p:cNvPr id="1" name=""/>
        <p:cNvGrpSpPr/>
        <p:nvPr/>
      </p:nvGrpSpPr>
      <p:grpSpPr>
        <a:xfrm>
          <a:off x="0" y="0"/>
          <a:ext cx="0" cy="0"/>
          <a:chOff x="0" y="0"/>
          <a:chExt cx="0" cy="0"/>
        </a:xfrm>
      </p:grpSpPr>
      <p:pic>
        <p:nvPicPr>
          <p:cNvPr id="6" name="Picture 2"/>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0" y="0"/>
            <a:ext cx="9144000" cy="6858000"/>
          </a:xfrm>
          <a:prstGeom prst="rect">
            <a:avLst/>
          </a:prstGeom>
          <a:noFill/>
        </p:spPr>
      </p:pic>
      <p:pic>
        <p:nvPicPr>
          <p:cNvPr id="7" name="Imagen 2" descr="logo b.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462046" y="198727"/>
            <a:ext cx="414680" cy="423346"/>
          </a:xfrm>
          <a:prstGeom prst="rect">
            <a:avLst/>
          </a:prstGeom>
        </p:spPr>
      </p:pic>
      <p:sp>
        <p:nvSpPr>
          <p:cNvPr id="9" name="9 Título"/>
          <p:cNvSpPr>
            <a:spLocks noGrp="1"/>
          </p:cNvSpPr>
          <p:nvPr>
            <p:ph type="title"/>
          </p:nvPr>
        </p:nvSpPr>
        <p:spPr>
          <a:xfrm>
            <a:off x="190500" y="7938"/>
            <a:ext cx="8229600" cy="754062"/>
          </a:xfrm>
        </p:spPr>
        <p:txBody>
          <a:bodyPr>
            <a:normAutofit/>
          </a:bodyPr>
          <a:lstStyle>
            <a:lvl1pPr algn="l">
              <a:defRPr lang="es-ES" sz="1800" b="1" kern="1200" dirty="0">
                <a:solidFill>
                  <a:schemeClr val="accent6"/>
                </a:solidFill>
                <a:latin typeface="+mj-lt"/>
                <a:ea typeface="+mn-ea"/>
                <a:cs typeface="+mn-cs"/>
              </a:defRPr>
            </a:lvl1pPr>
          </a:lstStyle>
          <a:p>
            <a:r>
              <a:rPr lang="es-ES"/>
              <a:t>Haga clic para modificar el estilo de título del patrón</a:t>
            </a:r>
            <a:endParaRPr lang="es-ES" dirty="0"/>
          </a:p>
        </p:txBody>
      </p:sp>
      <p:sp>
        <p:nvSpPr>
          <p:cNvPr id="11" name="6 Marcador de texto"/>
          <p:cNvSpPr>
            <a:spLocks noGrp="1"/>
          </p:cNvSpPr>
          <p:nvPr>
            <p:ph type="body" sz="quarter" idx="13" hasCustomPrompt="1"/>
          </p:nvPr>
        </p:nvSpPr>
        <p:spPr>
          <a:xfrm>
            <a:off x="457200" y="2118776"/>
            <a:ext cx="8229600" cy="4372459"/>
          </a:xfrm>
        </p:spPr>
        <p:txBody>
          <a:bodyPr>
            <a:normAutofit/>
          </a:bodyPr>
          <a:lstStyle>
            <a:lvl1pPr marL="0" indent="0">
              <a:buFontTx/>
              <a:buNone/>
              <a:defRPr sz="1800">
                <a:solidFill>
                  <a:schemeClr val="accent6"/>
                </a:solidFill>
                <a:latin typeface="+mj-lt"/>
              </a:defRPr>
            </a:lvl1pPr>
            <a:lvl2pPr>
              <a:buFont typeface="Arial" pitchFamily="34" charset="0"/>
              <a:buChar char="•"/>
              <a:defRPr sz="1800">
                <a:solidFill>
                  <a:schemeClr val="accent6"/>
                </a:solidFill>
                <a:latin typeface="+mj-lt"/>
              </a:defRPr>
            </a:lvl2pPr>
            <a:lvl3pPr>
              <a:buClr>
                <a:schemeClr val="bg1">
                  <a:lumMod val="75000"/>
                </a:schemeClr>
              </a:buClr>
              <a:buFont typeface="Arial" pitchFamily="34" charset="0"/>
              <a:buChar char="•"/>
              <a:defRPr sz="1800">
                <a:solidFill>
                  <a:schemeClr val="accent6"/>
                </a:solidFill>
                <a:latin typeface="+mj-lt"/>
              </a:defRPr>
            </a:lvl3pPr>
            <a:lvl4pPr>
              <a:buFont typeface="Wingdings" pitchFamily="2" charset="2"/>
              <a:buChar char="§"/>
              <a:defRPr sz="1800">
                <a:solidFill>
                  <a:schemeClr val="accent6"/>
                </a:solidFill>
                <a:latin typeface="+mj-lt"/>
              </a:defRPr>
            </a:lvl4pPr>
            <a:lvl5pPr>
              <a:buClr>
                <a:schemeClr val="bg1">
                  <a:lumMod val="75000"/>
                </a:schemeClr>
              </a:buClr>
              <a:buFont typeface="Wingdings" pitchFamily="2" charset="2"/>
              <a:buChar char="§"/>
              <a:defRPr sz="1800">
                <a:solidFill>
                  <a:schemeClr val="accent6"/>
                </a:solidFill>
                <a:latin typeface="+mj-lt"/>
              </a:defRPr>
            </a:lvl5pPr>
          </a:lstStyle>
          <a:p>
            <a:pPr lvl="0"/>
            <a:r>
              <a:rPr lang="es-ES" dirty="0"/>
              <a:t>Haga clic para modificar el texto</a:t>
            </a:r>
          </a:p>
          <a:p>
            <a:pPr lvl="1"/>
            <a:r>
              <a:rPr lang="es-ES" dirty="0"/>
              <a:t>Segundo nivel</a:t>
            </a:r>
          </a:p>
          <a:p>
            <a:pPr lvl="2"/>
            <a:r>
              <a:rPr lang="es-ES" dirty="0"/>
              <a:t>Tercer nivel</a:t>
            </a:r>
          </a:p>
          <a:p>
            <a:pPr lvl="3"/>
            <a:r>
              <a:rPr lang="es-ES" dirty="0"/>
              <a:t>Cuarto nivel</a:t>
            </a:r>
          </a:p>
          <a:p>
            <a:pPr lvl="4"/>
            <a:r>
              <a:rPr lang="es-ES" dirty="0"/>
              <a:t>Quinto nivel</a:t>
            </a:r>
          </a:p>
        </p:txBody>
      </p:sp>
      <p:sp>
        <p:nvSpPr>
          <p:cNvPr id="16" name="6 Marcador de texto"/>
          <p:cNvSpPr>
            <a:spLocks noGrp="1"/>
          </p:cNvSpPr>
          <p:nvPr>
            <p:ph type="body" sz="quarter" idx="14" hasCustomPrompt="1"/>
          </p:nvPr>
        </p:nvSpPr>
        <p:spPr>
          <a:xfrm>
            <a:off x="457200" y="1244601"/>
            <a:ext cx="8229600" cy="704780"/>
          </a:xfrm>
        </p:spPr>
        <p:txBody>
          <a:bodyPr anchor="ctr">
            <a:noAutofit/>
          </a:bodyPr>
          <a:lstStyle>
            <a:lvl1pPr marL="0" indent="0" algn="ctr">
              <a:buFont typeface="Arial" panose="020B0604020202020204" pitchFamily="34" charset="0"/>
              <a:buNone/>
              <a:defRPr sz="2800" b="1">
                <a:solidFill>
                  <a:schemeClr val="tx2"/>
                </a:solidFill>
                <a:latin typeface="+mj-lt"/>
              </a:defRPr>
            </a:lvl1pPr>
            <a:lvl2pPr marL="457200" indent="0" algn="ctr">
              <a:buFont typeface="Arial" pitchFamily="34" charset="0"/>
              <a:buNone/>
              <a:defRPr sz="2800" b="1">
                <a:solidFill>
                  <a:schemeClr val="tx2"/>
                </a:solidFill>
                <a:latin typeface="+mj-lt"/>
              </a:defRPr>
            </a:lvl2pPr>
            <a:lvl3pPr marL="914400" indent="0" algn="ctr">
              <a:buClr>
                <a:schemeClr val="bg1">
                  <a:lumMod val="75000"/>
                </a:schemeClr>
              </a:buClr>
              <a:buFont typeface="Arial" pitchFamily="34" charset="0"/>
              <a:buNone/>
              <a:defRPr sz="2800" b="1">
                <a:solidFill>
                  <a:schemeClr val="tx2"/>
                </a:solidFill>
                <a:latin typeface="+mj-lt"/>
              </a:defRPr>
            </a:lvl3pPr>
            <a:lvl4pPr marL="1371600" indent="0" algn="ctr">
              <a:buFont typeface="Wingdings" pitchFamily="2" charset="2"/>
              <a:buNone/>
              <a:defRPr sz="2800" b="1">
                <a:solidFill>
                  <a:schemeClr val="tx2"/>
                </a:solidFill>
                <a:latin typeface="+mj-lt"/>
              </a:defRPr>
            </a:lvl4pPr>
            <a:lvl5pPr marL="1828800" indent="0" algn="ctr">
              <a:buClr>
                <a:schemeClr val="bg1">
                  <a:lumMod val="75000"/>
                </a:schemeClr>
              </a:buClr>
              <a:buFont typeface="Wingdings" pitchFamily="2" charset="2"/>
              <a:buNone/>
              <a:defRPr sz="2800" b="1">
                <a:solidFill>
                  <a:schemeClr val="tx2"/>
                </a:solidFill>
                <a:latin typeface="+mj-lt"/>
              </a:defRPr>
            </a:lvl5pPr>
          </a:lstStyle>
          <a:p>
            <a:pPr lvl="0"/>
            <a:r>
              <a:rPr lang="es-ES" dirty="0"/>
              <a:t>Haga clic para modificar el texto</a:t>
            </a:r>
          </a:p>
        </p:txBody>
      </p:sp>
    </p:spTree>
    <p:extLst>
      <p:ext uri="{BB962C8B-B14F-4D97-AF65-F5344CB8AC3E}">
        <p14:creationId xmlns:p14="http://schemas.microsoft.com/office/powerpoint/2010/main" val="10210708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BL_titulo">
    <p:spTree>
      <p:nvGrpSpPr>
        <p:cNvPr id="1" name=""/>
        <p:cNvGrpSpPr/>
        <p:nvPr/>
      </p:nvGrpSpPr>
      <p:grpSpPr>
        <a:xfrm>
          <a:off x="0" y="0"/>
          <a:ext cx="0" cy="0"/>
          <a:chOff x="0" y="0"/>
          <a:chExt cx="0" cy="0"/>
        </a:xfrm>
      </p:grpSpPr>
      <p:pic>
        <p:nvPicPr>
          <p:cNvPr id="6" name="Picture 2"/>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0" y="0"/>
            <a:ext cx="9144000" cy="6858000"/>
          </a:xfrm>
          <a:prstGeom prst="rect">
            <a:avLst/>
          </a:prstGeom>
          <a:noFill/>
        </p:spPr>
      </p:pic>
      <p:pic>
        <p:nvPicPr>
          <p:cNvPr id="8" name="Imagen 2" descr="logo b.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462046" y="198727"/>
            <a:ext cx="414680" cy="423346"/>
          </a:xfrm>
          <a:prstGeom prst="rect">
            <a:avLst/>
          </a:prstGeom>
        </p:spPr>
      </p:pic>
      <p:sp>
        <p:nvSpPr>
          <p:cNvPr id="5" name="9 Título"/>
          <p:cNvSpPr>
            <a:spLocks noGrp="1"/>
          </p:cNvSpPr>
          <p:nvPr>
            <p:ph type="title"/>
          </p:nvPr>
        </p:nvSpPr>
        <p:spPr>
          <a:xfrm>
            <a:off x="190500" y="7938"/>
            <a:ext cx="8229600" cy="754062"/>
          </a:xfrm>
        </p:spPr>
        <p:txBody>
          <a:bodyPr>
            <a:normAutofit/>
          </a:bodyPr>
          <a:lstStyle>
            <a:lvl1pPr algn="l">
              <a:defRPr lang="es-ES" sz="1800" b="1" kern="1200" dirty="0">
                <a:solidFill>
                  <a:schemeClr val="accent6"/>
                </a:solidFill>
                <a:latin typeface="+mj-lt"/>
                <a:ea typeface="+mn-ea"/>
                <a:cs typeface="+mn-cs"/>
              </a:defRPr>
            </a:lvl1pPr>
          </a:lstStyle>
          <a:p>
            <a:r>
              <a:rPr lang="es-ES"/>
              <a:t>Haga clic para modificar el estilo de título del patrón</a:t>
            </a:r>
            <a:endParaRPr lang="es-ES" dirty="0"/>
          </a:p>
        </p:txBody>
      </p:sp>
    </p:spTree>
    <p:extLst>
      <p:ext uri="{BB962C8B-B14F-4D97-AF65-F5344CB8AC3E}">
        <p14:creationId xmlns:p14="http://schemas.microsoft.com/office/powerpoint/2010/main" val="35572088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BL_imagen">
    <p:spTree>
      <p:nvGrpSpPr>
        <p:cNvPr id="1" name=""/>
        <p:cNvGrpSpPr/>
        <p:nvPr/>
      </p:nvGrpSpPr>
      <p:grpSpPr>
        <a:xfrm>
          <a:off x="0" y="0"/>
          <a:ext cx="0" cy="0"/>
          <a:chOff x="0" y="0"/>
          <a:chExt cx="0" cy="0"/>
        </a:xfrm>
      </p:grpSpPr>
      <p:pic>
        <p:nvPicPr>
          <p:cNvPr id="8" name="Picture 2"/>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0" y="0"/>
            <a:ext cx="9144000" cy="6858000"/>
          </a:xfrm>
          <a:prstGeom prst="rect">
            <a:avLst/>
          </a:prstGeom>
          <a:noFill/>
        </p:spPr>
      </p:pic>
      <p:pic>
        <p:nvPicPr>
          <p:cNvPr id="10" name="Imagen 2" descr="logo b.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462046" y="198727"/>
            <a:ext cx="414680" cy="423346"/>
          </a:xfrm>
          <a:prstGeom prst="rect">
            <a:avLst/>
          </a:prstGeom>
        </p:spPr>
      </p:pic>
      <p:sp>
        <p:nvSpPr>
          <p:cNvPr id="5" name="9 Título"/>
          <p:cNvSpPr>
            <a:spLocks noGrp="1"/>
          </p:cNvSpPr>
          <p:nvPr>
            <p:ph type="title"/>
          </p:nvPr>
        </p:nvSpPr>
        <p:spPr>
          <a:xfrm>
            <a:off x="190500" y="7938"/>
            <a:ext cx="8229600" cy="754062"/>
          </a:xfrm>
        </p:spPr>
        <p:txBody>
          <a:bodyPr>
            <a:normAutofit/>
          </a:bodyPr>
          <a:lstStyle>
            <a:lvl1pPr algn="l">
              <a:defRPr lang="es-ES" sz="1800" b="1" kern="1200" dirty="0">
                <a:solidFill>
                  <a:schemeClr val="accent6"/>
                </a:solidFill>
                <a:latin typeface="+mj-lt"/>
                <a:ea typeface="+mn-ea"/>
                <a:cs typeface="+mn-cs"/>
              </a:defRPr>
            </a:lvl1pPr>
          </a:lstStyle>
          <a:p>
            <a:r>
              <a:rPr lang="es-ES"/>
              <a:t>Haga clic para modificar el estilo de título del patrón</a:t>
            </a:r>
            <a:endParaRPr lang="es-ES" dirty="0"/>
          </a:p>
        </p:txBody>
      </p:sp>
      <p:sp>
        <p:nvSpPr>
          <p:cNvPr id="3" name="2 Marcador de posición de imagen"/>
          <p:cNvSpPr>
            <a:spLocks noGrp="1" noChangeAspect="1"/>
          </p:cNvSpPr>
          <p:nvPr>
            <p:ph type="pic" sz="quarter" idx="10"/>
          </p:nvPr>
        </p:nvSpPr>
        <p:spPr>
          <a:xfrm>
            <a:off x="1685500" y="3039419"/>
            <a:ext cx="5773001" cy="3127465"/>
          </a:xfrm>
          <a:ln w="28575">
            <a:noFill/>
          </a:ln>
          <a:effectLst>
            <a:outerShdw blurRad="50800" dist="38100" dir="2700000" algn="tl" rotWithShape="0">
              <a:prstClr val="black">
                <a:alpha val="40000"/>
              </a:prstClr>
            </a:outerShdw>
          </a:effectLst>
        </p:spPr>
        <p:txBody>
          <a:bodyPr/>
          <a:lstStyle/>
          <a:p>
            <a:r>
              <a:rPr lang="es-ES"/>
              <a:t>Haga clic en el icono para agregar una imagen</a:t>
            </a:r>
            <a:endParaRPr lang="es-ES" dirty="0"/>
          </a:p>
        </p:txBody>
      </p:sp>
      <p:sp>
        <p:nvSpPr>
          <p:cNvPr id="24" name="6 Marcador de texto"/>
          <p:cNvSpPr>
            <a:spLocks noGrp="1"/>
          </p:cNvSpPr>
          <p:nvPr>
            <p:ph type="body" sz="quarter" idx="13" hasCustomPrompt="1"/>
          </p:nvPr>
        </p:nvSpPr>
        <p:spPr>
          <a:xfrm>
            <a:off x="457200" y="1244600"/>
            <a:ext cx="8229600" cy="1535113"/>
          </a:xfrm>
        </p:spPr>
        <p:txBody>
          <a:bodyPr>
            <a:normAutofit/>
          </a:bodyPr>
          <a:lstStyle>
            <a:lvl1pPr marL="0" indent="0">
              <a:buFontTx/>
              <a:buNone/>
              <a:defRPr sz="1800">
                <a:solidFill>
                  <a:schemeClr val="accent6"/>
                </a:solidFill>
                <a:latin typeface="+mj-lt"/>
              </a:defRPr>
            </a:lvl1pPr>
            <a:lvl2pPr>
              <a:buFont typeface="Arial" pitchFamily="34" charset="0"/>
              <a:buChar char="•"/>
              <a:defRPr sz="1800">
                <a:solidFill>
                  <a:schemeClr val="accent6"/>
                </a:solidFill>
                <a:latin typeface="+mj-lt"/>
              </a:defRPr>
            </a:lvl2pPr>
            <a:lvl3pPr>
              <a:buClr>
                <a:schemeClr val="bg1">
                  <a:lumMod val="75000"/>
                </a:schemeClr>
              </a:buClr>
              <a:buFont typeface="Arial" pitchFamily="34" charset="0"/>
              <a:buChar char="•"/>
              <a:defRPr sz="1800">
                <a:solidFill>
                  <a:schemeClr val="accent6"/>
                </a:solidFill>
                <a:latin typeface="+mj-lt"/>
              </a:defRPr>
            </a:lvl3pPr>
            <a:lvl4pPr>
              <a:buFont typeface="Wingdings" pitchFamily="2" charset="2"/>
              <a:buChar char="§"/>
              <a:defRPr sz="1800">
                <a:solidFill>
                  <a:schemeClr val="accent6"/>
                </a:solidFill>
                <a:latin typeface="+mj-lt"/>
              </a:defRPr>
            </a:lvl4pPr>
            <a:lvl5pPr>
              <a:buClr>
                <a:schemeClr val="bg1">
                  <a:lumMod val="75000"/>
                </a:schemeClr>
              </a:buClr>
              <a:buFont typeface="Wingdings" pitchFamily="2" charset="2"/>
              <a:buChar char="§"/>
              <a:defRPr sz="1800">
                <a:solidFill>
                  <a:schemeClr val="accent6"/>
                </a:solidFill>
                <a:latin typeface="+mj-lt"/>
              </a:defRPr>
            </a:lvl5pPr>
          </a:lstStyle>
          <a:p>
            <a:pPr lvl="0"/>
            <a:r>
              <a:rPr lang="es-ES" dirty="0"/>
              <a:t>Haga clic para modificar el texto</a:t>
            </a:r>
          </a:p>
          <a:p>
            <a:pPr lvl="1"/>
            <a:r>
              <a:rPr lang="es-ES" dirty="0"/>
              <a:t>Segundo nivel</a:t>
            </a:r>
          </a:p>
          <a:p>
            <a:pPr lvl="2"/>
            <a:r>
              <a:rPr lang="es-ES" dirty="0"/>
              <a:t>Tercer nivel</a:t>
            </a:r>
          </a:p>
          <a:p>
            <a:pPr lvl="3"/>
            <a:r>
              <a:rPr lang="es-ES" dirty="0"/>
              <a:t>Cuarto nivel</a:t>
            </a:r>
          </a:p>
          <a:p>
            <a:pPr lvl="4"/>
            <a:r>
              <a:rPr lang="es-ES" dirty="0"/>
              <a:t>Quinto nivel</a:t>
            </a:r>
          </a:p>
        </p:txBody>
      </p:sp>
    </p:spTree>
    <p:extLst>
      <p:ext uri="{BB962C8B-B14F-4D97-AF65-F5344CB8AC3E}">
        <p14:creationId xmlns:p14="http://schemas.microsoft.com/office/powerpoint/2010/main" val="35572088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BL_comparación">
    <p:spTree>
      <p:nvGrpSpPr>
        <p:cNvPr id="1" name=""/>
        <p:cNvGrpSpPr/>
        <p:nvPr/>
      </p:nvGrpSpPr>
      <p:grpSpPr>
        <a:xfrm>
          <a:off x="0" y="0"/>
          <a:ext cx="0" cy="0"/>
          <a:chOff x="0" y="0"/>
          <a:chExt cx="0" cy="0"/>
        </a:xfrm>
      </p:grpSpPr>
      <p:pic>
        <p:nvPicPr>
          <p:cNvPr id="10" name="Picture 2"/>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0" y="0"/>
            <a:ext cx="9144000" cy="6858000"/>
          </a:xfrm>
          <a:prstGeom prst="rect">
            <a:avLst/>
          </a:prstGeom>
          <a:noFill/>
        </p:spPr>
      </p:pic>
      <p:pic>
        <p:nvPicPr>
          <p:cNvPr id="13" name="Imagen 2" descr="logo b.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462046" y="198727"/>
            <a:ext cx="414680" cy="423346"/>
          </a:xfrm>
          <a:prstGeom prst="rect">
            <a:avLst/>
          </a:prstGeom>
        </p:spPr>
      </p:pic>
      <p:sp>
        <p:nvSpPr>
          <p:cNvPr id="3" name="Marcador de texto 2"/>
          <p:cNvSpPr>
            <a:spLocks noGrp="1"/>
          </p:cNvSpPr>
          <p:nvPr>
            <p:ph type="body" idx="1"/>
          </p:nvPr>
        </p:nvSpPr>
        <p:spPr>
          <a:xfrm>
            <a:off x="457200" y="1535113"/>
            <a:ext cx="4040188" cy="639762"/>
          </a:xfrm>
        </p:spPr>
        <p:txBody>
          <a:bodyPr anchor="b">
            <a:noAutofit/>
          </a:bodyPr>
          <a:lstStyle>
            <a:lvl1pPr marL="0" indent="0">
              <a:buNone/>
              <a:defRPr sz="1800" b="0">
                <a:solidFill>
                  <a:schemeClr val="accent6"/>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Marcador de contenido 3"/>
          <p:cNvSpPr>
            <a:spLocks noGrp="1"/>
          </p:cNvSpPr>
          <p:nvPr>
            <p:ph sz="half" idx="2"/>
          </p:nvPr>
        </p:nvSpPr>
        <p:spPr>
          <a:xfrm>
            <a:off x="457200" y="2174875"/>
            <a:ext cx="4040188" cy="3951288"/>
          </a:xfrm>
          <a:effectLst>
            <a:outerShdw blurRad="50800" dist="38100" dir="2700000" algn="tl" rotWithShape="0">
              <a:prstClr val="black">
                <a:alpha val="40000"/>
              </a:prstClr>
            </a:outerShdw>
          </a:effectLst>
        </p:spPr>
        <p:txBody>
          <a:bodyPr>
            <a:normAutofit/>
          </a:bodyPr>
          <a:lstStyle>
            <a:lvl1pPr marL="0" indent="0">
              <a:buNone/>
              <a:defRPr sz="1800">
                <a:solidFill>
                  <a:schemeClr val="accent6"/>
                </a:solidFill>
                <a:latin typeface="+mj-lt"/>
              </a:defRPr>
            </a:lvl1pPr>
            <a:lvl2pPr>
              <a:buFont typeface="Arial" pitchFamily="34" charset="0"/>
              <a:buChar char="•"/>
              <a:defRPr sz="1800">
                <a:solidFill>
                  <a:schemeClr val="accent6"/>
                </a:solidFill>
                <a:latin typeface="+mj-lt"/>
              </a:defRPr>
            </a:lvl2pPr>
            <a:lvl3pPr>
              <a:buClr>
                <a:schemeClr val="bg1">
                  <a:lumMod val="75000"/>
                </a:schemeClr>
              </a:buClr>
              <a:defRPr sz="1800">
                <a:solidFill>
                  <a:schemeClr val="accent6"/>
                </a:solidFill>
                <a:latin typeface="+mj-lt"/>
              </a:defRPr>
            </a:lvl3pPr>
            <a:lvl4pPr>
              <a:buFont typeface="Wingdings" pitchFamily="2" charset="2"/>
              <a:buChar char="§"/>
              <a:defRPr sz="1800">
                <a:solidFill>
                  <a:schemeClr val="accent6"/>
                </a:solidFill>
                <a:latin typeface="+mj-lt"/>
              </a:defRPr>
            </a:lvl4pPr>
            <a:lvl5pPr>
              <a:buClr>
                <a:schemeClr val="bg1">
                  <a:lumMod val="75000"/>
                </a:schemeClr>
              </a:buClr>
              <a:buFont typeface="Wingdings" pitchFamily="2" charset="2"/>
              <a:buChar char="§"/>
              <a:defRPr sz="1800">
                <a:solidFill>
                  <a:schemeClr val="accent6"/>
                </a:solidFill>
                <a:latin typeface="+mj-lt"/>
              </a:defRPr>
            </a:lvl5pPr>
            <a:lvl6pPr>
              <a:defRPr sz="1600"/>
            </a:lvl6pPr>
            <a:lvl7pPr>
              <a:defRPr sz="1600"/>
            </a:lvl7pPr>
            <a:lvl8pPr>
              <a:defRPr sz="1600"/>
            </a:lvl8pPr>
            <a:lvl9pPr>
              <a:defRPr sz="1600"/>
            </a:lvl9pPr>
          </a:lstStyle>
          <a:p>
            <a:pPr lvl="0"/>
            <a:r>
              <a:rPr lang="es-ES"/>
              <a:t>Haga clic para modificar el estilo de texto del patrón</a:t>
            </a:r>
          </a:p>
        </p:txBody>
      </p:sp>
      <p:sp>
        <p:nvSpPr>
          <p:cNvPr id="7" name="Marcador de fecha 6"/>
          <p:cNvSpPr>
            <a:spLocks noGrp="1"/>
          </p:cNvSpPr>
          <p:nvPr>
            <p:ph type="dt" sz="half" idx="10"/>
          </p:nvPr>
        </p:nvSpPr>
        <p:spPr/>
        <p:txBody>
          <a:bodyPr/>
          <a:lstStyle>
            <a:lvl1pPr>
              <a:defRPr lang="es-ES" sz="1200" kern="1200" smtClean="0">
                <a:solidFill>
                  <a:schemeClr val="tx1"/>
                </a:solidFill>
                <a:latin typeface="+mj-lt"/>
                <a:ea typeface="+mn-ea"/>
                <a:cs typeface="+mn-cs"/>
              </a:defRPr>
            </a:lvl1pPr>
          </a:lstStyle>
          <a:p>
            <a:fld id="{440AF2B3-1AA9-7B44-BF97-463B56C4E8A9}" type="datetimeFigureOut">
              <a:rPr lang="es-ES" smtClean="0"/>
              <a:pPr/>
              <a:t>25/10/2019</a:t>
            </a:fld>
            <a:endParaRPr lang="es-ES" dirty="0"/>
          </a:p>
        </p:txBody>
      </p:sp>
      <p:sp>
        <p:nvSpPr>
          <p:cNvPr id="8" name="Marcador de pie de página 7"/>
          <p:cNvSpPr>
            <a:spLocks noGrp="1"/>
          </p:cNvSpPr>
          <p:nvPr>
            <p:ph type="ftr" sz="quarter" idx="11"/>
          </p:nvPr>
        </p:nvSpPr>
        <p:spPr/>
        <p:txBody>
          <a:bodyPr/>
          <a:lstStyle>
            <a:lvl1pPr>
              <a:defRPr lang="es-ES" sz="1200" kern="1200">
                <a:solidFill>
                  <a:schemeClr val="tx1"/>
                </a:solidFill>
                <a:latin typeface="+mj-lt"/>
                <a:ea typeface="+mn-ea"/>
                <a:cs typeface="+mn-cs"/>
              </a:defRPr>
            </a:lvl1pPr>
          </a:lstStyle>
          <a:p>
            <a:endParaRPr lang="es-ES" dirty="0"/>
          </a:p>
        </p:txBody>
      </p:sp>
      <p:sp>
        <p:nvSpPr>
          <p:cNvPr id="9" name="Marcador de número de diapositiva 8"/>
          <p:cNvSpPr>
            <a:spLocks noGrp="1"/>
          </p:cNvSpPr>
          <p:nvPr>
            <p:ph type="sldNum" sz="quarter" idx="12"/>
          </p:nvPr>
        </p:nvSpPr>
        <p:spPr/>
        <p:txBody>
          <a:bodyPr/>
          <a:lstStyle>
            <a:lvl1pPr>
              <a:defRPr lang="es-ES" sz="1200" kern="1200" smtClean="0">
                <a:solidFill>
                  <a:schemeClr val="tx1"/>
                </a:solidFill>
                <a:latin typeface="+mj-lt"/>
                <a:ea typeface="+mn-ea"/>
                <a:cs typeface="+mn-cs"/>
              </a:defRPr>
            </a:lvl1pPr>
          </a:lstStyle>
          <a:p>
            <a:fld id="{E4D26B5C-7D5F-9741-8921-4FDA588820BF}" type="slidenum">
              <a:rPr lang="es-ES" smtClean="0"/>
              <a:pPr/>
              <a:t>‹Nº›</a:t>
            </a:fld>
            <a:endParaRPr lang="es-ES" dirty="0"/>
          </a:p>
        </p:txBody>
      </p:sp>
      <p:sp>
        <p:nvSpPr>
          <p:cNvPr id="12" name="9 Título"/>
          <p:cNvSpPr>
            <a:spLocks noGrp="1"/>
          </p:cNvSpPr>
          <p:nvPr>
            <p:ph type="title"/>
          </p:nvPr>
        </p:nvSpPr>
        <p:spPr>
          <a:xfrm>
            <a:off x="190500" y="7938"/>
            <a:ext cx="8229600" cy="754062"/>
          </a:xfrm>
        </p:spPr>
        <p:txBody>
          <a:bodyPr>
            <a:normAutofit/>
          </a:bodyPr>
          <a:lstStyle>
            <a:lvl1pPr algn="l">
              <a:defRPr lang="es-ES" sz="1800" b="1" kern="1200" dirty="0">
                <a:solidFill>
                  <a:schemeClr val="accent6"/>
                </a:solidFill>
                <a:latin typeface="+mj-lt"/>
                <a:ea typeface="+mn-ea"/>
                <a:cs typeface="+mn-cs"/>
              </a:defRPr>
            </a:lvl1pPr>
          </a:lstStyle>
          <a:p>
            <a:r>
              <a:rPr lang="es-ES"/>
              <a:t>Haga clic para modificar el estilo de título del patrón</a:t>
            </a:r>
            <a:endParaRPr lang="es-ES" dirty="0"/>
          </a:p>
        </p:txBody>
      </p:sp>
    </p:spTree>
    <p:extLst>
      <p:ext uri="{BB962C8B-B14F-4D97-AF65-F5344CB8AC3E}">
        <p14:creationId xmlns:p14="http://schemas.microsoft.com/office/powerpoint/2010/main" val="7283204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BBL_comparación">
    <p:spTree>
      <p:nvGrpSpPr>
        <p:cNvPr id="1" name=""/>
        <p:cNvGrpSpPr/>
        <p:nvPr/>
      </p:nvGrpSpPr>
      <p:grpSpPr>
        <a:xfrm>
          <a:off x="0" y="0"/>
          <a:ext cx="0" cy="0"/>
          <a:chOff x="0" y="0"/>
          <a:chExt cx="0" cy="0"/>
        </a:xfrm>
      </p:grpSpPr>
      <p:pic>
        <p:nvPicPr>
          <p:cNvPr id="15" name="Picture 2"/>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0" y="0"/>
            <a:ext cx="9144000" cy="6858000"/>
          </a:xfrm>
          <a:prstGeom prst="rect">
            <a:avLst/>
          </a:prstGeom>
          <a:noFill/>
        </p:spPr>
      </p:pic>
      <p:pic>
        <p:nvPicPr>
          <p:cNvPr id="16" name="Imagen 2" descr="logo b.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462046" y="198727"/>
            <a:ext cx="414680" cy="423346"/>
          </a:xfrm>
          <a:prstGeom prst="rect">
            <a:avLst/>
          </a:prstGeom>
        </p:spPr>
      </p:pic>
      <p:sp>
        <p:nvSpPr>
          <p:cNvPr id="4" name="Marcador de contenido 3"/>
          <p:cNvSpPr>
            <a:spLocks noGrp="1"/>
          </p:cNvSpPr>
          <p:nvPr>
            <p:ph sz="half" idx="2"/>
          </p:nvPr>
        </p:nvSpPr>
        <p:spPr>
          <a:xfrm>
            <a:off x="457200" y="2977115"/>
            <a:ext cx="4040188" cy="3149047"/>
          </a:xfrm>
          <a:effectLst>
            <a:outerShdw blurRad="50800" dist="38100" dir="2700000" algn="tl" rotWithShape="0">
              <a:prstClr val="black">
                <a:alpha val="40000"/>
              </a:prstClr>
            </a:outerShdw>
          </a:effectLst>
        </p:spPr>
        <p:txBody>
          <a:bodyPr>
            <a:normAutofit/>
          </a:bodyPr>
          <a:lstStyle>
            <a:lvl1pPr marL="0" indent="0">
              <a:buNone/>
              <a:defRPr sz="1800">
                <a:solidFill>
                  <a:schemeClr val="accent6"/>
                </a:solidFill>
                <a:latin typeface="+mj-lt"/>
              </a:defRPr>
            </a:lvl1pPr>
            <a:lvl2pPr>
              <a:buFont typeface="Arial" pitchFamily="34" charset="0"/>
              <a:buChar char="•"/>
              <a:defRPr sz="1800">
                <a:solidFill>
                  <a:schemeClr val="accent6"/>
                </a:solidFill>
                <a:latin typeface="+mj-lt"/>
              </a:defRPr>
            </a:lvl2pPr>
            <a:lvl3pPr>
              <a:buClr>
                <a:schemeClr val="bg1">
                  <a:lumMod val="75000"/>
                </a:schemeClr>
              </a:buClr>
              <a:defRPr sz="1800">
                <a:solidFill>
                  <a:schemeClr val="accent6"/>
                </a:solidFill>
                <a:latin typeface="+mj-lt"/>
              </a:defRPr>
            </a:lvl3pPr>
            <a:lvl4pPr>
              <a:buFont typeface="Wingdings" pitchFamily="2" charset="2"/>
              <a:buChar char="§"/>
              <a:defRPr sz="1800">
                <a:solidFill>
                  <a:schemeClr val="accent6"/>
                </a:solidFill>
                <a:latin typeface="+mj-lt"/>
              </a:defRPr>
            </a:lvl4pPr>
            <a:lvl5pPr>
              <a:buClr>
                <a:schemeClr val="bg1">
                  <a:lumMod val="75000"/>
                </a:schemeClr>
              </a:buClr>
              <a:buFont typeface="Wingdings" pitchFamily="2" charset="2"/>
              <a:buChar char="§"/>
              <a:defRPr sz="1800">
                <a:solidFill>
                  <a:schemeClr val="accent6"/>
                </a:solidFill>
                <a:latin typeface="+mj-lt"/>
              </a:defRPr>
            </a:lvl5pPr>
            <a:lvl6pPr>
              <a:defRPr sz="1600"/>
            </a:lvl6pPr>
            <a:lvl7pPr>
              <a:defRPr sz="1600"/>
            </a:lvl7pPr>
            <a:lvl8pPr>
              <a:defRPr sz="1600"/>
            </a:lvl8pPr>
            <a:lvl9pPr>
              <a:defRPr sz="1600"/>
            </a:lvl9pPr>
          </a:lstStyle>
          <a:p>
            <a:pPr lvl="0"/>
            <a:r>
              <a:rPr lang="es-ES"/>
              <a:t>Haga clic para modificar el estilo de texto del patrón</a:t>
            </a:r>
          </a:p>
        </p:txBody>
      </p:sp>
      <p:sp>
        <p:nvSpPr>
          <p:cNvPr id="7" name="Marcador de fecha 6"/>
          <p:cNvSpPr>
            <a:spLocks noGrp="1"/>
          </p:cNvSpPr>
          <p:nvPr>
            <p:ph type="dt" sz="half" idx="10"/>
          </p:nvPr>
        </p:nvSpPr>
        <p:spPr/>
        <p:txBody>
          <a:bodyPr/>
          <a:lstStyle>
            <a:lvl1pPr>
              <a:defRPr lang="es-ES" sz="1200" kern="1200" smtClean="0">
                <a:solidFill>
                  <a:schemeClr val="tx1"/>
                </a:solidFill>
                <a:latin typeface="+mj-lt"/>
                <a:ea typeface="+mn-ea"/>
                <a:cs typeface="+mn-cs"/>
              </a:defRPr>
            </a:lvl1pPr>
          </a:lstStyle>
          <a:p>
            <a:fld id="{440AF2B3-1AA9-7B44-BF97-463B56C4E8A9}" type="datetimeFigureOut">
              <a:rPr lang="es-ES" smtClean="0"/>
              <a:pPr/>
              <a:t>25/10/2019</a:t>
            </a:fld>
            <a:endParaRPr lang="es-ES" dirty="0"/>
          </a:p>
        </p:txBody>
      </p:sp>
      <p:sp>
        <p:nvSpPr>
          <p:cNvPr id="8" name="Marcador de pie de página 7"/>
          <p:cNvSpPr>
            <a:spLocks noGrp="1"/>
          </p:cNvSpPr>
          <p:nvPr>
            <p:ph type="ftr" sz="quarter" idx="11"/>
          </p:nvPr>
        </p:nvSpPr>
        <p:spPr/>
        <p:txBody>
          <a:bodyPr/>
          <a:lstStyle>
            <a:lvl1pPr>
              <a:defRPr lang="es-ES" sz="1200" kern="1200">
                <a:solidFill>
                  <a:schemeClr val="tx1"/>
                </a:solidFill>
                <a:latin typeface="+mj-lt"/>
                <a:ea typeface="+mn-ea"/>
                <a:cs typeface="+mn-cs"/>
              </a:defRPr>
            </a:lvl1pPr>
          </a:lstStyle>
          <a:p>
            <a:endParaRPr lang="es-ES" dirty="0"/>
          </a:p>
        </p:txBody>
      </p:sp>
      <p:sp>
        <p:nvSpPr>
          <p:cNvPr id="9" name="Marcador de número de diapositiva 8"/>
          <p:cNvSpPr>
            <a:spLocks noGrp="1"/>
          </p:cNvSpPr>
          <p:nvPr>
            <p:ph type="sldNum" sz="quarter" idx="12"/>
          </p:nvPr>
        </p:nvSpPr>
        <p:spPr/>
        <p:txBody>
          <a:bodyPr/>
          <a:lstStyle>
            <a:lvl1pPr>
              <a:defRPr lang="es-ES" sz="1200" kern="1200" smtClean="0">
                <a:solidFill>
                  <a:schemeClr val="tx1"/>
                </a:solidFill>
                <a:latin typeface="+mj-lt"/>
                <a:ea typeface="+mn-ea"/>
                <a:cs typeface="+mn-cs"/>
              </a:defRPr>
            </a:lvl1pPr>
          </a:lstStyle>
          <a:p>
            <a:fld id="{E4D26B5C-7D5F-9741-8921-4FDA588820BF}" type="slidenum">
              <a:rPr lang="es-ES" smtClean="0"/>
              <a:pPr/>
              <a:t>‹Nº›</a:t>
            </a:fld>
            <a:endParaRPr lang="es-ES" dirty="0"/>
          </a:p>
        </p:txBody>
      </p:sp>
      <p:sp>
        <p:nvSpPr>
          <p:cNvPr id="12" name="9 Título"/>
          <p:cNvSpPr>
            <a:spLocks noGrp="1"/>
          </p:cNvSpPr>
          <p:nvPr>
            <p:ph type="title"/>
          </p:nvPr>
        </p:nvSpPr>
        <p:spPr>
          <a:xfrm>
            <a:off x="190500" y="7938"/>
            <a:ext cx="8229600" cy="754062"/>
          </a:xfrm>
        </p:spPr>
        <p:txBody>
          <a:bodyPr>
            <a:normAutofit/>
          </a:bodyPr>
          <a:lstStyle>
            <a:lvl1pPr algn="l">
              <a:defRPr lang="es-ES" sz="1800" b="1" kern="1200" dirty="0">
                <a:solidFill>
                  <a:schemeClr val="accent6"/>
                </a:solidFill>
                <a:latin typeface="+mj-lt"/>
                <a:ea typeface="+mn-ea"/>
                <a:cs typeface="+mn-cs"/>
              </a:defRPr>
            </a:lvl1pPr>
          </a:lstStyle>
          <a:p>
            <a:r>
              <a:rPr lang="es-ES"/>
              <a:t>Haga clic para modificar el estilo de título del patrón</a:t>
            </a:r>
            <a:endParaRPr lang="es-ES" dirty="0"/>
          </a:p>
        </p:txBody>
      </p:sp>
      <p:sp>
        <p:nvSpPr>
          <p:cNvPr id="10" name="Marcador de contenido 3"/>
          <p:cNvSpPr>
            <a:spLocks noGrp="1"/>
          </p:cNvSpPr>
          <p:nvPr>
            <p:ph sz="half" idx="13"/>
          </p:nvPr>
        </p:nvSpPr>
        <p:spPr>
          <a:xfrm>
            <a:off x="4663781" y="2977115"/>
            <a:ext cx="4040188" cy="3149048"/>
          </a:xfrm>
          <a:effectLst>
            <a:outerShdw blurRad="50800" dist="38100" dir="2700000" algn="tl" rotWithShape="0">
              <a:prstClr val="black">
                <a:alpha val="40000"/>
              </a:prstClr>
            </a:outerShdw>
          </a:effectLst>
        </p:spPr>
        <p:txBody>
          <a:bodyPr>
            <a:normAutofit/>
          </a:bodyPr>
          <a:lstStyle>
            <a:lvl1pPr marL="0" indent="0">
              <a:buNone/>
              <a:defRPr sz="1800">
                <a:solidFill>
                  <a:schemeClr val="accent6"/>
                </a:solidFill>
                <a:latin typeface="+mj-lt"/>
              </a:defRPr>
            </a:lvl1pPr>
            <a:lvl2pPr>
              <a:buFont typeface="Arial" pitchFamily="34" charset="0"/>
              <a:buChar char="•"/>
              <a:defRPr sz="1800">
                <a:solidFill>
                  <a:schemeClr val="accent6"/>
                </a:solidFill>
                <a:latin typeface="+mj-lt"/>
              </a:defRPr>
            </a:lvl2pPr>
            <a:lvl3pPr>
              <a:buClr>
                <a:schemeClr val="bg1">
                  <a:lumMod val="75000"/>
                </a:schemeClr>
              </a:buClr>
              <a:defRPr sz="1800">
                <a:solidFill>
                  <a:schemeClr val="accent6"/>
                </a:solidFill>
                <a:latin typeface="+mj-lt"/>
              </a:defRPr>
            </a:lvl3pPr>
            <a:lvl4pPr>
              <a:buFont typeface="Wingdings" pitchFamily="2" charset="2"/>
              <a:buChar char="§"/>
              <a:defRPr sz="1800">
                <a:solidFill>
                  <a:schemeClr val="accent6"/>
                </a:solidFill>
                <a:latin typeface="+mj-lt"/>
              </a:defRPr>
            </a:lvl4pPr>
            <a:lvl5pPr>
              <a:buClr>
                <a:schemeClr val="bg1">
                  <a:lumMod val="75000"/>
                </a:schemeClr>
              </a:buClr>
              <a:buFont typeface="Wingdings" pitchFamily="2" charset="2"/>
              <a:buChar char="§"/>
              <a:defRPr sz="1800">
                <a:solidFill>
                  <a:schemeClr val="accent6"/>
                </a:solidFill>
                <a:latin typeface="+mj-lt"/>
              </a:defRPr>
            </a:lvl5pPr>
            <a:lvl6pPr>
              <a:defRPr sz="1600"/>
            </a:lvl6pPr>
            <a:lvl7pPr>
              <a:defRPr sz="1600"/>
            </a:lvl7pPr>
            <a:lvl8pPr>
              <a:defRPr sz="1600"/>
            </a:lvl8pPr>
            <a:lvl9pPr>
              <a:defRPr sz="1600"/>
            </a:lvl9pPr>
          </a:lstStyle>
          <a:p>
            <a:pPr lvl="0"/>
            <a:r>
              <a:rPr lang="es-ES" dirty="0"/>
              <a:t>Haga clic para modificar el estilo de texto del patrón</a:t>
            </a:r>
          </a:p>
        </p:txBody>
      </p:sp>
      <p:sp>
        <p:nvSpPr>
          <p:cNvPr id="13" name="6 Marcador de texto"/>
          <p:cNvSpPr>
            <a:spLocks noGrp="1"/>
          </p:cNvSpPr>
          <p:nvPr>
            <p:ph type="body" sz="quarter" idx="14" hasCustomPrompt="1"/>
          </p:nvPr>
        </p:nvSpPr>
        <p:spPr>
          <a:xfrm>
            <a:off x="457200" y="1244600"/>
            <a:ext cx="8229600" cy="1535113"/>
          </a:xfrm>
        </p:spPr>
        <p:txBody>
          <a:bodyPr>
            <a:normAutofit/>
          </a:bodyPr>
          <a:lstStyle>
            <a:lvl1pPr marL="0" indent="0">
              <a:buFontTx/>
              <a:buNone/>
              <a:defRPr sz="1800">
                <a:solidFill>
                  <a:schemeClr val="accent6"/>
                </a:solidFill>
                <a:latin typeface="+mj-lt"/>
              </a:defRPr>
            </a:lvl1pPr>
            <a:lvl2pPr>
              <a:buFont typeface="Arial" pitchFamily="34" charset="0"/>
              <a:buChar char="•"/>
              <a:defRPr sz="1800">
                <a:solidFill>
                  <a:schemeClr val="accent6"/>
                </a:solidFill>
                <a:latin typeface="+mj-lt"/>
              </a:defRPr>
            </a:lvl2pPr>
            <a:lvl3pPr>
              <a:buClr>
                <a:schemeClr val="bg1">
                  <a:lumMod val="75000"/>
                </a:schemeClr>
              </a:buClr>
              <a:buFont typeface="Arial" pitchFamily="34" charset="0"/>
              <a:buChar char="•"/>
              <a:defRPr sz="1800">
                <a:solidFill>
                  <a:schemeClr val="accent6"/>
                </a:solidFill>
                <a:latin typeface="+mj-lt"/>
              </a:defRPr>
            </a:lvl3pPr>
            <a:lvl4pPr>
              <a:buFont typeface="Wingdings" pitchFamily="2" charset="2"/>
              <a:buChar char="§"/>
              <a:defRPr sz="1800">
                <a:solidFill>
                  <a:schemeClr val="accent6"/>
                </a:solidFill>
                <a:latin typeface="+mj-lt"/>
              </a:defRPr>
            </a:lvl4pPr>
            <a:lvl5pPr>
              <a:buClr>
                <a:schemeClr val="bg1">
                  <a:lumMod val="75000"/>
                </a:schemeClr>
              </a:buClr>
              <a:buFont typeface="Wingdings" pitchFamily="2" charset="2"/>
              <a:buChar char="§"/>
              <a:defRPr sz="1800">
                <a:solidFill>
                  <a:schemeClr val="accent6"/>
                </a:solidFill>
                <a:latin typeface="+mj-lt"/>
              </a:defRPr>
            </a:lvl5pPr>
          </a:lstStyle>
          <a:p>
            <a:pPr lvl="0"/>
            <a:r>
              <a:rPr lang="es-ES" dirty="0"/>
              <a:t>Haga clic para modificar el texto</a:t>
            </a:r>
          </a:p>
          <a:p>
            <a:pPr lvl="1"/>
            <a:r>
              <a:rPr lang="es-ES" dirty="0"/>
              <a:t>Segundo nivel</a:t>
            </a:r>
          </a:p>
          <a:p>
            <a:pPr lvl="2"/>
            <a:r>
              <a:rPr lang="es-ES" dirty="0"/>
              <a:t>Tercer nivel</a:t>
            </a:r>
          </a:p>
          <a:p>
            <a:pPr lvl="3"/>
            <a:r>
              <a:rPr lang="es-ES" dirty="0"/>
              <a:t>Cuarto nivel</a:t>
            </a:r>
          </a:p>
          <a:p>
            <a:pPr lvl="4"/>
            <a:r>
              <a:rPr lang="es-ES" dirty="0"/>
              <a:t>Quinto nivel</a:t>
            </a:r>
          </a:p>
        </p:txBody>
      </p:sp>
    </p:spTree>
    <p:extLst>
      <p:ext uri="{BB962C8B-B14F-4D97-AF65-F5344CB8AC3E}">
        <p14:creationId xmlns:p14="http://schemas.microsoft.com/office/powerpoint/2010/main" val="4999287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_tradnl"/>
              <a:t>Clic para editar título</a:t>
            </a:r>
            <a:endParaRPr lang="es-ES"/>
          </a:p>
        </p:txBody>
      </p:sp>
      <p:sp>
        <p:nvSpPr>
          <p:cNvPr id="3" name="Marcador de texto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40AF2B3-1AA9-7B44-BF97-463B56C4E8A9}" type="datetimeFigureOut">
              <a:rPr lang="es-ES" smtClean="0"/>
              <a:pPr/>
              <a:t>25/10/2019</a:t>
            </a:fld>
            <a:endParaRPr lang="es-ES"/>
          </a:p>
        </p:txBody>
      </p:sp>
      <p:sp>
        <p:nvSpPr>
          <p:cNvPr id="5" name="Marcador de pie de página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D26B5C-7D5F-9741-8921-4FDA588820BF}" type="slidenum">
              <a:rPr lang="es-ES" smtClean="0"/>
              <a:pPr/>
              <a:t>‹Nº›</a:t>
            </a:fld>
            <a:endParaRPr lang="es-ES"/>
          </a:p>
        </p:txBody>
      </p:sp>
    </p:spTree>
    <p:extLst>
      <p:ext uri="{BB962C8B-B14F-4D97-AF65-F5344CB8AC3E}">
        <p14:creationId xmlns:p14="http://schemas.microsoft.com/office/powerpoint/2010/main" val="3106585702"/>
      </p:ext>
    </p:extLst>
  </p:cSld>
  <p:clrMap bg1="dk1" tx1="lt1" bg2="dk2" tx2="lt2" accent1="accent1" accent2="accent2" accent3="accent3" accent4="accent4" accent5="accent5" accent6="accent6" hlink="hlink" folHlink="folHlink"/>
  <p:sldLayoutIdLst>
    <p:sldLayoutId id="2147483676" r:id="rId1"/>
    <p:sldLayoutId id="2147483677" r:id="rId2"/>
    <p:sldLayoutId id="2147483663" r:id="rId3"/>
    <p:sldLayoutId id="2147483661" r:id="rId4"/>
    <p:sldLayoutId id="2147483678" r:id="rId5"/>
    <p:sldLayoutId id="2147483649" r:id="rId6"/>
    <p:sldLayoutId id="2147483674" r:id="rId7"/>
    <p:sldLayoutId id="2147483653" r:id="rId8"/>
    <p:sldLayoutId id="2147483675" r:id="rId9"/>
    <p:sldLayoutId id="2147483669" r:id="rId10"/>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6.xml"/><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slides/_rels/slide12.xml.rels><?xml version="1.0" encoding="UTF-8" standalone="yes"?>
<Relationships xmlns="http://schemas.openxmlformats.org/package/2006/relationships"><Relationship Id="rId8" Type="http://schemas.openxmlformats.org/officeDocument/2006/relationships/image" Target="../media/image27.sv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19.png"/><Relationship Id="rId1" Type="http://schemas.openxmlformats.org/officeDocument/2006/relationships/slideLayout" Target="../slideLayouts/slideLayout6.xml"/><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3.svg"/></Relationships>
</file>

<file path=ppt/slides/_rels/slide1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hyperlink" Target="https://en.wiktionary.org/wiki/%E2%8B%AE" TargetMode="External"/><Relationship Id="rId2" Type="http://schemas.openxmlformats.org/officeDocument/2006/relationships/image" Target="../media/image29.png"/><Relationship Id="rId1" Type="http://schemas.openxmlformats.org/officeDocument/2006/relationships/slideLayout" Target="../slideLayouts/slideLayout8.xml"/><Relationship Id="rId5" Type="http://schemas.openxmlformats.org/officeDocument/2006/relationships/hyperlink" Target="https://docs.microsoft.com/en-us/azure/devops/pipelines/agents/hosted?view=azure-devops" TargetMode="External"/><Relationship Id="rId4" Type="http://schemas.openxmlformats.org/officeDocument/2006/relationships/image" Target="../media/image30.png"/></Relationships>
</file>

<file path=ppt/slides/_rels/slide1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hyperlink" Target="https://docs.microsoft.com/en-us/azure/devops/pipelines/tasks/index?view=azure-devops" TargetMode="External"/><Relationship Id="rId1" Type="http://schemas.openxmlformats.org/officeDocument/2006/relationships/slideLayout" Target="../slideLayouts/slideLayout9.xml"/><Relationship Id="rId5" Type="http://schemas.openxmlformats.org/officeDocument/2006/relationships/hyperlink" Target="https://en.wiktionary.org/wiki/%E2%8B%AE" TargetMode="External"/><Relationship Id="rId4" Type="http://schemas.openxmlformats.org/officeDocument/2006/relationships/image" Target="../media/image35.png"/></Relationships>
</file>

<file path=ppt/slides/_rels/slide1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6.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3.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hyperlink" Target="https://docs.microsoft.com/en-us/learn/paths/build-applications-with-azure-devops/" TargetMode="External"/><Relationship Id="rId2" Type="http://schemas.openxmlformats.org/officeDocument/2006/relationships/hyperlink" Target="https://docs.microsoft.com/en-us/learn/paths/evolve-your-devops-practices/" TargetMode="External"/><Relationship Id="rId1" Type="http://schemas.openxmlformats.org/officeDocument/2006/relationships/slideLayout" Target="../slideLayouts/slideLayout8.xml"/><Relationship Id="rId5" Type="http://schemas.openxmlformats.org/officeDocument/2006/relationships/hyperlink" Target="https://docs.microsoft.com/en-us/azure/devops/pipelines/get-started/key-pipelines-concepts?view=azure-devops" TargetMode="External"/><Relationship Id="rId4" Type="http://schemas.openxmlformats.org/officeDocument/2006/relationships/hyperlink" Target="https://www.azuredevopslabs.com/"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svg"/><Relationship Id="rId7" Type="http://schemas.openxmlformats.org/officeDocument/2006/relationships/image" Target="../media/image12.svg"/><Relationship Id="rId2" Type="http://schemas.openxmlformats.org/officeDocument/2006/relationships/image" Target="../media/image7.png"/><Relationship Id="rId1" Type="http://schemas.openxmlformats.org/officeDocument/2006/relationships/slideLayout" Target="../slideLayouts/slideLayout3.xml"/><Relationship Id="rId6" Type="http://schemas.openxmlformats.org/officeDocument/2006/relationships/image" Target="../media/image11.png"/><Relationship Id="rId11" Type="http://schemas.openxmlformats.org/officeDocument/2006/relationships/image" Target="../media/image16.svg"/><Relationship Id="rId5" Type="http://schemas.openxmlformats.org/officeDocument/2006/relationships/image" Target="../media/image10.sv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sv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xml"/><Relationship Id="rId1" Type="http://schemas.openxmlformats.org/officeDocument/2006/relationships/slideLayout" Target="../slideLayouts/slideLayout8.xml"/><Relationship Id="rId4" Type="http://schemas.openxmlformats.org/officeDocument/2006/relationships/hyperlink" Target="https://learnxinyminutes.com/docs/ya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texto"/>
          <p:cNvSpPr>
            <a:spLocks noGrp="1"/>
          </p:cNvSpPr>
          <p:nvPr>
            <p:ph type="body" sz="quarter" idx="11"/>
          </p:nvPr>
        </p:nvSpPr>
        <p:spPr>
          <a:xfrm>
            <a:off x="2752078" y="5581601"/>
            <a:ext cx="5819795" cy="730716"/>
          </a:xfrm>
        </p:spPr>
        <p:txBody>
          <a:bodyPr/>
          <a:lstStyle/>
          <a:p>
            <a:r>
              <a:rPr lang="es-ES" dirty="0" err="1"/>
              <a:t>Continuous</a:t>
            </a:r>
            <a:r>
              <a:rPr lang="es-ES" dirty="0"/>
              <a:t> </a:t>
            </a:r>
            <a:r>
              <a:rPr lang="es-ES" dirty="0" err="1"/>
              <a:t>integration</a:t>
            </a:r>
            <a:r>
              <a:rPr lang="es-ES" dirty="0"/>
              <a:t> (CI) - </a:t>
            </a:r>
            <a:r>
              <a:rPr lang="es-ES" dirty="0" err="1"/>
              <a:t>Continuous</a:t>
            </a:r>
            <a:r>
              <a:rPr lang="es-ES" dirty="0"/>
              <a:t> </a:t>
            </a:r>
            <a:r>
              <a:rPr lang="es-ES" dirty="0" err="1"/>
              <a:t>delivery</a:t>
            </a:r>
            <a:r>
              <a:rPr lang="es-ES" dirty="0"/>
              <a:t> (CD)</a:t>
            </a:r>
          </a:p>
        </p:txBody>
      </p:sp>
      <p:sp>
        <p:nvSpPr>
          <p:cNvPr id="3" name="2 Título"/>
          <p:cNvSpPr>
            <a:spLocks noGrp="1"/>
          </p:cNvSpPr>
          <p:nvPr>
            <p:ph type="title"/>
          </p:nvPr>
        </p:nvSpPr>
        <p:spPr/>
        <p:txBody>
          <a:bodyPr/>
          <a:lstStyle/>
          <a:p>
            <a:r>
              <a:rPr lang="es-ES" dirty="0"/>
              <a:t>Introducción a Azure </a:t>
            </a:r>
            <a:r>
              <a:rPr lang="es-ES" dirty="0" err="1"/>
              <a:t>Devops</a:t>
            </a:r>
            <a:endParaRPr lang="es-ES" dirty="0"/>
          </a:p>
        </p:txBody>
      </p:sp>
    </p:spTree>
    <p:extLst>
      <p:ext uri="{BB962C8B-B14F-4D97-AF65-F5344CB8AC3E}">
        <p14:creationId xmlns:p14="http://schemas.microsoft.com/office/powerpoint/2010/main" val="26771368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p:nvPr>
        </p:nvSpPr>
        <p:spPr/>
        <p:txBody>
          <a:bodyPr/>
          <a:lstStyle/>
          <a:p>
            <a:r>
              <a:rPr lang="es-ES" dirty="0"/>
              <a:t>Pipelines</a:t>
            </a:r>
            <a:br>
              <a:rPr lang="es-ES" dirty="0"/>
            </a:br>
            <a:endParaRPr lang="es-ES" dirty="0"/>
          </a:p>
        </p:txBody>
      </p:sp>
      <p:pic>
        <p:nvPicPr>
          <p:cNvPr id="11" name="Imagen 10">
            <a:extLst>
              <a:ext uri="{FF2B5EF4-FFF2-40B4-BE49-F238E27FC236}">
                <a16:creationId xmlns:a16="http://schemas.microsoft.com/office/drawing/2014/main" id="{CC224595-995C-48BF-A1F9-B8B5F0C89FAE}"/>
              </a:ext>
            </a:extLst>
          </p:cNvPr>
          <p:cNvPicPr>
            <a:picLocks noChangeAspect="1"/>
          </p:cNvPicPr>
          <p:nvPr/>
        </p:nvPicPr>
        <p:blipFill>
          <a:blip r:embed="rId3"/>
          <a:stretch>
            <a:fillRect/>
          </a:stretch>
        </p:blipFill>
        <p:spPr>
          <a:xfrm>
            <a:off x="457200" y="2923852"/>
            <a:ext cx="4143375" cy="2343150"/>
          </a:xfrm>
          <a:prstGeom prst="rect">
            <a:avLst/>
          </a:prstGeom>
        </p:spPr>
      </p:pic>
      <p:sp>
        <p:nvSpPr>
          <p:cNvPr id="19" name="Marcador de texto 12">
            <a:extLst>
              <a:ext uri="{FF2B5EF4-FFF2-40B4-BE49-F238E27FC236}">
                <a16:creationId xmlns:a16="http://schemas.microsoft.com/office/drawing/2014/main" id="{89C2A745-4A3B-41ED-A9E0-33599BCE3B58}"/>
              </a:ext>
            </a:extLst>
          </p:cNvPr>
          <p:cNvSpPr txBox="1">
            <a:spLocks/>
          </p:cNvSpPr>
          <p:nvPr/>
        </p:nvSpPr>
        <p:spPr>
          <a:xfrm>
            <a:off x="508793" y="1535869"/>
            <a:ext cx="5235059" cy="639762"/>
          </a:xfrm>
          <a:prstGeom prst="rect">
            <a:avLst/>
          </a:prstGeom>
        </p:spPr>
        <p:txBody>
          <a:bodyPr vert="horz" lIns="91440" tIns="45720" rIns="91440" bIns="45720" rtlCol="0" anchor="b">
            <a:noAutofit/>
          </a:bodyPr>
          <a:lstStyle>
            <a:lvl1pPr marL="0" indent="0" algn="l" defTabSz="457200" rtl="0" eaLnBrk="1" latinLnBrk="0" hangingPunct="1">
              <a:spcBef>
                <a:spcPct val="20000"/>
              </a:spcBef>
              <a:buFont typeface="Arial"/>
              <a:buNone/>
              <a:defRPr sz="1800" b="0" kern="1200">
                <a:solidFill>
                  <a:schemeClr val="accent6"/>
                </a:solidFill>
                <a:latin typeface="+mj-lt"/>
                <a:ea typeface="+mn-ea"/>
                <a:cs typeface="+mn-cs"/>
              </a:defRPr>
            </a:lvl1pPr>
            <a:lvl2pPr marL="457200" indent="0" algn="l" defTabSz="457200" rtl="0" eaLnBrk="1" latinLnBrk="0" hangingPunct="1">
              <a:spcBef>
                <a:spcPct val="20000"/>
              </a:spcBef>
              <a:buFont typeface="Arial"/>
              <a:buNone/>
              <a:defRPr sz="2000" b="1"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1800" b="1"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1600" b="1"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1600" b="1" kern="1200">
                <a:solidFill>
                  <a:schemeClr val="tx1"/>
                </a:solidFill>
                <a:latin typeface="+mn-lt"/>
                <a:ea typeface="+mn-ea"/>
                <a:cs typeface="+mn-cs"/>
              </a:defRPr>
            </a:lvl5pPr>
            <a:lvl6pPr marL="2286000" indent="0" algn="l" defTabSz="457200" rtl="0" eaLnBrk="1" latinLnBrk="0" hangingPunct="1">
              <a:spcBef>
                <a:spcPct val="20000"/>
              </a:spcBef>
              <a:buFont typeface="Arial"/>
              <a:buNone/>
              <a:defRPr sz="1600" b="1" kern="1200">
                <a:solidFill>
                  <a:schemeClr val="tx1"/>
                </a:solidFill>
                <a:latin typeface="+mn-lt"/>
                <a:ea typeface="+mn-ea"/>
                <a:cs typeface="+mn-cs"/>
              </a:defRPr>
            </a:lvl6pPr>
            <a:lvl7pPr marL="2743200" indent="0" algn="l" defTabSz="457200" rtl="0" eaLnBrk="1" latinLnBrk="0" hangingPunct="1">
              <a:spcBef>
                <a:spcPct val="20000"/>
              </a:spcBef>
              <a:buFont typeface="Arial"/>
              <a:buNone/>
              <a:defRPr sz="1600" b="1" kern="1200">
                <a:solidFill>
                  <a:schemeClr val="tx1"/>
                </a:solidFill>
                <a:latin typeface="+mn-lt"/>
                <a:ea typeface="+mn-ea"/>
                <a:cs typeface="+mn-cs"/>
              </a:defRPr>
            </a:lvl7pPr>
            <a:lvl8pPr marL="3200400" indent="0" algn="l" defTabSz="457200" rtl="0" eaLnBrk="1" latinLnBrk="0" hangingPunct="1">
              <a:spcBef>
                <a:spcPct val="20000"/>
              </a:spcBef>
              <a:buFont typeface="Arial"/>
              <a:buNone/>
              <a:defRPr sz="1600" b="1" kern="1200">
                <a:solidFill>
                  <a:schemeClr val="tx1"/>
                </a:solidFill>
                <a:latin typeface="+mn-lt"/>
                <a:ea typeface="+mn-ea"/>
                <a:cs typeface="+mn-cs"/>
              </a:defRPr>
            </a:lvl8pPr>
            <a:lvl9pPr marL="3657600" indent="0" algn="l" defTabSz="457200" rtl="0" eaLnBrk="1" latinLnBrk="0" hangingPunct="1">
              <a:spcBef>
                <a:spcPct val="20000"/>
              </a:spcBef>
              <a:buFont typeface="Arial"/>
              <a:buNone/>
              <a:defRPr sz="1600" b="1" kern="1200">
                <a:solidFill>
                  <a:schemeClr val="tx1"/>
                </a:solidFill>
                <a:latin typeface="+mn-lt"/>
                <a:ea typeface="+mn-ea"/>
                <a:cs typeface="+mn-cs"/>
              </a:defRPr>
            </a:lvl9pPr>
          </a:lstStyle>
          <a:p>
            <a:r>
              <a:rPr lang="es-ES" dirty="0"/>
              <a:t>¿Por qué YAML usar en los Pipelines?</a:t>
            </a:r>
          </a:p>
        </p:txBody>
      </p:sp>
      <p:sp>
        <p:nvSpPr>
          <p:cNvPr id="2" name="Rectángulo 1">
            <a:extLst>
              <a:ext uri="{FF2B5EF4-FFF2-40B4-BE49-F238E27FC236}">
                <a16:creationId xmlns:a16="http://schemas.microsoft.com/office/drawing/2014/main" id="{DAFDFEF3-5ABF-45C9-A08A-E3E2EFB97F90}"/>
              </a:ext>
            </a:extLst>
          </p:cNvPr>
          <p:cNvSpPr/>
          <p:nvPr/>
        </p:nvSpPr>
        <p:spPr>
          <a:xfrm>
            <a:off x="4820507" y="2347689"/>
            <a:ext cx="4225839" cy="2585323"/>
          </a:xfrm>
          <a:prstGeom prst="rect">
            <a:avLst/>
          </a:prstGeom>
        </p:spPr>
        <p:txBody>
          <a:bodyPr wrap="square">
            <a:spAutoFit/>
          </a:bodyPr>
          <a:lstStyle/>
          <a:p>
            <a:endParaRPr lang="es-ES" dirty="0"/>
          </a:p>
          <a:p>
            <a:pPr marL="285750" indent="-285750">
              <a:buFont typeface="Arial" panose="020B0604020202020204" pitchFamily="34" charset="0"/>
              <a:buChar char="•"/>
            </a:pPr>
            <a:r>
              <a:rPr lang="es-ES" dirty="0"/>
              <a:t>Al ser un archivo de texto puede mantenerse en el sistema de control de versiones.</a:t>
            </a:r>
          </a:p>
          <a:p>
            <a:pPr marL="285750" indent="-285750">
              <a:buFont typeface="Arial" panose="020B0604020202020204" pitchFamily="34" charset="0"/>
              <a:buChar char="•"/>
            </a:pPr>
            <a:r>
              <a:rPr lang="es-ES" dirty="0"/>
              <a:t>Mas reutilizable.</a:t>
            </a:r>
          </a:p>
          <a:p>
            <a:pPr marL="285750" indent="-285750">
              <a:buFont typeface="Arial" panose="020B0604020202020204" pitchFamily="34" charset="0"/>
              <a:buChar char="•"/>
            </a:pPr>
            <a:r>
              <a:rPr lang="es-ES" dirty="0"/>
              <a:t>Ayuda a entender bien los procesos de integración continúa.</a:t>
            </a:r>
          </a:p>
          <a:p>
            <a:pPr marL="285750" indent="-285750">
              <a:buFont typeface="Arial" panose="020B0604020202020204" pitchFamily="34" charset="0"/>
              <a:buChar char="•"/>
            </a:pPr>
            <a:r>
              <a:rPr lang="es-ES" dirty="0"/>
              <a:t>No es magia negra. </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7444837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4 Título"/>
          <p:cNvSpPr>
            <a:spLocks noGrp="1"/>
          </p:cNvSpPr>
          <p:nvPr>
            <p:ph type="title"/>
          </p:nvPr>
        </p:nvSpPr>
        <p:spPr/>
        <p:txBody>
          <a:bodyPr/>
          <a:lstStyle/>
          <a:p>
            <a:r>
              <a:rPr lang="es-ES" dirty="0"/>
              <a:t>Proyecto de Prueba</a:t>
            </a:r>
          </a:p>
        </p:txBody>
      </p:sp>
      <p:cxnSp>
        <p:nvCxnSpPr>
          <p:cNvPr id="15" name="Conector recto de flecha 14">
            <a:extLst>
              <a:ext uri="{FF2B5EF4-FFF2-40B4-BE49-F238E27FC236}">
                <a16:creationId xmlns:a16="http://schemas.microsoft.com/office/drawing/2014/main" id="{27A3D1D1-F274-4D5D-8FFC-977D03BBB014}"/>
              </a:ext>
            </a:extLst>
          </p:cNvPr>
          <p:cNvCxnSpPr>
            <a:cxnSpLocks/>
          </p:cNvCxnSpPr>
          <p:nvPr/>
        </p:nvCxnSpPr>
        <p:spPr>
          <a:xfrm>
            <a:off x="2308194" y="1803556"/>
            <a:ext cx="102981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Conector recto de flecha 15">
            <a:extLst>
              <a:ext uri="{FF2B5EF4-FFF2-40B4-BE49-F238E27FC236}">
                <a16:creationId xmlns:a16="http://schemas.microsoft.com/office/drawing/2014/main" id="{27D48AA6-C244-48FA-9B1B-5E316EDBBAF7}"/>
              </a:ext>
            </a:extLst>
          </p:cNvPr>
          <p:cNvCxnSpPr/>
          <p:nvPr/>
        </p:nvCxnSpPr>
        <p:spPr>
          <a:xfrm>
            <a:off x="2308194" y="2112887"/>
            <a:ext cx="102981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Conector recto de flecha 16">
            <a:extLst>
              <a:ext uri="{FF2B5EF4-FFF2-40B4-BE49-F238E27FC236}">
                <a16:creationId xmlns:a16="http://schemas.microsoft.com/office/drawing/2014/main" id="{F88AC685-A148-4C87-82D0-973A6C5127F8}"/>
              </a:ext>
            </a:extLst>
          </p:cNvPr>
          <p:cNvCxnSpPr/>
          <p:nvPr/>
        </p:nvCxnSpPr>
        <p:spPr>
          <a:xfrm>
            <a:off x="2308194" y="2432485"/>
            <a:ext cx="102981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8" name="Imagen 17">
            <a:extLst>
              <a:ext uri="{FF2B5EF4-FFF2-40B4-BE49-F238E27FC236}">
                <a16:creationId xmlns:a16="http://schemas.microsoft.com/office/drawing/2014/main" id="{07C98534-562F-4847-BDC5-A4BB6F41B920}"/>
              </a:ext>
            </a:extLst>
          </p:cNvPr>
          <p:cNvPicPr>
            <a:picLocks noChangeAspect="1"/>
          </p:cNvPicPr>
          <p:nvPr/>
        </p:nvPicPr>
        <p:blipFill>
          <a:blip r:embed="rId2"/>
          <a:stretch>
            <a:fillRect/>
          </a:stretch>
        </p:blipFill>
        <p:spPr>
          <a:xfrm>
            <a:off x="457200" y="1651803"/>
            <a:ext cx="1971675" cy="1028700"/>
          </a:xfrm>
          <a:prstGeom prst="rect">
            <a:avLst/>
          </a:prstGeom>
        </p:spPr>
      </p:pic>
      <p:sp>
        <p:nvSpPr>
          <p:cNvPr id="19" name="CuadroTexto 18">
            <a:extLst>
              <a:ext uri="{FF2B5EF4-FFF2-40B4-BE49-F238E27FC236}">
                <a16:creationId xmlns:a16="http://schemas.microsoft.com/office/drawing/2014/main" id="{83AB49EE-7CAC-4A35-86F4-AB1501B2A19A}"/>
              </a:ext>
            </a:extLst>
          </p:cNvPr>
          <p:cNvSpPr txBox="1"/>
          <p:nvPr/>
        </p:nvSpPr>
        <p:spPr>
          <a:xfrm>
            <a:off x="3419752" y="1608803"/>
            <a:ext cx="4712194" cy="369332"/>
          </a:xfrm>
          <a:prstGeom prst="rect">
            <a:avLst/>
          </a:prstGeom>
          <a:noFill/>
        </p:spPr>
        <p:txBody>
          <a:bodyPr wrap="square" rtlCol="0">
            <a:spAutoFit/>
          </a:bodyPr>
          <a:lstStyle/>
          <a:p>
            <a:r>
              <a:rPr lang="es-ES" dirty="0" err="1"/>
              <a:t>.Net</a:t>
            </a:r>
            <a:r>
              <a:rPr lang="es-ES" dirty="0"/>
              <a:t> Core </a:t>
            </a:r>
            <a:r>
              <a:rPr lang="es-ES" dirty="0" err="1"/>
              <a:t>Class</a:t>
            </a:r>
            <a:r>
              <a:rPr lang="es-ES" dirty="0"/>
              <a:t> Library (</a:t>
            </a:r>
            <a:r>
              <a:rPr lang="es-ES" dirty="0" err="1"/>
              <a:t>Logica</a:t>
            </a:r>
            <a:r>
              <a:rPr lang="es-ES" dirty="0"/>
              <a:t> de negocio)</a:t>
            </a:r>
          </a:p>
        </p:txBody>
      </p:sp>
      <p:sp>
        <p:nvSpPr>
          <p:cNvPr id="28" name="CuadroTexto 27">
            <a:extLst>
              <a:ext uri="{FF2B5EF4-FFF2-40B4-BE49-F238E27FC236}">
                <a16:creationId xmlns:a16="http://schemas.microsoft.com/office/drawing/2014/main" id="{1AC3BAD1-287C-41E8-85FC-FAE19F03DB83}"/>
              </a:ext>
            </a:extLst>
          </p:cNvPr>
          <p:cNvSpPr txBox="1"/>
          <p:nvPr/>
        </p:nvSpPr>
        <p:spPr>
          <a:xfrm>
            <a:off x="3421970" y="1910465"/>
            <a:ext cx="2572675" cy="369332"/>
          </a:xfrm>
          <a:prstGeom prst="rect">
            <a:avLst/>
          </a:prstGeom>
          <a:noFill/>
        </p:spPr>
        <p:txBody>
          <a:bodyPr wrap="square" rtlCol="0">
            <a:spAutoFit/>
          </a:bodyPr>
          <a:lstStyle/>
          <a:p>
            <a:r>
              <a:rPr lang="es-ES" dirty="0" err="1"/>
              <a:t>.Net</a:t>
            </a:r>
            <a:r>
              <a:rPr lang="es-ES" dirty="0"/>
              <a:t> Core </a:t>
            </a:r>
            <a:r>
              <a:rPr lang="es-ES" dirty="0" err="1"/>
              <a:t>Unit</a:t>
            </a:r>
            <a:r>
              <a:rPr lang="es-ES" dirty="0"/>
              <a:t> Test</a:t>
            </a:r>
          </a:p>
        </p:txBody>
      </p:sp>
      <p:sp>
        <p:nvSpPr>
          <p:cNvPr id="29" name="CuadroTexto 28">
            <a:extLst>
              <a:ext uri="{FF2B5EF4-FFF2-40B4-BE49-F238E27FC236}">
                <a16:creationId xmlns:a16="http://schemas.microsoft.com/office/drawing/2014/main" id="{E7BD3588-FBF2-455A-B4E2-52AFFB6ED358}"/>
              </a:ext>
            </a:extLst>
          </p:cNvPr>
          <p:cNvSpPr txBox="1"/>
          <p:nvPr/>
        </p:nvSpPr>
        <p:spPr>
          <a:xfrm>
            <a:off x="3410874" y="2240600"/>
            <a:ext cx="2856761" cy="369332"/>
          </a:xfrm>
          <a:prstGeom prst="rect">
            <a:avLst/>
          </a:prstGeom>
          <a:noFill/>
        </p:spPr>
        <p:txBody>
          <a:bodyPr wrap="square" rtlCol="0">
            <a:spAutoFit/>
          </a:bodyPr>
          <a:lstStyle/>
          <a:p>
            <a:r>
              <a:rPr lang="es-ES" dirty="0"/>
              <a:t>.</a:t>
            </a:r>
            <a:r>
              <a:rPr lang="es-ES" dirty="0" err="1"/>
              <a:t>ASP.Net</a:t>
            </a:r>
            <a:r>
              <a:rPr lang="es-ES" dirty="0"/>
              <a:t> Core MVC App</a:t>
            </a:r>
          </a:p>
        </p:txBody>
      </p:sp>
      <p:sp>
        <p:nvSpPr>
          <p:cNvPr id="2" name="Rectángulo 1">
            <a:extLst>
              <a:ext uri="{FF2B5EF4-FFF2-40B4-BE49-F238E27FC236}">
                <a16:creationId xmlns:a16="http://schemas.microsoft.com/office/drawing/2014/main" id="{19981E2C-7BA1-486A-BD6C-A07BD136A716}"/>
              </a:ext>
            </a:extLst>
          </p:cNvPr>
          <p:cNvSpPr/>
          <p:nvPr/>
        </p:nvSpPr>
        <p:spPr>
          <a:xfrm>
            <a:off x="190501" y="2982165"/>
            <a:ext cx="5198245" cy="3329852"/>
          </a:xfrm>
          <a:prstGeom prst="rect">
            <a:avLst/>
          </a:prstGeom>
          <a:gradFill>
            <a:gsLst>
              <a:gs pos="0">
                <a:schemeClr val="accent3">
                  <a:alpha val="50000"/>
                </a:schemeClr>
              </a:gs>
              <a:gs pos="100000">
                <a:schemeClr val="bg2"/>
              </a:gs>
            </a:gsLs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4" name="Rectángulo 3">
            <a:extLst>
              <a:ext uri="{FF2B5EF4-FFF2-40B4-BE49-F238E27FC236}">
                <a16:creationId xmlns:a16="http://schemas.microsoft.com/office/drawing/2014/main" id="{FAC6A361-C10E-4F90-9C8B-CF6944FBD15E}"/>
              </a:ext>
            </a:extLst>
          </p:cNvPr>
          <p:cNvSpPr/>
          <p:nvPr/>
        </p:nvSpPr>
        <p:spPr>
          <a:xfrm>
            <a:off x="308036" y="3125665"/>
            <a:ext cx="2405606" cy="1009835"/>
          </a:xfrm>
          <a:prstGeom prst="rect">
            <a:avLst/>
          </a:prstGeom>
          <a:gradFill>
            <a:gsLst>
              <a:gs pos="0">
                <a:schemeClr val="accent3">
                  <a:alpha val="50000"/>
                </a:schemeClr>
              </a:gs>
              <a:gs pos="100000">
                <a:schemeClr val="bg2"/>
              </a:gs>
            </a:gsLs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p:sp>
        <p:nvSpPr>
          <p:cNvPr id="5" name="Rectángulo 4">
            <a:extLst>
              <a:ext uri="{FF2B5EF4-FFF2-40B4-BE49-F238E27FC236}">
                <a16:creationId xmlns:a16="http://schemas.microsoft.com/office/drawing/2014/main" id="{3C1D3173-AA78-4051-96AC-DBD23A7EE350}"/>
              </a:ext>
            </a:extLst>
          </p:cNvPr>
          <p:cNvSpPr/>
          <p:nvPr/>
        </p:nvSpPr>
        <p:spPr>
          <a:xfrm>
            <a:off x="3174626" y="3125665"/>
            <a:ext cx="2116469" cy="1009835"/>
          </a:xfrm>
          <a:prstGeom prst="rect">
            <a:avLst/>
          </a:prstGeom>
          <a:gradFill>
            <a:gsLst>
              <a:gs pos="0">
                <a:schemeClr val="accent3">
                  <a:alpha val="50000"/>
                </a:schemeClr>
              </a:gs>
              <a:gs pos="100000">
                <a:schemeClr val="bg2"/>
              </a:gs>
            </a:gsLs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p:pic>
        <p:nvPicPr>
          <p:cNvPr id="7" name="Gráfico 6">
            <a:extLst>
              <a:ext uri="{FF2B5EF4-FFF2-40B4-BE49-F238E27FC236}">
                <a16:creationId xmlns:a16="http://schemas.microsoft.com/office/drawing/2014/main" id="{4B0FABB9-70C4-4D7D-A0AD-F43FBCE3A30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876460" y="4330753"/>
            <a:ext cx="1745385" cy="1745385"/>
          </a:xfrm>
          <a:prstGeom prst="rect">
            <a:avLst/>
          </a:prstGeom>
        </p:spPr>
      </p:pic>
      <p:sp>
        <p:nvSpPr>
          <p:cNvPr id="9" name="CuadroTexto 8">
            <a:extLst>
              <a:ext uri="{FF2B5EF4-FFF2-40B4-BE49-F238E27FC236}">
                <a16:creationId xmlns:a16="http://schemas.microsoft.com/office/drawing/2014/main" id="{A0F0B66D-AEEA-4939-9199-3C9E2C29B49B}"/>
              </a:ext>
            </a:extLst>
          </p:cNvPr>
          <p:cNvSpPr txBox="1"/>
          <p:nvPr/>
        </p:nvSpPr>
        <p:spPr>
          <a:xfrm>
            <a:off x="798725" y="3810621"/>
            <a:ext cx="1404012" cy="276999"/>
          </a:xfrm>
          <a:prstGeom prst="rect">
            <a:avLst/>
          </a:prstGeom>
          <a:noFill/>
        </p:spPr>
        <p:txBody>
          <a:bodyPr wrap="square" rtlCol="0">
            <a:spAutoFit/>
          </a:bodyPr>
          <a:lstStyle/>
          <a:p>
            <a:r>
              <a:rPr lang="es-ES" sz="1200" dirty="0" err="1"/>
              <a:t>List</a:t>
            </a:r>
            <a:r>
              <a:rPr lang="es-ES" sz="1200" dirty="0"/>
              <a:t>&lt;</a:t>
            </a:r>
            <a:r>
              <a:rPr lang="es-ES" sz="1200" dirty="0" err="1"/>
              <a:t>Techology</a:t>
            </a:r>
            <a:r>
              <a:rPr lang="es-ES" sz="1200" dirty="0"/>
              <a:t>&gt;</a:t>
            </a:r>
          </a:p>
        </p:txBody>
      </p:sp>
      <p:sp>
        <p:nvSpPr>
          <p:cNvPr id="30" name="CuadroTexto 29">
            <a:extLst>
              <a:ext uri="{FF2B5EF4-FFF2-40B4-BE49-F238E27FC236}">
                <a16:creationId xmlns:a16="http://schemas.microsoft.com/office/drawing/2014/main" id="{09A5E349-8D11-4C1A-BDAD-A05F882B6280}"/>
              </a:ext>
            </a:extLst>
          </p:cNvPr>
          <p:cNvSpPr txBox="1"/>
          <p:nvPr/>
        </p:nvSpPr>
        <p:spPr>
          <a:xfrm>
            <a:off x="265690" y="3420396"/>
            <a:ext cx="2496843" cy="369332"/>
          </a:xfrm>
          <a:prstGeom prst="rect">
            <a:avLst/>
          </a:prstGeom>
          <a:noFill/>
        </p:spPr>
        <p:txBody>
          <a:bodyPr wrap="square" rtlCol="0">
            <a:spAutoFit/>
          </a:bodyPr>
          <a:lstStyle/>
          <a:p>
            <a:r>
              <a:rPr lang="es-ES" dirty="0" err="1"/>
              <a:t>Devopslution.Domain</a:t>
            </a:r>
            <a:endParaRPr lang="es-ES" dirty="0"/>
          </a:p>
        </p:txBody>
      </p:sp>
      <p:sp>
        <p:nvSpPr>
          <p:cNvPr id="38" name="CuadroTexto 37">
            <a:extLst>
              <a:ext uri="{FF2B5EF4-FFF2-40B4-BE49-F238E27FC236}">
                <a16:creationId xmlns:a16="http://schemas.microsoft.com/office/drawing/2014/main" id="{18F75669-3026-45D1-850A-5CC28B3873C3}"/>
              </a:ext>
            </a:extLst>
          </p:cNvPr>
          <p:cNvSpPr txBox="1"/>
          <p:nvPr/>
        </p:nvSpPr>
        <p:spPr>
          <a:xfrm>
            <a:off x="3731125" y="3810620"/>
            <a:ext cx="1155391" cy="276999"/>
          </a:xfrm>
          <a:prstGeom prst="rect">
            <a:avLst/>
          </a:prstGeom>
          <a:noFill/>
        </p:spPr>
        <p:txBody>
          <a:bodyPr wrap="square" rtlCol="0">
            <a:spAutoFit/>
          </a:bodyPr>
          <a:lstStyle/>
          <a:p>
            <a:r>
              <a:rPr lang="es-ES" sz="1200" dirty="0"/>
              <a:t>api/</a:t>
            </a:r>
            <a:r>
              <a:rPr lang="es-ES" sz="1200" dirty="0" err="1"/>
              <a:t>techs</a:t>
            </a:r>
            <a:endParaRPr lang="es-ES" sz="1200" dirty="0"/>
          </a:p>
        </p:txBody>
      </p:sp>
      <p:sp>
        <p:nvSpPr>
          <p:cNvPr id="39" name="CuadroTexto 38">
            <a:extLst>
              <a:ext uri="{FF2B5EF4-FFF2-40B4-BE49-F238E27FC236}">
                <a16:creationId xmlns:a16="http://schemas.microsoft.com/office/drawing/2014/main" id="{E2651387-D2A3-4B47-AA8D-CCD60AF43802}"/>
              </a:ext>
            </a:extLst>
          </p:cNvPr>
          <p:cNvSpPr txBox="1"/>
          <p:nvPr/>
        </p:nvSpPr>
        <p:spPr>
          <a:xfrm>
            <a:off x="3180173" y="3441289"/>
            <a:ext cx="2496843" cy="369332"/>
          </a:xfrm>
          <a:prstGeom prst="rect">
            <a:avLst/>
          </a:prstGeom>
          <a:noFill/>
        </p:spPr>
        <p:txBody>
          <a:bodyPr wrap="square" rtlCol="0">
            <a:spAutoFit/>
          </a:bodyPr>
          <a:lstStyle/>
          <a:p>
            <a:r>
              <a:rPr lang="es-ES" dirty="0" err="1"/>
              <a:t>Devopslution.Web</a:t>
            </a:r>
            <a:endParaRPr lang="es-ES" dirty="0"/>
          </a:p>
        </p:txBody>
      </p:sp>
      <p:cxnSp>
        <p:nvCxnSpPr>
          <p:cNvPr id="32" name="Conector recto de flecha 31">
            <a:extLst>
              <a:ext uri="{FF2B5EF4-FFF2-40B4-BE49-F238E27FC236}">
                <a16:creationId xmlns:a16="http://schemas.microsoft.com/office/drawing/2014/main" id="{802C4C11-0395-4B02-8018-223AFA53F497}"/>
              </a:ext>
            </a:extLst>
          </p:cNvPr>
          <p:cNvCxnSpPr/>
          <p:nvPr/>
        </p:nvCxnSpPr>
        <p:spPr>
          <a:xfrm>
            <a:off x="2713642" y="3644127"/>
            <a:ext cx="473707"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1" name="Rectángulo 40">
            <a:extLst>
              <a:ext uri="{FF2B5EF4-FFF2-40B4-BE49-F238E27FC236}">
                <a16:creationId xmlns:a16="http://schemas.microsoft.com/office/drawing/2014/main" id="{CBFA92CD-9AAA-47A3-BD6D-7866521B36C8}"/>
              </a:ext>
            </a:extLst>
          </p:cNvPr>
          <p:cNvSpPr/>
          <p:nvPr/>
        </p:nvSpPr>
        <p:spPr>
          <a:xfrm>
            <a:off x="5592956" y="2940067"/>
            <a:ext cx="3360544" cy="3329852"/>
          </a:xfrm>
          <a:prstGeom prst="rect">
            <a:avLst/>
          </a:prstGeom>
          <a:gradFill>
            <a:gsLst>
              <a:gs pos="0">
                <a:schemeClr val="accent3">
                  <a:alpha val="50000"/>
                </a:schemeClr>
              </a:gs>
              <a:gs pos="100000">
                <a:schemeClr val="bg2"/>
              </a:gs>
            </a:gsLs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43" name="Rectángulo 42">
            <a:extLst>
              <a:ext uri="{FF2B5EF4-FFF2-40B4-BE49-F238E27FC236}">
                <a16:creationId xmlns:a16="http://schemas.microsoft.com/office/drawing/2014/main" id="{7F9993D5-46CB-4B24-8B23-49CC1BBD02D7}"/>
              </a:ext>
            </a:extLst>
          </p:cNvPr>
          <p:cNvSpPr/>
          <p:nvPr/>
        </p:nvSpPr>
        <p:spPr>
          <a:xfrm>
            <a:off x="5710490" y="3083567"/>
            <a:ext cx="2240772" cy="1009835"/>
          </a:xfrm>
          <a:prstGeom prst="rect">
            <a:avLst/>
          </a:prstGeom>
          <a:gradFill>
            <a:gsLst>
              <a:gs pos="0">
                <a:schemeClr val="accent3">
                  <a:alpha val="50000"/>
                </a:schemeClr>
              </a:gs>
              <a:gs pos="100000">
                <a:schemeClr val="bg2"/>
              </a:gs>
            </a:gsLs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p:sp>
        <p:nvSpPr>
          <p:cNvPr id="45" name="Rectángulo 44">
            <a:extLst>
              <a:ext uri="{FF2B5EF4-FFF2-40B4-BE49-F238E27FC236}">
                <a16:creationId xmlns:a16="http://schemas.microsoft.com/office/drawing/2014/main" id="{B6F3800F-23DF-4008-9FA2-33BB79E66DB0}"/>
              </a:ext>
            </a:extLst>
          </p:cNvPr>
          <p:cNvSpPr/>
          <p:nvPr/>
        </p:nvSpPr>
        <p:spPr>
          <a:xfrm>
            <a:off x="8256233" y="3083567"/>
            <a:ext cx="635458" cy="989312"/>
          </a:xfrm>
          <a:prstGeom prst="rect">
            <a:avLst/>
          </a:prstGeom>
          <a:gradFill>
            <a:gsLst>
              <a:gs pos="0">
                <a:schemeClr val="accent3">
                  <a:alpha val="50000"/>
                </a:schemeClr>
              </a:gs>
              <a:gs pos="100000">
                <a:schemeClr val="bg2"/>
              </a:gs>
            </a:gsLs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p:sp>
        <p:nvSpPr>
          <p:cNvPr id="47" name="CuadroTexto 46">
            <a:extLst>
              <a:ext uri="{FF2B5EF4-FFF2-40B4-BE49-F238E27FC236}">
                <a16:creationId xmlns:a16="http://schemas.microsoft.com/office/drawing/2014/main" id="{EAA5C8F3-F277-4F48-8AF4-DC57B475C773}"/>
              </a:ext>
            </a:extLst>
          </p:cNvPr>
          <p:cNvSpPr txBox="1"/>
          <p:nvPr/>
        </p:nvSpPr>
        <p:spPr>
          <a:xfrm>
            <a:off x="6377246" y="3794835"/>
            <a:ext cx="1051877" cy="276999"/>
          </a:xfrm>
          <a:prstGeom prst="rect">
            <a:avLst/>
          </a:prstGeom>
          <a:noFill/>
        </p:spPr>
        <p:txBody>
          <a:bodyPr wrap="square" rtlCol="0">
            <a:spAutoFit/>
          </a:bodyPr>
          <a:lstStyle/>
          <a:p>
            <a:r>
              <a:rPr lang="es-ES" sz="1200" dirty="0" err="1"/>
              <a:t>Typescript</a:t>
            </a:r>
            <a:endParaRPr lang="es-ES" sz="1200" dirty="0"/>
          </a:p>
        </p:txBody>
      </p:sp>
      <p:sp>
        <p:nvSpPr>
          <p:cNvPr id="48" name="CuadroTexto 47">
            <a:extLst>
              <a:ext uri="{FF2B5EF4-FFF2-40B4-BE49-F238E27FC236}">
                <a16:creationId xmlns:a16="http://schemas.microsoft.com/office/drawing/2014/main" id="{0F4D13E2-E1AE-4EE0-9E71-0782A3AF2CEA}"/>
              </a:ext>
            </a:extLst>
          </p:cNvPr>
          <p:cNvSpPr txBox="1"/>
          <p:nvPr/>
        </p:nvSpPr>
        <p:spPr>
          <a:xfrm>
            <a:off x="5677016" y="3438042"/>
            <a:ext cx="2496843" cy="369332"/>
          </a:xfrm>
          <a:prstGeom prst="rect">
            <a:avLst/>
          </a:prstGeom>
          <a:noFill/>
        </p:spPr>
        <p:txBody>
          <a:bodyPr wrap="square" rtlCol="0">
            <a:spAutoFit/>
          </a:bodyPr>
          <a:lstStyle/>
          <a:p>
            <a:r>
              <a:rPr lang="es-ES" dirty="0" err="1"/>
              <a:t>Devopslution.Web</a:t>
            </a:r>
            <a:endParaRPr lang="es-ES" dirty="0"/>
          </a:p>
        </p:txBody>
      </p:sp>
      <p:sp>
        <p:nvSpPr>
          <p:cNvPr id="53" name="CuadroTexto 52">
            <a:extLst>
              <a:ext uri="{FF2B5EF4-FFF2-40B4-BE49-F238E27FC236}">
                <a16:creationId xmlns:a16="http://schemas.microsoft.com/office/drawing/2014/main" id="{9DDCFC10-8C3E-4AD4-985F-72D978C5B354}"/>
              </a:ext>
            </a:extLst>
          </p:cNvPr>
          <p:cNvSpPr txBox="1"/>
          <p:nvPr/>
        </p:nvSpPr>
        <p:spPr>
          <a:xfrm>
            <a:off x="8174596" y="3431055"/>
            <a:ext cx="875321" cy="369332"/>
          </a:xfrm>
          <a:prstGeom prst="rect">
            <a:avLst/>
          </a:prstGeom>
          <a:noFill/>
        </p:spPr>
        <p:txBody>
          <a:bodyPr wrap="square" rtlCol="0">
            <a:spAutoFit/>
          </a:bodyPr>
          <a:lstStyle/>
          <a:p>
            <a:r>
              <a:rPr lang="es-ES" dirty="0"/>
              <a:t>HTML</a:t>
            </a:r>
          </a:p>
        </p:txBody>
      </p:sp>
      <p:cxnSp>
        <p:nvCxnSpPr>
          <p:cNvPr id="57" name="Conector recto de flecha 56">
            <a:extLst>
              <a:ext uri="{FF2B5EF4-FFF2-40B4-BE49-F238E27FC236}">
                <a16:creationId xmlns:a16="http://schemas.microsoft.com/office/drawing/2014/main" id="{E68471E0-882E-43F6-889C-01A3872740B2}"/>
              </a:ext>
            </a:extLst>
          </p:cNvPr>
          <p:cNvCxnSpPr>
            <a:cxnSpLocks/>
          </p:cNvCxnSpPr>
          <p:nvPr/>
        </p:nvCxnSpPr>
        <p:spPr>
          <a:xfrm>
            <a:off x="7951262" y="3626371"/>
            <a:ext cx="304971"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60" name="Gráfico 59">
            <a:extLst>
              <a:ext uri="{FF2B5EF4-FFF2-40B4-BE49-F238E27FC236}">
                <a16:creationId xmlns:a16="http://schemas.microsoft.com/office/drawing/2014/main" id="{B9474019-0E15-49C7-846B-EBA2C1BD7BCF}"/>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475716" y="4354879"/>
            <a:ext cx="1697131" cy="1697131"/>
          </a:xfrm>
          <a:prstGeom prst="rect">
            <a:avLst/>
          </a:prstGeom>
        </p:spPr>
      </p:pic>
      <p:cxnSp>
        <p:nvCxnSpPr>
          <p:cNvPr id="61" name="Conector recto de flecha 60">
            <a:extLst>
              <a:ext uri="{FF2B5EF4-FFF2-40B4-BE49-F238E27FC236}">
                <a16:creationId xmlns:a16="http://schemas.microsoft.com/office/drawing/2014/main" id="{B095E3D4-FE60-4F22-AC9D-0C0EBECDADD5}"/>
              </a:ext>
            </a:extLst>
          </p:cNvPr>
          <p:cNvCxnSpPr>
            <a:cxnSpLocks/>
          </p:cNvCxnSpPr>
          <p:nvPr/>
        </p:nvCxnSpPr>
        <p:spPr>
          <a:xfrm>
            <a:off x="5307800" y="3643929"/>
            <a:ext cx="363669"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793530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ángulo 36">
            <a:extLst>
              <a:ext uri="{FF2B5EF4-FFF2-40B4-BE49-F238E27FC236}">
                <a16:creationId xmlns:a16="http://schemas.microsoft.com/office/drawing/2014/main" id="{4623A8E1-ADDD-42C8-9A10-991F74D4A427}"/>
              </a:ext>
            </a:extLst>
          </p:cNvPr>
          <p:cNvSpPr/>
          <p:nvPr/>
        </p:nvSpPr>
        <p:spPr>
          <a:xfrm>
            <a:off x="3265369" y="3561189"/>
            <a:ext cx="2056406" cy="1622126"/>
          </a:xfrm>
          <a:prstGeom prst="rect">
            <a:avLst/>
          </a:prstGeom>
          <a:gradFill>
            <a:gsLst>
              <a:gs pos="0">
                <a:schemeClr val="accent3">
                  <a:alpha val="50000"/>
                </a:schemeClr>
              </a:gs>
              <a:gs pos="100000">
                <a:schemeClr val="bg2"/>
              </a:gs>
            </a:gsLs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s-ES"/>
              <a:t>Webpack</a:t>
            </a:r>
            <a:endParaRPr lang="es-ES" dirty="0"/>
          </a:p>
        </p:txBody>
      </p:sp>
      <p:sp>
        <p:nvSpPr>
          <p:cNvPr id="27" name="4 Título"/>
          <p:cNvSpPr>
            <a:spLocks noGrp="1"/>
          </p:cNvSpPr>
          <p:nvPr>
            <p:ph type="title"/>
          </p:nvPr>
        </p:nvSpPr>
        <p:spPr/>
        <p:txBody>
          <a:bodyPr/>
          <a:lstStyle/>
          <a:p>
            <a:r>
              <a:rPr lang="es-ES" dirty="0"/>
              <a:t>Proyecto de Prueba</a:t>
            </a:r>
          </a:p>
        </p:txBody>
      </p:sp>
      <p:cxnSp>
        <p:nvCxnSpPr>
          <p:cNvPr id="15" name="Conector recto de flecha 14">
            <a:extLst>
              <a:ext uri="{FF2B5EF4-FFF2-40B4-BE49-F238E27FC236}">
                <a16:creationId xmlns:a16="http://schemas.microsoft.com/office/drawing/2014/main" id="{27A3D1D1-F274-4D5D-8FFC-977D03BBB014}"/>
              </a:ext>
            </a:extLst>
          </p:cNvPr>
          <p:cNvCxnSpPr>
            <a:cxnSpLocks/>
          </p:cNvCxnSpPr>
          <p:nvPr/>
        </p:nvCxnSpPr>
        <p:spPr>
          <a:xfrm>
            <a:off x="2308194" y="1803556"/>
            <a:ext cx="102981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Conector recto de flecha 15">
            <a:extLst>
              <a:ext uri="{FF2B5EF4-FFF2-40B4-BE49-F238E27FC236}">
                <a16:creationId xmlns:a16="http://schemas.microsoft.com/office/drawing/2014/main" id="{27D48AA6-C244-48FA-9B1B-5E316EDBBAF7}"/>
              </a:ext>
            </a:extLst>
          </p:cNvPr>
          <p:cNvCxnSpPr/>
          <p:nvPr/>
        </p:nvCxnSpPr>
        <p:spPr>
          <a:xfrm>
            <a:off x="2308194" y="2112887"/>
            <a:ext cx="102981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Conector recto de flecha 16">
            <a:extLst>
              <a:ext uri="{FF2B5EF4-FFF2-40B4-BE49-F238E27FC236}">
                <a16:creationId xmlns:a16="http://schemas.microsoft.com/office/drawing/2014/main" id="{F88AC685-A148-4C87-82D0-973A6C5127F8}"/>
              </a:ext>
            </a:extLst>
          </p:cNvPr>
          <p:cNvCxnSpPr/>
          <p:nvPr/>
        </p:nvCxnSpPr>
        <p:spPr>
          <a:xfrm>
            <a:off x="2308194" y="2432485"/>
            <a:ext cx="102981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8" name="Imagen 17">
            <a:extLst>
              <a:ext uri="{FF2B5EF4-FFF2-40B4-BE49-F238E27FC236}">
                <a16:creationId xmlns:a16="http://schemas.microsoft.com/office/drawing/2014/main" id="{07C98534-562F-4847-BDC5-A4BB6F41B920}"/>
              </a:ext>
            </a:extLst>
          </p:cNvPr>
          <p:cNvPicPr>
            <a:picLocks noChangeAspect="1"/>
          </p:cNvPicPr>
          <p:nvPr/>
        </p:nvPicPr>
        <p:blipFill>
          <a:blip r:embed="rId2"/>
          <a:stretch>
            <a:fillRect/>
          </a:stretch>
        </p:blipFill>
        <p:spPr>
          <a:xfrm>
            <a:off x="457200" y="1651803"/>
            <a:ext cx="1971675" cy="1028700"/>
          </a:xfrm>
          <a:prstGeom prst="rect">
            <a:avLst/>
          </a:prstGeom>
        </p:spPr>
      </p:pic>
      <p:sp>
        <p:nvSpPr>
          <p:cNvPr id="19" name="CuadroTexto 18">
            <a:extLst>
              <a:ext uri="{FF2B5EF4-FFF2-40B4-BE49-F238E27FC236}">
                <a16:creationId xmlns:a16="http://schemas.microsoft.com/office/drawing/2014/main" id="{83AB49EE-7CAC-4A35-86F4-AB1501B2A19A}"/>
              </a:ext>
            </a:extLst>
          </p:cNvPr>
          <p:cNvSpPr txBox="1"/>
          <p:nvPr/>
        </p:nvSpPr>
        <p:spPr>
          <a:xfrm>
            <a:off x="3419752" y="1608803"/>
            <a:ext cx="4712194" cy="369332"/>
          </a:xfrm>
          <a:prstGeom prst="rect">
            <a:avLst/>
          </a:prstGeom>
          <a:noFill/>
        </p:spPr>
        <p:txBody>
          <a:bodyPr wrap="square" rtlCol="0">
            <a:spAutoFit/>
          </a:bodyPr>
          <a:lstStyle/>
          <a:p>
            <a:r>
              <a:rPr lang="es-ES" dirty="0" err="1"/>
              <a:t>.Net</a:t>
            </a:r>
            <a:r>
              <a:rPr lang="es-ES" dirty="0"/>
              <a:t> Core </a:t>
            </a:r>
            <a:r>
              <a:rPr lang="es-ES" dirty="0" err="1"/>
              <a:t>Class</a:t>
            </a:r>
            <a:r>
              <a:rPr lang="es-ES" dirty="0"/>
              <a:t> Library (</a:t>
            </a:r>
            <a:r>
              <a:rPr lang="es-ES" dirty="0" err="1"/>
              <a:t>Logica</a:t>
            </a:r>
            <a:r>
              <a:rPr lang="es-ES" dirty="0"/>
              <a:t> de negocio)</a:t>
            </a:r>
          </a:p>
        </p:txBody>
      </p:sp>
      <p:sp>
        <p:nvSpPr>
          <p:cNvPr id="28" name="CuadroTexto 27">
            <a:extLst>
              <a:ext uri="{FF2B5EF4-FFF2-40B4-BE49-F238E27FC236}">
                <a16:creationId xmlns:a16="http://schemas.microsoft.com/office/drawing/2014/main" id="{1AC3BAD1-287C-41E8-85FC-FAE19F03DB83}"/>
              </a:ext>
            </a:extLst>
          </p:cNvPr>
          <p:cNvSpPr txBox="1"/>
          <p:nvPr/>
        </p:nvSpPr>
        <p:spPr>
          <a:xfrm>
            <a:off x="3421970" y="1910465"/>
            <a:ext cx="2572675" cy="369332"/>
          </a:xfrm>
          <a:prstGeom prst="rect">
            <a:avLst/>
          </a:prstGeom>
          <a:noFill/>
        </p:spPr>
        <p:txBody>
          <a:bodyPr wrap="square" rtlCol="0">
            <a:spAutoFit/>
          </a:bodyPr>
          <a:lstStyle/>
          <a:p>
            <a:r>
              <a:rPr lang="es-ES" dirty="0" err="1"/>
              <a:t>.Net</a:t>
            </a:r>
            <a:r>
              <a:rPr lang="es-ES" dirty="0"/>
              <a:t> Core </a:t>
            </a:r>
            <a:r>
              <a:rPr lang="es-ES" dirty="0" err="1"/>
              <a:t>Unit</a:t>
            </a:r>
            <a:r>
              <a:rPr lang="es-ES" dirty="0"/>
              <a:t> Test</a:t>
            </a:r>
          </a:p>
        </p:txBody>
      </p:sp>
      <p:sp>
        <p:nvSpPr>
          <p:cNvPr id="29" name="CuadroTexto 28">
            <a:extLst>
              <a:ext uri="{FF2B5EF4-FFF2-40B4-BE49-F238E27FC236}">
                <a16:creationId xmlns:a16="http://schemas.microsoft.com/office/drawing/2014/main" id="{E7BD3588-FBF2-455A-B4E2-52AFFB6ED358}"/>
              </a:ext>
            </a:extLst>
          </p:cNvPr>
          <p:cNvSpPr txBox="1"/>
          <p:nvPr/>
        </p:nvSpPr>
        <p:spPr>
          <a:xfrm>
            <a:off x="3410874" y="2240600"/>
            <a:ext cx="2856761" cy="369332"/>
          </a:xfrm>
          <a:prstGeom prst="rect">
            <a:avLst/>
          </a:prstGeom>
          <a:noFill/>
        </p:spPr>
        <p:txBody>
          <a:bodyPr wrap="square" rtlCol="0">
            <a:spAutoFit/>
          </a:bodyPr>
          <a:lstStyle/>
          <a:p>
            <a:r>
              <a:rPr lang="es-ES" dirty="0"/>
              <a:t>.</a:t>
            </a:r>
            <a:r>
              <a:rPr lang="es-ES" dirty="0" err="1"/>
              <a:t>ASP.Net</a:t>
            </a:r>
            <a:r>
              <a:rPr lang="es-ES" dirty="0"/>
              <a:t> Core MVC App</a:t>
            </a:r>
          </a:p>
        </p:txBody>
      </p:sp>
      <p:sp>
        <p:nvSpPr>
          <p:cNvPr id="2" name="Rectángulo 1">
            <a:extLst>
              <a:ext uri="{FF2B5EF4-FFF2-40B4-BE49-F238E27FC236}">
                <a16:creationId xmlns:a16="http://schemas.microsoft.com/office/drawing/2014/main" id="{19981E2C-7BA1-486A-BD6C-A07BD136A716}"/>
              </a:ext>
            </a:extLst>
          </p:cNvPr>
          <p:cNvSpPr/>
          <p:nvPr/>
        </p:nvSpPr>
        <p:spPr>
          <a:xfrm>
            <a:off x="190501" y="2982165"/>
            <a:ext cx="2117693" cy="3329852"/>
          </a:xfrm>
          <a:prstGeom prst="rect">
            <a:avLst/>
          </a:prstGeom>
          <a:gradFill>
            <a:gsLst>
              <a:gs pos="0">
                <a:schemeClr val="accent3">
                  <a:alpha val="50000"/>
                </a:schemeClr>
              </a:gs>
              <a:gs pos="100000">
                <a:schemeClr val="bg2"/>
              </a:gs>
            </a:gsLs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4" name="Rectángulo 3">
            <a:extLst>
              <a:ext uri="{FF2B5EF4-FFF2-40B4-BE49-F238E27FC236}">
                <a16:creationId xmlns:a16="http://schemas.microsoft.com/office/drawing/2014/main" id="{FAC6A361-C10E-4F90-9C8B-CF6944FBD15E}"/>
              </a:ext>
            </a:extLst>
          </p:cNvPr>
          <p:cNvSpPr/>
          <p:nvPr/>
        </p:nvSpPr>
        <p:spPr>
          <a:xfrm>
            <a:off x="308035" y="3125665"/>
            <a:ext cx="1924767" cy="1009835"/>
          </a:xfrm>
          <a:prstGeom prst="rect">
            <a:avLst/>
          </a:prstGeom>
          <a:gradFill>
            <a:gsLst>
              <a:gs pos="0">
                <a:schemeClr val="accent3">
                  <a:alpha val="50000"/>
                </a:schemeClr>
              </a:gs>
              <a:gs pos="100000">
                <a:schemeClr val="bg2"/>
              </a:gs>
            </a:gsLs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p:sp>
        <p:nvSpPr>
          <p:cNvPr id="5" name="Rectángulo 4">
            <a:extLst>
              <a:ext uri="{FF2B5EF4-FFF2-40B4-BE49-F238E27FC236}">
                <a16:creationId xmlns:a16="http://schemas.microsoft.com/office/drawing/2014/main" id="{3C1D3173-AA78-4051-96AC-DBD23A7EE350}"/>
              </a:ext>
            </a:extLst>
          </p:cNvPr>
          <p:cNvSpPr/>
          <p:nvPr/>
        </p:nvSpPr>
        <p:spPr>
          <a:xfrm>
            <a:off x="312406" y="4372252"/>
            <a:ext cx="1924767" cy="1009835"/>
          </a:xfrm>
          <a:prstGeom prst="rect">
            <a:avLst/>
          </a:prstGeom>
          <a:gradFill>
            <a:gsLst>
              <a:gs pos="0">
                <a:schemeClr val="accent3">
                  <a:alpha val="50000"/>
                </a:schemeClr>
              </a:gs>
              <a:gs pos="100000">
                <a:schemeClr val="bg2"/>
              </a:gs>
            </a:gsLs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s-ES" dirty="0" err="1"/>
              <a:t>Sass</a:t>
            </a:r>
            <a:endParaRPr lang="es-ES" dirty="0"/>
          </a:p>
        </p:txBody>
      </p:sp>
      <p:sp>
        <p:nvSpPr>
          <p:cNvPr id="9" name="CuadroTexto 8">
            <a:extLst>
              <a:ext uri="{FF2B5EF4-FFF2-40B4-BE49-F238E27FC236}">
                <a16:creationId xmlns:a16="http://schemas.microsoft.com/office/drawing/2014/main" id="{A0F0B66D-AEEA-4939-9199-3C9E2C29B49B}"/>
              </a:ext>
            </a:extLst>
          </p:cNvPr>
          <p:cNvSpPr txBox="1"/>
          <p:nvPr/>
        </p:nvSpPr>
        <p:spPr>
          <a:xfrm>
            <a:off x="323226" y="3800748"/>
            <a:ext cx="1593032" cy="276999"/>
          </a:xfrm>
          <a:prstGeom prst="rect">
            <a:avLst/>
          </a:prstGeom>
          <a:noFill/>
        </p:spPr>
        <p:txBody>
          <a:bodyPr wrap="square" rtlCol="0">
            <a:spAutoFit/>
          </a:bodyPr>
          <a:lstStyle/>
          <a:p>
            <a:r>
              <a:rPr lang="es-ES" sz="1200" dirty="0"/>
              <a:t>/</a:t>
            </a:r>
            <a:r>
              <a:rPr lang="es-ES" sz="1200" dirty="0" err="1"/>
              <a:t>ClientApp</a:t>
            </a:r>
            <a:r>
              <a:rPr lang="es-ES" sz="1200" dirty="0"/>
              <a:t>/</a:t>
            </a:r>
            <a:r>
              <a:rPr lang="es-ES" sz="1200" dirty="0" err="1"/>
              <a:t>js</a:t>
            </a:r>
            <a:r>
              <a:rPr lang="es-ES" sz="1200" dirty="0"/>
              <a:t>/</a:t>
            </a:r>
            <a:r>
              <a:rPr lang="es-ES" sz="1200" dirty="0" err="1"/>
              <a:t>main.ts</a:t>
            </a:r>
            <a:endParaRPr lang="es-ES" sz="1200" dirty="0"/>
          </a:p>
        </p:txBody>
      </p:sp>
      <p:sp>
        <p:nvSpPr>
          <p:cNvPr id="30" name="CuadroTexto 29">
            <a:extLst>
              <a:ext uri="{FF2B5EF4-FFF2-40B4-BE49-F238E27FC236}">
                <a16:creationId xmlns:a16="http://schemas.microsoft.com/office/drawing/2014/main" id="{09A5E349-8D11-4C1A-BDAD-A05F882B6280}"/>
              </a:ext>
            </a:extLst>
          </p:cNvPr>
          <p:cNvSpPr txBox="1"/>
          <p:nvPr/>
        </p:nvSpPr>
        <p:spPr>
          <a:xfrm>
            <a:off x="265690" y="3420396"/>
            <a:ext cx="2496843" cy="369332"/>
          </a:xfrm>
          <a:prstGeom prst="rect">
            <a:avLst/>
          </a:prstGeom>
          <a:noFill/>
        </p:spPr>
        <p:txBody>
          <a:bodyPr wrap="square" rtlCol="0">
            <a:spAutoFit/>
          </a:bodyPr>
          <a:lstStyle/>
          <a:p>
            <a:r>
              <a:rPr lang="es-ES" dirty="0" err="1"/>
              <a:t>TypeScript</a:t>
            </a:r>
            <a:endParaRPr lang="es-ES" dirty="0"/>
          </a:p>
        </p:txBody>
      </p:sp>
      <p:cxnSp>
        <p:nvCxnSpPr>
          <p:cNvPr id="32" name="Conector recto de flecha 31">
            <a:extLst>
              <a:ext uri="{FF2B5EF4-FFF2-40B4-BE49-F238E27FC236}">
                <a16:creationId xmlns:a16="http://schemas.microsoft.com/office/drawing/2014/main" id="{802C4C11-0395-4B02-8018-223AFA53F497}"/>
              </a:ext>
            </a:extLst>
          </p:cNvPr>
          <p:cNvCxnSpPr>
            <a:cxnSpLocks/>
          </p:cNvCxnSpPr>
          <p:nvPr/>
        </p:nvCxnSpPr>
        <p:spPr>
          <a:xfrm>
            <a:off x="2239934" y="3719431"/>
            <a:ext cx="1018171" cy="56848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1" name="Rectángulo 40">
            <a:extLst>
              <a:ext uri="{FF2B5EF4-FFF2-40B4-BE49-F238E27FC236}">
                <a16:creationId xmlns:a16="http://schemas.microsoft.com/office/drawing/2014/main" id="{CBFA92CD-9AAA-47A3-BD6D-7866521B36C8}"/>
              </a:ext>
            </a:extLst>
          </p:cNvPr>
          <p:cNvSpPr/>
          <p:nvPr/>
        </p:nvSpPr>
        <p:spPr>
          <a:xfrm>
            <a:off x="6206062" y="2982165"/>
            <a:ext cx="2747438" cy="3287754"/>
          </a:xfrm>
          <a:prstGeom prst="rect">
            <a:avLst/>
          </a:prstGeom>
          <a:gradFill>
            <a:gsLst>
              <a:gs pos="0">
                <a:schemeClr val="accent3">
                  <a:alpha val="50000"/>
                </a:schemeClr>
              </a:gs>
              <a:gs pos="100000">
                <a:schemeClr val="bg2"/>
              </a:gs>
            </a:gsLs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48" name="CuadroTexto 47">
            <a:extLst>
              <a:ext uri="{FF2B5EF4-FFF2-40B4-BE49-F238E27FC236}">
                <a16:creationId xmlns:a16="http://schemas.microsoft.com/office/drawing/2014/main" id="{0F4D13E2-E1AE-4EE0-9E71-0782A3AF2CEA}"/>
              </a:ext>
            </a:extLst>
          </p:cNvPr>
          <p:cNvSpPr txBox="1"/>
          <p:nvPr/>
        </p:nvSpPr>
        <p:spPr>
          <a:xfrm>
            <a:off x="6618672" y="5845405"/>
            <a:ext cx="2496843" cy="369332"/>
          </a:xfrm>
          <a:prstGeom prst="rect">
            <a:avLst/>
          </a:prstGeom>
          <a:noFill/>
        </p:spPr>
        <p:txBody>
          <a:bodyPr wrap="square" rtlCol="0">
            <a:spAutoFit/>
          </a:bodyPr>
          <a:lstStyle/>
          <a:p>
            <a:r>
              <a:rPr lang="es-ES" dirty="0" err="1"/>
              <a:t>Devopslution.Web</a:t>
            </a:r>
            <a:endParaRPr lang="es-ES" dirty="0"/>
          </a:p>
        </p:txBody>
      </p:sp>
      <p:pic>
        <p:nvPicPr>
          <p:cNvPr id="60" name="Gráfico 59">
            <a:extLst>
              <a:ext uri="{FF2B5EF4-FFF2-40B4-BE49-F238E27FC236}">
                <a16:creationId xmlns:a16="http://schemas.microsoft.com/office/drawing/2014/main" id="{B9474019-0E15-49C7-846B-EBA2C1BD7BC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13270" y="5547789"/>
            <a:ext cx="611814" cy="611814"/>
          </a:xfrm>
          <a:prstGeom prst="rect">
            <a:avLst/>
          </a:prstGeom>
        </p:spPr>
      </p:pic>
      <p:cxnSp>
        <p:nvCxnSpPr>
          <p:cNvPr id="61" name="Conector recto de flecha 60">
            <a:extLst>
              <a:ext uri="{FF2B5EF4-FFF2-40B4-BE49-F238E27FC236}">
                <a16:creationId xmlns:a16="http://schemas.microsoft.com/office/drawing/2014/main" id="{B095E3D4-FE60-4F22-AC9D-0C0EBECDADD5}"/>
              </a:ext>
            </a:extLst>
          </p:cNvPr>
          <p:cNvCxnSpPr>
            <a:cxnSpLocks/>
          </p:cNvCxnSpPr>
          <p:nvPr/>
        </p:nvCxnSpPr>
        <p:spPr>
          <a:xfrm flipV="1">
            <a:off x="5313347" y="3933334"/>
            <a:ext cx="892715" cy="35458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CuadroTexto 30">
            <a:extLst>
              <a:ext uri="{FF2B5EF4-FFF2-40B4-BE49-F238E27FC236}">
                <a16:creationId xmlns:a16="http://schemas.microsoft.com/office/drawing/2014/main" id="{D79C3342-CD7D-4DAE-BE00-1201ABFC40C9}"/>
              </a:ext>
            </a:extLst>
          </p:cNvPr>
          <p:cNvSpPr txBox="1"/>
          <p:nvPr/>
        </p:nvSpPr>
        <p:spPr>
          <a:xfrm>
            <a:off x="308035" y="5085259"/>
            <a:ext cx="2728127" cy="276999"/>
          </a:xfrm>
          <a:prstGeom prst="rect">
            <a:avLst/>
          </a:prstGeom>
          <a:noFill/>
        </p:spPr>
        <p:txBody>
          <a:bodyPr wrap="square" rtlCol="0">
            <a:spAutoFit/>
          </a:bodyPr>
          <a:lstStyle/>
          <a:p>
            <a:r>
              <a:rPr lang="es-ES" sz="1200" dirty="0"/>
              <a:t>/</a:t>
            </a:r>
            <a:r>
              <a:rPr lang="es-ES" sz="1200" dirty="0" err="1"/>
              <a:t>ClientApp</a:t>
            </a:r>
            <a:r>
              <a:rPr lang="es-ES" sz="1200" dirty="0"/>
              <a:t>/</a:t>
            </a:r>
            <a:r>
              <a:rPr lang="es-ES" sz="1200" dirty="0" err="1"/>
              <a:t>scss</a:t>
            </a:r>
            <a:r>
              <a:rPr lang="es-ES" sz="1200" dirty="0"/>
              <a:t>/</a:t>
            </a:r>
            <a:r>
              <a:rPr lang="es-ES" sz="1200" dirty="0" err="1"/>
              <a:t>styles.scss</a:t>
            </a:r>
            <a:endParaRPr lang="es-ES" sz="1200" dirty="0"/>
          </a:p>
        </p:txBody>
      </p:sp>
      <p:pic>
        <p:nvPicPr>
          <p:cNvPr id="8" name="Gráfico 7">
            <a:extLst>
              <a:ext uri="{FF2B5EF4-FFF2-40B4-BE49-F238E27FC236}">
                <a16:creationId xmlns:a16="http://schemas.microsoft.com/office/drawing/2014/main" id="{010599ED-F9D0-414E-B8FD-6A53D349DD3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47853" y="5536865"/>
            <a:ext cx="822775" cy="617081"/>
          </a:xfrm>
          <a:prstGeom prst="rect">
            <a:avLst/>
          </a:prstGeom>
        </p:spPr>
      </p:pic>
      <p:cxnSp>
        <p:nvCxnSpPr>
          <p:cNvPr id="33" name="Conector recto de flecha 32">
            <a:extLst>
              <a:ext uri="{FF2B5EF4-FFF2-40B4-BE49-F238E27FC236}">
                <a16:creationId xmlns:a16="http://schemas.microsoft.com/office/drawing/2014/main" id="{829C5B64-F58C-41B8-8F0A-BDBB89F5BA20}"/>
              </a:ext>
            </a:extLst>
          </p:cNvPr>
          <p:cNvCxnSpPr>
            <a:cxnSpLocks/>
          </p:cNvCxnSpPr>
          <p:nvPr/>
        </p:nvCxnSpPr>
        <p:spPr>
          <a:xfrm flipV="1">
            <a:off x="2253447" y="4402345"/>
            <a:ext cx="1004658" cy="42518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3" name="Gráfico 12">
            <a:extLst>
              <a:ext uri="{FF2B5EF4-FFF2-40B4-BE49-F238E27FC236}">
                <a16:creationId xmlns:a16="http://schemas.microsoft.com/office/drawing/2014/main" id="{EBB2BEF2-9551-460F-A0FC-EB65F746C342}"/>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994201" y="3605062"/>
            <a:ext cx="514905" cy="582761"/>
          </a:xfrm>
          <a:prstGeom prst="rect">
            <a:avLst/>
          </a:prstGeom>
        </p:spPr>
      </p:pic>
      <p:sp>
        <p:nvSpPr>
          <p:cNvPr id="40" name="CuadroTexto 39">
            <a:extLst>
              <a:ext uri="{FF2B5EF4-FFF2-40B4-BE49-F238E27FC236}">
                <a16:creationId xmlns:a16="http://schemas.microsoft.com/office/drawing/2014/main" id="{A030B44F-1469-49F9-B80B-BFF2064637AA}"/>
              </a:ext>
            </a:extLst>
          </p:cNvPr>
          <p:cNvSpPr txBox="1"/>
          <p:nvPr/>
        </p:nvSpPr>
        <p:spPr>
          <a:xfrm>
            <a:off x="3474564" y="4689033"/>
            <a:ext cx="1754384" cy="276999"/>
          </a:xfrm>
          <a:prstGeom prst="rect">
            <a:avLst/>
          </a:prstGeom>
          <a:noFill/>
        </p:spPr>
        <p:txBody>
          <a:bodyPr wrap="square" rtlCol="0">
            <a:spAutoFit/>
          </a:bodyPr>
          <a:lstStyle/>
          <a:p>
            <a:r>
              <a:rPr lang="es-ES" sz="1200" dirty="0" err="1"/>
              <a:t>npm</a:t>
            </a:r>
            <a:r>
              <a:rPr lang="es-ES" sz="1200" dirty="0"/>
              <a:t> run </a:t>
            </a:r>
            <a:r>
              <a:rPr lang="es-ES" sz="1200" dirty="0" err="1"/>
              <a:t>build-Release</a:t>
            </a:r>
            <a:endParaRPr lang="es-ES" sz="1200" dirty="0"/>
          </a:p>
        </p:txBody>
      </p:sp>
      <p:sp>
        <p:nvSpPr>
          <p:cNvPr id="46" name="Rectángulo 45">
            <a:extLst>
              <a:ext uri="{FF2B5EF4-FFF2-40B4-BE49-F238E27FC236}">
                <a16:creationId xmlns:a16="http://schemas.microsoft.com/office/drawing/2014/main" id="{865957DE-1D57-48C1-B98B-152A5F685427}"/>
              </a:ext>
            </a:extLst>
          </p:cNvPr>
          <p:cNvSpPr/>
          <p:nvPr/>
        </p:nvSpPr>
        <p:spPr>
          <a:xfrm>
            <a:off x="6459394" y="3300530"/>
            <a:ext cx="2305909" cy="833913"/>
          </a:xfrm>
          <a:prstGeom prst="rect">
            <a:avLst/>
          </a:prstGeom>
          <a:gradFill>
            <a:gsLst>
              <a:gs pos="0">
                <a:schemeClr val="accent3">
                  <a:alpha val="50000"/>
                </a:schemeClr>
              </a:gs>
              <a:gs pos="100000">
                <a:schemeClr val="bg2"/>
              </a:gs>
            </a:gsLs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s-ES" dirty="0"/>
              <a:t>JavaScript</a:t>
            </a:r>
          </a:p>
        </p:txBody>
      </p:sp>
      <p:cxnSp>
        <p:nvCxnSpPr>
          <p:cNvPr id="49" name="Conector recto de flecha 48">
            <a:extLst>
              <a:ext uri="{FF2B5EF4-FFF2-40B4-BE49-F238E27FC236}">
                <a16:creationId xmlns:a16="http://schemas.microsoft.com/office/drawing/2014/main" id="{74334EBD-C020-47B0-907E-FF62646D4C63}"/>
              </a:ext>
            </a:extLst>
          </p:cNvPr>
          <p:cNvCxnSpPr>
            <a:cxnSpLocks/>
            <a:endCxn id="41" idx="1"/>
          </p:cNvCxnSpPr>
          <p:nvPr/>
        </p:nvCxnSpPr>
        <p:spPr>
          <a:xfrm>
            <a:off x="5306083" y="4287916"/>
            <a:ext cx="899979" cy="33812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0" name="Rectángulo 49">
            <a:extLst>
              <a:ext uri="{FF2B5EF4-FFF2-40B4-BE49-F238E27FC236}">
                <a16:creationId xmlns:a16="http://schemas.microsoft.com/office/drawing/2014/main" id="{724A075E-D458-40B9-BE5A-024B091402F9}"/>
              </a:ext>
            </a:extLst>
          </p:cNvPr>
          <p:cNvSpPr/>
          <p:nvPr/>
        </p:nvSpPr>
        <p:spPr>
          <a:xfrm>
            <a:off x="6459394" y="4402345"/>
            <a:ext cx="2305907" cy="833913"/>
          </a:xfrm>
          <a:prstGeom prst="rect">
            <a:avLst/>
          </a:prstGeom>
          <a:gradFill>
            <a:gsLst>
              <a:gs pos="0">
                <a:schemeClr val="accent3">
                  <a:alpha val="50000"/>
                </a:schemeClr>
              </a:gs>
              <a:gs pos="100000">
                <a:schemeClr val="bg2"/>
              </a:gs>
            </a:gsLs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s-ES" dirty="0"/>
              <a:t>CSS</a:t>
            </a:r>
          </a:p>
        </p:txBody>
      </p:sp>
      <p:sp>
        <p:nvSpPr>
          <p:cNvPr id="51" name="CuadroTexto 50">
            <a:extLst>
              <a:ext uri="{FF2B5EF4-FFF2-40B4-BE49-F238E27FC236}">
                <a16:creationId xmlns:a16="http://schemas.microsoft.com/office/drawing/2014/main" id="{07369295-2F36-423A-B45F-B17BCD2C2689}"/>
              </a:ext>
            </a:extLst>
          </p:cNvPr>
          <p:cNvSpPr txBox="1"/>
          <p:nvPr/>
        </p:nvSpPr>
        <p:spPr>
          <a:xfrm>
            <a:off x="6428005" y="3820772"/>
            <a:ext cx="2337297" cy="276999"/>
          </a:xfrm>
          <a:prstGeom prst="rect">
            <a:avLst/>
          </a:prstGeom>
          <a:noFill/>
        </p:spPr>
        <p:txBody>
          <a:bodyPr wrap="square" rtlCol="0">
            <a:spAutoFit/>
          </a:bodyPr>
          <a:lstStyle/>
          <a:p>
            <a:r>
              <a:rPr lang="es-ES" sz="1200" dirty="0"/>
              <a:t>/</a:t>
            </a:r>
            <a:r>
              <a:rPr lang="es-ES" sz="1200" dirty="0" err="1"/>
              <a:t>wwwroot</a:t>
            </a:r>
            <a:r>
              <a:rPr lang="es-ES" sz="1200" dirty="0"/>
              <a:t>/</a:t>
            </a:r>
            <a:r>
              <a:rPr lang="es-ES" sz="1200" dirty="0" err="1"/>
              <a:t>bundle</a:t>
            </a:r>
            <a:r>
              <a:rPr lang="es-ES" sz="1200" dirty="0"/>
              <a:t>/main.bundle.js</a:t>
            </a:r>
          </a:p>
        </p:txBody>
      </p:sp>
      <p:sp>
        <p:nvSpPr>
          <p:cNvPr id="54" name="CuadroTexto 53">
            <a:extLst>
              <a:ext uri="{FF2B5EF4-FFF2-40B4-BE49-F238E27FC236}">
                <a16:creationId xmlns:a16="http://schemas.microsoft.com/office/drawing/2014/main" id="{8D752A5F-B79D-4B38-93B6-26CDE959915E}"/>
              </a:ext>
            </a:extLst>
          </p:cNvPr>
          <p:cNvSpPr txBox="1"/>
          <p:nvPr/>
        </p:nvSpPr>
        <p:spPr>
          <a:xfrm>
            <a:off x="6459394" y="4946759"/>
            <a:ext cx="2337297" cy="276999"/>
          </a:xfrm>
          <a:prstGeom prst="rect">
            <a:avLst/>
          </a:prstGeom>
          <a:noFill/>
        </p:spPr>
        <p:txBody>
          <a:bodyPr wrap="square" rtlCol="0">
            <a:spAutoFit/>
          </a:bodyPr>
          <a:lstStyle/>
          <a:p>
            <a:r>
              <a:rPr lang="es-ES" sz="1200" dirty="0"/>
              <a:t>/</a:t>
            </a:r>
            <a:r>
              <a:rPr lang="es-ES" sz="1200" dirty="0" err="1"/>
              <a:t>wwwroot</a:t>
            </a:r>
            <a:r>
              <a:rPr lang="es-ES" sz="1200" dirty="0"/>
              <a:t>/</a:t>
            </a:r>
            <a:r>
              <a:rPr lang="es-ES" sz="1200" dirty="0" err="1"/>
              <a:t>bundle</a:t>
            </a:r>
            <a:r>
              <a:rPr lang="es-ES" sz="1200" dirty="0"/>
              <a:t>/main.css</a:t>
            </a:r>
          </a:p>
        </p:txBody>
      </p:sp>
    </p:spTree>
    <p:extLst>
      <p:ext uri="{BB962C8B-B14F-4D97-AF65-F5344CB8AC3E}">
        <p14:creationId xmlns:p14="http://schemas.microsoft.com/office/powerpoint/2010/main" val="3783468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texto"/>
          <p:cNvSpPr>
            <a:spLocks noGrp="1"/>
          </p:cNvSpPr>
          <p:nvPr>
            <p:ph type="body" idx="1"/>
          </p:nvPr>
        </p:nvSpPr>
        <p:spPr/>
        <p:txBody>
          <a:bodyPr/>
          <a:lstStyle/>
          <a:p>
            <a:r>
              <a:rPr lang="es-ES" dirty="0" err="1"/>
              <a:t>Agents</a:t>
            </a:r>
            <a:endParaRPr lang="es-ES" dirty="0"/>
          </a:p>
        </p:txBody>
      </p:sp>
      <p:sp>
        <p:nvSpPr>
          <p:cNvPr id="4" name="3 Título"/>
          <p:cNvSpPr>
            <a:spLocks noGrp="1"/>
          </p:cNvSpPr>
          <p:nvPr>
            <p:ph type="title"/>
          </p:nvPr>
        </p:nvSpPr>
        <p:spPr/>
        <p:txBody>
          <a:bodyPr/>
          <a:lstStyle/>
          <a:p>
            <a:r>
              <a:rPr lang="es-ES" dirty="0"/>
              <a:t>Pipelines – </a:t>
            </a:r>
            <a:r>
              <a:rPr lang="es-ES" dirty="0" err="1"/>
              <a:t>Agents</a:t>
            </a:r>
            <a:endParaRPr lang="es-ES" dirty="0"/>
          </a:p>
        </p:txBody>
      </p:sp>
      <p:sp>
        <p:nvSpPr>
          <p:cNvPr id="5" name="1 Marcador de texto"/>
          <p:cNvSpPr txBox="1">
            <a:spLocks/>
          </p:cNvSpPr>
          <p:nvPr/>
        </p:nvSpPr>
        <p:spPr>
          <a:xfrm>
            <a:off x="4837836" y="1818166"/>
            <a:ext cx="4008457" cy="4132043"/>
          </a:xfrm>
          <a:prstGeom prst="rect">
            <a:avLst/>
          </a:prstGeom>
        </p:spPr>
        <p:txBody>
          <a:bodyPr vert="horz" lIns="91440" tIns="45720" rIns="91440" bIns="45720" rtlCol="0" anchor="t" anchorCtr="0">
            <a:noAutofit/>
          </a:bodyPr>
          <a:lstStyle/>
          <a:p>
            <a:r>
              <a:rPr lang="es-ES" dirty="0"/>
              <a:t>Para ejecutar un Pipeline se necesita al menos un agente. Cada Pipeline consta de uno o más trabajos y un </a:t>
            </a:r>
            <a:r>
              <a:rPr lang="es-ES" b="1" dirty="0"/>
              <a:t>Agente</a:t>
            </a:r>
            <a:r>
              <a:rPr lang="es-ES" dirty="0"/>
              <a:t> es un software instalable que ejecuta un trabajo a la vez.</a:t>
            </a:r>
            <a:br>
              <a:rPr lang="es-ES" dirty="0"/>
            </a:br>
            <a:endParaRPr lang="es-ES" dirty="0"/>
          </a:p>
          <a:p>
            <a:endParaRPr lang="es-ES" dirty="0">
              <a:solidFill>
                <a:schemeClr val="accent6"/>
              </a:solidFill>
            </a:endParaRPr>
          </a:p>
          <a:p>
            <a:r>
              <a:rPr lang="es-ES" dirty="0">
                <a:solidFill>
                  <a:schemeClr val="accent6"/>
                </a:solidFill>
              </a:rPr>
              <a:t>Hay </a:t>
            </a:r>
            <a:r>
              <a:rPr lang="es-ES" b="1" dirty="0">
                <a:solidFill>
                  <a:schemeClr val="accent6"/>
                </a:solidFill>
              </a:rPr>
              <a:t>dos tipos</a:t>
            </a:r>
            <a:r>
              <a:rPr lang="es-ES" dirty="0">
                <a:solidFill>
                  <a:schemeClr val="accent6"/>
                </a:solidFill>
              </a:rPr>
              <a:t> principales de </a:t>
            </a:r>
            <a:r>
              <a:rPr lang="es-ES" dirty="0" err="1">
                <a:solidFill>
                  <a:schemeClr val="accent6"/>
                </a:solidFill>
              </a:rPr>
              <a:t>Agents</a:t>
            </a:r>
            <a:r>
              <a:rPr lang="es-ES" dirty="0">
                <a:solidFill>
                  <a:schemeClr val="accent6"/>
                </a:solidFill>
              </a:rPr>
              <a:t>.</a:t>
            </a:r>
          </a:p>
        </p:txBody>
      </p:sp>
      <p:sp>
        <p:nvSpPr>
          <p:cNvPr id="7" name="Marcador de contenido 6">
            <a:extLst>
              <a:ext uri="{FF2B5EF4-FFF2-40B4-BE49-F238E27FC236}">
                <a16:creationId xmlns:a16="http://schemas.microsoft.com/office/drawing/2014/main" id="{23EFA3B1-03D0-423B-845A-9B1D3DFC8348}"/>
              </a:ext>
            </a:extLst>
          </p:cNvPr>
          <p:cNvSpPr>
            <a:spLocks noGrp="1"/>
          </p:cNvSpPr>
          <p:nvPr>
            <p:ph sz="half" idx="2"/>
          </p:nvPr>
        </p:nvSpPr>
        <p:spPr/>
        <p:txBody>
          <a:bodyPr/>
          <a:lstStyle/>
          <a:p>
            <a:endParaRPr lang="es-ES" dirty="0"/>
          </a:p>
        </p:txBody>
      </p:sp>
      <p:sp>
        <p:nvSpPr>
          <p:cNvPr id="10" name="CuadroTexto 9">
            <a:extLst>
              <a:ext uri="{FF2B5EF4-FFF2-40B4-BE49-F238E27FC236}">
                <a16:creationId xmlns:a16="http://schemas.microsoft.com/office/drawing/2014/main" id="{57EBF1B7-1957-4A7C-906A-F2DFE1CE0AB5}"/>
              </a:ext>
            </a:extLst>
          </p:cNvPr>
          <p:cNvSpPr txBox="1"/>
          <p:nvPr/>
        </p:nvSpPr>
        <p:spPr>
          <a:xfrm>
            <a:off x="506774" y="5059531"/>
            <a:ext cx="980983" cy="369332"/>
          </a:xfrm>
          <a:prstGeom prst="rect">
            <a:avLst/>
          </a:prstGeom>
          <a:noFill/>
        </p:spPr>
        <p:txBody>
          <a:bodyPr wrap="square" rtlCol="0">
            <a:spAutoFit/>
          </a:bodyPr>
          <a:lstStyle/>
          <a:p>
            <a:r>
              <a:rPr lang="es-ES" dirty="0"/>
              <a:t>…</a:t>
            </a:r>
          </a:p>
        </p:txBody>
      </p:sp>
      <p:pic>
        <p:nvPicPr>
          <p:cNvPr id="12" name="Imagen 11">
            <a:extLst>
              <a:ext uri="{FF2B5EF4-FFF2-40B4-BE49-F238E27FC236}">
                <a16:creationId xmlns:a16="http://schemas.microsoft.com/office/drawing/2014/main" id="{684D5591-7529-4121-9436-4326912CE054}"/>
              </a:ext>
            </a:extLst>
          </p:cNvPr>
          <p:cNvPicPr>
            <a:picLocks noChangeAspect="1"/>
          </p:cNvPicPr>
          <p:nvPr/>
        </p:nvPicPr>
        <p:blipFill>
          <a:blip r:embed="rId2"/>
          <a:stretch>
            <a:fillRect/>
          </a:stretch>
        </p:blipFill>
        <p:spPr>
          <a:xfrm>
            <a:off x="462384" y="2174875"/>
            <a:ext cx="3895725" cy="3048000"/>
          </a:xfrm>
          <a:prstGeom prst="rect">
            <a:avLst/>
          </a:prstGeom>
        </p:spPr>
      </p:pic>
      <p:sp>
        <p:nvSpPr>
          <p:cNvPr id="11" name="CuadroTexto 10">
            <a:extLst>
              <a:ext uri="{FF2B5EF4-FFF2-40B4-BE49-F238E27FC236}">
                <a16:creationId xmlns:a16="http://schemas.microsoft.com/office/drawing/2014/main" id="{A679A7B1-4AFC-4A9D-B70C-DB1A17F04BC6}"/>
              </a:ext>
            </a:extLst>
          </p:cNvPr>
          <p:cNvSpPr txBox="1"/>
          <p:nvPr/>
        </p:nvSpPr>
        <p:spPr>
          <a:xfrm>
            <a:off x="4168242" y="4059280"/>
            <a:ext cx="980983" cy="369332"/>
          </a:xfrm>
          <a:prstGeom prst="rect">
            <a:avLst/>
          </a:prstGeom>
          <a:noFill/>
        </p:spPr>
        <p:txBody>
          <a:bodyPr wrap="square" rtlCol="0">
            <a:spAutoFit/>
          </a:bodyPr>
          <a:lstStyle/>
          <a:p>
            <a:r>
              <a:rPr lang="es-ES" dirty="0"/>
              <a:t>…</a:t>
            </a:r>
          </a:p>
        </p:txBody>
      </p:sp>
      <p:sp>
        <p:nvSpPr>
          <p:cNvPr id="13" name="Rectángulo 12">
            <a:extLst>
              <a:ext uri="{FF2B5EF4-FFF2-40B4-BE49-F238E27FC236}">
                <a16:creationId xmlns:a16="http://schemas.microsoft.com/office/drawing/2014/main" id="{EF6388FF-884B-48AC-AF29-6E36630178F1}"/>
              </a:ext>
            </a:extLst>
          </p:cNvPr>
          <p:cNvSpPr/>
          <p:nvPr/>
        </p:nvSpPr>
        <p:spPr>
          <a:xfrm>
            <a:off x="625876" y="2153553"/>
            <a:ext cx="3164889" cy="491993"/>
          </a:xfrm>
          <a:prstGeom prst="rect">
            <a:avLst/>
          </a:prstGeom>
          <a:noFill/>
          <a:ln w="1905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17205720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texto"/>
          <p:cNvSpPr>
            <a:spLocks noGrp="1"/>
          </p:cNvSpPr>
          <p:nvPr>
            <p:ph type="body" idx="1"/>
          </p:nvPr>
        </p:nvSpPr>
        <p:spPr/>
        <p:txBody>
          <a:bodyPr/>
          <a:lstStyle/>
          <a:p>
            <a:r>
              <a:rPr lang="es-ES" dirty="0" err="1"/>
              <a:t>Agents</a:t>
            </a:r>
            <a:endParaRPr lang="es-ES" dirty="0"/>
          </a:p>
        </p:txBody>
      </p:sp>
      <p:sp>
        <p:nvSpPr>
          <p:cNvPr id="4" name="3 Título"/>
          <p:cNvSpPr>
            <a:spLocks noGrp="1"/>
          </p:cNvSpPr>
          <p:nvPr>
            <p:ph type="title"/>
          </p:nvPr>
        </p:nvSpPr>
        <p:spPr/>
        <p:txBody>
          <a:bodyPr/>
          <a:lstStyle/>
          <a:p>
            <a:r>
              <a:rPr lang="es-ES" dirty="0"/>
              <a:t>Pipelines – </a:t>
            </a:r>
            <a:r>
              <a:rPr lang="es-ES" dirty="0" err="1"/>
              <a:t>Agents</a:t>
            </a:r>
            <a:endParaRPr lang="es-ES" dirty="0"/>
          </a:p>
        </p:txBody>
      </p:sp>
      <p:sp>
        <p:nvSpPr>
          <p:cNvPr id="5" name="1 Marcador de texto"/>
          <p:cNvSpPr txBox="1">
            <a:spLocks/>
          </p:cNvSpPr>
          <p:nvPr/>
        </p:nvSpPr>
        <p:spPr>
          <a:xfrm>
            <a:off x="4837836" y="1818166"/>
            <a:ext cx="4008457" cy="4786820"/>
          </a:xfrm>
          <a:prstGeom prst="rect">
            <a:avLst/>
          </a:prstGeom>
        </p:spPr>
        <p:txBody>
          <a:bodyPr vert="horz" lIns="91440" tIns="45720" rIns="91440" bIns="45720" rtlCol="0" anchor="t" anchorCtr="0">
            <a:noAutofit/>
          </a:bodyPr>
          <a:lstStyle/>
          <a:p>
            <a:r>
              <a:rPr lang="es-ES" b="1" dirty="0"/>
              <a:t>Microsoft-</a:t>
            </a:r>
            <a:r>
              <a:rPr lang="es-ES" b="1" dirty="0" err="1"/>
              <a:t>hosted</a:t>
            </a:r>
            <a:r>
              <a:rPr lang="es-ES" b="1" dirty="0"/>
              <a:t> </a:t>
            </a:r>
            <a:r>
              <a:rPr lang="es-ES" b="1" dirty="0" err="1"/>
              <a:t>agents</a:t>
            </a:r>
            <a:endParaRPr lang="es-ES" b="1" dirty="0"/>
          </a:p>
          <a:p>
            <a:r>
              <a:rPr lang="es-ES" dirty="0">
                <a:solidFill>
                  <a:schemeClr val="accent6"/>
                </a:solidFill>
              </a:rPr>
              <a:t>Cada vez que ejecuta un Pipeline se obtiene una nueva máquina virtual que se descarta después de su uso, como son maquinas virtuales predefinidas por Microsoft no hay que preocuparse el mantenimiento y las actualizaciones.</a:t>
            </a:r>
          </a:p>
          <a:p>
            <a:r>
              <a:rPr lang="en-US" b="1" dirty="0" err="1">
                <a:solidFill>
                  <a:schemeClr val="accent6"/>
                </a:solidFill>
              </a:rPr>
              <a:t>Limitaciones</a:t>
            </a:r>
            <a:r>
              <a:rPr lang="en-US" b="1" dirty="0">
                <a:solidFill>
                  <a:schemeClr val="accent6"/>
                </a:solidFill>
              </a:rPr>
              <a:t>:</a:t>
            </a:r>
          </a:p>
          <a:p>
            <a:r>
              <a:rPr lang="en-US" dirty="0">
                <a:solidFill>
                  <a:schemeClr val="accent6"/>
                </a:solidFill>
              </a:rPr>
              <a:t>Tienen un software </a:t>
            </a:r>
            <a:r>
              <a:rPr lang="en-US" dirty="0" err="1">
                <a:solidFill>
                  <a:schemeClr val="accent6"/>
                </a:solidFill>
              </a:rPr>
              <a:t>predeterminado</a:t>
            </a:r>
            <a:r>
              <a:rPr lang="en-US" dirty="0">
                <a:solidFill>
                  <a:schemeClr val="accent6"/>
                </a:solidFill>
              </a:rPr>
              <a:t>, se </a:t>
            </a:r>
            <a:r>
              <a:rPr lang="en-US" dirty="0" err="1">
                <a:solidFill>
                  <a:schemeClr val="accent6"/>
                </a:solidFill>
              </a:rPr>
              <a:t>puede</a:t>
            </a:r>
            <a:r>
              <a:rPr lang="en-US" dirty="0">
                <a:solidFill>
                  <a:schemeClr val="accent6"/>
                </a:solidFill>
              </a:rPr>
              <a:t> </a:t>
            </a:r>
            <a:r>
              <a:rPr lang="en-US" dirty="0" err="1">
                <a:solidFill>
                  <a:schemeClr val="accent6"/>
                </a:solidFill>
              </a:rPr>
              <a:t>instalar</a:t>
            </a:r>
            <a:r>
              <a:rPr lang="en-US" dirty="0">
                <a:solidFill>
                  <a:schemeClr val="accent6"/>
                </a:solidFill>
              </a:rPr>
              <a:t> mas </a:t>
            </a:r>
            <a:r>
              <a:rPr lang="en-US" dirty="0" err="1">
                <a:solidFill>
                  <a:schemeClr val="accent6"/>
                </a:solidFill>
              </a:rPr>
              <a:t>si</a:t>
            </a:r>
            <a:r>
              <a:rPr lang="en-US" dirty="0">
                <a:solidFill>
                  <a:schemeClr val="accent6"/>
                </a:solidFill>
              </a:rPr>
              <a:t> es </a:t>
            </a:r>
            <a:r>
              <a:rPr lang="en-US" dirty="0" err="1">
                <a:solidFill>
                  <a:schemeClr val="accent6"/>
                </a:solidFill>
              </a:rPr>
              <a:t>necesario</a:t>
            </a:r>
            <a:r>
              <a:rPr lang="en-US" dirty="0">
                <a:solidFill>
                  <a:schemeClr val="accent6"/>
                </a:solidFill>
              </a:rPr>
              <a:t> </a:t>
            </a:r>
            <a:r>
              <a:rPr lang="en-US" dirty="0" err="1">
                <a:solidFill>
                  <a:schemeClr val="accent6"/>
                </a:solidFill>
              </a:rPr>
              <a:t>pero</a:t>
            </a:r>
            <a:r>
              <a:rPr lang="en-US" dirty="0">
                <a:solidFill>
                  <a:schemeClr val="accent6"/>
                </a:solidFill>
              </a:rPr>
              <a:t> no es </a:t>
            </a:r>
            <a:r>
              <a:rPr lang="en-US" dirty="0" err="1">
                <a:solidFill>
                  <a:schemeClr val="accent6"/>
                </a:solidFill>
              </a:rPr>
              <a:t>eficiente</a:t>
            </a:r>
            <a:r>
              <a:rPr lang="en-US" dirty="0">
                <a:solidFill>
                  <a:schemeClr val="accent6"/>
                </a:solidFill>
              </a:rPr>
              <a:t> </a:t>
            </a:r>
            <a:r>
              <a:rPr lang="en-US" dirty="0" err="1">
                <a:solidFill>
                  <a:schemeClr val="accent6"/>
                </a:solidFill>
              </a:rPr>
              <a:t>porque</a:t>
            </a:r>
            <a:r>
              <a:rPr lang="en-US" dirty="0">
                <a:solidFill>
                  <a:schemeClr val="accent6"/>
                </a:solidFill>
              </a:rPr>
              <a:t> se </a:t>
            </a:r>
            <a:r>
              <a:rPr lang="en-US" dirty="0" err="1">
                <a:solidFill>
                  <a:schemeClr val="accent6"/>
                </a:solidFill>
              </a:rPr>
              <a:t>instalaria</a:t>
            </a:r>
            <a:r>
              <a:rPr lang="en-US" dirty="0">
                <a:solidFill>
                  <a:schemeClr val="accent6"/>
                </a:solidFill>
              </a:rPr>
              <a:t> </a:t>
            </a:r>
            <a:r>
              <a:rPr lang="en-US" dirty="0" err="1">
                <a:solidFill>
                  <a:schemeClr val="accent6"/>
                </a:solidFill>
              </a:rPr>
              <a:t>cada</a:t>
            </a:r>
            <a:r>
              <a:rPr lang="en-US" dirty="0">
                <a:solidFill>
                  <a:schemeClr val="accent6"/>
                </a:solidFill>
              </a:rPr>
              <a:t> </a:t>
            </a:r>
            <a:r>
              <a:rPr lang="en-US" dirty="0" err="1">
                <a:solidFill>
                  <a:schemeClr val="accent6"/>
                </a:solidFill>
              </a:rPr>
              <a:t>vez</a:t>
            </a:r>
            <a:r>
              <a:rPr lang="en-US" dirty="0">
                <a:solidFill>
                  <a:schemeClr val="accent6"/>
                </a:solidFill>
              </a:rPr>
              <a:t> que se </a:t>
            </a:r>
            <a:r>
              <a:rPr lang="en-US" dirty="0" err="1">
                <a:solidFill>
                  <a:schemeClr val="accent6"/>
                </a:solidFill>
              </a:rPr>
              <a:t>ejecuta</a:t>
            </a:r>
            <a:r>
              <a:rPr lang="en-US" dirty="0">
                <a:solidFill>
                  <a:schemeClr val="accent6"/>
                </a:solidFill>
              </a:rPr>
              <a:t> el Pipeline.</a:t>
            </a:r>
          </a:p>
          <a:p>
            <a:r>
              <a:rPr lang="en-US" dirty="0">
                <a:solidFill>
                  <a:schemeClr val="accent6"/>
                </a:solidFill>
              </a:rPr>
              <a:t> </a:t>
            </a:r>
            <a:r>
              <a:rPr lang="en-US" dirty="0" err="1">
                <a:solidFill>
                  <a:schemeClr val="accent6"/>
                </a:solidFill>
              </a:rPr>
              <a:t>Otras</a:t>
            </a:r>
            <a:r>
              <a:rPr lang="en-US" dirty="0">
                <a:solidFill>
                  <a:schemeClr val="accent6"/>
                </a:solidFill>
              </a:rPr>
              <a:t> </a:t>
            </a:r>
            <a:r>
              <a:rPr lang="en-US" dirty="0" err="1">
                <a:solidFill>
                  <a:schemeClr val="accent6"/>
                </a:solidFill>
              </a:rPr>
              <a:t>limitaciones</a:t>
            </a:r>
            <a:r>
              <a:rPr lang="en-US" dirty="0">
                <a:solidFill>
                  <a:schemeClr val="accent6"/>
                </a:solidFill>
              </a:rPr>
              <a:t>. </a:t>
            </a:r>
            <a:r>
              <a:rPr lang="en-US" dirty="0" err="1">
                <a:solidFill>
                  <a:schemeClr val="accent6"/>
                </a:solidFill>
              </a:rPr>
              <a:t>Ej</a:t>
            </a:r>
            <a:r>
              <a:rPr lang="en-US" dirty="0">
                <a:solidFill>
                  <a:schemeClr val="accent6"/>
                </a:solidFill>
              </a:rPr>
              <a:t>: un </a:t>
            </a:r>
            <a:r>
              <a:rPr lang="en-US" dirty="0" err="1">
                <a:solidFill>
                  <a:schemeClr val="accent6"/>
                </a:solidFill>
              </a:rPr>
              <a:t>maximo</a:t>
            </a:r>
            <a:r>
              <a:rPr lang="en-US" dirty="0">
                <a:solidFill>
                  <a:schemeClr val="accent6"/>
                </a:solidFill>
              </a:rPr>
              <a:t> de 10 GB  de </a:t>
            </a:r>
            <a:r>
              <a:rPr lang="en-US" dirty="0" err="1">
                <a:solidFill>
                  <a:schemeClr val="accent6"/>
                </a:solidFill>
              </a:rPr>
              <a:t>almacenamiento</a:t>
            </a:r>
            <a:r>
              <a:rPr lang="en-US" dirty="0">
                <a:solidFill>
                  <a:schemeClr val="accent6"/>
                </a:solidFill>
              </a:rPr>
              <a:t>.</a:t>
            </a:r>
            <a:endParaRPr lang="es-ES" dirty="0">
              <a:solidFill>
                <a:schemeClr val="accent6"/>
              </a:solidFill>
            </a:endParaRPr>
          </a:p>
        </p:txBody>
      </p:sp>
      <p:pic>
        <p:nvPicPr>
          <p:cNvPr id="3" name="Marcador de contenido 2">
            <a:extLst>
              <a:ext uri="{FF2B5EF4-FFF2-40B4-BE49-F238E27FC236}">
                <a16:creationId xmlns:a16="http://schemas.microsoft.com/office/drawing/2014/main" id="{B66E4659-E674-4A7D-BB10-F11B309EC1BD}"/>
              </a:ext>
            </a:extLst>
          </p:cNvPr>
          <p:cNvPicPr>
            <a:picLocks noGrp="1" noChangeAspect="1"/>
          </p:cNvPicPr>
          <p:nvPr>
            <p:ph sz="half" idx="2"/>
          </p:nvPr>
        </p:nvPicPr>
        <p:blipFill>
          <a:blip r:embed="rId2"/>
          <a:stretch>
            <a:fillRect/>
          </a:stretch>
        </p:blipFill>
        <p:spPr>
          <a:xfrm>
            <a:off x="457200" y="2320908"/>
            <a:ext cx="4040188" cy="1254160"/>
          </a:xfrm>
          <a:prstGeom prst="rect">
            <a:avLst/>
          </a:prstGeom>
        </p:spPr>
      </p:pic>
      <p:sp>
        <p:nvSpPr>
          <p:cNvPr id="14" name="Rectángulo 13">
            <a:extLst>
              <a:ext uri="{FF2B5EF4-FFF2-40B4-BE49-F238E27FC236}">
                <a16:creationId xmlns:a16="http://schemas.microsoft.com/office/drawing/2014/main" id="{62569423-4B8D-4D7D-97B8-881375D5F7FE}"/>
              </a:ext>
            </a:extLst>
          </p:cNvPr>
          <p:cNvSpPr/>
          <p:nvPr/>
        </p:nvSpPr>
        <p:spPr>
          <a:xfrm>
            <a:off x="457200" y="2574522"/>
            <a:ext cx="3928369" cy="266332"/>
          </a:xfrm>
          <a:prstGeom prst="rect">
            <a:avLst/>
          </a:prstGeom>
          <a:noFill/>
          <a:ln w="1905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6" name="CuadroTexto 5">
            <a:extLst>
              <a:ext uri="{FF2B5EF4-FFF2-40B4-BE49-F238E27FC236}">
                <a16:creationId xmlns:a16="http://schemas.microsoft.com/office/drawing/2014/main" id="{B5FB7DE1-B16E-4EF7-AA13-28AF3E02C652}"/>
              </a:ext>
            </a:extLst>
          </p:cNvPr>
          <p:cNvSpPr txBox="1"/>
          <p:nvPr/>
        </p:nvSpPr>
        <p:spPr>
          <a:xfrm>
            <a:off x="2167225" y="3518679"/>
            <a:ext cx="256802" cy="369332"/>
          </a:xfrm>
          <a:prstGeom prst="rect">
            <a:avLst/>
          </a:prstGeom>
          <a:noFill/>
        </p:spPr>
        <p:txBody>
          <a:bodyPr wrap="none" rtlCol="0">
            <a:spAutoFit/>
          </a:bodyPr>
          <a:lstStyle/>
          <a:p>
            <a:r>
              <a:rPr lang="es-ES" dirty="0">
                <a:hlinkClick r:id="rId3" tooltip="⋮"/>
              </a:rPr>
              <a:t>⋮</a:t>
            </a:r>
            <a:endParaRPr lang="es-ES" dirty="0"/>
          </a:p>
        </p:txBody>
      </p:sp>
      <p:pic>
        <p:nvPicPr>
          <p:cNvPr id="8" name="Imagen 7">
            <a:extLst>
              <a:ext uri="{FF2B5EF4-FFF2-40B4-BE49-F238E27FC236}">
                <a16:creationId xmlns:a16="http://schemas.microsoft.com/office/drawing/2014/main" id="{A1C278CF-274A-466D-B17A-B9C5BE297F1C}"/>
              </a:ext>
            </a:extLst>
          </p:cNvPr>
          <p:cNvPicPr>
            <a:picLocks noChangeAspect="1"/>
          </p:cNvPicPr>
          <p:nvPr/>
        </p:nvPicPr>
        <p:blipFill>
          <a:blip r:embed="rId4"/>
          <a:stretch>
            <a:fillRect/>
          </a:stretch>
        </p:blipFill>
        <p:spPr>
          <a:xfrm>
            <a:off x="457200" y="3923216"/>
            <a:ext cx="4040188" cy="2293813"/>
          </a:xfrm>
          <a:prstGeom prst="rect">
            <a:avLst/>
          </a:prstGeom>
        </p:spPr>
      </p:pic>
      <p:sp>
        <p:nvSpPr>
          <p:cNvPr id="15" name="CuadroTexto 14">
            <a:extLst>
              <a:ext uri="{FF2B5EF4-FFF2-40B4-BE49-F238E27FC236}">
                <a16:creationId xmlns:a16="http://schemas.microsoft.com/office/drawing/2014/main" id="{8C16EDE3-9155-4371-9542-002151B7AEBF}"/>
              </a:ext>
            </a:extLst>
          </p:cNvPr>
          <p:cNvSpPr txBox="1"/>
          <p:nvPr/>
        </p:nvSpPr>
        <p:spPr>
          <a:xfrm>
            <a:off x="2167225" y="6252234"/>
            <a:ext cx="256802" cy="369332"/>
          </a:xfrm>
          <a:prstGeom prst="rect">
            <a:avLst/>
          </a:prstGeom>
          <a:noFill/>
        </p:spPr>
        <p:txBody>
          <a:bodyPr wrap="none" rtlCol="0">
            <a:spAutoFit/>
          </a:bodyPr>
          <a:lstStyle/>
          <a:p>
            <a:r>
              <a:rPr lang="es-ES" dirty="0">
                <a:hlinkClick r:id="rId3" tooltip="⋮"/>
              </a:rPr>
              <a:t>⋮</a:t>
            </a:r>
            <a:endParaRPr lang="es-ES" dirty="0"/>
          </a:p>
        </p:txBody>
      </p:sp>
      <p:sp>
        <p:nvSpPr>
          <p:cNvPr id="17" name="Rectángulo 16">
            <a:extLst>
              <a:ext uri="{FF2B5EF4-FFF2-40B4-BE49-F238E27FC236}">
                <a16:creationId xmlns:a16="http://schemas.microsoft.com/office/drawing/2014/main" id="{187EE1AB-70BD-496B-9FF9-6E64D387B274}"/>
              </a:ext>
            </a:extLst>
          </p:cNvPr>
          <p:cNvSpPr/>
          <p:nvPr/>
        </p:nvSpPr>
        <p:spPr>
          <a:xfrm>
            <a:off x="0" y="6567016"/>
            <a:ext cx="5912196" cy="261610"/>
          </a:xfrm>
          <a:prstGeom prst="rect">
            <a:avLst/>
          </a:prstGeom>
        </p:spPr>
        <p:txBody>
          <a:bodyPr wrap="none">
            <a:spAutoFit/>
          </a:bodyPr>
          <a:lstStyle/>
          <a:p>
            <a:r>
              <a:rPr lang="es-ES" sz="1100" dirty="0">
                <a:hlinkClick r:id="rId5"/>
              </a:rPr>
              <a:t>https://docs.microsoft.com/en-us/azure/devops/pipelines/agents/hosted?view=azure-devops</a:t>
            </a:r>
            <a:endParaRPr lang="es-ES" sz="1100" dirty="0"/>
          </a:p>
        </p:txBody>
      </p:sp>
    </p:spTree>
    <p:extLst>
      <p:ext uri="{BB962C8B-B14F-4D97-AF65-F5344CB8AC3E}">
        <p14:creationId xmlns:p14="http://schemas.microsoft.com/office/powerpoint/2010/main" val="19356666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texto"/>
          <p:cNvSpPr>
            <a:spLocks noGrp="1"/>
          </p:cNvSpPr>
          <p:nvPr>
            <p:ph type="body" idx="1"/>
          </p:nvPr>
        </p:nvSpPr>
        <p:spPr/>
        <p:txBody>
          <a:bodyPr/>
          <a:lstStyle/>
          <a:p>
            <a:r>
              <a:rPr lang="es-ES" dirty="0" err="1"/>
              <a:t>Agents</a:t>
            </a:r>
            <a:endParaRPr lang="es-ES" dirty="0"/>
          </a:p>
        </p:txBody>
      </p:sp>
      <p:sp>
        <p:nvSpPr>
          <p:cNvPr id="4" name="3 Título"/>
          <p:cNvSpPr>
            <a:spLocks noGrp="1"/>
          </p:cNvSpPr>
          <p:nvPr>
            <p:ph type="title"/>
          </p:nvPr>
        </p:nvSpPr>
        <p:spPr/>
        <p:txBody>
          <a:bodyPr/>
          <a:lstStyle/>
          <a:p>
            <a:r>
              <a:rPr lang="es-ES" dirty="0"/>
              <a:t>Pipelines – </a:t>
            </a:r>
            <a:r>
              <a:rPr lang="es-ES" dirty="0" err="1"/>
              <a:t>Agents</a:t>
            </a:r>
            <a:endParaRPr lang="es-ES" dirty="0"/>
          </a:p>
        </p:txBody>
      </p:sp>
      <p:sp>
        <p:nvSpPr>
          <p:cNvPr id="5" name="1 Marcador de texto"/>
          <p:cNvSpPr txBox="1">
            <a:spLocks/>
          </p:cNvSpPr>
          <p:nvPr/>
        </p:nvSpPr>
        <p:spPr>
          <a:xfrm>
            <a:off x="4837836" y="1818166"/>
            <a:ext cx="4008457" cy="4786820"/>
          </a:xfrm>
          <a:prstGeom prst="rect">
            <a:avLst/>
          </a:prstGeom>
        </p:spPr>
        <p:txBody>
          <a:bodyPr vert="horz" lIns="91440" tIns="45720" rIns="91440" bIns="45720" rtlCol="0" anchor="t" anchorCtr="0">
            <a:noAutofit/>
          </a:bodyPr>
          <a:lstStyle/>
          <a:p>
            <a:r>
              <a:rPr lang="en-US" b="1" dirty="0"/>
              <a:t>Self-hosted agents</a:t>
            </a:r>
            <a:endParaRPr lang="es-ES" dirty="0"/>
          </a:p>
          <a:p>
            <a:pPr marL="285750" indent="-285750">
              <a:buFont typeface="Arial" panose="020B0604020202020204" pitchFamily="34" charset="0"/>
              <a:buChar char="•"/>
            </a:pPr>
            <a:r>
              <a:rPr lang="es-ES" dirty="0"/>
              <a:t>Es agente configurado y administrado por nosotros mismos. </a:t>
            </a:r>
          </a:p>
          <a:p>
            <a:pPr marL="285750" indent="-285750">
              <a:buFont typeface="Arial" panose="020B0604020202020204" pitchFamily="34" charset="0"/>
              <a:buChar char="•"/>
            </a:pPr>
            <a:r>
              <a:rPr lang="es-ES" dirty="0"/>
              <a:t>Brindan más control para instalar el software dependiente necesario para sus compilaciones e implementaciones. </a:t>
            </a:r>
          </a:p>
          <a:p>
            <a:pPr marL="285750" indent="-285750">
              <a:buFont typeface="Arial" panose="020B0604020202020204" pitchFamily="34" charset="0"/>
              <a:buChar char="•"/>
            </a:pPr>
            <a:r>
              <a:rPr lang="es-ES" dirty="0"/>
              <a:t>Cache y configuración persistentes. </a:t>
            </a:r>
          </a:p>
          <a:p>
            <a:pPr marL="285750" indent="-285750">
              <a:buFont typeface="Arial" panose="020B0604020202020204" pitchFamily="34" charset="0"/>
              <a:buChar char="•"/>
            </a:pPr>
            <a:r>
              <a:rPr lang="es-ES" dirty="0"/>
              <a:t>Muy buenos aumentar la velocidad con que se ejecutan los pipelines.</a:t>
            </a:r>
          </a:p>
          <a:p>
            <a:pPr marL="285750" indent="-285750">
              <a:buFont typeface="Arial" panose="020B0604020202020204" pitchFamily="34" charset="0"/>
              <a:buChar char="•"/>
            </a:pPr>
            <a:r>
              <a:rPr lang="es-ES" dirty="0"/>
              <a:t>Indispensables cuando se cumplen algunas de las restricciones de los Microsoft-</a:t>
            </a:r>
            <a:r>
              <a:rPr lang="es-ES" dirty="0" err="1"/>
              <a:t>hosted</a:t>
            </a:r>
            <a:r>
              <a:rPr lang="es-ES" dirty="0"/>
              <a:t> </a:t>
            </a:r>
            <a:r>
              <a:rPr lang="es-ES" dirty="0" err="1"/>
              <a:t>agents</a:t>
            </a:r>
            <a:r>
              <a:rPr lang="es-ES" dirty="0"/>
              <a:t>.</a:t>
            </a:r>
          </a:p>
        </p:txBody>
      </p:sp>
      <p:sp>
        <p:nvSpPr>
          <p:cNvPr id="10" name="CuadroTexto 9">
            <a:extLst>
              <a:ext uri="{FF2B5EF4-FFF2-40B4-BE49-F238E27FC236}">
                <a16:creationId xmlns:a16="http://schemas.microsoft.com/office/drawing/2014/main" id="{57EBF1B7-1957-4A7C-906A-F2DFE1CE0AB5}"/>
              </a:ext>
            </a:extLst>
          </p:cNvPr>
          <p:cNvSpPr txBox="1"/>
          <p:nvPr/>
        </p:nvSpPr>
        <p:spPr>
          <a:xfrm>
            <a:off x="625876" y="2604548"/>
            <a:ext cx="980983" cy="369332"/>
          </a:xfrm>
          <a:prstGeom prst="rect">
            <a:avLst/>
          </a:prstGeom>
          <a:noFill/>
        </p:spPr>
        <p:txBody>
          <a:bodyPr wrap="square" rtlCol="0">
            <a:spAutoFit/>
          </a:bodyPr>
          <a:lstStyle/>
          <a:p>
            <a:r>
              <a:rPr lang="es-ES" dirty="0"/>
              <a:t>…</a:t>
            </a:r>
          </a:p>
        </p:txBody>
      </p:sp>
      <p:pic>
        <p:nvPicPr>
          <p:cNvPr id="6" name="Imagen 5">
            <a:extLst>
              <a:ext uri="{FF2B5EF4-FFF2-40B4-BE49-F238E27FC236}">
                <a16:creationId xmlns:a16="http://schemas.microsoft.com/office/drawing/2014/main" id="{C20E4677-E330-4767-B925-FC7F864C0374}"/>
              </a:ext>
            </a:extLst>
          </p:cNvPr>
          <p:cNvPicPr>
            <a:picLocks noChangeAspect="1"/>
          </p:cNvPicPr>
          <p:nvPr/>
        </p:nvPicPr>
        <p:blipFill>
          <a:blip r:embed="rId2"/>
          <a:stretch>
            <a:fillRect/>
          </a:stretch>
        </p:blipFill>
        <p:spPr>
          <a:xfrm>
            <a:off x="457200" y="2166397"/>
            <a:ext cx="2981325" cy="495300"/>
          </a:xfrm>
          <a:prstGeom prst="rect">
            <a:avLst/>
          </a:prstGeom>
        </p:spPr>
      </p:pic>
      <p:sp>
        <p:nvSpPr>
          <p:cNvPr id="13" name="Rectángulo 12">
            <a:extLst>
              <a:ext uri="{FF2B5EF4-FFF2-40B4-BE49-F238E27FC236}">
                <a16:creationId xmlns:a16="http://schemas.microsoft.com/office/drawing/2014/main" id="{EF6388FF-884B-48AC-AF29-6E36630178F1}"/>
              </a:ext>
            </a:extLst>
          </p:cNvPr>
          <p:cNvSpPr/>
          <p:nvPr/>
        </p:nvSpPr>
        <p:spPr>
          <a:xfrm>
            <a:off x="625876" y="2153553"/>
            <a:ext cx="3164889" cy="491993"/>
          </a:xfrm>
          <a:prstGeom prst="rect">
            <a:avLst/>
          </a:prstGeom>
          <a:noFill/>
          <a:ln w="1905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15936206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texto"/>
          <p:cNvSpPr>
            <a:spLocks noGrp="1"/>
          </p:cNvSpPr>
          <p:nvPr>
            <p:ph type="body" idx="1"/>
          </p:nvPr>
        </p:nvSpPr>
        <p:spPr>
          <a:xfrm>
            <a:off x="457200" y="1535113"/>
            <a:ext cx="4540928" cy="639762"/>
          </a:xfrm>
        </p:spPr>
        <p:txBody>
          <a:bodyPr/>
          <a:lstStyle/>
          <a:p>
            <a:r>
              <a:rPr lang="es-ES" dirty="0" err="1"/>
              <a:t>Devopslution.Pipelines</a:t>
            </a:r>
            <a:r>
              <a:rPr lang="es-ES" dirty="0"/>
              <a:t>/</a:t>
            </a:r>
            <a:r>
              <a:rPr lang="es-ES" dirty="0" err="1"/>
              <a:t>build-pipeline.yml</a:t>
            </a:r>
            <a:endParaRPr lang="es-ES" dirty="0"/>
          </a:p>
        </p:txBody>
      </p:sp>
      <p:sp>
        <p:nvSpPr>
          <p:cNvPr id="4" name="3 Título"/>
          <p:cNvSpPr>
            <a:spLocks noGrp="1"/>
          </p:cNvSpPr>
          <p:nvPr>
            <p:ph type="title"/>
          </p:nvPr>
        </p:nvSpPr>
        <p:spPr/>
        <p:txBody>
          <a:bodyPr/>
          <a:lstStyle/>
          <a:p>
            <a:r>
              <a:rPr lang="es-ES" dirty="0"/>
              <a:t>Pipeline - </a:t>
            </a:r>
            <a:r>
              <a:rPr lang="es-ES" dirty="0" err="1"/>
              <a:t>Frontend</a:t>
            </a:r>
            <a:endParaRPr lang="es-ES" dirty="0"/>
          </a:p>
        </p:txBody>
      </p:sp>
      <p:pic>
        <p:nvPicPr>
          <p:cNvPr id="6" name="Imagen 5">
            <a:extLst>
              <a:ext uri="{FF2B5EF4-FFF2-40B4-BE49-F238E27FC236}">
                <a16:creationId xmlns:a16="http://schemas.microsoft.com/office/drawing/2014/main" id="{BD2888E6-F6C2-4FC3-9F53-486942005373}"/>
              </a:ext>
            </a:extLst>
          </p:cNvPr>
          <p:cNvPicPr>
            <a:picLocks noChangeAspect="1"/>
          </p:cNvPicPr>
          <p:nvPr/>
        </p:nvPicPr>
        <p:blipFill>
          <a:blip r:embed="rId2"/>
          <a:stretch>
            <a:fillRect/>
          </a:stretch>
        </p:blipFill>
        <p:spPr>
          <a:xfrm>
            <a:off x="457200" y="2635448"/>
            <a:ext cx="6076950" cy="2867025"/>
          </a:xfrm>
          <a:prstGeom prst="rect">
            <a:avLst/>
          </a:prstGeom>
        </p:spPr>
      </p:pic>
      <p:sp>
        <p:nvSpPr>
          <p:cNvPr id="9" name="Cerrar llave 8">
            <a:extLst>
              <a:ext uri="{FF2B5EF4-FFF2-40B4-BE49-F238E27FC236}">
                <a16:creationId xmlns:a16="http://schemas.microsoft.com/office/drawing/2014/main" id="{09F8297E-FA28-4063-948F-7EBBD5DB02FA}"/>
              </a:ext>
            </a:extLst>
          </p:cNvPr>
          <p:cNvSpPr/>
          <p:nvPr/>
        </p:nvSpPr>
        <p:spPr>
          <a:xfrm>
            <a:off x="6534150" y="3266983"/>
            <a:ext cx="204002" cy="1526959"/>
          </a:xfrm>
          <a:prstGeom prst="rightBrace">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11" name="Cerrar llave 10">
            <a:extLst>
              <a:ext uri="{FF2B5EF4-FFF2-40B4-BE49-F238E27FC236}">
                <a16:creationId xmlns:a16="http://schemas.microsoft.com/office/drawing/2014/main" id="{C4F7CD72-8570-41AE-AF66-CB9B95F089DC}"/>
              </a:ext>
            </a:extLst>
          </p:cNvPr>
          <p:cNvSpPr/>
          <p:nvPr/>
        </p:nvSpPr>
        <p:spPr>
          <a:xfrm>
            <a:off x="6534149" y="4888552"/>
            <a:ext cx="204001" cy="613922"/>
          </a:xfrm>
          <a:prstGeom prst="rightBrace">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12" name="CuadroTexto 11">
            <a:extLst>
              <a:ext uri="{FF2B5EF4-FFF2-40B4-BE49-F238E27FC236}">
                <a16:creationId xmlns:a16="http://schemas.microsoft.com/office/drawing/2014/main" id="{E2266806-312B-4C6F-B34F-497AC972747E}"/>
              </a:ext>
            </a:extLst>
          </p:cNvPr>
          <p:cNvSpPr txBox="1"/>
          <p:nvPr/>
        </p:nvSpPr>
        <p:spPr>
          <a:xfrm>
            <a:off x="6689229" y="3822151"/>
            <a:ext cx="1610927" cy="369332"/>
          </a:xfrm>
          <a:prstGeom prst="rect">
            <a:avLst/>
          </a:prstGeom>
          <a:noFill/>
        </p:spPr>
        <p:txBody>
          <a:bodyPr wrap="square" rtlCol="0">
            <a:spAutoFit/>
          </a:bodyPr>
          <a:lstStyle/>
          <a:p>
            <a:r>
              <a:rPr lang="es-ES" dirty="0" err="1"/>
              <a:t>npm</a:t>
            </a:r>
            <a:r>
              <a:rPr lang="es-ES" dirty="0"/>
              <a:t> </a:t>
            </a:r>
            <a:r>
              <a:rPr lang="es-ES" dirty="0" err="1"/>
              <a:t>install</a:t>
            </a:r>
            <a:endParaRPr lang="es-ES" dirty="0"/>
          </a:p>
        </p:txBody>
      </p:sp>
      <p:sp>
        <p:nvSpPr>
          <p:cNvPr id="13" name="CuadroTexto 12">
            <a:extLst>
              <a:ext uri="{FF2B5EF4-FFF2-40B4-BE49-F238E27FC236}">
                <a16:creationId xmlns:a16="http://schemas.microsoft.com/office/drawing/2014/main" id="{C8D99838-167C-49DE-A01E-D8C921FE83EC}"/>
              </a:ext>
            </a:extLst>
          </p:cNvPr>
          <p:cNvSpPr txBox="1"/>
          <p:nvPr/>
        </p:nvSpPr>
        <p:spPr>
          <a:xfrm>
            <a:off x="6689229" y="4977387"/>
            <a:ext cx="2587936" cy="369332"/>
          </a:xfrm>
          <a:prstGeom prst="rect">
            <a:avLst/>
          </a:prstGeom>
          <a:noFill/>
        </p:spPr>
        <p:txBody>
          <a:bodyPr wrap="square" rtlCol="0">
            <a:spAutoFit/>
          </a:bodyPr>
          <a:lstStyle/>
          <a:p>
            <a:r>
              <a:rPr lang="es-ES" dirty="0" err="1"/>
              <a:t>npm</a:t>
            </a:r>
            <a:r>
              <a:rPr lang="es-ES" dirty="0"/>
              <a:t> run </a:t>
            </a:r>
            <a:r>
              <a:rPr lang="es-ES" dirty="0" err="1"/>
              <a:t>build-Release</a:t>
            </a:r>
            <a:endParaRPr lang="es-ES" dirty="0"/>
          </a:p>
        </p:txBody>
      </p:sp>
      <p:pic>
        <p:nvPicPr>
          <p:cNvPr id="3" name="Imagen 2">
            <a:extLst>
              <a:ext uri="{FF2B5EF4-FFF2-40B4-BE49-F238E27FC236}">
                <a16:creationId xmlns:a16="http://schemas.microsoft.com/office/drawing/2014/main" id="{38B9A121-9CE6-4934-BE52-AEC6D6177E31}"/>
              </a:ext>
            </a:extLst>
          </p:cNvPr>
          <p:cNvPicPr>
            <a:picLocks noChangeAspect="1"/>
          </p:cNvPicPr>
          <p:nvPr/>
        </p:nvPicPr>
        <p:blipFill>
          <a:blip r:embed="rId3"/>
          <a:stretch>
            <a:fillRect/>
          </a:stretch>
        </p:blipFill>
        <p:spPr>
          <a:xfrm>
            <a:off x="6070891" y="1179611"/>
            <a:ext cx="2962275" cy="103822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3214238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10 Título"/>
          <p:cNvSpPr>
            <a:spLocks noGrp="1"/>
          </p:cNvSpPr>
          <p:nvPr>
            <p:ph type="title"/>
          </p:nvPr>
        </p:nvSpPr>
        <p:spPr/>
        <p:txBody>
          <a:bodyPr/>
          <a:lstStyle/>
          <a:p>
            <a:r>
              <a:rPr lang="es-ES" dirty="0" err="1"/>
              <a:t>Task</a:t>
            </a:r>
            <a:r>
              <a:rPr lang="es-ES" dirty="0"/>
              <a:t> Catalogue</a:t>
            </a:r>
          </a:p>
        </p:txBody>
      </p:sp>
      <p:sp>
        <p:nvSpPr>
          <p:cNvPr id="12" name="11 Marcador de texto"/>
          <p:cNvSpPr>
            <a:spLocks noGrp="1"/>
          </p:cNvSpPr>
          <p:nvPr>
            <p:ph type="body" sz="quarter" idx="14"/>
          </p:nvPr>
        </p:nvSpPr>
        <p:spPr>
          <a:xfrm>
            <a:off x="0" y="6582791"/>
            <a:ext cx="7781278" cy="754063"/>
          </a:xfrm>
        </p:spPr>
        <p:txBody>
          <a:bodyPr>
            <a:normAutofit/>
          </a:bodyPr>
          <a:lstStyle/>
          <a:p>
            <a:r>
              <a:rPr lang="es-ES" sz="1100" b="1" dirty="0">
                <a:hlinkClick r:id="rId2"/>
              </a:rPr>
              <a:t>https://docs.microsoft.com/en-us/azure/devops/pipelines/tasks/index?view=azure-devops</a:t>
            </a:r>
            <a:endParaRPr lang="es-ES" sz="1100" dirty="0"/>
          </a:p>
        </p:txBody>
      </p:sp>
      <p:pic>
        <p:nvPicPr>
          <p:cNvPr id="14" name="Imagen 13">
            <a:extLst>
              <a:ext uri="{FF2B5EF4-FFF2-40B4-BE49-F238E27FC236}">
                <a16:creationId xmlns:a16="http://schemas.microsoft.com/office/drawing/2014/main" id="{B76000D9-2A51-4F3D-8C19-E87965A8338A}"/>
              </a:ext>
            </a:extLst>
          </p:cNvPr>
          <p:cNvPicPr>
            <a:picLocks noChangeAspect="1"/>
          </p:cNvPicPr>
          <p:nvPr/>
        </p:nvPicPr>
        <p:blipFill>
          <a:blip r:embed="rId3"/>
          <a:stretch>
            <a:fillRect/>
          </a:stretch>
        </p:blipFill>
        <p:spPr>
          <a:xfrm>
            <a:off x="403934" y="1248861"/>
            <a:ext cx="8016166" cy="219432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6" name="Imagen 15">
            <a:extLst>
              <a:ext uri="{FF2B5EF4-FFF2-40B4-BE49-F238E27FC236}">
                <a16:creationId xmlns:a16="http://schemas.microsoft.com/office/drawing/2014/main" id="{32B605C8-88B0-4A3F-B2CE-EA8BB373CBD3}"/>
              </a:ext>
            </a:extLst>
          </p:cNvPr>
          <p:cNvPicPr>
            <a:picLocks noChangeAspect="1"/>
          </p:cNvPicPr>
          <p:nvPr/>
        </p:nvPicPr>
        <p:blipFill>
          <a:blip r:embed="rId4"/>
          <a:stretch>
            <a:fillRect/>
          </a:stretch>
        </p:blipFill>
        <p:spPr>
          <a:xfrm>
            <a:off x="403934" y="4014600"/>
            <a:ext cx="8016166" cy="229390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7" name="CuadroTexto 16">
            <a:extLst>
              <a:ext uri="{FF2B5EF4-FFF2-40B4-BE49-F238E27FC236}">
                <a16:creationId xmlns:a16="http://schemas.microsoft.com/office/drawing/2014/main" id="{301FD8B5-D154-421C-B0E6-C29346E55B02}"/>
              </a:ext>
            </a:extLst>
          </p:cNvPr>
          <p:cNvSpPr txBox="1"/>
          <p:nvPr/>
        </p:nvSpPr>
        <p:spPr>
          <a:xfrm>
            <a:off x="261890" y="878889"/>
            <a:ext cx="6573915" cy="369332"/>
          </a:xfrm>
          <a:prstGeom prst="rect">
            <a:avLst/>
          </a:prstGeom>
          <a:noFill/>
        </p:spPr>
        <p:txBody>
          <a:bodyPr wrap="square" rtlCol="0">
            <a:spAutoFit/>
          </a:bodyPr>
          <a:lstStyle/>
          <a:p>
            <a:r>
              <a:rPr lang="es-ES" dirty="0"/>
              <a:t>Donde encontrar las diferentes tareas disponibles</a:t>
            </a:r>
          </a:p>
        </p:txBody>
      </p:sp>
      <p:sp>
        <p:nvSpPr>
          <p:cNvPr id="18" name="CuadroTexto 17">
            <a:extLst>
              <a:ext uri="{FF2B5EF4-FFF2-40B4-BE49-F238E27FC236}">
                <a16:creationId xmlns:a16="http://schemas.microsoft.com/office/drawing/2014/main" id="{F44FB3F0-1FDF-4690-A67B-5EC0657073CA}"/>
              </a:ext>
            </a:extLst>
          </p:cNvPr>
          <p:cNvSpPr txBox="1"/>
          <p:nvPr/>
        </p:nvSpPr>
        <p:spPr>
          <a:xfrm>
            <a:off x="4226068" y="3380623"/>
            <a:ext cx="256802" cy="369332"/>
          </a:xfrm>
          <a:prstGeom prst="rect">
            <a:avLst/>
          </a:prstGeom>
          <a:noFill/>
        </p:spPr>
        <p:txBody>
          <a:bodyPr wrap="none" rtlCol="0">
            <a:spAutoFit/>
          </a:bodyPr>
          <a:lstStyle/>
          <a:p>
            <a:r>
              <a:rPr lang="es-ES" dirty="0">
                <a:hlinkClick r:id="rId5" tooltip="⋮"/>
              </a:rPr>
              <a:t>⋮</a:t>
            </a:r>
            <a:endParaRPr lang="es-ES" dirty="0"/>
          </a:p>
        </p:txBody>
      </p:sp>
      <p:sp>
        <p:nvSpPr>
          <p:cNvPr id="20" name="CuadroTexto 19">
            <a:extLst>
              <a:ext uri="{FF2B5EF4-FFF2-40B4-BE49-F238E27FC236}">
                <a16:creationId xmlns:a16="http://schemas.microsoft.com/office/drawing/2014/main" id="{FA726A25-15FE-4DB0-B34B-5EEACEF7B1D8}"/>
              </a:ext>
            </a:extLst>
          </p:cNvPr>
          <p:cNvSpPr txBox="1"/>
          <p:nvPr/>
        </p:nvSpPr>
        <p:spPr>
          <a:xfrm>
            <a:off x="4354469" y="6256708"/>
            <a:ext cx="256802" cy="369332"/>
          </a:xfrm>
          <a:prstGeom prst="rect">
            <a:avLst/>
          </a:prstGeom>
          <a:noFill/>
        </p:spPr>
        <p:txBody>
          <a:bodyPr wrap="none" rtlCol="0">
            <a:spAutoFit/>
          </a:bodyPr>
          <a:lstStyle/>
          <a:p>
            <a:r>
              <a:rPr lang="es-ES" dirty="0">
                <a:hlinkClick r:id="rId5" tooltip="⋮"/>
              </a:rPr>
              <a:t>⋮</a:t>
            </a:r>
            <a:endParaRPr lang="es-ES" dirty="0"/>
          </a:p>
        </p:txBody>
      </p:sp>
      <p:sp>
        <p:nvSpPr>
          <p:cNvPr id="21" name="Rectángulo 20">
            <a:extLst>
              <a:ext uri="{FF2B5EF4-FFF2-40B4-BE49-F238E27FC236}">
                <a16:creationId xmlns:a16="http://schemas.microsoft.com/office/drawing/2014/main" id="{E5BA4CC3-F02D-40C4-BBBD-2D705A107A92}"/>
              </a:ext>
            </a:extLst>
          </p:cNvPr>
          <p:cNvSpPr/>
          <p:nvPr/>
        </p:nvSpPr>
        <p:spPr>
          <a:xfrm>
            <a:off x="403934" y="1686529"/>
            <a:ext cx="7656990" cy="586154"/>
          </a:xfrm>
          <a:prstGeom prst="rect">
            <a:avLst/>
          </a:prstGeom>
          <a:noFill/>
          <a:ln w="1905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8699518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texto"/>
          <p:cNvSpPr>
            <a:spLocks noGrp="1"/>
          </p:cNvSpPr>
          <p:nvPr>
            <p:ph type="body" idx="1"/>
          </p:nvPr>
        </p:nvSpPr>
        <p:spPr>
          <a:xfrm>
            <a:off x="457200" y="1535113"/>
            <a:ext cx="4540928" cy="639762"/>
          </a:xfrm>
        </p:spPr>
        <p:txBody>
          <a:bodyPr/>
          <a:lstStyle/>
          <a:p>
            <a:r>
              <a:rPr lang="es-ES" dirty="0" err="1"/>
              <a:t>Devopslution.Pipelines</a:t>
            </a:r>
            <a:r>
              <a:rPr lang="es-ES" dirty="0"/>
              <a:t>/</a:t>
            </a:r>
            <a:r>
              <a:rPr lang="es-ES" dirty="0" err="1"/>
              <a:t>build-pipeline.yml</a:t>
            </a:r>
            <a:endParaRPr lang="es-ES" dirty="0"/>
          </a:p>
        </p:txBody>
      </p:sp>
      <p:sp>
        <p:nvSpPr>
          <p:cNvPr id="4" name="3 Título"/>
          <p:cNvSpPr>
            <a:spLocks noGrp="1"/>
          </p:cNvSpPr>
          <p:nvPr>
            <p:ph type="title"/>
          </p:nvPr>
        </p:nvSpPr>
        <p:spPr/>
        <p:txBody>
          <a:bodyPr/>
          <a:lstStyle/>
          <a:p>
            <a:r>
              <a:rPr lang="es-ES" dirty="0"/>
              <a:t>Pipeline - </a:t>
            </a:r>
            <a:r>
              <a:rPr lang="es-ES" dirty="0" err="1"/>
              <a:t>Backend</a:t>
            </a:r>
            <a:endParaRPr lang="es-ES" dirty="0"/>
          </a:p>
        </p:txBody>
      </p:sp>
      <p:sp>
        <p:nvSpPr>
          <p:cNvPr id="9" name="Cerrar llave 8">
            <a:extLst>
              <a:ext uri="{FF2B5EF4-FFF2-40B4-BE49-F238E27FC236}">
                <a16:creationId xmlns:a16="http://schemas.microsoft.com/office/drawing/2014/main" id="{09F8297E-FA28-4063-948F-7EBBD5DB02FA}"/>
              </a:ext>
            </a:extLst>
          </p:cNvPr>
          <p:cNvSpPr/>
          <p:nvPr/>
        </p:nvSpPr>
        <p:spPr>
          <a:xfrm>
            <a:off x="6418555" y="2665891"/>
            <a:ext cx="319597" cy="2128052"/>
          </a:xfrm>
          <a:prstGeom prst="rightBrace">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11" name="Cerrar llave 10">
            <a:extLst>
              <a:ext uri="{FF2B5EF4-FFF2-40B4-BE49-F238E27FC236}">
                <a16:creationId xmlns:a16="http://schemas.microsoft.com/office/drawing/2014/main" id="{C4F7CD72-8570-41AE-AF66-CB9B95F089DC}"/>
              </a:ext>
            </a:extLst>
          </p:cNvPr>
          <p:cNvSpPr/>
          <p:nvPr/>
        </p:nvSpPr>
        <p:spPr>
          <a:xfrm>
            <a:off x="6418555" y="4888550"/>
            <a:ext cx="319597" cy="1325817"/>
          </a:xfrm>
          <a:prstGeom prst="rightBrace">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12" name="CuadroTexto 11">
            <a:extLst>
              <a:ext uri="{FF2B5EF4-FFF2-40B4-BE49-F238E27FC236}">
                <a16:creationId xmlns:a16="http://schemas.microsoft.com/office/drawing/2014/main" id="{E2266806-312B-4C6F-B34F-497AC972747E}"/>
              </a:ext>
            </a:extLst>
          </p:cNvPr>
          <p:cNvSpPr txBox="1"/>
          <p:nvPr/>
        </p:nvSpPr>
        <p:spPr>
          <a:xfrm>
            <a:off x="6738152" y="3530640"/>
            <a:ext cx="1610927" cy="369332"/>
          </a:xfrm>
          <a:prstGeom prst="rect">
            <a:avLst/>
          </a:prstGeom>
          <a:noFill/>
        </p:spPr>
        <p:txBody>
          <a:bodyPr wrap="square" rtlCol="0">
            <a:spAutoFit/>
          </a:bodyPr>
          <a:lstStyle/>
          <a:p>
            <a:r>
              <a:rPr lang="es-ES" dirty="0" err="1"/>
              <a:t>dotnet</a:t>
            </a:r>
            <a:r>
              <a:rPr lang="es-ES" dirty="0"/>
              <a:t> </a:t>
            </a:r>
            <a:r>
              <a:rPr lang="es-ES" dirty="0" err="1"/>
              <a:t>build</a:t>
            </a:r>
            <a:endParaRPr lang="es-ES" dirty="0"/>
          </a:p>
        </p:txBody>
      </p:sp>
      <p:sp>
        <p:nvSpPr>
          <p:cNvPr id="13" name="CuadroTexto 12">
            <a:extLst>
              <a:ext uri="{FF2B5EF4-FFF2-40B4-BE49-F238E27FC236}">
                <a16:creationId xmlns:a16="http://schemas.microsoft.com/office/drawing/2014/main" id="{C8D99838-167C-49DE-A01E-D8C921FE83EC}"/>
              </a:ext>
            </a:extLst>
          </p:cNvPr>
          <p:cNvSpPr txBox="1"/>
          <p:nvPr/>
        </p:nvSpPr>
        <p:spPr>
          <a:xfrm>
            <a:off x="6738152" y="5366793"/>
            <a:ext cx="2587936" cy="369332"/>
          </a:xfrm>
          <a:prstGeom prst="rect">
            <a:avLst/>
          </a:prstGeom>
          <a:noFill/>
        </p:spPr>
        <p:txBody>
          <a:bodyPr wrap="square" rtlCol="0">
            <a:spAutoFit/>
          </a:bodyPr>
          <a:lstStyle/>
          <a:p>
            <a:r>
              <a:rPr lang="es-ES" dirty="0" err="1"/>
              <a:t>dotnet</a:t>
            </a:r>
            <a:r>
              <a:rPr lang="es-ES" dirty="0"/>
              <a:t> test</a:t>
            </a:r>
          </a:p>
        </p:txBody>
      </p:sp>
      <p:pic>
        <p:nvPicPr>
          <p:cNvPr id="10" name="Imagen 9">
            <a:extLst>
              <a:ext uri="{FF2B5EF4-FFF2-40B4-BE49-F238E27FC236}">
                <a16:creationId xmlns:a16="http://schemas.microsoft.com/office/drawing/2014/main" id="{6BEEF35B-8F54-4BC6-A7BC-FD9F54A87420}"/>
              </a:ext>
            </a:extLst>
          </p:cNvPr>
          <p:cNvPicPr>
            <a:picLocks noChangeAspect="1"/>
          </p:cNvPicPr>
          <p:nvPr/>
        </p:nvPicPr>
        <p:blipFill>
          <a:blip r:embed="rId2"/>
          <a:stretch>
            <a:fillRect/>
          </a:stretch>
        </p:blipFill>
        <p:spPr>
          <a:xfrm>
            <a:off x="396072" y="2665890"/>
            <a:ext cx="5934075" cy="3619500"/>
          </a:xfrm>
          <a:prstGeom prst="rect">
            <a:avLst/>
          </a:prstGeom>
        </p:spPr>
      </p:pic>
      <p:pic>
        <p:nvPicPr>
          <p:cNvPr id="15" name="Imagen 14">
            <a:extLst>
              <a:ext uri="{FF2B5EF4-FFF2-40B4-BE49-F238E27FC236}">
                <a16:creationId xmlns:a16="http://schemas.microsoft.com/office/drawing/2014/main" id="{B254B8ED-3372-46CC-A484-CBD6C9D94E00}"/>
              </a:ext>
            </a:extLst>
          </p:cNvPr>
          <p:cNvPicPr>
            <a:picLocks noChangeAspect="1"/>
          </p:cNvPicPr>
          <p:nvPr/>
        </p:nvPicPr>
        <p:blipFill>
          <a:blip r:embed="rId3"/>
          <a:stretch>
            <a:fillRect/>
          </a:stretch>
        </p:blipFill>
        <p:spPr>
          <a:xfrm>
            <a:off x="6070891" y="1179611"/>
            <a:ext cx="2962275" cy="103822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6953338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texto"/>
          <p:cNvSpPr>
            <a:spLocks noGrp="1"/>
          </p:cNvSpPr>
          <p:nvPr>
            <p:ph type="body" idx="1"/>
          </p:nvPr>
        </p:nvSpPr>
        <p:spPr>
          <a:xfrm>
            <a:off x="457200" y="1535113"/>
            <a:ext cx="4718482" cy="639762"/>
          </a:xfrm>
        </p:spPr>
        <p:txBody>
          <a:bodyPr/>
          <a:lstStyle/>
          <a:p>
            <a:r>
              <a:rPr lang="es-ES" dirty="0" err="1"/>
              <a:t>Devopslution.Pipelines</a:t>
            </a:r>
            <a:r>
              <a:rPr lang="es-ES" dirty="0"/>
              <a:t>/</a:t>
            </a:r>
            <a:r>
              <a:rPr lang="es-ES" dirty="0" err="1"/>
              <a:t>release-pipeline.yml</a:t>
            </a:r>
            <a:endParaRPr lang="es-ES" dirty="0"/>
          </a:p>
        </p:txBody>
      </p:sp>
      <p:sp>
        <p:nvSpPr>
          <p:cNvPr id="4" name="3 Título"/>
          <p:cNvSpPr>
            <a:spLocks noGrp="1"/>
          </p:cNvSpPr>
          <p:nvPr>
            <p:ph type="title"/>
          </p:nvPr>
        </p:nvSpPr>
        <p:spPr/>
        <p:txBody>
          <a:bodyPr/>
          <a:lstStyle/>
          <a:p>
            <a:r>
              <a:rPr lang="es-ES" dirty="0"/>
              <a:t>Pipeline - </a:t>
            </a:r>
            <a:r>
              <a:rPr lang="es-ES" dirty="0" err="1"/>
              <a:t>Backend</a:t>
            </a:r>
            <a:endParaRPr lang="es-ES" dirty="0"/>
          </a:p>
        </p:txBody>
      </p:sp>
      <p:sp>
        <p:nvSpPr>
          <p:cNvPr id="9" name="Cerrar llave 8">
            <a:extLst>
              <a:ext uri="{FF2B5EF4-FFF2-40B4-BE49-F238E27FC236}">
                <a16:creationId xmlns:a16="http://schemas.microsoft.com/office/drawing/2014/main" id="{09F8297E-FA28-4063-948F-7EBBD5DB02FA}"/>
              </a:ext>
            </a:extLst>
          </p:cNvPr>
          <p:cNvSpPr/>
          <p:nvPr/>
        </p:nvSpPr>
        <p:spPr>
          <a:xfrm>
            <a:off x="6070891" y="2605848"/>
            <a:ext cx="319597" cy="1806354"/>
          </a:xfrm>
          <a:prstGeom prst="rightBrace">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11" name="Cerrar llave 10">
            <a:extLst>
              <a:ext uri="{FF2B5EF4-FFF2-40B4-BE49-F238E27FC236}">
                <a16:creationId xmlns:a16="http://schemas.microsoft.com/office/drawing/2014/main" id="{C4F7CD72-8570-41AE-AF66-CB9B95F089DC}"/>
              </a:ext>
            </a:extLst>
          </p:cNvPr>
          <p:cNvSpPr/>
          <p:nvPr/>
        </p:nvSpPr>
        <p:spPr>
          <a:xfrm>
            <a:off x="6050920" y="4456171"/>
            <a:ext cx="319597" cy="1806353"/>
          </a:xfrm>
          <a:prstGeom prst="rightBrace">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12" name="CuadroTexto 11">
            <a:extLst>
              <a:ext uri="{FF2B5EF4-FFF2-40B4-BE49-F238E27FC236}">
                <a16:creationId xmlns:a16="http://schemas.microsoft.com/office/drawing/2014/main" id="{E2266806-312B-4C6F-B34F-497AC972747E}"/>
              </a:ext>
            </a:extLst>
          </p:cNvPr>
          <p:cNvSpPr txBox="1"/>
          <p:nvPr/>
        </p:nvSpPr>
        <p:spPr>
          <a:xfrm>
            <a:off x="6390488" y="3185859"/>
            <a:ext cx="919207" cy="646331"/>
          </a:xfrm>
          <a:prstGeom prst="rect">
            <a:avLst/>
          </a:prstGeom>
          <a:noFill/>
        </p:spPr>
        <p:txBody>
          <a:bodyPr wrap="square" rtlCol="0">
            <a:spAutoFit/>
          </a:bodyPr>
          <a:lstStyle/>
          <a:p>
            <a:r>
              <a:rPr lang="es-ES" dirty="0" err="1"/>
              <a:t>dotnet</a:t>
            </a:r>
            <a:r>
              <a:rPr lang="es-ES" dirty="0"/>
              <a:t> </a:t>
            </a:r>
          </a:p>
          <a:p>
            <a:r>
              <a:rPr lang="es-ES" dirty="0" err="1"/>
              <a:t>publish</a:t>
            </a:r>
            <a:endParaRPr lang="es-ES" dirty="0"/>
          </a:p>
        </p:txBody>
      </p:sp>
      <p:sp>
        <p:nvSpPr>
          <p:cNvPr id="13" name="CuadroTexto 12">
            <a:extLst>
              <a:ext uri="{FF2B5EF4-FFF2-40B4-BE49-F238E27FC236}">
                <a16:creationId xmlns:a16="http://schemas.microsoft.com/office/drawing/2014/main" id="{C8D99838-167C-49DE-A01E-D8C921FE83EC}"/>
              </a:ext>
            </a:extLst>
          </p:cNvPr>
          <p:cNvSpPr txBox="1"/>
          <p:nvPr/>
        </p:nvSpPr>
        <p:spPr>
          <a:xfrm>
            <a:off x="6522216" y="5016579"/>
            <a:ext cx="1029812" cy="646331"/>
          </a:xfrm>
          <a:prstGeom prst="rect">
            <a:avLst/>
          </a:prstGeom>
          <a:noFill/>
        </p:spPr>
        <p:txBody>
          <a:bodyPr wrap="square" rtlCol="0">
            <a:spAutoFit/>
          </a:bodyPr>
          <a:lstStyle/>
          <a:p>
            <a:r>
              <a:rPr lang="es-ES" dirty="0"/>
              <a:t>Publicar a Azure</a:t>
            </a:r>
          </a:p>
        </p:txBody>
      </p:sp>
      <p:pic>
        <p:nvPicPr>
          <p:cNvPr id="14" name="Imagen 13">
            <a:extLst>
              <a:ext uri="{FF2B5EF4-FFF2-40B4-BE49-F238E27FC236}">
                <a16:creationId xmlns:a16="http://schemas.microsoft.com/office/drawing/2014/main" id="{33B30C49-2B1E-4B78-8EDB-9662D54ACFCA}"/>
              </a:ext>
            </a:extLst>
          </p:cNvPr>
          <p:cNvPicPr>
            <a:picLocks noChangeAspect="1"/>
          </p:cNvPicPr>
          <p:nvPr/>
        </p:nvPicPr>
        <p:blipFill>
          <a:blip r:embed="rId2"/>
          <a:stretch>
            <a:fillRect/>
          </a:stretch>
        </p:blipFill>
        <p:spPr>
          <a:xfrm>
            <a:off x="6070891" y="1179611"/>
            <a:ext cx="2962275" cy="103822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6" name="Imagen 5">
            <a:extLst>
              <a:ext uri="{FF2B5EF4-FFF2-40B4-BE49-F238E27FC236}">
                <a16:creationId xmlns:a16="http://schemas.microsoft.com/office/drawing/2014/main" id="{236D5DAD-F427-446C-9967-1A39D51299E1}"/>
              </a:ext>
            </a:extLst>
          </p:cNvPr>
          <p:cNvPicPr>
            <a:picLocks noChangeAspect="1"/>
          </p:cNvPicPr>
          <p:nvPr/>
        </p:nvPicPr>
        <p:blipFill>
          <a:blip r:embed="rId3"/>
          <a:stretch>
            <a:fillRect/>
          </a:stretch>
        </p:blipFill>
        <p:spPr>
          <a:xfrm>
            <a:off x="364495" y="2600530"/>
            <a:ext cx="5686425" cy="3848100"/>
          </a:xfrm>
          <a:prstGeom prst="rect">
            <a:avLst/>
          </a:prstGeom>
        </p:spPr>
      </p:pic>
    </p:spTree>
    <p:extLst>
      <p:ext uri="{BB962C8B-B14F-4D97-AF65-F5344CB8AC3E}">
        <p14:creationId xmlns:p14="http://schemas.microsoft.com/office/powerpoint/2010/main" val="40713790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texto"/>
          <p:cNvSpPr>
            <a:spLocks noGrp="1"/>
          </p:cNvSpPr>
          <p:nvPr>
            <p:ph type="body" sz="quarter" idx="10"/>
          </p:nvPr>
        </p:nvSpPr>
        <p:spPr/>
        <p:txBody>
          <a:bodyPr/>
          <a:lstStyle/>
          <a:p>
            <a:r>
              <a:rPr lang="es-ES" dirty="0">
                <a:solidFill>
                  <a:schemeClr val="tx1"/>
                </a:solidFill>
              </a:rPr>
              <a:t>CI - CD</a:t>
            </a:r>
          </a:p>
          <a:p>
            <a:r>
              <a:rPr lang="es-ES" dirty="0"/>
              <a:t>La App de Ejemplo</a:t>
            </a:r>
          </a:p>
          <a:p>
            <a:pPr marL="809625" indent="-809625"/>
            <a:r>
              <a:rPr lang="es-ES" dirty="0"/>
              <a:t>Pipelines</a:t>
            </a:r>
          </a:p>
          <a:p>
            <a:pPr marL="0" indent="0">
              <a:buNone/>
            </a:pPr>
            <a:endParaRPr lang="es-ES" dirty="0"/>
          </a:p>
          <a:p>
            <a:pPr marL="0" indent="0">
              <a:buNone/>
            </a:pPr>
            <a:endParaRPr lang="es-ES" dirty="0"/>
          </a:p>
        </p:txBody>
      </p:sp>
    </p:spTree>
    <p:extLst>
      <p:ext uri="{BB962C8B-B14F-4D97-AF65-F5344CB8AC3E}">
        <p14:creationId xmlns:p14="http://schemas.microsoft.com/office/powerpoint/2010/main" val="39335972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359E1FA3-D2E4-48BB-B501-1BA84C8DA755}"/>
              </a:ext>
            </a:extLst>
          </p:cNvPr>
          <p:cNvPicPr>
            <a:picLocks noChangeAspect="1"/>
          </p:cNvPicPr>
          <p:nvPr/>
        </p:nvPicPr>
        <p:blipFill>
          <a:blip r:embed="rId2"/>
          <a:stretch>
            <a:fillRect/>
          </a:stretch>
        </p:blipFill>
        <p:spPr>
          <a:xfrm>
            <a:off x="364495" y="2665891"/>
            <a:ext cx="7667625" cy="3248025"/>
          </a:xfrm>
          <a:prstGeom prst="rect">
            <a:avLst/>
          </a:prstGeom>
        </p:spPr>
      </p:pic>
      <p:sp>
        <p:nvSpPr>
          <p:cNvPr id="2" name="1 Marcador de texto"/>
          <p:cNvSpPr>
            <a:spLocks noGrp="1"/>
          </p:cNvSpPr>
          <p:nvPr>
            <p:ph type="body" idx="1"/>
          </p:nvPr>
        </p:nvSpPr>
        <p:spPr>
          <a:xfrm>
            <a:off x="457200" y="1535113"/>
            <a:ext cx="4540928" cy="639762"/>
          </a:xfrm>
        </p:spPr>
        <p:txBody>
          <a:bodyPr/>
          <a:lstStyle/>
          <a:p>
            <a:r>
              <a:rPr lang="es-ES" dirty="0" err="1"/>
              <a:t>Devopslution.Pipelines</a:t>
            </a:r>
            <a:r>
              <a:rPr lang="es-ES" dirty="0"/>
              <a:t>/</a:t>
            </a:r>
            <a:r>
              <a:rPr lang="es-ES" dirty="0" err="1"/>
              <a:t>build-pipeline.yml</a:t>
            </a:r>
            <a:endParaRPr lang="es-ES" dirty="0"/>
          </a:p>
        </p:txBody>
      </p:sp>
      <p:sp>
        <p:nvSpPr>
          <p:cNvPr id="4" name="3 Título"/>
          <p:cNvSpPr>
            <a:spLocks noGrp="1"/>
          </p:cNvSpPr>
          <p:nvPr>
            <p:ph type="title"/>
          </p:nvPr>
        </p:nvSpPr>
        <p:spPr/>
        <p:txBody>
          <a:bodyPr/>
          <a:lstStyle/>
          <a:p>
            <a:r>
              <a:rPr lang="es-ES" dirty="0"/>
              <a:t>Pipeline - </a:t>
            </a:r>
            <a:r>
              <a:rPr lang="es-ES" dirty="0" err="1"/>
              <a:t>Publish</a:t>
            </a:r>
            <a:endParaRPr lang="es-ES" dirty="0"/>
          </a:p>
        </p:txBody>
      </p:sp>
      <p:sp>
        <p:nvSpPr>
          <p:cNvPr id="9" name="Cerrar llave 8">
            <a:extLst>
              <a:ext uri="{FF2B5EF4-FFF2-40B4-BE49-F238E27FC236}">
                <a16:creationId xmlns:a16="http://schemas.microsoft.com/office/drawing/2014/main" id="{09F8297E-FA28-4063-948F-7EBBD5DB02FA}"/>
              </a:ext>
            </a:extLst>
          </p:cNvPr>
          <p:cNvSpPr/>
          <p:nvPr/>
        </p:nvSpPr>
        <p:spPr>
          <a:xfrm>
            <a:off x="7945515" y="2632943"/>
            <a:ext cx="319597" cy="2128052"/>
          </a:xfrm>
          <a:prstGeom prst="rightBrace">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11" name="Cerrar llave 10">
            <a:extLst>
              <a:ext uri="{FF2B5EF4-FFF2-40B4-BE49-F238E27FC236}">
                <a16:creationId xmlns:a16="http://schemas.microsoft.com/office/drawing/2014/main" id="{C4F7CD72-8570-41AE-AF66-CB9B95F089DC}"/>
              </a:ext>
            </a:extLst>
          </p:cNvPr>
          <p:cNvSpPr/>
          <p:nvPr/>
        </p:nvSpPr>
        <p:spPr>
          <a:xfrm>
            <a:off x="7944430" y="4888550"/>
            <a:ext cx="319597" cy="1325817"/>
          </a:xfrm>
          <a:prstGeom prst="rightBrace">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12" name="CuadroTexto 11">
            <a:extLst>
              <a:ext uri="{FF2B5EF4-FFF2-40B4-BE49-F238E27FC236}">
                <a16:creationId xmlns:a16="http://schemas.microsoft.com/office/drawing/2014/main" id="{E2266806-312B-4C6F-B34F-497AC972747E}"/>
              </a:ext>
            </a:extLst>
          </p:cNvPr>
          <p:cNvSpPr txBox="1"/>
          <p:nvPr/>
        </p:nvSpPr>
        <p:spPr>
          <a:xfrm>
            <a:off x="8224793" y="3346709"/>
            <a:ext cx="919207" cy="646331"/>
          </a:xfrm>
          <a:prstGeom prst="rect">
            <a:avLst/>
          </a:prstGeom>
          <a:noFill/>
        </p:spPr>
        <p:txBody>
          <a:bodyPr wrap="square" rtlCol="0">
            <a:spAutoFit/>
          </a:bodyPr>
          <a:lstStyle/>
          <a:p>
            <a:r>
              <a:rPr lang="es-ES" dirty="0" err="1"/>
              <a:t>dotnet</a:t>
            </a:r>
            <a:r>
              <a:rPr lang="es-ES" dirty="0"/>
              <a:t> </a:t>
            </a:r>
          </a:p>
          <a:p>
            <a:r>
              <a:rPr lang="es-ES" dirty="0" err="1"/>
              <a:t>publish</a:t>
            </a:r>
            <a:endParaRPr lang="es-ES" dirty="0"/>
          </a:p>
        </p:txBody>
      </p:sp>
      <p:sp>
        <p:nvSpPr>
          <p:cNvPr id="13" name="CuadroTexto 12">
            <a:extLst>
              <a:ext uri="{FF2B5EF4-FFF2-40B4-BE49-F238E27FC236}">
                <a16:creationId xmlns:a16="http://schemas.microsoft.com/office/drawing/2014/main" id="{C8D99838-167C-49DE-A01E-D8C921FE83EC}"/>
              </a:ext>
            </a:extLst>
          </p:cNvPr>
          <p:cNvSpPr txBox="1"/>
          <p:nvPr/>
        </p:nvSpPr>
        <p:spPr>
          <a:xfrm>
            <a:off x="8187245" y="5355480"/>
            <a:ext cx="1029812" cy="646331"/>
          </a:xfrm>
          <a:prstGeom prst="rect">
            <a:avLst/>
          </a:prstGeom>
          <a:noFill/>
        </p:spPr>
        <p:txBody>
          <a:bodyPr wrap="square" rtlCol="0">
            <a:spAutoFit/>
          </a:bodyPr>
          <a:lstStyle/>
          <a:p>
            <a:r>
              <a:rPr lang="es-ES" dirty="0"/>
              <a:t>Guardar</a:t>
            </a:r>
          </a:p>
          <a:p>
            <a:r>
              <a:rPr lang="es-ES" dirty="0"/>
              <a:t>Zip </a:t>
            </a:r>
          </a:p>
        </p:txBody>
      </p:sp>
      <p:pic>
        <p:nvPicPr>
          <p:cNvPr id="5" name="Imagen 4">
            <a:extLst>
              <a:ext uri="{FF2B5EF4-FFF2-40B4-BE49-F238E27FC236}">
                <a16:creationId xmlns:a16="http://schemas.microsoft.com/office/drawing/2014/main" id="{6C6B7197-6395-44C1-BAA1-753E5ECB36FB}"/>
              </a:ext>
            </a:extLst>
          </p:cNvPr>
          <p:cNvPicPr>
            <a:picLocks noChangeAspect="1"/>
          </p:cNvPicPr>
          <p:nvPr/>
        </p:nvPicPr>
        <p:blipFill>
          <a:blip r:embed="rId3"/>
          <a:stretch>
            <a:fillRect/>
          </a:stretch>
        </p:blipFill>
        <p:spPr>
          <a:xfrm>
            <a:off x="6284281" y="1207294"/>
            <a:ext cx="2266950" cy="12954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8562200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5">
            <a:extLst>
              <a:ext uri="{FF2B5EF4-FFF2-40B4-BE49-F238E27FC236}">
                <a16:creationId xmlns:a16="http://schemas.microsoft.com/office/drawing/2014/main" id="{F078EE82-58B9-48A7-BDC7-42352F700B71}"/>
              </a:ext>
            </a:extLst>
          </p:cNvPr>
          <p:cNvPicPr>
            <a:picLocks noChangeAspect="1"/>
          </p:cNvPicPr>
          <p:nvPr/>
        </p:nvPicPr>
        <p:blipFill>
          <a:blip r:embed="rId2"/>
          <a:stretch>
            <a:fillRect/>
          </a:stretch>
        </p:blipFill>
        <p:spPr>
          <a:xfrm>
            <a:off x="457200" y="2174875"/>
            <a:ext cx="5940872" cy="4639014"/>
          </a:xfrm>
          <a:prstGeom prst="rect">
            <a:avLst/>
          </a:prstGeom>
        </p:spPr>
      </p:pic>
      <p:sp>
        <p:nvSpPr>
          <p:cNvPr id="2" name="1 Marcador de texto"/>
          <p:cNvSpPr>
            <a:spLocks noGrp="1"/>
          </p:cNvSpPr>
          <p:nvPr>
            <p:ph type="body" idx="1"/>
          </p:nvPr>
        </p:nvSpPr>
        <p:spPr>
          <a:xfrm>
            <a:off x="457200" y="1535113"/>
            <a:ext cx="4540928" cy="639762"/>
          </a:xfrm>
        </p:spPr>
        <p:txBody>
          <a:bodyPr/>
          <a:lstStyle/>
          <a:p>
            <a:r>
              <a:rPr lang="es-ES" dirty="0"/>
              <a:t>./</a:t>
            </a:r>
            <a:r>
              <a:rPr lang="es-ES" dirty="0" err="1"/>
              <a:t>azure</a:t>
            </a:r>
            <a:r>
              <a:rPr lang="es-ES" dirty="0"/>
              <a:t>-pipelines-</a:t>
            </a:r>
            <a:r>
              <a:rPr lang="es-ES" dirty="0" err="1"/>
              <a:t>develop.yml</a:t>
            </a:r>
            <a:endParaRPr lang="es-ES" dirty="0"/>
          </a:p>
        </p:txBody>
      </p:sp>
      <p:sp>
        <p:nvSpPr>
          <p:cNvPr id="4" name="3 Título"/>
          <p:cNvSpPr>
            <a:spLocks noGrp="1"/>
          </p:cNvSpPr>
          <p:nvPr>
            <p:ph type="title"/>
          </p:nvPr>
        </p:nvSpPr>
        <p:spPr/>
        <p:txBody>
          <a:bodyPr/>
          <a:lstStyle/>
          <a:p>
            <a:r>
              <a:rPr lang="es-ES" dirty="0"/>
              <a:t>Pipeline - </a:t>
            </a:r>
            <a:r>
              <a:rPr lang="es-ES" dirty="0" err="1"/>
              <a:t>Publish</a:t>
            </a:r>
            <a:endParaRPr lang="es-ES" dirty="0"/>
          </a:p>
        </p:txBody>
      </p:sp>
      <p:sp>
        <p:nvSpPr>
          <p:cNvPr id="9" name="Cerrar llave 8">
            <a:extLst>
              <a:ext uri="{FF2B5EF4-FFF2-40B4-BE49-F238E27FC236}">
                <a16:creationId xmlns:a16="http://schemas.microsoft.com/office/drawing/2014/main" id="{09F8297E-FA28-4063-948F-7EBBD5DB02FA}"/>
              </a:ext>
            </a:extLst>
          </p:cNvPr>
          <p:cNvSpPr/>
          <p:nvPr/>
        </p:nvSpPr>
        <p:spPr>
          <a:xfrm>
            <a:off x="6229397" y="3142456"/>
            <a:ext cx="319598" cy="1618539"/>
          </a:xfrm>
          <a:prstGeom prst="rightBrace">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14" name="1 Marcador de texto">
            <a:extLst>
              <a:ext uri="{FF2B5EF4-FFF2-40B4-BE49-F238E27FC236}">
                <a16:creationId xmlns:a16="http://schemas.microsoft.com/office/drawing/2014/main" id="{2F9E85C5-71C0-4394-95C6-3147294EA0F6}"/>
              </a:ext>
            </a:extLst>
          </p:cNvPr>
          <p:cNvSpPr txBox="1">
            <a:spLocks/>
          </p:cNvSpPr>
          <p:nvPr/>
        </p:nvSpPr>
        <p:spPr>
          <a:xfrm>
            <a:off x="6456240" y="3631844"/>
            <a:ext cx="2763682" cy="639762"/>
          </a:xfrm>
          <a:prstGeom prst="rect">
            <a:avLst/>
          </a:prstGeom>
        </p:spPr>
        <p:txBody>
          <a:bodyPr vert="horz" lIns="91440" tIns="45720" rIns="91440" bIns="45720" rtlCol="0" anchor="b">
            <a:noAutofit/>
          </a:bodyPr>
          <a:lstStyle>
            <a:lvl1pPr marL="0" indent="0" algn="l" defTabSz="457200" rtl="0" eaLnBrk="1" latinLnBrk="0" hangingPunct="1">
              <a:spcBef>
                <a:spcPct val="20000"/>
              </a:spcBef>
              <a:buFont typeface="Arial"/>
              <a:buNone/>
              <a:defRPr sz="1800" b="0" kern="1200">
                <a:solidFill>
                  <a:schemeClr val="accent6"/>
                </a:solidFill>
                <a:latin typeface="+mj-lt"/>
                <a:ea typeface="+mn-ea"/>
                <a:cs typeface="+mn-cs"/>
              </a:defRPr>
            </a:lvl1pPr>
            <a:lvl2pPr marL="457200" indent="0" algn="l" defTabSz="457200" rtl="0" eaLnBrk="1" latinLnBrk="0" hangingPunct="1">
              <a:spcBef>
                <a:spcPct val="20000"/>
              </a:spcBef>
              <a:buFont typeface="Arial"/>
              <a:buNone/>
              <a:defRPr sz="2000" b="1"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1800" b="1"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1600" b="1"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1600" b="1" kern="1200">
                <a:solidFill>
                  <a:schemeClr val="tx1"/>
                </a:solidFill>
                <a:latin typeface="+mn-lt"/>
                <a:ea typeface="+mn-ea"/>
                <a:cs typeface="+mn-cs"/>
              </a:defRPr>
            </a:lvl5pPr>
            <a:lvl6pPr marL="2286000" indent="0" algn="l" defTabSz="457200" rtl="0" eaLnBrk="1" latinLnBrk="0" hangingPunct="1">
              <a:spcBef>
                <a:spcPct val="20000"/>
              </a:spcBef>
              <a:buFont typeface="Arial"/>
              <a:buNone/>
              <a:defRPr sz="1600" b="1" kern="1200">
                <a:solidFill>
                  <a:schemeClr val="tx1"/>
                </a:solidFill>
                <a:latin typeface="+mn-lt"/>
                <a:ea typeface="+mn-ea"/>
                <a:cs typeface="+mn-cs"/>
              </a:defRPr>
            </a:lvl6pPr>
            <a:lvl7pPr marL="2743200" indent="0" algn="l" defTabSz="457200" rtl="0" eaLnBrk="1" latinLnBrk="0" hangingPunct="1">
              <a:spcBef>
                <a:spcPct val="20000"/>
              </a:spcBef>
              <a:buFont typeface="Arial"/>
              <a:buNone/>
              <a:defRPr sz="1600" b="1" kern="1200">
                <a:solidFill>
                  <a:schemeClr val="tx1"/>
                </a:solidFill>
                <a:latin typeface="+mn-lt"/>
                <a:ea typeface="+mn-ea"/>
                <a:cs typeface="+mn-cs"/>
              </a:defRPr>
            </a:lvl7pPr>
            <a:lvl8pPr marL="3200400" indent="0" algn="l" defTabSz="457200" rtl="0" eaLnBrk="1" latinLnBrk="0" hangingPunct="1">
              <a:spcBef>
                <a:spcPct val="20000"/>
              </a:spcBef>
              <a:buFont typeface="Arial"/>
              <a:buNone/>
              <a:defRPr sz="1600" b="1" kern="1200">
                <a:solidFill>
                  <a:schemeClr val="tx1"/>
                </a:solidFill>
                <a:latin typeface="+mn-lt"/>
                <a:ea typeface="+mn-ea"/>
                <a:cs typeface="+mn-cs"/>
              </a:defRPr>
            </a:lvl8pPr>
            <a:lvl9pPr marL="3657600" indent="0" algn="l" defTabSz="457200" rtl="0" eaLnBrk="1" latinLnBrk="0" hangingPunct="1">
              <a:spcBef>
                <a:spcPct val="20000"/>
              </a:spcBef>
              <a:buFont typeface="Arial"/>
              <a:buNone/>
              <a:defRPr sz="1600" b="1" kern="1200">
                <a:solidFill>
                  <a:schemeClr val="tx1"/>
                </a:solidFill>
                <a:latin typeface="+mn-lt"/>
                <a:ea typeface="+mn-ea"/>
                <a:cs typeface="+mn-cs"/>
              </a:defRPr>
            </a:lvl9pPr>
          </a:lstStyle>
          <a:p>
            <a:r>
              <a:rPr lang="es-ES" sz="1100" dirty="0" err="1"/>
              <a:t>Devopslution.Pipelines</a:t>
            </a:r>
            <a:r>
              <a:rPr lang="es-ES" sz="1100" dirty="0"/>
              <a:t>/</a:t>
            </a:r>
            <a:r>
              <a:rPr lang="es-ES" sz="1100" dirty="0" err="1"/>
              <a:t>build-pipeline.yml</a:t>
            </a:r>
            <a:endParaRPr lang="es-ES" sz="1100" dirty="0"/>
          </a:p>
        </p:txBody>
      </p:sp>
      <p:sp>
        <p:nvSpPr>
          <p:cNvPr id="15" name="Cerrar llave 14">
            <a:extLst>
              <a:ext uri="{FF2B5EF4-FFF2-40B4-BE49-F238E27FC236}">
                <a16:creationId xmlns:a16="http://schemas.microsoft.com/office/drawing/2014/main" id="{5FE2AF7A-2987-49E2-82B7-561F616AFC05}"/>
              </a:ext>
            </a:extLst>
          </p:cNvPr>
          <p:cNvSpPr/>
          <p:nvPr/>
        </p:nvSpPr>
        <p:spPr>
          <a:xfrm>
            <a:off x="6238273" y="5094613"/>
            <a:ext cx="319598" cy="1725394"/>
          </a:xfrm>
          <a:prstGeom prst="rightBrace">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17" name="CuadroTexto 16">
            <a:extLst>
              <a:ext uri="{FF2B5EF4-FFF2-40B4-BE49-F238E27FC236}">
                <a16:creationId xmlns:a16="http://schemas.microsoft.com/office/drawing/2014/main" id="{F4CC0A55-DB23-485F-B422-7306B83CAF3F}"/>
              </a:ext>
            </a:extLst>
          </p:cNvPr>
          <p:cNvSpPr txBox="1"/>
          <p:nvPr/>
        </p:nvSpPr>
        <p:spPr>
          <a:xfrm>
            <a:off x="6548995" y="3713613"/>
            <a:ext cx="2364186" cy="369332"/>
          </a:xfrm>
          <a:prstGeom prst="rect">
            <a:avLst/>
          </a:prstGeom>
          <a:noFill/>
        </p:spPr>
        <p:txBody>
          <a:bodyPr wrap="square" rtlCol="0">
            <a:spAutoFit/>
          </a:bodyPr>
          <a:lstStyle/>
          <a:p>
            <a:r>
              <a:rPr lang="es-ES" dirty="0"/>
              <a:t>Ejecutar </a:t>
            </a:r>
            <a:r>
              <a:rPr lang="es-ES" dirty="0" err="1"/>
              <a:t>Template</a:t>
            </a:r>
            <a:endParaRPr lang="es-ES" dirty="0"/>
          </a:p>
        </p:txBody>
      </p:sp>
      <p:sp>
        <p:nvSpPr>
          <p:cNvPr id="20" name="1 Marcador de texto">
            <a:extLst>
              <a:ext uri="{FF2B5EF4-FFF2-40B4-BE49-F238E27FC236}">
                <a16:creationId xmlns:a16="http://schemas.microsoft.com/office/drawing/2014/main" id="{FBBC5E96-F204-4DD8-8301-CF1F4E60366F}"/>
              </a:ext>
            </a:extLst>
          </p:cNvPr>
          <p:cNvSpPr txBox="1">
            <a:spLocks/>
          </p:cNvSpPr>
          <p:nvPr/>
        </p:nvSpPr>
        <p:spPr>
          <a:xfrm>
            <a:off x="6330704" y="5722055"/>
            <a:ext cx="3014754" cy="639762"/>
          </a:xfrm>
          <a:prstGeom prst="rect">
            <a:avLst/>
          </a:prstGeom>
        </p:spPr>
        <p:txBody>
          <a:bodyPr vert="horz" lIns="91440" tIns="45720" rIns="91440" bIns="45720" rtlCol="0" anchor="b">
            <a:noAutofit/>
          </a:bodyPr>
          <a:lstStyle>
            <a:lvl1pPr marL="0" indent="0" algn="l" defTabSz="457200" rtl="0" eaLnBrk="1" latinLnBrk="0" hangingPunct="1">
              <a:spcBef>
                <a:spcPct val="20000"/>
              </a:spcBef>
              <a:buFont typeface="Arial"/>
              <a:buNone/>
              <a:defRPr sz="1800" b="0" kern="1200">
                <a:solidFill>
                  <a:schemeClr val="accent6"/>
                </a:solidFill>
                <a:latin typeface="+mj-lt"/>
                <a:ea typeface="+mn-ea"/>
                <a:cs typeface="+mn-cs"/>
              </a:defRPr>
            </a:lvl1pPr>
            <a:lvl2pPr marL="457200" indent="0" algn="l" defTabSz="457200" rtl="0" eaLnBrk="1" latinLnBrk="0" hangingPunct="1">
              <a:spcBef>
                <a:spcPct val="20000"/>
              </a:spcBef>
              <a:buFont typeface="Arial"/>
              <a:buNone/>
              <a:defRPr sz="2000" b="1"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1800" b="1"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1600" b="1"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1600" b="1" kern="1200">
                <a:solidFill>
                  <a:schemeClr val="tx1"/>
                </a:solidFill>
                <a:latin typeface="+mn-lt"/>
                <a:ea typeface="+mn-ea"/>
                <a:cs typeface="+mn-cs"/>
              </a:defRPr>
            </a:lvl5pPr>
            <a:lvl6pPr marL="2286000" indent="0" algn="l" defTabSz="457200" rtl="0" eaLnBrk="1" latinLnBrk="0" hangingPunct="1">
              <a:spcBef>
                <a:spcPct val="20000"/>
              </a:spcBef>
              <a:buFont typeface="Arial"/>
              <a:buNone/>
              <a:defRPr sz="1600" b="1" kern="1200">
                <a:solidFill>
                  <a:schemeClr val="tx1"/>
                </a:solidFill>
                <a:latin typeface="+mn-lt"/>
                <a:ea typeface="+mn-ea"/>
                <a:cs typeface="+mn-cs"/>
              </a:defRPr>
            </a:lvl6pPr>
            <a:lvl7pPr marL="2743200" indent="0" algn="l" defTabSz="457200" rtl="0" eaLnBrk="1" latinLnBrk="0" hangingPunct="1">
              <a:spcBef>
                <a:spcPct val="20000"/>
              </a:spcBef>
              <a:buFont typeface="Arial"/>
              <a:buNone/>
              <a:defRPr sz="1600" b="1" kern="1200">
                <a:solidFill>
                  <a:schemeClr val="tx1"/>
                </a:solidFill>
                <a:latin typeface="+mn-lt"/>
                <a:ea typeface="+mn-ea"/>
                <a:cs typeface="+mn-cs"/>
              </a:defRPr>
            </a:lvl7pPr>
            <a:lvl8pPr marL="3200400" indent="0" algn="l" defTabSz="457200" rtl="0" eaLnBrk="1" latinLnBrk="0" hangingPunct="1">
              <a:spcBef>
                <a:spcPct val="20000"/>
              </a:spcBef>
              <a:buFont typeface="Arial"/>
              <a:buNone/>
              <a:defRPr sz="1600" b="1" kern="1200">
                <a:solidFill>
                  <a:schemeClr val="tx1"/>
                </a:solidFill>
                <a:latin typeface="+mn-lt"/>
                <a:ea typeface="+mn-ea"/>
                <a:cs typeface="+mn-cs"/>
              </a:defRPr>
            </a:lvl8pPr>
            <a:lvl9pPr marL="3657600" indent="0" algn="l" defTabSz="457200" rtl="0" eaLnBrk="1" latinLnBrk="0" hangingPunct="1">
              <a:spcBef>
                <a:spcPct val="20000"/>
              </a:spcBef>
              <a:buFont typeface="Arial"/>
              <a:buNone/>
              <a:defRPr sz="1600" b="1" kern="1200">
                <a:solidFill>
                  <a:schemeClr val="tx1"/>
                </a:solidFill>
                <a:latin typeface="+mn-lt"/>
                <a:ea typeface="+mn-ea"/>
                <a:cs typeface="+mn-cs"/>
              </a:defRPr>
            </a:lvl9pPr>
          </a:lstStyle>
          <a:p>
            <a:r>
              <a:rPr lang="es-ES" sz="1100" dirty="0" err="1"/>
              <a:t>Devopslution.Pipelines</a:t>
            </a:r>
            <a:r>
              <a:rPr lang="es-ES" sz="1100" dirty="0"/>
              <a:t>/</a:t>
            </a:r>
            <a:r>
              <a:rPr lang="es-ES" sz="1100" dirty="0" err="1"/>
              <a:t>release-pipeline.yml</a:t>
            </a:r>
            <a:endParaRPr lang="es-ES" sz="1100" dirty="0"/>
          </a:p>
        </p:txBody>
      </p:sp>
      <p:sp>
        <p:nvSpPr>
          <p:cNvPr id="21" name="CuadroTexto 20">
            <a:extLst>
              <a:ext uri="{FF2B5EF4-FFF2-40B4-BE49-F238E27FC236}">
                <a16:creationId xmlns:a16="http://schemas.microsoft.com/office/drawing/2014/main" id="{4135DD9E-4E54-49B6-87B1-CB53CD157EE6}"/>
              </a:ext>
            </a:extLst>
          </p:cNvPr>
          <p:cNvSpPr txBox="1"/>
          <p:nvPr/>
        </p:nvSpPr>
        <p:spPr>
          <a:xfrm>
            <a:off x="6701395" y="5756957"/>
            <a:ext cx="2364186" cy="369332"/>
          </a:xfrm>
          <a:prstGeom prst="rect">
            <a:avLst/>
          </a:prstGeom>
          <a:noFill/>
        </p:spPr>
        <p:txBody>
          <a:bodyPr wrap="square" rtlCol="0">
            <a:spAutoFit/>
          </a:bodyPr>
          <a:lstStyle/>
          <a:p>
            <a:r>
              <a:rPr lang="es-ES" dirty="0"/>
              <a:t>Ejecutar </a:t>
            </a:r>
            <a:r>
              <a:rPr lang="es-ES" dirty="0" err="1"/>
              <a:t>Template</a:t>
            </a:r>
            <a:endParaRPr lang="es-ES" dirty="0"/>
          </a:p>
        </p:txBody>
      </p:sp>
      <p:sp>
        <p:nvSpPr>
          <p:cNvPr id="22" name="Cerrar llave 21">
            <a:extLst>
              <a:ext uri="{FF2B5EF4-FFF2-40B4-BE49-F238E27FC236}">
                <a16:creationId xmlns:a16="http://schemas.microsoft.com/office/drawing/2014/main" id="{3D7E1836-F76D-4D64-B97F-EDCEDA554B62}"/>
              </a:ext>
            </a:extLst>
          </p:cNvPr>
          <p:cNvSpPr/>
          <p:nvPr/>
        </p:nvSpPr>
        <p:spPr>
          <a:xfrm>
            <a:off x="6238273" y="2319449"/>
            <a:ext cx="319598" cy="703071"/>
          </a:xfrm>
          <a:prstGeom prst="rightBrace">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23" name="CuadroTexto 22">
            <a:extLst>
              <a:ext uri="{FF2B5EF4-FFF2-40B4-BE49-F238E27FC236}">
                <a16:creationId xmlns:a16="http://schemas.microsoft.com/office/drawing/2014/main" id="{04DA8C45-AB35-42C6-A05E-81C59E99BAFD}"/>
              </a:ext>
            </a:extLst>
          </p:cNvPr>
          <p:cNvSpPr txBox="1"/>
          <p:nvPr/>
        </p:nvSpPr>
        <p:spPr>
          <a:xfrm>
            <a:off x="6548995" y="2265292"/>
            <a:ext cx="2516586" cy="877163"/>
          </a:xfrm>
          <a:prstGeom prst="rect">
            <a:avLst/>
          </a:prstGeom>
          <a:noFill/>
        </p:spPr>
        <p:txBody>
          <a:bodyPr wrap="square" rtlCol="0">
            <a:spAutoFit/>
          </a:bodyPr>
          <a:lstStyle/>
          <a:p>
            <a:r>
              <a:rPr lang="es-ES" dirty="0" err="1"/>
              <a:t>Trigger</a:t>
            </a:r>
            <a:endParaRPr lang="es-ES" dirty="0"/>
          </a:p>
          <a:p>
            <a:r>
              <a:rPr lang="es-ES" sz="1100" dirty="0"/>
              <a:t>Solo cuando cambie la rama ‘</a:t>
            </a:r>
            <a:r>
              <a:rPr lang="es-ES" sz="1100" dirty="0" err="1"/>
              <a:t>develop</a:t>
            </a:r>
            <a:r>
              <a:rPr lang="es-ES" sz="1100" dirty="0"/>
              <a:t>’ y no tener en cuenta los </a:t>
            </a:r>
            <a:r>
              <a:rPr lang="es-ES" sz="1100" dirty="0" err="1"/>
              <a:t>pull</a:t>
            </a:r>
            <a:r>
              <a:rPr lang="es-ES" sz="1100" dirty="0"/>
              <a:t> </a:t>
            </a:r>
            <a:r>
              <a:rPr lang="es-ES" sz="1100" dirty="0" err="1"/>
              <a:t>request</a:t>
            </a:r>
            <a:endParaRPr lang="es-ES" sz="1100" dirty="0"/>
          </a:p>
        </p:txBody>
      </p:sp>
    </p:spTree>
    <p:extLst>
      <p:ext uri="{BB962C8B-B14F-4D97-AF65-F5344CB8AC3E}">
        <p14:creationId xmlns:p14="http://schemas.microsoft.com/office/powerpoint/2010/main" val="23776849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75F3D77E-7A66-4276-9CA3-92BB5E4D675D}"/>
              </a:ext>
            </a:extLst>
          </p:cNvPr>
          <p:cNvSpPr>
            <a:spLocks noGrp="1"/>
          </p:cNvSpPr>
          <p:nvPr>
            <p:ph type="title"/>
          </p:nvPr>
        </p:nvSpPr>
        <p:spPr/>
        <p:txBody>
          <a:bodyPr/>
          <a:lstStyle/>
          <a:p>
            <a:r>
              <a:rPr lang="es-ES" dirty="0" err="1"/>
              <a:t>Bibliografia</a:t>
            </a:r>
            <a:endParaRPr lang="es-ES" dirty="0"/>
          </a:p>
        </p:txBody>
      </p:sp>
      <p:sp>
        <p:nvSpPr>
          <p:cNvPr id="5" name="CuadroTexto 4">
            <a:hlinkClick r:id="rId2"/>
            <a:extLst>
              <a:ext uri="{FF2B5EF4-FFF2-40B4-BE49-F238E27FC236}">
                <a16:creationId xmlns:a16="http://schemas.microsoft.com/office/drawing/2014/main" id="{3DB55AFC-F421-4A5B-B4A7-32FC0FA904FA}"/>
              </a:ext>
            </a:extLst>
          </p:cNvPr>
          <p:cNvSpPr txBox="1"/>
          <p:nvPr/>
        </p:nvSpPr>
        <p:spPr>
          <a:xfrm flipH="1">
            <a:off x="483463" y="1981876"/>
            <a:ext cx="5346059" cy="646331"/>
          </a:xfrm>
          <a:prstGeom prst="rect">
            <a:avLst/>
          </a:prstGeom>
          <a:noFill/>
        </p:spPr>
        <p:txBody>
          <a:bodyPr wrap="square" rtlCol="0">
            <a:spAutoFit/>
          </a:bodyPr>
          <a:lstStyle/>
          <a:p>
            <a:r>
              <a:rPr lang="es-ES" b="1" dirty="0" err="1"/>
              <a:t>Learning</a:t>
            </a:r>
            <a:r>
              <a:rPr lang="es-ES" b="1" dirty="0"/>
              <a:t> </a:t>
            </a:r>
            <a:r>
              <a:rPr lang="es-ES" b="1" dirty="0" err="1"/>
              <a:t>Path</a:t>
            </a:r>
            <a:r>
              <a:rPr lang="es-ES" b="1" dirty="0"/>
              <a:t> - </a:t>
            </a:r>
            <a:r>
              <a:rPr lang="es-ES" b="1" dirty="0" err="1"/>
              <a:t>Evolve</a:t>
            </a:r>
            <a:r>
              <a:rPr lang="es-ES" b="1" dirty="0"/>
              <a:t> </a:t>
            </a:r>
            <a:r>
              <a:rPr lang="es-ES" b="1" dirty="0" err="1"/>
              <a:t>your</a:t>
            </a:r>
            <a:r>
              <a:rPr lang="es-ES" b="1" dirty="0"/>
              <a:t> DevOps </a:t>
            </a:r>
            <a:r>
              <a:rPr lang="es-ES" b="1" dirty="0" err="1"/>
              <a:t>practices</a:t>
            </a:r>
            <a:endParaRPr lang="es-ES" b="1" dirty="0"/>
          </a:p>
          <a:p>
            <a:endParaRPr lang="es-ES" dirty="0"/>
          </a:p>
        </p:txBody>
      </p:sp>
      <p:sp>
        <p:nvSpPr>
          <p:cNvPr id="6" name="CuadroTexto 5">
            <a:extLst>
              <a:ext uri="{FF2B5EF4-FFF2-40B4-BE49-F238E27FC236}">
                <a16:creationId xmlns:a16="http://schemas.microsoft.com/office/drawing/2014/main" id="{311FA5A3-FC4B-41C0-BA40-871ED5EC9765}"/>
              </a:ext>
            </a:extLst>
          </p:cNvPr>
          <p:cNvSpPr txBox="1"/>
          <p:nvPr/>
        </p:nvSpPr>
        <p:spPr>
          <a:xfrm>
            <a:off x="483463" y="2387041"/>
            <a:ext cx="6075125" cy="646331"/>
          </a:xfrm>
          <a:prstGeom prst="rect">
            <a:avLst/>
          </a:prstGeom>
          <a:noFill/>
        </p:spPr>
        <p:txBody>
          <a:bodyPr wrap="none" rtlCol="0">
            <a:spAutoFit/>
          </a:bodyPr>
          <a:lstStyle/>
          <a:p>
            <a:r>
              <a:rPr lang="en-US" b="1" dirty="0">
                <a:hlinkClick r:id="rId3"/>
              </a:rPr>
              <a:t>Learning Path - Build applications with Azure DevOps</a:t>
            </a:r>
            <a:endParaRPr lang="en-US" b="1" dirty="0"/>
          </a:p>
          <a:p>
            <a:endParaRPr lang="es-ES" dirty="0"/>
          </a:p>
        </p:txBody>
      </p:sp>
      <p:sp>
        <p:nvSpPr>
          <p:cNvPr id="7" name="Rectángulo 6">
            <a:extLst>
              <a:ext uri="{FF2B5EF4-FFF2-40B4-BE49-F238E27FC236}">
                <a16:creationId xmlns:a16="http://schemas.microsoft.com/office/drawing/2014/main" id="{92854C7C-6027-4A93-B8FB-F8C74FD29086}"/>
              </a:ext>
            </a:extLst>
          </p:cNvPr>
          <p:cNvSpPr/>
          <p:nvPr/>
        </p:nvSpPr>
        <p:spPr>
          <a:xfrm>
            <a:off x="190499" y="2777040"/>
            <a:ext cx="2814222" cy="369332"/>
          </a:xfrm>
          <a:prstGeom prst="rect">
            <a:avLst/>
          </a:prstGeom>
        </p:spPr>
        <p:txBody>
          <a:bodyPr wrap="square">
            <a:spAutoFit/>
          </a:bodyPr>
          <a:lstStyle/>
          <a:p>
            <a:r>
              <a:rPr lang="es-ES" b="1" dirty="0">
                <a:hlinkClick r:id="rId4"/>
              </a:rPr>
              <a:t>Azure </a:t>
            </a:r>
            <a:r>
              <a:rPr lang="es-ES" b="1" dirty="0" err="1">
                <a:hlinkClick r:id="rId4"/>
              </a:rPr>
              <a:t>Devops</a:t>
            </a:r>
            <a:r>
              <a:rPr lang="es-ES" b="1" dirty="0">
                <a:hlinkClick r:id="rId4"/>
              </a:rPr>
              <a:t> </a:t>
            </a:r>
            <a:r>
              <a:rPr lang="es-ES" b="1" dirty="0" err="1">
                <a:hlinkClick r:id="rId4"/>
              </a:rPr>
              <a:t>Labs</a:t>
            </a:r>
            <a:endParaRPr lang="es-ES" b="1" dirty="0"/>
          </a:p>
        </p:txBody>
      </p:sp>
      <p:sp>
        <p:nvSpPr>
          <p:cNvPr id="8" name="CuadroTexto 7">
            <a:hlinkClick r:id="rId5"/>
            <a:extLst>
              <a:ext uri="{FF2B5EF4-FFF2-40B4-BE49-F238E27FC236}">
                <a16:creationId xmlns:a16="http://schemas.microsoft.com/office/drawing/2014/main" id="{8CA4B0B8-18E0-43E4-9823-DA6412D480F6}"/>
              </a:ext>
            </a:extLst>
          </p:cNvPr>
          <p:cNvSpPr txBox="1"/>
          <p:nvPr/>
        </p:nvSpPr>
        <p:spPr>
          <a:xfrm>
            <a:off x="190499" y="3186384"/>
            <a:ext cx="2903601" cy="369332"/>
          </a:xfrm>
          <a:prstGeom prst="rect">
            <a:avLst/>
          </a:prstGeom>
          <a:noFill/>
        </p:spPr>
        <p:txBody>
          <a:bodyPr wrap="square" rtlCol="0">
            <a:spAutoFit/>
          </a:bodyPr>
          <a:lstStyle/>
          <a:p>
            <a:r>
              <a:rPr lang="es-ES" b="1" u="sng" dirty="0"/>
              <a:t>Azure </a:t>
            </a:r>
            <a:r>
              <a:rPr lang="es-ES" b="1" u="sng" dirty="0" err="1"/>
              <a:t>Devops</a:t>
            </a:r>
            <a:r>
              <a:rPr lang="es-ES" b="1" u="sng" dirty="0"/>
              <a:t> </a:t>
            </a:r>
            <a:r>
              <a:rPr lang="es-ES" b="1" u="sng" dirty="0" err="1"/>
              <a:t>Docs</a:t>
            </a:r>
            <a:endParaRPr lang="es-ES" b="1" u="sng" dirty="0"/>
          </a:p>
        </p:txBody>
      </p:sp>
      <p:sp>
        <p:nvSpPr>
          <p:cNvPr id="9" name="CuadroTexto 8">
            <a:extLst>
              <a:ext uri="{FF2B5EF4-FFF2-40B4-BE49-F238E27FC236}">
                <a16:creationId xmlns:a16="http://schemas.microsoft.com/office/drawing/2014/main" id="{04E3BC3A-EB99-4C99-B48B-9BFEC6CE770F}"/>
              </a:ext>
            </a:extLst>
          </p:cNvPr>
          <p:cNvSpPr txBox="1"/>
          <p:nvPr/>
        </p:nvSpPr>
        <p:spPr>
          <a:xfrm>
            <a:off x="190500" y="1648377"/>
            <a:ext cx="2903601" cy="369332"/>
          </a:xfrm>
          <a:prstGeom prst="rect">
            <a:avLst/>
          </a:prstGeom>
          <a:noFill/>
        </p:spPr>
        <p:txBody>
          <a:bodyPr wrap="square" rtlCol="0">
            <a:spAutoFit/>
          </a:bodyPr>
          <a:lstStyle/>
          <a:p>
            <a:r>
              <a:rPr lang="es-ES" b="1" dirty="0"/>
              <a:t>Microsoft </a:t>
            </a:r>
            <a:r>
              <a:rPr lang="es-ES" b="1" dirty="0" err="1"/>
              <a:t>Learn</a:t>
            </a:r>
            <a:endParaRPr lang="es-ES" b="1" dirty="0"/>
          </a:p>
        </p:txBody>
      </p:sp>
    </p:spTree>
    <p:extLst>
      <p:ext uri="{BB962C8B-B14F-4D97-AF65-F5344CB8AC3E}">
        <p14:creationId xmlns:p14="http://schemas.microsoft.com/office/powerpoint/2010/main" val="10317970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p:nvPr>
        </p:nvSpPr>
        <p:spPr/>
        <p:txBody>
          <a:bodyPr/>
          <a:lstStyle/>
          <a:p>
            <a:r>
              <a:rPr lang="es-ES" dirty="0"/>
              <a:t>Azure </a:t>
            </a:r>
            <a:r>
              <a:rPr lang="es-ES" dirty="0" err="1"/>
              <a:t>Devops</a:t>
            </a:r>
            <a:r>
              <a:rPr lang="es-ES" dirty="0"/>
              <a:t> </a:t>
            </a:r>
            <a:r>
              <a:rPr lang="es-ES" dirty="0" err="1"/>
              <a:t>Dashboard</a:t>
            </a:r>
            <a:endParaRPr lang="es-ES" dirty="0"/>
          </a:p>
        </p:txBody>
      </p:sp>
      <p:pic>
        <p:nvPicPr>
          <p:cNvPr id="6" name="Imagen 5">
            <a:extLst>
              <a:ext uri="{FF2B5EF4-FFF2-40B4-BE49-F238E27FC236}">
                <a16:creationId xmlns:a16="http://schemas.microsoft.com/office/drawing/2014/main" id="{CB81C5C8-A3A7-4333-B009-2DC688EFECF5}"/>
              </a:ext>
            </a:extLst>
          </p:cNvPr>
          <p:cNvPicPr>
            <a:picLocks noChangeAspect="1"/>
          </p:cNvPicPr>
          <p:nvPr/>
        </p:nvPicPr>
        <p:blipFill>
          <a:blip r:embed="rId2"/>
          <a:stretch>
            <a:fillRect/>
          </a:stretch>
        </p:blipFill>
        <p:spPr>
          <a:xfrm>
            <a:off x="457200" y="1807255"/>
            <a:ext cx="8229600" cy="427387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0454647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FCCA2078-2D04-4E49-912B-E67F92BF07B3}"/>
              </a:ext>
            </a:extLst>
          </p:cNvPr>
          <p:cNvSpPr>
            <a:spLocks noGrp="1"/>
          </p:cNvSpPr>
          <p:nvPr>
            <p:ph type="title"/>
          </p:nvPr>
        </p:nvSpPr>
        <p:spPr/>
        <p:txBody>
          <a:bodyPr/>
          <a:lstStyle/>
          <a:p>
            <a:r>
              <a:rPr lang="es-ES" dirty="0"/>
              <a:t>Principales Elementos </a:t>
            </a:r>
            <a:r>
              <a:rPr lang="es-ES" dirty="0" err="1"/>
              <a:t>Menu</a:t>
            </a:r>
            <a:endParaRPr lang="es-ES" dirty="0"/>
          </a:p>
        </p:txBody>
      </p:sp>
      <p:pic>
        <p:nvPicPr>
          <p:cNvPr id="5" name="Gráfico 4">
            <a:extLst>
              <a:ext uri="{FF2B5EF4-FFF2-40B4-BE49-F238E27FC236}">
                <a16:creationId xmlns:a16="http://schemas.microsoft.com/office/drawing/2014/main" id="{2623494E-D4B4-499E-A740-43BAB3C8052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26292" y="4786628"/>
            <a:ext cx="466725" cy="466725"/>
          </a:xfrm>
          <a:prstGeom prst="rect">
            <a:avLst/>
          </a:prstGeom>
        </p:spPr>
      </p:pic>
      <p:pic>
        <p:nvPicPr>
          <p:cNvPr id="7" name="Gráfico 6">
            <a:extLst>
              <a:ext uri="{FF2B5EF4-FFF2-40B4-BE49-F238E27FC236}">
                <a16:creationId xmlns:a16="http://schemas.microsoft.com/office/drawing/2014/main" id="{E23C1997-07F6-4DC0-9608-95A0E990A82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41604" y="1974043"/>
            <a:ext cx="466725" cy="466725"/>
          </a:xfrm>
          <a:prstGeom prst="rect">
            <a:avLst/>
          </a:prstGeom>
        </p:spPr>
      </p:pic>
      <p:pic>
        <p:nvPicPr>
          <p:cNvPr id="13" name="Gráfico 12">
            <a:extLst>
              <a:ext uri="{FF2B5EF4-FFF2-40B4-BE49-F238E27FC236}">
                <a16:creationId xmlns:a16="http://schemas.microsoft.com/office/drawing/2014/main" id="{948CF18C-EB27-40F2-87DC-24E0650E68D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07681" y="3283483"/>
            <a:ext cx="466725" cy="466725"/>
          </a:xfrm>
          <a:prstGeom prst="rect">
            <a:avLst/>
          </a:prstGeom>
        </p:spPr>
      </p:pic>
      <p:pic>
        <p:nvPicPr>
          <p:cNvPr id="15" name="Gráfico 14">
            <a:extLst>
              <a:ext uri="{FF2B5EF4-FFF2-40B4-BE49-F238E27FC236}">
                <a16:creationId xmlns:a16="http://schemas.microsoft.com/office/drawing/2014/main" id="{E9D90B79-974D-4058-9B8C-7A064B24B8D8}"/>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507682" y="2644504"/>
            <a:ext cx="466725" cy="466725"/>
          </a:xfrm>
          <a:prstGeom prst="rect">
            <a:avLst/>
          </a:prstGeom>
        </p:spPr>
      </p:pic>
      <p:pic>
        <p:nvPicPr>
          <p:cNvPr id="17" name="Gráfico 16">
            <a:extLst>
              <a:ext uri="{FF2B5EF4-FFF2-40B4-BE49-F238E27FC236}">
                <a16:creationId xmlns:a16="http://schemas.microsoft.com/office/drawing/2014/main" id="{B4B7EABC-4511-4FF3-A712-C8B2259DD29C}"/>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507680" y="4031489"/>
            <a:ext cx="466725" cy="466725"/>
          </a:xfrm>
          <a:prstGeom prst="rect">
            <a:avLst/>
          </a:prstGeom>
        </p:spPr>
      </p:pic>
      <p:sp>
        <p:nvSpPr>
          <p:cNvPr id="19" name="CuadroTexto 18">
            <a:extLst>
              <a:ext uri="{FF2B5EF4-FFF2-40B4-BE49-F238E27FC236}">
                <a16:creationId xmlns:a16="http://schemas.microsoft.com/office/drawing/2014/main" id="{73FC7257-2F0D-4ABE-AEC0-7F7337422CB9}"/>
              </a:ext>
            </a:extLst>
          </p:cNvPr>
          <p:cNvSpPr txBox="1"/>
          <p:nvPr/>
        </p:nvSpPr>
        <p:spPr>
          <a:xfrm>
            <a:off x="1008329" y="1974043"/>
            <a:ext cx="1073689" cy="369332"/>
          </a:xfrm>
          <a:prstGeom prst="rect">
            <a:avLst/>
          </a:prstGeom>
          <a:noFill/>
        </p:spPr>
        <p:txBody>
          <a:bodyPr wrap="square" rtlCol="0">
            <a:spAutoFit/>
          </a:bodyPr>
          <a:lstStyle/>
          <a:p>
            <a:r>
              <a:rPr lang="es-ES" dirty="0" err="1"/>
              <a:t>Boards</a:t>
            </a:r>
            <a:endParaRPr lang="es-ES" dirty="0"/>
          </a:p>
        </p:txBody>
      </p:sp>
      <p:sp>
        <p:nvSpPr>
          <p:cNvPr id="20" name="CuadroTexto 19">
            <a:extLst>
              <a:ext uri="{FF2B5EF4-FFF2-40B4-BE49-F238E27FC236}">
                <a16:creationId xmlns:a16="http://schemas.microsoft.com/office/drawing/2014/main" id="{DCCA26B3-F969-4DE3-83CE-01375398203C}"/>
              </a:ext>
            </a:extLst>
          </p:cNvPr>
          <p:cNvSpPr txBox="1"/>
          <p:nvPr/>
        </p:nvSpPr>
        <p:spPr>
          <a:xfrm>
            <a:off x="1008329" y="2744118"/>
            <a:ext cx="1073690" cy="369332"/>
          </a:xfrm>
          <a:prstGeom prst="rect">
            <a:avLst/>
          </a:prstGeom>
          <a:noFill/>
        </p:spPr>
        <p:txBody>
          <a:bodyPr wrap="square" rtlCol="0">
            <a:spAutoFit/>
          </a:bodyPr>
          <a:lstStyle/>
          <a:p>
            <a:r>
              <a:rPr lang="es-ES" dirty="0"/>
              <a:t>Repos</a:t>
            </a:r>
          </a:p>
        </p:txBody>
      </p:sp>
      <p:sp>
        <p:nvSpPr>
          <p:cNvPr id="21" name="CuadroTexto 20">
            <a:extLst>
              <a:ext uri="{FF2B5EF4-FFF2-40B4-BE49-F238E27FC236}">
                <a16:creationId xmlns:a16="http://schemas.microsoft.com/office/drawing/2014/main" id="{AFAA974B-442C-4235-A453-E0A267F1E725}"/>
              </a:ext>
            </a:extLst>
          </p:cNvPr>
          <p:cNvSpPr txBox="1"/>
          <p:nvPr/>
        </p:nvSpPr>
        <p:spPr>
          <a:xfrm>
            <a:off x="1008330" y="3385370"/>
            <a:ext cx="1214366" cy="369332"/>
          </a:xfrm>
          <a:prstGeom prst="rect">
            <a:avLst/>
          </a:prstGeom>
          <a:noFill/>
        </p:spPr>
        <p:txBody>
          <a:bodyPr wrap="square" rtlCol="0">
            <a:spAutoFit/>
          </a:bodyPr>
          <a:lstStyle/>
          <a:p>
            <a:r>
              <a:rPr lang="es-ES" dirty="0"/>
              <a:t>Pipelines</a:t>
            </a:r>
          </a:p>
        </p:txBody>
      </p:sp>
      <p:sp>
        <p:nvSpPr>
          <p:cNvPr id="22" name="CuadroTexto 21">
            <a:extLst>
              <a:ext uri="{FF2B5EF4-FFF2-40B4-BE49-F238E27FC236}">
                <a16:creationId xmlns:a16="http://schemas.microsoft.com/office/drawing/2014/main" id="{62F4A8E0-5738-4380-9D24-BB640E466DFD}"/>
              </a:ext>
            </a:extLst>
          </p:cNvPr>
          <p:cNvSpPr txBox="1"/>
          <p:nvPr/>
        </p:nvSpPr>
        <p:spPr>
          <a:xfrm>
            <a:off x="1008330" y="4177569"/>
            <a:ext cx="1678600" cy="369332"/>
          </a:xfrm>
          <a:prstGeom prst="rect">
            <a:avLst/>
          </a:prstGeom>
          <a:noFill/>
        </p:spPr>
        <p:txBody>
          <a:bodyPr wrap="square" rtlCol="0">
            <a:spAutoFit/>
          </a:bodyPr>
          <a:lstStyle/>
          <a:p>
            <a:r>
              <a:rPr lang="es-ES" dirty="0" err="1"/>
              <a:t>Tests</a:t>
            </a:r>
            <a:r>
              <a:rPr lang="es-ES" dirty="0"/>
              <a:t> </a:t>
            </a:r>
            <a:r>
              <a:rPr lang="es-ES" dirty="0" err="1"/>
              <a:t>Plans</a:t>
            </a:r>
            <a:endParaRPr lang="es-ES" dirty="0"/>
          </a:p>
        </p:txBody>
      </p:sp>
      <p:sp>
        <p:nvSpPr>
          <p:cNvPr id="23" name="CuadroTexto 22">
            <a:extLst>
              <a:ext uri="{FF2B5EF4-FFF2-40B4-BE49-F238E27FC236}">
                <a16:creationId xmlns:a16="http://schemas.microsoft.com/office/drawing/2014/main" id="{C825D1A8-D46F-48D6-A70A-C589497CCD61}"/>
              </a:ext>
            </a:extLst>
          </p:cNvPr>
          <p:cNvSpPr txBox="1"/>
          <p:nvPr/>
        </p:nvSpPr>
        <p:spPr>
          <a:xfrm>
            <a:off x="1008329" y="4884021"/>
            <a:ext cx="1073689" cy="369332"/>
          </a:xfrm>
          <a:prstGeom prst="rect">
            <a:avLst/>
          </a:prstGeom>
          <a:noFill/>
        </p:spPr>
        <p:txBody>
          <a:bodyPr wrap="square" rtlCol="0">
            <a:spAutoFit/>
          </a:bodyPr>
          <a:lstStyle/>
          <a:p>
            <a:r>
              <a:rPr lang="es-ES" dirty="0" err="1"/>
              <a:t>Artifacts</a:t>
            </a:r>
            <a:endParaRPr lang="es-ES" dirty="0"/>
          </a:p>
        </p:txBody>
      </p:sp>
      <p:cxnSp>
        <p:nvCxnSpPr>
          <p:cNvPr id="27" name="41 Conector recto de flecha">
            <a:extLst>
              <a:ext uri="{FF2B5EF4-FFF2-40B4-BE49-F238E27FC236}">
                <a16:creationId xmlns:a16="http://schemas.microsoft.com/office/drawing/2014/main" id="{EE8C9D18-A654-404C-9740-7545F0E9C9EA}"/>
              </a:ext>
            </a:extLst>
          </p:cNvPr>
          <p:cNvCxnSpPr>
            <a:cxnSpLocks/>
          </p:cNvCxnSpPr>
          <p:nvPr/>
        </p:nvCxnSpPr>
        <p:spPr>
          <a:xfrm>
            <a:off x="2976304" y="2176327"/>
            <a:ext cx="1595696"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9" name="41 Conector recto de flecha">
            <a:extLst>
              <a:ext uri="{FF2B5EF4-FFF2-40B4-BE49-F238E27FC236}">
                <a16:creationId xmlns:a16="http://schemas.microsoft.com/office/drawing/2014/main" id="{FC77A867-3C46-4F4D-86F6-69EDF850B332}"/>
              </a:ext>
            </a:extLst>
          </p:cNvPr>
          <p:cNvCxnSpPr>
            <a:cxnSpLocks/>
          </p:cNvCxnSpPr>
          <p:nvPr/>
        </p:nvCxnSpPr>
        <p:spPr>
          <a:xfrm>
            <a:off x="2976304" y="2921914"/>
            <a:ext cx="1595696"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0" name="41 Conector recto de flecha">
            <a:extLst>
              <a:ext uri="{FF2B5EF4-FFF2-40B4-BE49-F238E27FC236}">
                <a16:creationId xmlns:a16="http://schemas.microsoft.com/office/drawing/2014/main" id="{D08D3613-3E40-4B67-8931-8A41047E57CD}"/>
              </a:ext>
            </a:extLst>
          </p:cNvPr>
          <p:cNvCxnSpPr>
            <a:cxnSpLocks/>
          </p:cNvCxnSpPr>
          <p:nvPr/>
        </p:nvCxnSpPr>
        <p:spPr>
          <a:xfrm>
            <a:off x="2976304" y="3569029"/>
            <a:ext cx="1595696"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1" name="41 Conector recto de flecha">
            <a:extLst>
              <a:ext uri="{FF2B5EF4-FFF2-40B4-BE49-F238E27FC236}">
                <a16:creationId xmlns:a16="http://schemas.microsoft.com/office/drawing/2014/main" id="{9DDEA702-DCA8-481D-838E-4B2683B93BF0}"/>
              </a:ext>
            </a:extLst>
          </p:cNvPr>
          <p:cNvCxnSpPr>
            <a:cxnSpLocks/>
          </p:cNvCxnSpPr>
          <p:nvPr/>
        </p:nvCxnSpPr>
        <p:spPr>
          <a:xfrm>
            <a:off x="2976304" y="4370887"/>
            <a:ext cx="1595696"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2" name="41 Conector recto de flecha">
            <a:extLst>
              <a:ext uri="{FF2B5EF4-FFF2-40B4-BE49-F238E27FC236}">
                <a16:creationId xmlns:a16="http://schemas.microsoft.com/office/drawing/2014/main" id="{8356D5A0-11FD-446D-9E84-91E2B69FC72F}"/>
              </a:ext>
            </a:extLst>
          </p:cNvPr>
          <p:cNvCxnSpPr>
            <a:cxnSpLocks/>
          </p:cNvCxnSpPr>
          <p:nvPr/>
        </p:nvCxnSpPr>
        <p:spPr>
          <a:xfrm>
            <a:off x="2976304" y="5088339"/>
            <a:ext cx="1595696"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3" name="CuadroTexto 32">
            <a:extLst>
              <a:ext uri="{FF2B5EF4-FFF2-40B4-BE49-F238E27FC236}">
                <a16:creationId xmlns:a16="http://schemas.microsoft.com/office/drawing/2014/main" id="{DF54D7F6-9AED-4A24-84C5-744E50F7242B}"/>
              </a:ext>
            </a:extLst>
          </p:cNvPr>
          <p:cNvSpPr txBox="1"/>
          <p:nvPr/>
        </p:nvSpPr>
        <p:spPr>
          <a:xfrm>
            <a:off x="4929441" y="1915786"/>
            <a:ext cx="3490659" cy="369332"/>
          </a:xfrm>
          <a:prstGeom prst="rect">
            <a:avLst/>
          </a:prstGeom>
          <a:noFill/>
        </p:spPr>
        <p:txBody>
          <a:bodyPr wrap="square" rtlCol="0">
            <a:spAutoFit/>
          </a:bodyPr>
          <a:lstStyle/>
          <a:p>
            <a:r>
              <a:rPr lang="es-ES" dirty="0"/>
              <a:t>Agile, Kanban, </a:t>
            </a:r>
            <a:r>
              <a:rPr lang="es-ES" dirty="0" err="1"/>
              <a:t>To</a:t>
            </a:r>
            <a:r>
              <a:rPr lang="es-ES" dirty="0"/>
              <a:t> Do </a:t>
            </a:r>
            <a:r>
              <a:rPr lang="es-ES" dirty="0" err="1"/>
              <a:t>Lists</a:t>
            </a:r>
            <a:r>
              <a:rPr lang="es-ES" dirty="0"/>
              <a:t>, </a:t>
            </a:r>
            <a:r>
              <a:rPr lang="es-ES" dirty="0" err="1"/>
              <a:t>etc</a:t>
            </a:r>
            <a:endParaRPr lang="es-ES" dirty="0"/>
          </a:p>
        </p:txBody>
      </p:sp>
      <p:sp>
        <p:nvSpPr>
          <p:cNvPr id="34" name="CuadroTexto 33">
            <a:extLst>
              <a:ext uri="{FF2B5EF4-FFF2-40B4-BE49-F238E27FC236}">
                <a16:creationId xmlns:a16="http://schemas.microsoft.com/office/drawing/2014/main" id="{C24FD652-4FD4-447E-826B-811B5FB47BD0}"/>
              </a:ext>
            </a:extLst>
          </p:cNvPr>
          <p:cNvSpPr txBox="1"/>
          <p:nvPr/>
        </p:nvSpPr>
        <p:spPr>
          <a:xfrm>
            <a:off x="4929440" y="2693200"/>
            <a:ext cx="3206230" cy="369332"/>
          </a:xfrm>
          <a:prstGeom prst="rect">
            <a:avLst/>
          </a:prstGeom>
          <a:noFill/>
        </p:spPr>
        <p:txBody>
          <a:bodyPr wrap="square" rtlCol="0">
            <a:spAutoFit/>
          </a:bodyPr>
          <a:lstStyle/>
          <a:p>
            <a:r>
              <a:rPr lang="es-ES" dirty="0"/>
              <a:t>Control de Versiones (Git)</a:t>
            </a:r>
          </a:p>
        </p:txBody>
      </p:sp>
      <p:sp>
        <p:nvSpPr>
          <p:cNvPr id="35" name="CuadroTexto 34">
            <a:extLst>
              <a:ext uri="{FF2B5EF4-FFF2-40B4-BE49-F238E27FC236}">
                <a16:creationId xmlns:a16="http://schemas.microsoft.com/office/drawing/2014/main" id="{58BCB2C8-4ABC-4573-AAAD-294A84556B48}"/>
              </a:ext>
            </a:extLst>
          </p:cNvPr>
          <p:cNvSpPr txBox="1"/>
          <p:nvPr/>
        </p:nvSpPr>
        <p:spPr>
          <a:xfrm>
            <a:off x="4955523" y="3380876"/>
            <a:ext cx="1073689" cy="369332"/>
          </a:xfrm>
          <a:prstGeom prst="rect">
            <a:avLst/>
          </a:prstGeom>
          <a:noFill/>
        </p:spPr>
        <p:txBody>
          <a:bodyPr wrap="square" rtlCol="0">
            <a:spAutoFit/>
          </a:bodyPr>
          <a:lstStyle/>
          <a:p>
            <a:r>
              <a:rPr lang="es-ES" dirty="0"/>
              <a:t>CI-CD</a:t>
            </a:r>
          </a:p>
        </p:txBody>
      </p:sp>
      <p:sp>
        <p:nvSpPr>
          <p:cNvPr id="36" name="CuadroTexto 35">
            <a:extLst>
              <a:ext uri="{FF2B5EF4-FFF2-40B4-BE49-F238E27FC236}">
                <a16:creationId xmlns:a16="http://schemas.microsoft.com/office/drawing/2014/main" id="{690A05F2-44DF-41E1-AACE-6B76C5AFFAE5}"/>
              </a:ext>
            </a:extLst>
          </p:cNvPr>
          <p:cNvSpPr txBox="1"/>
          <p:nvPr/>
        </p:nvSpPr>
        <p:spPr>
          <a:xfrm>
            <a:off x="4929441" y="4177569"/>
            <a:ext cx="3688267" cy="369332"/>
          </a:xfrm>
          <a:prstGeom prst="rect">
            <a:avLst/>
          </a:prstGeom>
          <a:noFill/>
        </p:spPr>
        <p:txBody>
          <a:bodyPr wrap="square" rtlCol="0">
            <a:spAutoFit/>
          </a:bodyPr>
          <a:lstStyle/>
          <a:p>
            <a:r>
              <a:rPr lang="es-ES" dirty="0"/>
              <a:t>Manual </a:t>
            </a:r>
            <a:r>
              <a:rPr lang="es-ES" dirty="0" err="1"/>
              <a:t>Testing</a:t>
            </a:r>
            <a:r>
              <a:rPr lang="es-ES" dirty="0"/>
              <a:t>, </a:t>
            </a:r>
            <a:r>
              <a:rPr lang="es-ES" dirty="0" err="1"/>
              <a:t>Automated</a:t>
            </a:r>
            <a:r>
              <a:rPr lang="es-ES" dirty="0"/>
              <a:t> Test</a:t>
            </a:r>
          </a:p>
        </p:txBody>
      </p:sp>
      <p:sp>
        <p:nvSpPr>
          <p:cNvPr id="37" name="CuadroTexto 36">
            <a:extLst>
              <a:ext uri="{FF2B5EF4-FFF2-40B4-BE49-F238E27FC236}">
                <a16:creationId xmlns:a16="http://schemas.microsoft.com/office/drawing/2014/main" id="{A3B17B97-0655-4F46-B570-FD8259F6A2AF}"/>
              </a:ext>
            </a:extLst>
          </p:cNvPr>
          <p:cNvSpPr txBox="1"/>
          <p:nvPr/>
        </p:nvSpPr>
        <p:spPr>
          <a:xfrm>
            <a:off x="4918849" y="4872175"/>
            <a:ext cx="2884623" cy="369332"/>
          </a:xfrm>
          <a:prstGeom prst="rect">
            <a:avLst/>
          </a:prstGeom>
          <a:noFill/>
        </p:spPr>
        <p:txBody>
          <a:bodyPr wrap="square" rtlCol="0">
            <a:spAutoFit/>
          </a:bodyPr>
          <a:lstStyle/>
          <a:p>
            <a:r>
              <a:rPr lang="es-ES" dirty="0"/>
              <a:t>Control de dependencias</a:t>
            </a:r>
          </a:p>
        </p:txBody>
      </p:sp>
      <p:sp>
        <p:nvSpPr>
          <p:cNvPr id="39" name="Rectángulo 38">
            <a:extLst>
              <a:ext uri="{FF2B5EF4-FFF2-40B4-BE49-F238E27FC236}">
                <a16:creationId xmlns:a16="http://schemas.microsoft.com/office/drawing/2014/main" id="{954E8668-66F4-40A6-A195-EE5863926D30}"/>
              </a:ext>
            </a:extLst>
          </p:cNvPr>
          <p:cNvSpPr/>
          <p:nvPr/>
        </p:nvSpPr>
        <p:spPr>
          <a:xfrm>
            <a:off x="355107" y="3242625"/>
            <a:ext cx="5868140" cy="597821"/>
          </a:xfrm>
          <a:prstGeom prst="rect">
            <a:avLst/>
          </a:prstGeom>
          <a:noFill/>
          <a:ln w="1905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10288494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a:extLst>
              <a:ext uri="{FF2B5EF4-FFF2-40B4-BE49-F238E27FC236}">
                <a16:creationId xmlns:a16="http://schemas.microsoft.com/office/drawing/2014/main" id="{F5355CBD-4404-42F1-A709-8EB0FEC6A635}"/>
              </a:ext>
            </a:extLst>
          </p:cNvPr>
          <p:cNvSpPr>
            <a:spLocks noGrp="1"/>
          </p:cNvSpPr>
          <p:nvPr>
            <p:ph type="body" sz="quarter" idx="13"/>
          </p:nvPr>
        </p:nvSpPr>
        <p:spPr/>
        <p:txBody>
          <a:bodyPr/>
          <a:lstStyle/>
          <a:p>
            <a:r>
              <a:rPr lang="es-ES" dirty="0"/>
              <a:t> </a:t>
            </a:r>
          </a:p>
          <a:p>
            <a:r>
              <a:rPr lang="es-ES" b="1" dirty="0" err="1"/>
              <a:t>Continuous</a:t>
            </a:r>
            <a:r>
              <a:rPr lang="es-ES" b="1" dirty="0"/>
              <a:t> </a:t>
            </a:r>
            <a:r>
              <a:rPr lang="es-ES" b="1" dirty="0" err="1"/>
              <a:t>integration</a:t>
            </a:r>
            <a:r>
              <a:rPr lang="es-ES" b="1" dirty="0"/>
              <a:t> (CI)</a:t>
            </a:r>
            <a:r>
              <a:rPr lang="es-ES" dirty="0"/>
              <a:t> es la práctica utilizada por los equipos de desarrollo para simplificar las pruebas y la integración de código. Las pruebas y compilaciones automatizadas se ejecutan como parte del proceso de CI. El proceso puede ejecutarse en un horario establecido, cada vez que se hace </a:t>
            </a:r>
            <a:r>
              <a:rPr lang="es-ES" dirty="0" err="1"/>
              <a:t>push</a:t>
            </a:r>
            <a:r>
              <a:rPr lang="es-ES" dirty="0"/>
              <a:t> en el código, o ambos. Cada CI Pipeline produce resultados llamados ‘</a:t>
            </a:r>
            <a:r>
              <a:rPr lang="es-ES" dirty="0" err="1"/>
              <a:t>Artifacts</a:t>
            </a:r>
            <a:r>
              <a:rPr lang="es-ES" dirty="0"/>
              <a:t>’  y estos son utilizados por las CD Pipelines para automatizar los despliegues.</a:t>
            </a:r>
          </a:p>
          <a:p>
            <a:r>
              <a:rPr lang="es-ES" b="1" dirty="0" err="1"/>
              <a:t>Continuous</a:t>
            </a:r>
            <a:r>
              <a:rPr lang="es-ES" b="1" dirty="0"/>
              <a:t> </a:t>
            </a:r>
            <a:r>
              <a:rPr lang="es-ES" b="1" dirty="0" err="1"/>
              <a:t>delivery</a:t>
            </a:r>
            <a:r>
              <a:rPr lang="es-ES" b="1" dirty="0"/>
              <a:t> (CD)</a:t>
            </a:r>
            <a:r>
              <a:rPr lang="es-ES" dirty="0"/>
              <a:t> parte del hecho de que cada cambio se entrega a un entorno de prueba utilizando </a:t>
            </a:r>
            <a:r>
              <a:rPr lang="es-ES" dirty="0" err="1"/>
              <a:t>Continuous</a:t>
            </a:r>
            <a:r>
              <a:rPr lang="es-ES" dirty="0"/>
              <a:t> </a:t>
            </a:r>
            <a:r>
              <a:rPr lang="es-ES" dirty="0" err="1"/>
              <a:t>integration</a:t>
            </a:r>
            <a:r>
              <a:rPr lang="es-ES" dirty="0"/>
              <a:t> (CI), por lo que se puede confiar en que la aplicación se puede desplegar a producción con solo presionar un botón.</a:t>
            </a:r>
          </a:p>
          <a:p>
            <a:r>
              <a:rPr lang="es-ES" b="1" dirty="0" err="1"/>
              <a:t>Continous</a:t>
            </a:r>
            <a:r>
              <a:rPr lang="es-ES" b="1" dirty="0"/>
              <a:t> </a:t>
            </a:r>
            <a:r>
              <a:rPr lang="es-ES" b="1" dirty="0" err="1"/>
              <a:t>Deployment</a:t>
            </a:r>
            <a:r>
              <a:rPr lang="es-ES" b="1" dirty="0"/>
              <a:t> (CD) </a:t>
            </a:r>
            <a:r>
              <a:rPr lang="es-ES" dirty="0"/>
              <a:t>es el siguiente paso de la entrega continua: cada cambio que pasa las pruebas automatizadas se implementa automáticamente en producción.</a:t>
            </a:r>
          </a:p>
          <a:p>
            <a:endParaRPr lang="es-ES" dirty="0"/>
          </a:p>
        </p:txBody>
      </p:sp>
      <p:sp>
        <p:nvSpPr>
          <p:cNvPr id="3" name="Título 2">
            <a:extLst>
              <a:ext uri="{FF2B5EF4-FFF2-40B4-BE49-F238E27FC236}">
                <a16:creationId xmlns:a16="http://schemas.microsoft.com/office/drawing/2014/main" id="{ED12B8EE-4DD0-45CE-BB7F-AFF37C876E1A}"/>
              </a:ext>
            </a:extLst>
          </p:cNvPr>
          <p:cNvSpPr>
            <a:spLocks noGrp="1"/>
          </p:cNvSpPr>
          <p:nvPr>
            <p:ph type="title"/>
          </p:nvPr>
        </p:nvSpPr>
        <p:spPr>
          <a:xfrm>
            <a:off x="261520" y="7938"/>
            <a:ext cx="9131055" cy="754062"/>
          </a:xfrm>
        </p:spPr>
        <p:txBody>
          <a:bodyPr>
            <a:normAutofit/>
          </a:bodyPr>
          <a:lstStyle/>
          <a:p>
            <a:r>
              <a:rPr lang="es-ES" sz="1600" dirty="0" err="1"/>
              <a:t>Continuous</a:t>
            </a:r>
            <a:r>
              <a:rPr lang="es-ES" sz="1600" dirty="0"/>
              <a:t> </a:t>
            </a:r>
            <a:r>
              <a:rPr lang="es-ES" sz="1600" dirty="0" err="1"/>
              <a:t>integration</a:t>
            </a:r>
            <a:r>
              <a:rPr lang="es-ES" sz="1600" dirty="0"/>
              <a:t> –&gt; (</a:t>
            </a:r>
            <a:r>
              <a:rPr lang="es-ES" sz="1600" dirty="0" err="1"/>
              <a:t>Continuous</a:t>
            </a:r>
            <a:r>
              <a:rPr lang="es-ES" sz="1600" dirty="0"/>
              <a:t> </a:t>
            </a:r>
            <a:r>
              <a:rPr lang="es-ES" sz="1600" dirty="0" err="1"/>
              <a:t>delivery</a:t>
            </a:r>
            <a:r>
              <a:rPr lang="es-ES" sz="1600" dirty="0"/>
              <a:t> (CD) - </a:t>
            </a:r>
            <a:r>
              <a:rPr lang="es-ES" sz="1600" dirty="0" err="1"/>
              <a:t>Continous</a:t>
            </a:r>
            <a:r>
              <a:rPr lang="es-ES" sz="1600" dirty="0"/>
              <a:t> </a:t>
            </a:r>
            <a:r>
              <a:rPr lang="es-ES" sz="1600" dirty="0" err="1"/>
              <a:t>Deployment</a:t>
            </a:r>
            <a:r>
              <a:rPr lang="es-ES" sz="1600" dirty="0"/>
              <a:t> (CD)) </a:t>
            </a:r>
          </a:p>
        </p:txBody>
      </p:sp>
    </p:spTree>
    <p:extLst>
      <p:ext uri="{BB962C8B-B14F-4D97-AF65-F5344CB8AC3E}">
        <p14:creationId xmlns:p14="http://schemas.microsoft.com/office/powerpoint/2010/main" val="39793917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p:nvPr>
        </p:nvSpPr>
        <p:spPr/>
        <p:txBody>
          <a:bodyPr/>
          <a:lstStyle/>
          <a:p>
            <a:r>
              <a:rPr lang="es-ES" dirty="0"/>
              <a:t>Pipelines</a:t>
            </a:r>
            <a:br>
              <a:rPr lang="es-ES" dirty="0"/>
            </a:br>
            <a:endParaRPr lang="es-ES" dirty="0"/>
          </a:p>
        </p:txBody>
      </p:sp>
      <p:sp>
        <p:nvSpPr>
          <p:cNvPr id="5" name="1 Marcador de texto"/>
          <p:cNvSpPr txBox="1">
            <a:spLocks/>
          </p:cNvSpPr>
          <p:nvPr/>
        </p:nvSpPr>
        <p:spPr>
          <a:xfrm>
            <a:off x="4837836" y="3169328"/>
            <a:ext cx="4008457" cy="1162975"/>
          </a:xfrm>
          <a:prstGeom prst="rect">
            <a:avLst/>
          </a:prstGeom>
        </p:spPr>
        <p:txBody>
          <a:bodyPr vert="horz" lIns="91440" tIns="45720" rIns="91440" bIns="45720" rtlCol="0" anchor="t" anchorCtr="0">
            <a:noAutofit/>
          </a:bodyPr>
          <a:lstStyle/>
          <a:p>
            <a:r>
              <a:rPr lang="en-US" dirty="0"/>
              <a:t>Describe </a:t>
            </a:r>
            <a:r>
              <a:rPr lang="es-ES" dirty="0"/>
              <a:t>mediante</a:t>
            </a:r>
            <a:r>
              <a:rPr lang="en-US" dirty="0"/>
              <a:t> una </a:t>
            </a:r>
            <a:r>
              <a:rPr lang="es-ES" dirty="0"/>
              <a:t>sucesión</a:t>
            </a:r>
            <a:r>
              <a:rPr lang="en-US" dirty="0"/>
              <a:t> de </a:t>
            </a:r>
            <a:r>
              <a:rPr lang="en-US" dirty="0" err="1"/>
              <a:t>pasos</a:t>
            </a:r>
            <a:r>
              <a:rPr lang="en-US" dirty="0"/>
              <a:t> los </a:t>
            </a:r>
            <a:r>
              <a:rPr lang="en-US" dirty="0" err="1"/>
              <a:t>procesos</a:t>
            </a:r>
            <a:r>
              <a:rPr lang="en-US" dirty="0"/>
              <a:t> de </a:t>
            </a:r>
            <a:r>
              <a:rPr lang="en-US" dirty="0" err="1"/>
              <a:t>compilado</a:t>
            </a:r>
            <a:r>
              <a:rPr lang="en-US" dirty="0"/>
              <a:t>, </a:t>
            </a:r>
            <a:r>
              <a:rPr lang="en-US" dirty="0" err="1"/>
              <a:t>testeado</a:t>
            </a:r>
            <a:r>
              <a:rPr lang="en-US" dirty="0"/>
              <a:t> y </a:t>
            </a:r>
            <a:r>
              <a:rPr lang="en-US" dirty="0" err="1"/>
              <a:t>despliegue</a:t>
            </a:r>
            <a:r>
              <a:rPr lang="en-US" dirty="0"/>
              <a:t> de una </a:t>
            </a:r>
            <a:r>
              <a:rPr lang="en-US" dirty="0" err="1"/>
              <a:t>aplicación</a:t>
            </a:r>
            <a:r>
              <a:rPr lang="en-US" dirty="0"/>
              <a:t>.</a:t>
            </a:r>
            <a:endParaRPr lang="es-ES" dirty="0">
              <a:solidFill>
                <a:schemeClr val="accent6"/>
              </a:solidFill>
            </a:endParaRPr>
          </a:p>
        </p:txBody>
      </p:sp>
      <p:pic>
        <p:nvPicPr>
          <p:cNvPr id="11" name="Imagen 10">
            <a:extLst>
              <a:ext uri="{FF2B5EF4-FFF2-40B4-BE49-F238E27FC236}">
                <a16:creationId xmlns:a16="http://schemas.microsoft.com/office/drawing/2014/main" id="{CC224595-995C-48BF-A1F9-B8B5F0C89FAE}"/>
              </a:ext>
            </a:extLst>
          </p:cNvPr>
          <p:cNvPicPr>
            <a:picLocks noChangeAspect="1"/>
          </p:cNvPicPr>
          <p:nvPr/>
        </p:nvPicPr>
        <p:blipFill>
          <a:blip r:embed="rId2"/>
          <a:stretch>
            <a:fillRect/>
          </a:stretch>
        </p:blipFill>
        <p:spPr>
          <a:xfrm>
            <a:off x="457200" y="2923852"/>
            <a:ext cx="4143375" cy="2343150"/>
          </a:xfrm>
          <a:prstGeom prst="rect">
            <a:avLst/>
          </a:prstGeom>
        </p:spPr>
      </p:pic>
      <p:sp>
        <p:nvSpPr>
          <p:cNvPr id="16" name="Marcador de texto 12">
            <a:extLst>
              <a:ext uri="{FF2B5EF4-FFF2-40B4-BE49-F238E27FC236}">
                <a16:creationId xmlns:a16="http://schemas.microsoft.com/office/drawing/2014/main" id="{8A2EA64A-D6D2-4AF2-9CB0-DAED9D8FE6A5}"/>
              </a:ext>
            </a:extLst>
          </p:cNvPr>
          <p:cNvSpPr txBox="1">
            <a:spLocks/>
          </p:cNvSpPr>
          <p:nvPr/>
        </p:nvSpPr>
        <p:spPr>
          <a:xfrm>
            <a:off x="508793" y="1535869"/>
            <a:ext cx="4040188" cy="639762"/>
          </a:xfrm>
          <a:prstGeom prst="rect">
            <a:avLst/>
          </a:prstGeom>
        </p:spPr>
        <p:txBody>
          <a:bodyPr vert="horz" lIns="91440" tIns="45720" rIns="91440" bIns="45720" rtlCol="0" anchor="b">
            <a:noAutofit/>
          </a:bodyPr>
          <a:lstStyle>
            <a:lvl1pPr marL="0" indent="0" algn="l" defTabSz="457200" rtl="0" eaLnBrk="1" latinLnBrk="0" hangingPunct="1">
              <a:spcBef>
                <a:spcPct val="20000"/>
              </a:spcBef>
              <a:buFont typeface="Arial"/>
              <a:buNone/>
              <a:defRPr sz="1800" b="0" kern="1200">
                <a:solidFill>
                  <a:schemeClr val="accent6"/>
                </a:solidFill>
                <a:latin typeface="+mj-lt"/>
                <a:ea typeface="+mn-ea"/>
                <a:cs typeface="+mn-cs"/>
              </a:defRPr>
            </a:lvl1pPr>
            <a:lvl2pPr marL="457200" indent="0" algn="l" defTabSz="457200" rtl="0" eaLnBrk="1" latinLnBrk="0" hangingPunct="1">
              <a:spcBef>
                <a:spcPct val="20000"/>
              </a:spcBef>
              <a:buFont typeface="Arial"/>
              <a:buNone/>
              <a:defRPr sz="2000" b="1"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1800" b="1"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1600" b="1"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1600" b="1" kern="1200">
                <a:solidFill>
                  <a:schemeClr val="tx1"/>
                </a:solidFill>
                <a:latin typeface="+mn-lt"/>
                <a:ea typeface="+mn-ea"/>
                <a:cs typeface="+mn-cs"/>
              </a:defRPr>
            </a:lvl5pPr>
            <a:lvl6pPr marL="2286000" indent="0" algn="l" defTabSz="457200" rtl="0" eaLnBrk="1" latinLnBrk="0" hangingPunct="1">
              <a:spcBef>
                <a:spcPct val="20000"/>
              </a:spcBef>
              <a:buFont typeface="Arial"/>
              <a:buNone/>
              <a:defRPr sz="1600" b="1" kern="1200">
                <a:solidFill>
                  <a:schemeClr val="tx1"/>
                </a:solidFill>
                <a:latin typeface="+mn-lt"/>
                <a:ea typeface="+mn-ea"/>
                <a:cs typeface="+mn-cs"/>
              </a:defRPr>
            </a:lvl6pPr>
            <a:lvl7pPr marL="2743200" indent="0" algn="l" defTabSz="457200" rtl="0" eaLnBrk="1" latinLnBrk="0" hangingPunct="1">
              <a:spcBef>
                <a:spcPct val="20000"/>
              </a:spcBef>
              <a:buFont typeface="Arial"/>
              <a:buNone/>
              <a:defRPr sz="1600" b="1" kern="1200">
                <a:solidFill>
                  <a:schemeClr val="tx1"/>
                </a:solidFill>
                <a:latin typeface="+mn-lt"/>
                <a:ea typeface="+mn-ea"/>
                <a:cs typeface="+mn-cs"/>
              </a:defRPr>
            </a:lvl7pPr>
            <a:lvl8pPr marL="3200400" indent="0" algn="l" defTabSz="457200" rtl="0" eaLnBrk="1" latinLnBrk="0" hangingPunct="1">
              <a:spcBef>
                <a:spcPct val="20000"/>
              </a:spcBef>
              <a:buFont typeface="Arial"/>
              <a:buNone/>
              <a:defRPr sz="1600" b="1" kern="1200">
                <a:solidFill>
                  <a:schemeClr val="tx1"/>
                </a:solidFill>
                <a:latin typeface="+mn-lt"/>
                <a:ea typeface="+mn-ea"/>
                <a:cs typeface="+mn-cs"/>
              </a:defRPr>
            </a:lvl8pPr>
            <a:lvl9pPr marL="3657600" indent="0" algn="l" defTabSz="457200" rtl="0" eaLnBrk="1" latinLnBrk="0" hangingPunct="1">
              <a:spcBef>
                <a:spcPct val="20000"/>
              </a:spcBef>
              <a:buFont typeface="Arial"/>
              <a:buNone/>
              <a:defRPr sz="1600" b="1" kern="1200">
                <a:solidFill>
                  <a:schemeClr val="tx1"/>
                </a:solidFill>
                <a:latin typeface="+mn-lt"/>
                <a:ea typeface="+mn-ea"/>
                <a:cs typeface="+mn-cs"/>
              </a:defRPr>
            </a:lvl9pPr>
          </a:lstStyle>
          <a:p>
            <a:r>
              <a:rPr lang="es-ES" dirty="0"/>
              <a:t>¿Que es un Pipeline?</a:t>
            </a:r>
          </a:p>
        </p:txBody>
      </p:sp>
    </p:spTree>
    <p:extLst>
      <p:ext uri="{BB962C8B-B14F-4D97-AF65-F5344CB8AC3E}">
        <p14:creationId xmlns:p14="http://schemas.microsoft.com/office/powerpoint/2010/main" val="2476186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p:nvPr>
        </p:nvSpPr>
        <p:spPr/>
        <p:txBody>
          <a:bodyPr/>
          <a:lstStyle/>
          <a:p>
            <a:r>
              <a:rPr lang="es-ES" dirty="0"/>
              <a:t>Pipelines</a:t>
            </a:r>
            <a:br>
              <a:rPr lang="es-ES" dirty="0"/>
            </a:br>
            <a:endParaRPr lang="es-ES" dirty="0"/>
          </a:p>
        </p:txBody>
      </p:sp>
      <p:pic>
        <p:nvPicPr>
          <p:cNvPr id="11" name="Imagen 10">
            <a:extLst>
              <a:ext uri="{FF2B5EF4-FFF2-40B4-BE49-F238E27FC236}">
                <a16:creationId xmlns:a16="http://schemas.microsoft.com/office/drawing/2014/main" id="{CC224595-995C-48BF-A1F9-B8B5F0C89FAE}"/>
              </a:ext>
            </a:extLst>
          </p:cNvPr>
          <p:cNvPicPr>
            <a:picLocks noChangeAspect="1"/>
          </p:cNvPicPr>
          <p:nvPr/>
        </p:nvPicPr>
        <p:blipFill>
          <a:blip r:embed="rId2"/>
          <a:stretch>
            <a:fillRect/>
          </a:stretch>
        </p:blipFill>
        <p:spPr>
          <a:xfrm>
            <a:off x="457200" y="2923852"/>
            <a:ext cx="4143375" cy="2343150"/>
          </a:xfrm>
          <a:prstGeom prst="rect">
            <a:avLst/>
          </a:prstGeom>
        </p:spPr>
      </p:pic>
      <p:sp>
        <p:nvSpPr>
          <p:cNvPr id="9" name="Cerrar llave 8">
            <a:extLst>
              <a:ext uri="{FF2B5EF4-FFF2-40B4-BE49-F238E27FC236}">
                <a16:creationId xmlns:a16="http://schemas.microsoft.com/office/drawing/2014/main" id="{36183BF5-A98D-47C8-B77C-22301E7CA0C6}"/>
              </a:ext>
            </a:extLst>
          </p:cNvPr>
          <p:cNvSpPr/>
          <p:nvPr/>
        </p:nvSpPr>
        <p:spPr>
          <a:xfrm>
            <a:off x="4722921" y="2923852"/>
            <a:ext cx="364493" cy="505148"/>
          </a:xfrm>
          <a:prstGeom prst="rightBrace">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14" name="Cerrar llave 13">
            <a:extLst>
              <a:ext uri="{FF2B5EF4-FFF2-40B4-BE49-F238E27FC236}">
                <a16:creationId xmlns:a16="http://schemas.microsoft.com/office/drawing/2014/main" id="{AC6BC3C3-6203-4A55-AD3B-DABDB351A058}"/>
              </a:ext>
            </a:extLst>
          </p:cNvPr>
          <p:cNvSpPr/>
          <p:nvPr/>
        </p:nvSpPr>
        <p:spPr>
          <a:xfrm>
            <a:off x="4722921" y="3502242"/>
            <a:ext cx="364493" cy="593185"/>
          </a:xfrm>
          <a:prstGeom prst="rightBrace">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15" name="Cerrar llave 14">
            <a:extLst>
              <a:ext uri="{FF2B5EF4-FFF2-40B4-BE49-F238E27FC236}">
                <a16:creationId xmlns:a16="http://schemas.microsoft.com/office/drawing/2014/main" id="{E0539E20-8900-4989-8D91-966FB7F42620}"/>
              </a:ext>
            </a:extLst>
          </p:cNvPr>
          <p:cNvSpPr/>
          <p:nvPr/>
        </p:nvSpPr>
        <p:spPr>
          <a:xfrm>
            <a:off x="4722921" y="4261282"/>
            <a:ext cx="364493" cy="1005721"/>
          </a:xfrm>
          <a:prstGeom prst="rightBrace">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10" name="CuadroTexto 9">
            <a:extLst>
              <a:ext uri="{FF2B5EF4-FFF2-40B4-BE49-F238E27FC236}">
                <a16:creationId xmlns:a16="http://schemas.microsoft.com/office/drawing/2014/main" id="{7B42CD94-E78F-4E09-B9A8-912F2F40E1AE}"/>
              </a:ext>
            </a:extLst>
          </p:cNvPr>
          <p:cNvSpPr txBox="1"/>
          <p:nvPr/>
        </p:nvSpPr>
        <p:spPr>
          <a:xfrm>
            <a:off x="5209760" y="2838141"/>
            <a:ext cx="3129010" cy="646331"/>
          </a:xfrm>
          <a:prstGeom prst="rect">
            <a:avLst/>
          </a:prstGeom>
          <a:noFill/>
        </p:spPr>
        <p:txBody>
          <a:bodyPr wrap="square" rtlCol="0">
            <a:spAutoFit/>
          </a:bodyPr>
          <a:lstStyle/>
          <a:p>
            <a:r>
              <a:rPr lang="es-ES" dirty="0"/>
              <a:t>Cuando la rama master cambie en el repositorio</a:t>
            </a:r>
          </a:p>
        </p:txBody>
      </p:sp>
      <p:sp>
        <p:nvSpPr>
          <p:cNvPr id="16" name="CuadroTexto 15">
            <a:extLst>
              <a:ext uri="{FF2B5EF4-FFF2-40B4-BE49-F238E27FC236}">
                <a16:creationId xmlns:a16="http://schemas.microsoft.com/office/drawing/2014/main" id="{EF37BB8F-3644-433A-AC04-0C2BC383288D}"/>
              </a:ext>
            </a:extLst>
          </p:cNvPr>
          <p:cNvSpPr txBox="1"/>
          <p:nvPr/>
        </p:nvSpPr>
        <p:spPr>
          <a:xfrm>
            <a:off x="5209760" y="3614168"/>
            <a:ext cx="3129010" cy="369332"/>
          </a:xfrm>
          <a:prstGeom prst="rect">
            <a:avLst/>
          </a:prstGeom>
          <a:noFill/>
        </p:spPr>
        <p:txBody>
          <a:bodyPr wrap="square" rtlCol="0">
            <a:spAutoFit/>
          </a:bodyPr>
          <a:lstStyle/>
          <a:p>
            <a:r>
              <a:rPr lang="es-ES" dirty="0"/>
              <a:t>necesito una VM con Ubuntu</a:t>
            </a:r>
          </a:p>
        </p:txBody>
      </p:sp>
      <p:sp>
        <p:nvSpPr>
          <p:cNvPr id="17" name="CuadroTexto 16">
            <a:extLst>
              <a:ext uri="{FF2B5EF4-FFF2-40B4-BE49-F238E27FC236}">
                <a16:creationId xmlns:a16="http://schemas.microsoft.com/office/drawing/2014/main" id="{B12A0497-A5D0-4211-A43B-102E0A63C947}"/>
              </a:ext>
            </a:extLst>
          </p:cNvPr>
          <p:cNvSpPr txBox="1"/>
          <p:nvPr/>
        </p:nvSpPr>
        <p:spPr>
          <a:xfrm>
            <a:off x="5209760" y="4579476"/>
            <a:ext cx="3129010" cy="369332"/>
          </a:xfrm>
          <a:prstGeom prst="rect">
            <a:avLst/>
          </a:prstGeom>
          <a:noFill/>
        </p:spPr>
        <p:txBody>
          <a:bodyPr wrap="square" rtlCol="0">
            <a:spAutoFit/>
          </a:bodyPr>
          <a:lstStyle/>
          <a:p>
            <a:r>
              <a:rPr lang="es-ES" dirty="0"/>
              <a:t>para ejecutar estas tareas</a:t>
            </a:r>
          </a:p>
        </p:txBody>
      </p:sp>
      <p:sp>
        <p:nvSpPr>
          <p:cNvPr id="21" name="Marcador de texto 12">
            <a:extLst>
              <a:ext uri="{FF2B5EF4-FFF2-40B4-BE49-F238E27FC236}">
                <a16:creationId xmlns:a16="http://schemas.microsoft.com/office/drawing/2014/main" id="{B062E544-9611-4CA0-B5BA-291994211676}"/>
              </a:ext>
            </a:extLst>
          </p:cNvPr>
          <p:cNvSpPr txBox="1">
            <a:spLocks/>
          </p:cNvSpPr>
          <p:nvPr/>
        </p:nvSpPr>
        <p:spPr>
          <a:xfrm>
            <a:off x="508793" y="1535869"/>
            <a:ext cx="4040188" cy="639762"/>
          </a:xfrm>
          <a:prstGeom prst="rect">
            <a:avLst/>
          </a:prstGeom>
        </p:spPr>
        <p:txBody>
          <a:bodyPr vert="horz" lIns="91440" tIns="45720" rIns="91440" bIns="45720" rtlCol="0" anchor="b">
            <a:noAutofit/>
          </a:bodyPr>
          <a:lstStyle>
            <a:lvl1pPr marL="0" indent="0" algn="l" defTabSz="457200" rtl="0" eaLnBrk="1" latinLnBrk="0" hangingPunct="1">
              <a:spcBef>
                <a:spcPct val="20000"/>
              </a:spcBef>
              <a:buFont typeface="Arial"/>
              <a:buNone/>
              <a:defRPr sz="1800" b="0" kern="1200">
                <a:solidFill>
                  <a:schemeClr val="accent6"/>
                </a:solidFill>
                <a:latin typeface="+mj-lt"/>
                <a:ea typeface="+mn-ea"/>
                <a:cs typeface="+mn-cs"/>
              </a:defRPr>
            </a:lvl1pPr>
            <a:lvl2pPr marL="457200" indent="0" algn="l" defTabSz="457200" rtl="0" eaLnBrk="1" latinLnBrk="0" hangingPunct="1">
              <a:spcBef>
                <a:spcPct val="20000"/>
              </a:spcBef>
              <a:buFont typeface="Arial"/>
              <a:buNone/>
              <a:defRPr sz="2000" b="1"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1800" b="1"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1600" b="1"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1600" b="1" kern="1200">
                <a:solidFill>
                  <a:schemeClr val="tx1"/>
                </a:solidFill>
                <a:latin typeface="+mn-lt"/>
                <a:ea typeface="+mn-ea"/>
                <a:cs typeface="+mn-cs"/>
              </a:defRPr>
            </a:lvl5pPr>
            <a:lvl6pPr marL="2286000" indent="0" algn="l" defTabSz="457200" rtl="0" eaLnBrk="1" latinLnBrk="0" hangingPunct="1">
              <a:spcBef>
                <a:spcPct val="20000"/>
              </a:spcBef>
              <a:buFont typeface="Arial"/>
              <a:buNone/>
              <a:defRPr sz="1600" b="1" kern="1200">
                <a:solidFill>
                  <a:schemeClr val="tx1"/>
                </a:solidFill>
                <a:latin typeface="+mn-lt"/>
                <a:ea typeface="+mn-ea"/>
                <a:cs typeface="+mn-cs"/>
              </a:defRPr>
            </a:lvl6pPr>
            <a:lvl7pPr marL="2743200" indent="0" algn="l" defTabSz="457200" rtl="0" eaLnBrk="1" latinLnBrk="0" hangingPunct="1">
              <a:spcBef>
                <a:spcPct val="20000"/>
              </a:spcBef>
              <a:buFont typeface="Arial"/>
              <a:buNone/>
              <a:defRPr sz="1600" b="1" kern="1200">
                <a:solidFill>
                  <a:schemeClr val="tx1"/>
                </a:solidFill>
                <a:latin typeface="+mn-lt"/>
                <a:ea typeface="+mn-ea"/>
                <a:cs typeface="+mn-cs"/>
              </a:defRPr>
            </a:lvl7pPr>
            <a:lvl8pPr marL="3200400" indent="0" algn="l" defTabSz="457200" rtl="0" eaLnBrk="1" latinLnBrk="0" hangingPunct="1">
              <a:spcBef>
                <a:spcPct val="20000"/>
              </a:spcBef>
              <a:buFont typeface="Arial"/>
              <a:buNone/>
              <a:defRPr sz="1600" b="1" kern="1200">
                <a:solidFill>
                  <a:schemeClr val="tx1"/>
                </a:solidFill>
                <a:latin typeface="+mn-lt"/>
                <a:ea typeface="+mn-ea"/>
                <a:cs typeface="+mn-cs"/>
              </a:defRPr>
            </a:lvl8pPr>
            <a:lvl9pPr marL="3657600" indent="0" algn="l" defTabSz="457200" rtl="0" eaLnBrk="1" latinLnBrk="0" hangingPunct="1">
              <a:spcBef>
                <a:spcPct val="20000"/>
              </a:spcBef>
              <a:buFont typeface="Arial"/>
              <a:buNone/>
              <a:defRPr sz="1600" b="1" kern="1200">
                <a:solidFill>
                  <a:schemeClr val="tx1"/>
                </a:solidFill>
                <a:latin typeface="+mn-lt"/>
                <a:ea typeface="+mn-ea"/>
                <a:cs typeface="+mn-cs"/>
              </a:defRPr>
            </a:lvl9pPr>
          </a:lstStyle>
          <a:p>
            <a:r>
              <a:rPr lang="es-ES" dirty="0"/>
              <a:t>¿Que es un Pipeline?</a:t>
            </a:r>
          </a:p>
        </p:txBody>
      </p:sp>
    </p:spTree>
    <p:extLst>
      <p:ext uri="{BB962C8B-B14F-4D97-AF65-F5344CB8AC3E}">
        <p14:creationId xmlns:p14="http://schemas.microsoft.com/office/powerpoint/2010/main" val="30153213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p:nvPr>
        </p:nvSpPr>
        <p:spPr/>
        <p:txBody>
          <a:bodyPr/>
          <a:lstStyle/>
          <a:p>
            <a:r>
              <a:rPr lang="es-ES" dirty="0"/>
              <a:t>Pipelines</a:t>
            </a:r>
            <a:br>
              <a:rPr lang="es-ES" dirty="0"/>
            </a:br>
            <a:endParaRPr lang="es-ES" dirty="0"/>
          </a:p>
        </p:txBody>
      </p:sp>
      <p:pic>
        <p:nvPicPr>
          <p:cNvPr id="11" name="Imagen 10">
            <a:extLst>
              <a:ext uri="{FF2B5EF4-FFF2-40B4-BE49-F238E27FC236}">
                <a16:creationId xmlns:a16="http://schemas.microsoft.com/office/drawing/2014/main" id="{CC224595-995C-48BF-A1F9-B8B5F0C89FAE}"/>
              </a:ext>
            </a:extLst>
          </p:cNvPr>
          <p:cNvPicPr>
            <a:picLocks noChangeAspect="1"/>
          </p:cNvPicPr>
          <p:nvPr/>
        </p:nvPicPr>
        <p:blipFill>
          <a:blip r:embed="rId2"/>
          <a:stretch>
            <a:fillRect/>
          </a:stretch>
        </p:blipFill>
        <p:spPr>
          <a:xfrm>
            <a:off x="457200" y="2923852"/>
            <a:ext cx="4143375" cy="2343150"/>
          </a:xfrm>
          <a:prstGeom prst="rect">
            <a:avLst/>
          </a:prstGeom>
        </p:spPr>
      </p:pic>
      <p:sp>
        <p:nvSpPr>
          <p:cNvPr id="19" name="Marcador de texto 12">
            <a:extLst>
              <a:ext uri="{FF2B5EF4-FFF2-40B4-BE49-F238E27FC236}">
                <a16:creationId xmlns:a16="http://schemas.microsoft.com/office/drawing/2014/main" id="{89C2A745-4A3B-41ED-A9E0-33599BCE3B58}"/>
              </a:ext>
            </a:extLst>
          </p:cNvPr>
          <p:cNvSpPr txBox="1">
            <a:spLocks/>
          </p:cNvSpPr>
          <p:nvPr/>
        </p:nvSpPr>
        <p:spPr>
          <a:xfrm>
            <a:off x="508793" y="1535869"/>
            <a:ext cx="4040188" cy="639762"/>
          </a:xfrm>
          <a:prstGeom prst="rect">
            <a:avLst/>
          </a:prstGeom>
        </p:spPr>
        <p:txBody>
          <a:bodyPr vert="horz" lIns="91440" tIns="45720" rIns="91440" bIns="45720" rtlCol="0" anchor="b">
            <a:noAutofit/>
          </a:bodyPr>
          <a:lstStyle>
            <a:lvl1pPr marL="0" indent="0" algn="l" defTabSz="457200" rtl="0" eaLnBrk="1" latinLnBrk="0" hangingPunct="1">
              <a:spcBef>
                <a:spcPct val="20000"/>
              </a:spcBef>
              <a:buFont typeface="Arial"/>
              <a:buNone/>
              <a:defRPr sz="1800" b="0" kern="1200">
                <a:solidFill>
                  <a:schemeClr val="accent6"/>
                </a:solidFill>
                <a:latin typeface="+mj-lt"/>
                <a:ea typeface="+mn-ea"/>
                <a:cs typeface="+mn-cs"/>
              </a:defRPr>
            </a:lvl1pPr>
            <a:lvl2pPr marL="457200" indent="0" algn="l" defTabSz="457200" rtl="0" eaLnBrk="1" latinLnBrk="0" hangingPunct="1">
              <a:spcBef>
                <a:spcPct val="20000"/>
              </a:spcBef>
              <a:buFont typeface="Arial"/>
              <a:buNone/>
              <a:defRPr sz="2000" b="1"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1800" b="1"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1600" b="1"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1600" b="1" kern="1200">
                <a:solidFill>
                  <a:schemeClr val="tx1"/>
                </a:solidFill>
                <a:latin typeface="+mn-lt"/>
                <a:ea typeface="+mn-ea"/>
                <a:cs typeface="+mn-cs"/>
              </a:defRPr>
            </a:lvl5pPr>
            <a:lvl6pPr marL="2286000" indent="0" algn="l" defTabSz="457200" rtl="0" eaLnBrk="1" latinLnBrk="0" hangingPunct="1">
              <a:spcBef>
                <a:spcPct val="20000"/>
              </a:spcBef>
              <a:buFont typeface="Arial"/>
              <a:buNone/>
              <a:defRPr sz="1600" b="1" kern="1200">
                <a:solidFill>
                  <a:schemeClr val="tx1"/>
                </a:solidFill>
                <a:latin typeface="+mn-lt"/>
                <a:ea typeface="+mn-ea"/>
                <a:cs typeface="+mn-cs"/>
              </a:defRPr>
            </a:lvl6pPr>
            <a:lvl7pPr marL="2743200" indent="0" algn="l" defTabSz="457200" rtl="0" eaLnBrk="1" latinLnBrk="0" hangingPunct="1">
              <a:spcBef>
                <a:spcPct val="20000"/>
              </a:spcBef>
              <a:buFont typeface="Arial"/>
              <a:buNone/>
              <a:defRPr sz="1600" b="1" kern="1200">
                <a:solidFill>
                  <a:schemeClr val="tx1"/>
                </a:solidFill>
                <a:latin typeface="+mn-lt"/>
                <a:ea typeface="+mn-ea"/>
                <a:cs typeface="+mn-cs"/>
              </a:defRPr>
            </a:lvl7pPr>
            <a:lvl8pPr marL="3200400" indent="0" algn="l" defTabSz="457200" rtl="0" eaLnBrk="1" latinLnBrk="0" hangingPunct="1">
              <a:spcBef>
                <a:spcPct val="20000"/>
              </a:spcBef>
              <a:buFont typeface="Arial"/>
              <a:buNone/>
              <a:defRPr sz="1600" b="1" kern="1200">
                <a:solidFill>
                  <a:schemeClr val="tx1"/>
                </a:solidFill>
                <a:latin typeface="+mn-lt"/>
                <a:ea typeface="+mn-ea"/>
                <a:cs typeface="+mn-cs"/>
              </a:defRPr>
            </a:lvl8pPr>
            <a:lvl9pPr marL="3657600" indent="0" algn="l" defTabSz="457200" rtl="0" eaLnBrk="1" latinLnBrk="0" hangingPunct="1">
              <a:spcBef>
                <a:spcPct val="20000"/>
              </a:spcBef>
              <a:buFont typeface="Arial"/>
              <a:buNone/>
              <a:defRPr sz="1600" b="1" kern="1200">
                <a:solidFill>
                  <a:schemeClr val="tx1"/>
                </a:solidFill>
                <a:latin typeface="+mn-lt"/>
                <a:ea typeface="+mn-ea"/>
                <a:cs typeface="+mn-cs"/>
              </a:defRPr>
            </a:lvl9pPr>
          </a:lstStyle>
          <a:p>
            <a:r>
              <a:rPr lang="es-ES" dirty="0"/>
              <a:t>¿De que formas se pueden crear?</a:t>
            </a:r>
          </a:p>
        </p:txBody>
      </p:sp>
      <p:sp>
        <p:nvSpPr>
          <p:cNvPr id="3" name="Rectángulo 2">
            <a:extLst>
              <a:ext uri="{FF2B5EF4-FFF2-40B4-BE49-F238E27FC236}">
                <a16:creationId xmlns:a16="http://schemas.microsoft.com/office/drawing/2014/main" id="{2C774FA6-F2F8-4F8F-B387-A00C7F6E2650}"/>
              </a:ext>
            </a:extLst>
          </p:cNvPr>
          <p:cNvSpPr/>
          <p:nvPr/>
        </p:nvSpPr>
        <p:spPr>
          <a:xfrm>
            <a:off x="1305017" y="2274838"/>
            <a:ext cx="1580226" cy="369332"/>
          </a:xfrm>
          <a:prstGeom prst="rect">
            <a:avLst/>
          </a:prstGeom>
        </p:spPr>
        <p:txBody>
          <a:bodyPr wrap="square">
            <a:spAutoFit/>
          </a:bodyPr>
          <a:lstStyle/>
          <a:p>
            <a:pPr marL="714375" lvl="1" indent="-352425"/>
            <a:r>
              <a:rPr lang="es-ES" b="1" dirty="0">
                <a:solidFill>
                  <a:schemeClr val="tx2"/>
                </a:solidFill>
              </a:rPr>
              <a:t>YAML</a:t>
            </a:r>
            <a:endParaRPr lang="es-ES" dirty="0"/>
          </a:p>
        </p:txBody>
      </p:sp>
      <p:sp>
        <p:nvSpPr>
          <p:cNvPr id="20" name="Rectángulo 19">
            <a:extLst>
              <a:ext uri="{FF2B5EF4-FFF2-40B4-BE49-F238E27FC236}">
                <a16:creationId xmlns:a16="http://schemas.microsoft.com/office/drawing/2014/main" id="{F510E681-8F26-42C3-85FA-11306F0A0907}"/>
              </a:ext>
            </a:extLst>
          </p:cNvPr>
          <p:cNvSpPr/>
          <p:nvPr/>
        </p:nvSpPr>
        <p:spPr>
          <a:xfrm>
            <a:off x="6246920" y="2276993"/>
            <a:ext cx="1592063" cy="369332"/>
          </a:xfrm>
          <a:prstGeom prst="rect">
            <a:avLst/>
          </a:prstGeom>
        </p:spPr>
        <p:txBody>
          <a:bodyPr wrap="square">
            <a:spAutoFit/>
          </a:bodyPr>
          <a:lstStyle/>
          <a:p>
            <a:pPr marL="714375" lvl="1" indent="-352425"/>
            <a:r>
              <a:rPr lang="es-ES" b="1" dirty="0" err="1">
                <a:solidFill>
                  <a:schemeClr val="tx2"/>
                </a:solidFill>
              </a:rPr>
              <a:t>Classic</a:t>
            </a:r>
            <a:endParaRPr lang="es-ES" dirty="0"/>
          </a:p>
        </p:txBody>
      </p:sp>
      <p:pic>
        <p:nvPicPr>
          <p:cNvPr id="6" name="Imagen 5">
            <a:extLst>
              <a:ext uri="{FF2B5EF4-FFF2-40B4-BE49-F238E27FC236}">
                <a16:creationId xmlns:a16="http://schemas.microsoft.com/office/drawing/2014/main" id="{09E3B5B7-8D01-429C-BEC7-145D655C7177}"/>
              </a:ext>
            </a:extLst>
          </p:cNvPr>
          <p:cNvPicPr>
            <a:picLocks noChangeAspect="1"/>
          </p:cNvPicPr>
          <p:nvPr/>
        </p:nvPicPr>
        <p:blipFill>
          <a:blip r:embed="rId3"/>
          <a:stretch>
            <a:fillRect/>
          </a:stretch>
        </p:blipFill>
        <p:spPr>
          <a:xfrm>
            <a:off x="5012775" y="2628528"/>
            <a:ext cx="4060352" cy="2808362"/>
          </a:xfrm>
          <a:prstGeom prst="rect">
            <a:avLst/>
          </a:prstGeom>
        </p:spPr>
      </p:pic>
      <p:sp>
        <p:nvSpPr>
          <p:cNvPr id="7" name="Rectángulo 6">
            <a:extLst>
              <a:ext uri="{FF2B5EF4-FFF2-40B4-BE49-F238E27FC236}">
                <a16:creationId xmlns:a16="http://schemas.microsoft.com/office/drawing/2014/main" id="{4CD5F46F-8D1D-46CC-A0B0-B255BC92B35B}"/>
              </a:ext>
            </a:extLst>
          </p:cNvPr>
          <p:cNvSpPr/>
          <p:nvPr/>
        </p:nvSpPr>
        <p:spPr>
          <a:xfrm>
            <a:off x="310718" y="2175631"/>
            <a:ext cx="4483224" cy="3261259"/>
          </a:xfrm>
          <a:prstGeom prst="rect">
            <a:avLst/>
          </a:prstGeom>
          <a:noFill/>
          <a:ln w="1905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p:spTree>
    <p:extLst>
      <p:ext uri="{BB962C8B-B14F-4D97-AF65-F5344CB8AC3E}">
        <p14:creationId xmlns:p14="http://schemas.microsoft.com/office/powerpoint/2010/main" val="3505848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p:nvPr>
        </p:nvSpPr>
        <p:spPr/>
        <p:txBody>
          <a:bodyPr/>
          <a:lstStyle/>
          <a:p>
            <a:r>
              <a:rPr lang="es-ES" dirty="0"/>
              <a:t>Pipelines</a:t>
            </a:r>
            <a:br>
              <a:rPr lang="es-ES" dirty="0"/>
            </a:br>
            <a:endParaRPr lang="es-ES" dirty="0"/>
          </a:p>
        </p:txBody>
      </p:sp>
      <p:pic>
        <p:nvPicPr>
          <p:cNvPr id="11" name="Imagen 10">
            <a:extLst>
              <a:ext uri="{FF2B5EF4-FFF2-40B4-BE49-F238E27FC236}">
                <a16:creationId xmlns:a16="http://schemas.microsoft.com/office/drawing/2014/main" id="{CC224595-995C-48BF-A1F9-B8B5F0C89FAE}"/>
              </a:ext>
            </a:extLst>
          </p:cNvPr>
          <p:cNvPicPr>
            <a:picLocks noChangeAspect="1"/>
          </p:cNvPicPr>
          <p:nvPr/>
        </p:nvPicPr>
        <p:blipFill>
          <a:blip r:embed="rId3"/>
          <a:stretch>
            <a:fillRect/>
          </a:stretch>
        </p:blipFill>
        <p:spPr>
          <a:xfrm>
            <a:off x="457200" y="2923852"/>
            <a:ext cx="4143375" cy="2343150"/>
          </a:xfrm>
          <a:prstGeom prst="rect">
            <a:avLst/>
          </a:prstGeom>
        </p:spPr>
      </p:pic>
      <p:sp>
        <p:nvSpPr>
          <p:cNvPr id="19" name="Marcador de texto 12">
            <a:extLst>
              <a:ext uri="{FF2B5EF4-FFF2-40B4-BE49-F238E27FC236}">
                <a16:creationId xmlns:a16="http://schemas.microsoft.com/office/drawing/2014/main" id="{89C2A745-4A3B-41ED-A9E0-33599BCE3B58}"/>
              </a:ext>
            </a:extLst>
          </p:cNvPr>
          <p:cNvSpPr txBox="1">
            <a:spLocks/>
          </p:cNvSpPr>
          <p:nvPr/>
        </p:nvSpPr>
        <p:spPr>
          <a:xfrm>
            <a:off x="508793" y="1535869"/>
            <a:ext cx="5235059" cy="639762"/>
          </a:xfrm>
          <a:prstGeom prst="rect">
            <a:avLst/>
          </a:prstGeom>
        </p:spPr>
        <p:txBody>
          <a:bodyPr vert="horz" lIns="91440" tIns="45720" rIns="91440" bIns="45720" rtlCol="0" anchor="b">
            <a:noAutofit/>
          </a:bodyPr>
          <a:lstStyle>
            <a:lvl1pPr marL="0" indent="0" algn="l" defTabSz="457200" rtl="0" eaLnBrk="1" latinLnBrk="0" hangingPunct="1">
              <a:spcBef>
                <a:spcPct val="20000"/>
              </a:spcBef>
              <a:buFont typeface="Arial"/>
              <a:buNone/>
              <a:defRPr sz="1800" b="0" kern="1200">
                <a:solidFill>
                  <a:schemeClr val="accent6"/>
                </a:solidFill>
                <a:latin typeface="+mj-lt"/>
                <a:ea typeface="+mn-ea"/>
                <a:cs typeface="+mn-cs"/>
              </a:defRPr>
            </a:lvl1pPr>
            <a:lvl2pPr marL="457200" indent="0" algn="l" defTabSz="457200" rtl="0" eaLnBrk="1" latinLnBrk="0" hangingPunct="1">
              <a:spcBef>
                <a:spcPct val="20000"/>
              </a:spcBef>
              <a:buFont typeface="Arial"/>
              <a:buNone/>
              <a:defRPr sz="2000" b="1"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1800" b="1"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1600" b="1"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1600" b="1" kern="1200">
                <a:solidFill>
                  <a:schemeClr val="tx1"/>
                </a:solidFill>
                <a:latin typeface="+mn-lt"/>
                <a:ea typeface="+mn-ea"/>
                <a:cs typeface="+mn-cs"/>
              </a:defRPr>
            </a:lvl5pPr>
            <a:lvl6pPr marL="2286000" indent="0" algn="l" defTabSz="457200" rtl="0" eaLnBrk="1" latinLnBrk="0" hangingPunct="1">
              <a:spcBef>
                <a:spcPct val="20000"/>
              </a:spcBef>
              <a:buFont typeface="Arial"/>
              <a:buNone/>
              <a:defRPr sz="1600" b="1" kern="1200">
                <a:solidFill>
                  <a:schemeClr val="tx1"/>
                </a:solidFill>
                <a:latin typeface="+mn-lt"/>
                <a:ea typeface="+mn-ea"/>
                <a:cs typeface="+mn-cs"/>
              </a:defRPr>
            </a:lvl6pPr>
            <a:lvl7pPr marL="2743200" indent="0" algn="l" defTabSz="457200" rtl="0" eaLnBrk="1" latinLnBrk="0" hangingPunct="1">
              <a:spcBef>
                <a:spcPct val="20000"/>
              </a:spcBef>
              <a:buFont typeface="Arial"/>
              <a:buNone/>
              <a:defRPr sz="1600" b="1" kern="1200">
                <a:solidFill>
                  <a:schemeClr val="tx1"/>
                </a:solidFill>
                <a:latin typeface="+mn-lt"/>
                <a:ea typeface="+mn-ea"/>
                <a:cs typeface="+mn-cs"/>
              </a:defRPr>
            </a:lvl7pPr>
            <a:lvl8pPr marL="3200400" indent="0" algn="l" defTabSz="457200" rtl="0" eaLnBrk="1" latinLnBrk="0" hangingPunct="1">
              <a:spcBef>
                <a:spcPct val="20000"/>
              </a:spcBef>
              <a:buFont typeface="Arial"/>
              <a:buNone/>
              <a:defRPr sz="1600" b="1" kern="1200">
                <a:solidFill>
                  <a:schemeClr val="tx1"/>
                </a:solidFill>
                <a:latin typeface="+mn-lt"/>
                <a:ea typeface="+mn-ea"/>
                <a:cs typeface="+mn-cs"/>
              </a:defRPr>
            </a:lvl8pPr>
            <a:lvl9pPr marL="3657600" indent="0" algn="l" defTabSz="457200" rtl="0" eaLnBrk="1" latinLnBrk="0" hangingPunct="1">
              <a:spcBef>
                <a:spcPct val="20000"/>
              </a:spcBef>
              <a:buFont typeface="Arial"/>
              <a:buNone/>
              <a:defRPr sz="1600" b="1" kern="1200">
                <a:solidFill>
                  <a:schemeClr val="tx1"/>
                </a:solidFill>
                <a:latin typeface="+mn-lt"/>
                <a:ea typeface="+mn-ea"/>
                <a:cs typeface="+mn-cs"/>
              </a:defRPr>
            </a:lvl9pPr>
          </a:lstStyle>
          <a:p>
            <a:r>
              <a:rPr lang="es-ES" dirty="0"/>
              <a:t>¿Qué es YAML (</a:t>
            </a:r>
            <a:r>
              <a:rPr lang="es-ES" dirty="0" err="1"/>
              <a:t>Yet</a:t>
            </a:r>
            <a:r>
              <a:rPr lang="es-ES" dirty="0"/>
              <a:t> </a:t>
            </a:r>
            <a:r>
              <a:rPr lang="es-ES" dirty="0" err="1"/>
              <a:t>Another</a:t>
            </a:r>
            <a:r>
              <a:rPr lang="es-ES" dirty="0"/>
              <a:t> </a:t>
            </a:r>
            <a:r>
              <a:rPr lang="es-ES" dirty="0" err="1"/>
              <a:t>Markup</a:t>
            </a:r>
            <a:r>
              <a:rPr lang="es-ES" dirty="0"/>
              <a:t> </a:t>
            </a:r>
            <a:r>
              <a:rPr lang="es-ES" dirty="0" err="1"/>
              <a:t>Language</a:t>
            </a:r>
            <a:r>
              <a:rPr lang="es-ES" dirty="0"/>
              <a:t>)?</a:t>
            </a:r>
          </a:p>
        </p:txBody>
      </p:sp>
      <p:sp>
        <p:nvSpPr>
          <p:cNvPr id="2" name="Rectángulo 1">
            <a:extLst>
              <a:ext uri="{FF2B5EF4-FFF2-40B4-BE49-F238E27FC236}">
                <a16:creationId xmlns:a16="http://schemas.microsoft.com/office/drawing/2014/main" id="{DAFDFEF3-5ABF-45C9-A08A-E3E2EFB97F90}"/>
              </a:ext>
            </a:extLst>
          </p:cNvPr>
          <p:cNvSpPr/>
          <p:nvPr/>
        </p:nvSpPr>
        <p:spPr>
          <a:xfrm>
            <a:off x="4820507" y="2347689"/>
            <a:ext cx="4225839" cy="2308324"/>
          </a:xfrm>
          <a:prstGeom prst="rect">
            <a:avLst/>
          </a:prstGeom>
        </p:spPr>
        <p:txBody>
          <a:bodyPr wrap="square">
            <a:spAutoFit/>
          </a:bodyPr>
          <a:lstStyle/>
          <a:p>
            <a:endParaRPr lang="es-ES" dirty="0"/>
          </a:p>
          <a:p>
            <a:pPr marL="285750" indent="-285750">
              <a:buFont typeface="Arial" panose="020B0604020202020204" pitchFamily="34" charset="0"/>
              <a:buChar char="•"/>
            </a:pPr>
            <a:r>
              <a:rPr lang="en-US" dirty="0"/>
              <a:t>Es un </a:t>
            </a:r>
            <a:r>
              <a:rPr lang="es-ES" dirty="0"/>
              <a:t>lenguaje</a:t>
            </a:r>
            <a:r>
              <a:rPr lang="en-US" dirty="0"/>
              <a:t> de </a:t>
            </a:r>
            <a:r>
              <a:rPr lang="es-ES" dirty="0"/>
              <a:t>serialización</a:t>
            </a:r>
            <a:r>
              <a:rPr lang="en-US" dirty="0"/>
              <a:t> de </a:t>
            </a:r>
            <a:r>
              <a:rPr lang="en-US" dirty="0" err="1"/>
              <a:t>datos</a:t>
            </a:r>
            <a:r>
              <a:rPr lang="en-US" dirty="0"/>
              <a:t>.</a:t>
            </a:r>
          </a:p>
          <a:p>
            <a:pPr marL="285750" indent="-285750">
              <a:buFont typeface="Arial" panose="020B0604020202020204" pitchFamily="34" charset="0"/>
              <a:buChar char="•"/>
            </a:pPr>
            <a:r>
              <a:rPr lang="en-US" dirty="0" err="1"/>
              <a:t>Fácil</a:t>
            </a:r>
            <a:r>
              <a:rPr lang="en-US" dirty="0"/>
              <a:t> de </a:t>
            </a:r>
            <a:r>
              <a:rPr lang="en-US" dirty="0" err="1"/>
              <a:t>entender</a:t>
            </a:r>
            <a:r>
              <a:rPr lang="en-US" dirty="0"/>
              <a:t> o </a:t>
            </a:r>
            <a:r>
              <a:rPr lang="en-US" dirty="0" err="1"/>
              <a:t>escribir</a:t>
            </a:r>
            <a:r>
              <a:rPr lang="en-US" dirty="0"/>
              <a:t>.</a:t>
            </a:r>
          </a:p>
          <a:p>
            <a:pPr marL="285750" indent="-285750">
              <a:buFont typeface="Arial" panose="020B0604020202020204" pitchFamily="34" charset="0"/>
              <a:buChar char="•"/>
            </a:pPr>
            <a:r>
              <a:rPr lang="en-US" dirty="0" err="1"/>
              <a:t>Muy</a:t>
            </a:r>
            <a:r>
              <a:rPr lang="en-US" dirty="0"/>
              <a:t> similar a JSON </a:t>
            </a:r>
            <a:r>
              <a:rPr lang="en-US" dirty="0" err="1"/>
              <a:t>pero</a:t>
            </a:r>
            <a:r>
              <a:rPr lang="en-US" dirty="0"/>
              <a:t> con la </a:t>
            </a:r>
            <a:r>
              <a:rPr lang="en-US" dirty="0" err="1"/>
              <a:t>sintaxis</a:t>
            </a:r>
            <a:r>
              <a:rPr lang="en-US" dirty="0"/>
              <a:t> de Python</a:t>
            </a:r>
          </a:p>
          <a:p>
            <a:pPr marL="285750" indent="-285750">
              <a:buFont typeface="Arial" panose="020B0604020202020204" pitchFamily="34" charset="0"/>
              <a:buChar char="•"/>
            </a:pPr>
            <a:r>
              <a:rPr lang="en-US" dirty="0" err="1"/>
              <a:t>Muy</a:t>
            </a:r>
            <a:r>
              <a:rPr lang="en-US" dirty="0"/>
              <a:t> </a:t>
            </a:r>
            <a:r>
              <a:rPr lang="en-US" dirty="0" err="1"/>
              <a:t>bueno</a:t>
            </a:r>
            <a:r>
              <a:rPr lang="en-US" dirty="0"/>
              <a:t> para </a:t>
            </a:r>
            <a:r>
              <a:rPr lang="en-US" dirty="0" err="1"/>
              <a:t>remplazar</a:t>
            </a:r>
            <a:r>
              <a:rPr lang="en-US" dirty="0"/>
              <a:t> </a:t>
            </a:r>
            <a:r>
              <a:rPr lang="en-US" dirty="0" err="1"/>
              <a:t>archivos</a:t>
            </a:r>
            <a:r>
              <a:rPr lang="en-US" dirty="0"/>
              <a:t> de </a:t>
            </a:r>
            <a:r>
              <a:rPr lang="en-US" dirty="0" err="1"/>
              <a:t>configuración</a:t>
            </a:r>
            <a:r>
              <a:rPr lang="en-US" dirty="0"/>
              <a:t> de XML</a:t>
            </a:r>
            <a:endParaRPr lang="es-ES" dirty="0"/>
          </a:p>
        </p:txBody>
      </p:sp>
      <p:sp>
        <p:nvSpPr>
          <p:cNvPr id="3" name="Rectángulo 2">
            <a:extLst>
              <a:ext uri="{FF2B5EF4-FFF2-40B4-BE49-F238E27FC236}">
                <a16:creationId xmlns:a16="http://schemas.microsoft.com/office/drawing/2014/main" id="{6275BFBC-1F87-4402-A06A-667260F6103A}"/>
              </a:ext>
            </a:extLst>
          </p:cNvPr>
          <p:cNvSpPr/>
          <p:nvPr/>
        </p:nvSpPr>
        <p:spPr>
          <a:xfrm>
            <a:off x="-35511" y="6488668"/>
            <a:ext cx="4129657" cy="369332"/>
          </a:xfrm>
          <a:prstGeom prst="rect">
            <a:avLst/>
          </a:prstGeom>
        </p:spPr>
        <p:txBody>
          <a:bodyPr wrap="none">
            <a:spAutoFit/>
          </a:bodyPr>
          <a:lstStyle/>
          <a:p>
            <a:r>
              <a:rPr lang="en-US" u="sng" dirty="0">
                <a:solidFill>
                  <a:srgbClr val="0000FF"/>
                </a:solidFill>
                <a:latin typeface="Calibri" panose="020F0502020204030204" pitchFamily="34" charset="0"/>
                <a:ea typeface="Calibri" panose="020F0502020204030204" pitchFamily="34" charset="0"/>
                <a:cs typeface="Times New Roman" panose="02020603050405020304" pitchFamily="18" charset="0"/>
                <a:hlinkClick r:id="rId4"/>
              </a:rPr>
              <a:t>https://learnxinyminutes.com/docs/yaml/</a:t>
            </a:r>
            <a:endParaRPr lang="es-ES" dirty="0"/>
          </a:p>
        </p:txBody>
      </p:sp>
    </p:spTree>
    <p:extLst>
      <p:ext uri="{BB962C8B-B14F-4D97-AF65-F5344CB8AC3E}">
        <p14:creationId xmlns:p14="http://schemas.microsoft.com/office/powerpoint/2010/main" val="2391039138"/>
      </p:ext>
    </p:extLst>
  </p:cSld>
  <p:clrMapOvr>
    <a:masterClrMapping/>
  </p:clrMapOvr>
</p:sld>
</file>

<file path=ppt/theme/theme1.xml><?xml version="1.0" encoding="utf-8"?>
<a:theme xmlns:a="http://schemas.openxmlformats.org/drawingml/2006/main" name="BABELPresentacion-Para imprimir (17)">
  <a:themeElements>
    <a:clrScheme name="Personalizado 1">
      <a:dk1>
        <a:srgbClr val="F8F8F8"/>
      </a:dk1>
      <a:lt1>
        <a:srgbClr val="595959"/>
      </a:lt1>
      <a:dk2>
        <a:srgbClr val="FFFFFF"/>
      </a:dk2>
      <a:lt2>
        <a:srgbClr val="FF6600"/>
      </a:lt2>
      <a:accent1>
        <a:srgbClr val="595959"/>
      </a:accent1>
      <a:accent2>
        <a:srgbClr val="FF6600"/>
      </a:accent2>
      <a:accent3>
        <a:srgbClr val="F8F8F8"/>
      </a:accent3>
      <a:accent4>
        <a:srgbClr val="D8D8D8"/>
      </a:accent4>
      <a:accent5>
        <a:srgbClr val="F79646"/>
      </a:accent5>
      <a:accent6>
        <a:srgbClr val="7C7C7C"/>
      </a:accent6>
      <a:hlink>
        <a:srgbClr val="7C7C7C"/>
      </a:hlink>
      <a:folHlink>
        <a:srgbClr val="D8D8D8"/>
      </a:folHlink>
    </a:clrScheme>
    <a:fontScheme name="Clásico de Office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Urbano">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gradFill>
          <a:gsLst>
            <a:gs pos="0">
              <a:schemeClr val="accent3">
                <a:alpha val="50000"/>
              </a:schemeClr>
            </a:gs>
            <a:gs pos="100000">
              <a:schemeClr val="bg2"/>
            </a:gs>
          </a:gsLst>
        </a:gradFill>
        <a:ln>
          <a:noFill/>
        </a:ln>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19050">
          <a:solidFill>
            <a:schemeClr val="tx1"/>
          </a:solidFill>
          <a:tailEnd type="none"/>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p:properties>
</file>

<file path=customXml/item2.xml><?xml version="1.0" encoding="utf-8"?>
<ct:contentTypeSchema xmlns:ct="http://schemas.microsoft.com/office/2006/metadata/contentType" xmlns:ma="http://schemas.microsoft.com/office/2006/metadata/properties/metaAttributes" ct:_="" ma:_="" ma:contentTypeName="Documento" ma:contentTypeID="0x0101004D4A268625C7B44A86864B9CA098E06C" ma:contentTypeVersion="0" ma:contentTypeDescription="Crear nuevo documento." ma:contentTypeScope="" ma:versionID="1ed258e3447399ae50eb8800af55d60f">
  <xsd:schema xmlns:xsd="http://www.w3.org/2001/XMLSchema" xmlns:xs="http://www.w3.org/2001/XMLSchema" xmlns:p="http://schemas.microsoft.com/office/2006/metadata/properties" targetNamespace="http://schemas.microsoft.com/office/2006/metadata/properties" ma:root="true" ma:fieldsID="3f6edc329ff236629c56e3b879b320d0">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D2F174F-6D8F-47BB-AA08-73AB99F5AA34}">
  <ds:schemaRefs>
    <ds:schemaRef ds:uri="http://schemas.microsoft.com/office/2006/documentManagement/types"/>
    <ds:schemaRef ds:uri="http://purl.org/dc/elements/1.1/"/>
    <ds:schemaRef ds:uri="http://purl.org/dc/dcmitype/"/>
    <ds:schemaRef ds:uri="http://schemas.microsoft.com/office/infopath/2007/PartnerControls"/>
    <ds:schemaRef ds:uri="http://www.w3.org/XML/1998/namespace"/>
    <ds:schemaRef ds:uri="http://schemas.openxmlformats.org/package/2006/metadata/core-properties"/>
    <ds:schemaRef ds:uri="http://schemas.microsoft.com/office/2006/metadata/properties"/>
    <ds:schemaRef ds:uri="http://purl.org/dc/terms/"/>
  </ds:schemaRefs>
</ds:datastoreItem>
</file>

<file path=customXml/itemProps2.xml><?xml version="1.0" encoding="utf-8"?>
<ds:datastoreItem xmlns:ds="http://schemas.openxmlformats.org/officeDocument/2006/customXml" ds:itemID="{ECF5310C-23D0-4C01-9134-995C3517306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BFDFA955-6E19-4B7C-8FCC-C3895A32157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1145</TotalTime>
  <Words>716</Words>
  <Application>Microsoft Office PowerPoint</Application>
  <PresentationFormat>Presentación en pantalla (4:3)</PresentationFormat>
  <Paragraphs>141</Paragraphs>
  <Slides>22</Slides>
  <Notes>2</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22</vt:i4>
      </vt:variant>
    </vt:vector>
  </HeadingPairs>
  <TitlesOfParts>
    <vt:vector size="27" baseType="lpstr">
      <vt:lpstr>Arial</vt:lpstr>
      <vt:lpstr>Calibri</vt:lpstr>
      <vt:lpstr>Times New Roman</vt:lpstr>
      <vt:lpstr>Wingdings</vt:lpstr>
      <vt:lpstr>BABELPresentacion-Para imprimir (17)</vt:lpstr>
      <vt:lpstr>Introducción a Azure Devops</vt:lpstr>
      <vt:lpstr>Presentación de PowerPoint</vt:lpstr>
      <vt:lpstr>Azure Devops Dashboard</vt:lpstr>
      <vt:lpstr>Principales Elementos Menu</vt:lpstr>
      <vt:lpstr>Continuous integration –&gt; (Continuous delivery (CD) - Continous Deployment (CD)) </vt:lpstr>
      <vt:lpstr>Pipelines </vt:lpstr>
      <vt:lpstr>Pipelines </vt:lpstr>
      <vt:lpstr>Pipelines </vt:lpstr>
      <vt:lpstr>Pipelines </vt:lpstr>
      <vt:lpstr>Pipelines </vt:lpstr>
      <vt:lpstr>Proyecto de Prueba</vt:lpstr>
      <vt:lpstr>Proyecto de Prueba</vt:lpstr>
      <vt:lpstr>Pipelines – Agents</vt:lpstr>
      <vt:lpstr>Pipelines – Agents</vt:lpstr>
      <vt:lpstr>Pipelines – Agents</vt:lpstr>
      <vt:lpstr>Pipeline - Frontend</vt:lpstr>
      <vt:lpstr>Task Catalogue</vt:lpstr>
      <vt:lpstr>Pipeline - Backend</vt:lpstr>
      <vt:lpstr>Pipeline - Backend</vt:lpstr>
      <vt:lpstr>Pipeline - Publish</vt:lpstr>
      <vt:lpstr>Pipeline - Publish</vt:lpstr>
      <vt:lpstr>Bibliografia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para imprimir</dc:title>
  <dc:creator>babel</dc:creator>
  <cp:lastModifiedBy>José Carlos Núñez Martínez</cp:lastModifiedBy>
  <cp:revision>72</cp:revision>
  <cp:lastPrinted>2013-03-01T13:30:14Z</cp:lastPrinted>
  <dcterms:created xsi:type="dcterms:W3CDTF">2015-03-10T11:45:07Z</dcterms:created>
  <dcterms:modified xsi:type="dcterms:W3CDTF">2019-10-25T06:49:32Z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0x0101004D4A268625C7B44A86864B9CA098E06C</vt:lpwstr>
  </property>
</Properties>
</file>