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E19D-F4E9-45F7-B09A-798157C89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BAC7C-DBDA-42F0-B62B-B37D20A9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04C0-FD93-4506-ACD7-127D4699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F15F-FB24-4AB5-804F-AD03FA3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F1B3-5FFC-4D75-9CD6-9105A0CE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946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F86-93A4-469C-BFBD-6B6943E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5765F-4753-462D-8A78-86DEE431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2807-2B6B-40F0-AABE-3ACB3296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BF9E-24FA-4A20-80B2-24405FD1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69A9-7A42-452A-ABC3-94D00857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3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BEA1E-F250-4721-ABF7-142481552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AA3C9-71AA-4E2F-93E2-26FD2A98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3C9E-2CE4-49BA-8BCE-C45ADD7D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76A5-01C1-4D14-B98A-ED6A0B4E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67C8-03FA-4C52-A99F-B28E96F5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44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3BA-CD04-494F-933E-602543F3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6331-E8B4-4E1A-97F8-48D60B80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FCD7-0005-467B-B4F1-57BC720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21B9-9738-420A-99CF-1A242671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A304-62B5-4475-891F-B44BEB3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ED45-292E-4143-AF6B-840A404C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2B47-EA4E-44DE-95EE-44BC62D6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632A-DEF9-4E2A-A32F-2EFCF44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4306-1B26-4B10-B062-23B8AF83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19E0-6FEB-41E7-B0E8-DBEE8870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9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B7BD-415B-4A41-B8E9-C64D5BD7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9275-2333-4429-A181-D911E75A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2744B-766B-43A9-A09F-5A6523B2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1297-B11E-4C52-ABBE-CDC38AE6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1859-AD4C-44B7-973C-D338C5DC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5388-286D-489F-8685-B2DB648D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44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21BC-9638-4B43-8F28-CB85901F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88F7B-3EB0-4175-9D99-F0D26DFF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821DF-BC2E-4C3F-8569-8E48A02D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3ED49-5B6D-4B70-9CD5-7C93FD8E8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E2185-09D9-4CCD-BE87-847B5398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CD52E-7854-49C2-8FDE-91F5C674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59CE-8729-4AA9-90B4-BE15194D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679D6-8FB0-43A1-8B33-A38937DB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62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9E92-08E8-416A-8B22-AF9052AA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6A687-A26A-4328-8A05-9457C571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984DE-A22D-428E-997C-9DD70E68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17AB3-2695-4C10-8508-9E60BC0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9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810E-DFEC-4F71-8C3B-114F6101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CF1F-1885-4237-98B8-175C06B0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EAA16-036C-4430-9AB1-1BE1421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7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1355-FD36-4B1F-8A0C-312C566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2D50-2CC8-4521-8F3A-86E8CF8D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9FB5-B5C0-4E97-8F93-F5BC6C1E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4E00-52E6-46ED-A132-9ECCBA88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9BB4-0BCE-4539-AAF4-CF9B4F16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EA66-ACCF-439B-9526-83A4D833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3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5335-8004-494E-9873-B8F73C0E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5E5B8-16E6-4BAC-9B12-99DD5110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B408A-BECC-4011-9F0C-5776E916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DFE7-938B-4D45-B7D1-6BB34BB1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24A1-8924-4C2A-BF88-B4568C4C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9F275-A5E3-4E9D-A1B8-94C282E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0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E1840-26D0-4EF1-9D33-7849F9E0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2583-CB06-4FBA-9883-26C5801E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47F4-6CD8-4736-A442-C3958DC3E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A8C82-A661-4656-B604-335EC7D89E4A}" type="datetimeFigureOut">
              <a:rPr lang="es-PE" smtClean="0"/>
              <a:t>28/11/2019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B505-AFDB-4649-AA1C-24ECA91A6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D52E-683C-4DD4-A4B7-F1A1428C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84CF-03C4-4353-B6F2-151E79FFE00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1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9003-3DB1-474B-8258-F6C10E2F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El Destino Alterno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D34F-B33F-4DF2-B793-0C3FCF09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Diseño y Desarrollo Web</a:t>
            </a:r>
          </a:p>
        </p:txBody>
      </p:sp>
    </p:spTree>
    <p:extLst>
      <p:ext uri="{BB962C8B-B14F-4D97-AF65-F5344CB8AC3E}">
        <p14:creationId xmlns:p14="http://schemas.microsoft.com/office/powerpoint/2010/main" val="17521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8B42-BE27-4442-AEEB-514FE0B0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Integrantes del Grupo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B47-A68A-4CA4-9793-52A9EE82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Dominique Verellen</a:t>
            </a:r>
          </a:p>
          <a:p>
            <a:r>
              <a:rPr lang="es-PE" dirty="0"/>
              <a:t>Andrea </a:t>
            </a:r>
            <a:r>
              <a:rPr lang="es-PE" dirty="0" err="1"/>
              <a:t>Perez</a:t>
            </a:r>
            <a:endParaRPr lang="es-PE" dirty="0"/>
          </a:p>
          <a:p>
            <a:r>
              <a:rPr lang="es-PE" dirty="0"/>
              <a:t>Miluska Romero</a:t>
            </a:r>
          </a:p>
          <a:p>
            <a:r>
              <a:rPr lang="es-PE" dirty="0"/>
              <a:t>Valeria </a:t>
            </a:r>
            <a:r>
              <a:rPr lang="es-PE" dirty="0" err="1"/>
              <a:t>Vilchez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94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8470-BBB9-479E-A516-AF6DA97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Tecnologias</a:t>
            </a:r>
            <a:r>
              <a:rPr lang="es-PE" dirty="0"/>
              <a:t> usadas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5931-6BE5-4223-A255-39DD3BD7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HTML 5</a:t>
            </a:r>
          </a:p>
          <a:p>
            <a:r>
              <a:rPr lang="es-PE" dirty="0"/>
              <a:t>CSS 3</a:t>
            </a:r>
          </a:p>
          <a:p>
            <a:r>
              <a:rPr lang="es-PE" dirty="0"/>
              <a:t>Bootstrap 4.3.1</a:t>
            </a:r>
          </a:p>
          <a:p>
            <a:r>
              <a:rPr lang="es-PE" dirty="0"/>
              <a:t>jQuery 3.4.1</a:t>
            </a:r>
          </a:p>
          <a:p>
            <a:r>
              <a:rPr lang="es-PE" dirty="0"/>
              <a:t>Hosting en </a:t>
            </a:r>
            <a:r>
              <a:rPr lang="es-PE" dirty="0" err="1"/>
              <a:t>Github</a:t>
            </a:r>
            <a:r>
              <a:rPr lang="es-PE" dirty="0"/>
              <a:t> Pages con Jekyll (Ruby)</a:t>
            </a:r>
          </a:p>
        </p:txBody>
      </p:sp>
    </p:spTree>
    <p:extLst>
      <p:ext uri="{BB962C8B-B14F-4D97-AF65-F5344CB8AC3E}">
        <p14:creationId xmlns:p14="http://schemas.microsoft.com/office/powerpoint/2010/main" val="144504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7756-6C4A-43CD-BB3E-561E7D15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3963-0E13-46DC-8694-399FF895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Index.html</a:t>
            </a:r>
          </a:p>
          <a:p>
            <a:pPr lvl="1"/>
            <a:r>
              <a:rPr lang="es-PE" dirty="0"/>
              <a:t>Continentes</a:t>
            </a:r>
          </a:p>
          <a:p>
            <a:pPr lvl="2"/>
            <a:r>
              <a:rPr lang="es-PE" dirty="0" err="1"/>
              <a:t>Paises</a:t>
            </a:r>
            <a:endParaRPr lang="es-PE" dirty="0"/>
          </a:p>
          <a:p>
            <a:pPr lvl="3"/>
            <a:r>
              <a:rPr lang="es-PE" dirty="0"/>
              <a:t>Ciudades</a:t>
            </a:r>
          </a:p>
          <a:p>
            <a:pPr lvl="1"/>
            <a:r>
              <a:rPr lang="es-PE" dirty="0"/>
              <a:t>Blog</a:t>
            </a:r>
          </a:p>
          <a:p>
            <a:pPr lvl="1"/>
            <a:r>
              <a:rPr lang="es-PE" dirty="0"/>
              <a:t>Destinos</a:t>
            </a:r>
          </a:p>
          <a:p>
            <a:pPr lvl="1"/>
            <a:r>
              <a:rPr lang="es-PE" dirty="0"/>
              <a:t>Contacto</a:t>
            </a:r>
          </a:p>
          <a:p>
            <a:pPr lvl="1"/>
            <a:r>
              <a:rPr lang="es-PE" dirty="0"/>
              <a:t>Acerca de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193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1C9C-384E-4845-B650-C3522440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 destinos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98A8-650A-4354-A594-4DCB4D73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Continente</a:t>
            </a:r>
          </a:p>
          <a:p>
            <a:pPr lvl="1"/>
            <a:r>
              <a:rPr lang="es-PE" dirty="0" err="1"/>
              <a:t>Pais</a:t>
            </a:r>
            <a:endParaRPr lang="es-PE" dirty="0"/>
          </a:p>
          <a:p>
            <a:pPr lvl="2"/>
            <a:r>
              <a:rPr lang="es-PE" dirty="0"/>
              <a:t>Ciudad</a:t>
            </a:r>
          </a:p>
          <a:p>
            <a:pPr lvl="2"/>
            <a:r>
              <a:rPr lang="es-PE" dirty="0"/>
              <a:t>Ciudad</a:t>
            </a:r>
          </a:p>
          <a:p>
            <a:pPr lvl="2"/>
            <a:r>
              <a:rPr lang="es-PE" dirty="0"/>
              <a:t>ciudad</a:t>
            </a:r>
          </a:p>
          <a:p>
            <a:pPr lvl="1"/>
            <a:r>
              <a:rPr lang="es-PE" dirty="0" err="1"/>
              <a:t>Pais</a:t>
            </a:r>
            <a:endParaRPr lang="es-PE" dirty="0"/>
          </a:p>
          <a:p>
            <a:pPr lvl="2"/>
            <a:r>
              <a:rPr lang="es-PE" dirty="0"/>
              <a:t>ciudad</a:t>
            </a:r>
          </a:p>
          <a:p>
            <a:pPr lvl="1"/>
            <a:r>
              <a:rPr lang="es-PE" dirty="0" err="1"/>
              <a:t>Pais</a:t>
            </a:r>
            <a:endParaRPr lang="es-PE" dirty="0"/>
          </a:p>
          <a:p>
            <a:pPr lvl="2"/>
            <a:r>
              <a:rPr lang="es-PE" dirty="0"/>
              <a:t>Ciudad</a:t>
            </a:r>
          </a:p>
          <a:p>
            <a:pPr lvl="2"/>
            <a:r>
              <a:rPr lang="es-PE" dirty="0"/>
              <a:t>Ciudad</a:t>
            </a:r>
          </a:p>
          <a:p>
            <a:r>
              <a:rPr lang="es-PE" dirty="0"/>
              <a:t>Continente</a:t>
            </a:r>
          </a:p>
        </p:txBody>
      </p:sp>
    </p:spTree>
    <p:extLst>
      <p:ext uri="{BB962C8B-B14F-4D97-AF65-F5344CB8AC3E}">
        <p14:creationId xmlns:p14="http://schemas.microsoft.com/office/powerpoint/2010/main" val="12926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80D1-9E45-4876-B8F5-DC202ABE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32FA-14A8-4D01-86F9-A1E04A76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2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El Destino Alterno</vt:lpstr>
      <vt:lpstr>Integrantes del Grupo </vt:lpstr>
      <vt:lpstr>Tecnologias usadas</vt:lpstr>
      <vt:lpstr>Estructura General</vt:lpstr>
      <vt:lpstr>Estructura de destinos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Destino Alterno</dc:title>
  <dc:creator>Dominique Verellen</dc:creator>
  <cp:lastModifiedBy>Dominique Verellen</cp:lastModifiedBy>
  <cp:revision>5</cp:revision>
  <dcterms:created xsi:type="dcterms:W3CDTF">2019-11-27T20:29:11Z</dcterms:created>
  <dcterms:modified xsi:type="dcterms:W3CDTF">2019-11-28T05:46:57Z</dcterms:modified>
</cp:coreProperties>
</file>