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A298B-26F8-090C-ED00-BD4F0B421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D48AEC-9ED5-A7A0-052D-A31EB8DF5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A699B2-8468-BC94-BD24-1E106F17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4739-EDC9-4EAA-A400-FE2FAD18CC68}" type="datetimeFigureOut">
              <a:rPr lang="de-DE" smtClean="0"/>
              <a:t>17.06.2022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B73F28-FF69-C870-D414-DFCCE024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F2F3F8-C848-8130-76C5-442F74CC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9E69-82DB-48F8-93D4-6065BED09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14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F3408-CD91-59A6-D79F-208920D2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E8FBBE-9716-5B74-1893-ADA43608D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AC7BFE-BAD7-3854-9C72-E69C009F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4739-EDC9-4EAA-A400-FE2FAD18CC68}" type="datetimeFigureOut">
              <a:rPr lang="de-DE" smtClean="0"/>
              <a:t>17.06.2022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F908BE-1786-A8E2-3636-5DF1290E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A23C11-3AC5-861F-3014-6E5AA6E6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9E69-82DB-48F8-93D4-6065BED09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11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1764BA-961F-6546-BCA1-6FDCFCC20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17CBBE-4650-CA83-5697-0EC8FD878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CF57DF-E384-E991-91DA-19486385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4739-EDC9-4EAA-A400-FE2FAD18CC68}" type="datetimeFigureOut">
              <a:rPr lang="de-DE" smtClean="0"/>
              <a:t>17.06.2022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247449-0CD0-80F4-6AC6-481B1CE9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F970E8-D280-219A-C938-E8DDC8A9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9E69-82DB-48F8-93D4-6065BED09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54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53F40-D2FB-BDB0-E953-6B62D9F8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D72724-7566-8376-D1E2-5FED7DA22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3DB0B6-8562-52FF-8356-A5BA921B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4739-EDC9-4EAA-A400-FE2FAD18CC68}" type="datetimeFigureOut">
              <a:rPr lang="de-DE" smtClean="0"/>
              <a:t>17.06.2022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138045-5428-D9FC-5149-BE7B846C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31E561-D1E7-9743-053E-A42621B5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9E69-82DB-48F8-93D4-6065BED09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05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0D3AE-1BD2-2D48-3F59-3F901A04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82F794-A698-8BB7-0776-EAF6B1D21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3D5659-3E55-2CC6-D125-C75AE6F7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4739-EDC9-4EAA-A400-FE2FAD18CC68}" type="datetimeFigureOut">
              <a:rPr lang="de-DE" smtClean="0"/>
              <a:t>17.06.2022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4B9E7C-32B6-8181-1411-1FE8046D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DC047B-8059-01D2-A632-E16FC1FE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9E69-82DB-48F8-93D4-6065BED09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87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3C3A3-BA61-208B-016C-35A31D45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F34724-888F-DEA8-658B-FE681A49B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F5D19E-70C4-6FAA-8696-6F756F527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041AEF-7771-2BE1-73F2-DD338C1A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4739-EDC9-4EAA-A400-FE2FAD18CC68}" type="datetimeFigureOut">
              <a:rPr lang="de-DE" smtClean="0"/>
              <a:t>17.06.2022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1F1247-223E-254E-884F-8F3BDA6F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D37330-A84F-BA0C-BFDB-2731E469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9E69-82DB-48F8-93D4-6065BED09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8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A97F8-7BDA-884F-6EFB-638461CB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FFB212-F09F-594E-E25E-411C66D0B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1DBAF5-80D8-4637-5C88-EA987056F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0FA768-447D-5156-0A1E-29F0572B0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6F4E41-9421-235C-3BDE-ECABCE135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E2361D-0536-3048-2193-76A3D0B3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4739-EDC9-4EAA-A400-FE2FAD18CC68}" type="datetimeFigureOut">
              <a:rPr lang="de-DE" smtClean="0"/>
              <a:t>17.06.2022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8E8681-B200-E85B-4872-AEC7575A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E00B0C-1C61-5AD6-DDC4-4F8F4E35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9E69-82DB-48F8-93D4-6065BED09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21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F9439-4F36-CE50-8951-00E6E0D8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2FD850-740E-4C21-8D55-86DCBD64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4739-EDC9-4EAA-A400-FE2FAD18CC68}" type="datetimeFigureOut">
              <a:rPr lang="de-DE" smtClean="0"/>
              <a:t>17.06.2022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971A68-DC45-7C4D-6A7C-7B1AE7BD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52EF15-C6A1-042E-9FD4-B07C0117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9E69-82DB-48F8-93D4-6065BED09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92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4BEA3B-CB99-FA3A-6A0D-519C94BF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4739-EDC9-4EAA-A400-FE2FAD18CC68}" type="datetimeFigureOut">
              <a:rPr lang="de-DE" smtClean="0"/>
              <a:t>17.06.2022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9638DC-B2DD-07EA-A52C-23993F5B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3DA244-3FE9-B877-6FFF-6CB90FBE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9E69-82DB-48F8-93D4-6065BED09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34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72A35-DAD5-7974-5F90-E6F30C3F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DAA5A-A195-ABA1-01DE-6B25192C0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CB95F2-2AB8-E1A8-DBEF-567ACD929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94FC85-7FD9-F954-6A6D-E219E8BF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4739-EDC9-4EAA-A400-FE2FAD18CC68}" type="datetimeFigureOut">
              <a:rPr lang="de-DE" smtClean="0"/>
              <a:t>17.06.2022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C20CF3-BDCA-BBE5-2AD5-3F836B33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25DFEC-327E-DF34-5CF8-EB581501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9E69-82DB-48F8-93D4-6065BED09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91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00091-81A1-DE5D-D8BB-970B267B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049D08-9190-F25A-3F24-DD787C166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1E0F3A-0DB7-AE57-D72A-01270105E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FA5FF4-50A0-274D-36A1-D0769838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4739-EDC9-4EAA-A400-FE2FAD18CC68}" type="datetimeFigureOut">
              <a:rPr lang="de-DE" smtClean="0"/>
              <a:t>17.06.2022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45AF90-85C6-1298-B6EB-FEED6ED2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D84D35-23D5-A812-42E1-DCEF6724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9E69-82DB-48F8-93D4-6065BED09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72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E486D6-9965-C357-7E0E-08840404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62751C-8BFD-FF6D-D8BB-D840D2F0B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42F89D-AC58-F3A8-0C83-18EA8DAE3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44739-EDC9-4EAA-A400-FE2FAD18CC68}" type="datetimeFigureOut">
              <a:rPr lang="de-DE" smtClean="0"/>
              <a:t>17.06.2022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5FE0C-2789-9711-A3FD-90D1A99BA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3E439-DFAE-564A-CCA0-4529EDF54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59E69-82DB-48F8-93D4-6065BED09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06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143D0-E5B5-10B1-FEDB-6D02D5F292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69072F-69F6-F029-FD8E-7DEB33D58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14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3DF0D-D2CA-207E-37F5-2A19D8B4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A5B20E-1B17-2339-4ACA-540E50C5D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96A1A2-CD4F-399A-45A2-BD7817DF3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504825"/>
            <a:ext cx="89249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5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293C2-2CDA-977E-CF6D-9443F055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9CFA5-2C69-7B90-255C-C44B5BC41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BA520A-6CD9-AC40-31C9-290FDD7CD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061"/>
            <a:ext cx="12192000" cy="44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5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E81B2-E50F-50DD-B4A9-EE96B9B0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A380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A21C1E-4FDC-659C-8AA1-8140CD7BB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D8DD72-7BC2-9231-166C-8F2EAAFD6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684"/>
            <a:ext cx="12192000" cy="309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1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47D73-C0EA-AA90-682D-C71764EE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70548A-02AC-6AAC-B24C-4CD308E42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8FA6E8-56BE-56B4-F114-BC6CC3690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203"/>
            <a:ext cx="12192000" cy="370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0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A380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Neff Dominique (neffdom1)</dc:creator>
  <cp:lastModifiedBy>Neff Dominique (neffdom1)</cp:lastModifiedBy>
  <cp:revision>1</cp:revision>
  <dcterms:created xsi:type="dcterms:W3CDTF">2022-06-17T21:39:40Z</dcterms:created>
  <dcterms:modified xsi:type="dcterms:W3CDTF">2022-06-17T21:39:46Z</dcterms:modified>
</cp:coreProperties>
</file>