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"/>
  </p:notesMaster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tienne" initials="ED" lastIdx="10" clrIdx="0">
    <p:extLst>
      <p:ext uri="{19B8F6BF-5375-455C-9EA6-DF929625EA0E}">
        <p15:presenceInfo xmlns:p15="http://schemas.microsoft.com/office/powerpoint/2012/main" userId="Etienn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8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3" autoAdjust="0"/>
    <p:restoredTop sz="94641" autoAdjust="0"/>
  </p:normalViewPr>
  <p:slideViewPr>
    <p:cSldViewPr>
      <p:cViewPr varScale="1">
        <p:scale>
          <a:sx n="84" d="100"/>
          <a:sy n="84" d="100"/>
        </p:scale>
        <p:origin x="1320" y="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19DEB7-150F-49F1-9CF3-27BBEA55D8B3}" type="datetimeFigureOut">
              <a:rPr lang="fr-FR" smtClean="0"/>
              <a:t>12/04/2017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9F59B5-6434-49FF-B8A3-42E4A735E0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4995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_glob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contenu 2"/>
          <p:cNvSpPr>
            <a:spLocks noGrp="1"/>
          </p:cNvSpPr>
          <p:nvPr>
            <p:ph idx="1"/>
          </p:nvPr>
        </p:nvSpPr>
        <p:spPr>
          <a:xfrm>
            <a:off x="628650" y="2514599"/>
            <a:ext cx="7886700" cy="1371601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fr-FR" sz="4800" b="1" kern="1200" dirty="0">
                <a:solidFill>
                  <a:srgbClr val="367FA9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endParaRPr lang="fr-FR" dirty="0"/>
          </a:p>
        </p:txBody>
      </p:sp>
      <p:sp>
        <p:nvSpPr>
          <p:cNvPr id="10" name="Espace réservé du contenu 2"/>
          <p:cNvSpPr>
            <a:spLocks noGrp="1"/>
          </p:cNvSpPr>
          <p:nvPr>
            <p:ph idx="10"/>
          </p:nvPr>
        </p:nvSpPr>
        <p:spPr>
          <a:xfrm>
            <a:off x="610155" y="4114800"/>
            <a:ext cx="7886700" cy="1371601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fr-FR" sz="1800" b="1" kern="1200" dirty="0">
                <a:solidFill>
                  <a:srgbClr val="367FA9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37825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_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628650" y="2514599"/>
            <a:ext cx="7886700" cy="1371601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fr-FR" sz="4000" b="1" kern="1200" dirty="0">
                <a:solidFill>
                  <a:srgbClr val="367FA9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35681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ndu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28650" y="982186"/>
            <a:ext cx="7886700" cy="52287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endParaRPr lang="fr-FR" dirty="0"/>
          </a:p>
        </p:txBody>
      </p:sp>
      <p:grpSp>
        <p:nvGrpSpPr>
          <p:cNvPr id="24" name="Groupe 23"/>
          <p:cNvGrpSpPr/>
          <p:nvPr userDrawn="1"/>
        </p:nvGrpSpPr>
        <p:grpSpPr>
          <a:xfrm>
            <a:off x="552450" y="704059"/>
            <a:ext cx="7981950" cy="228598"/>
            <a:chOff x="533400" y="1371602"/>
            <a:chExt cx="7981950" cy="228598"/>
          </a:xfrm>
        </p:grpSpPr>
        <p:cxnSp>
          <p:nvCxnSpPr>
            <p:cNvPr id="11" name="Connecteur droit 10"/>
            <p:cNvCxnSpPr/>
            <p:nvPr userDrawn="1"/>
          </p:nvCxnSpPr>
          <p:spPr>
            <a:xfrm flipH="1">
              <a:off x="904875" y="1600199"/>
              <a:ext cx="7610475" cy="1"/>
            </a:xfrm>
            <a:prstGeom prst="line">
              <a:avLst/>
            </a:prstGeom>
            <a:ln w="19050">
              <a:solidFill>
                <a:srgbClr val="B8C7C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/>
            <p:cNvCxnSpPr/>
            <p:nvPr userDrawn="1"/>
          </p:nvCxnSpPr>
          <p:spPr>
            <a:xfrm flipH="1" flipV="1">
              <a:off x="533400" y="1371602"/>
              <a:ext cx="381000" cy="228598"/>
            </a:xfrm>
            <a:prstGeom prst="line">
              <a:avLst/>
            </a:prstGeom>
            <a:ln w="19050">
              <a:solidFill>
                <a:srgbClr val="B8C7C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Espace réservé du contenu 2"/>
          <p:cNvSpPr>
            <a:spLocks noGrp="1"/>
          </p:cNvSpPr>
          <p:nvPr>
            <p:ph idx="13"/>
          </p:nvPr>
        </p:nvSpPr>
        <p:spPr>
          <a:xfrm>
            <a:off x="790575" y="76200"/>
            <a:ext cx="7743825" cy="802481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fr-FR" sz="2800" b="1" kern="1200" dirty="0">
                <a:solidFill>
                  <a:srgbClr val="367FA9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38373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ndu1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28650" y="982186"/>
            <a:ext cx="7886700" cy="52287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just">
              <a:buNone/>
              <a:defRPr sz="1400"/>
            </a:lvl1pPr>
          </a:lstStyle>
          <a:p>
            <a:pPr lvl="0"/>
            <a:endParaRPr lang="fr-FR" dirty="0"/>
          </a:p>
        </p:txBody>
      </p:sp>
      <p:grpSp>
        <p:nvGrpSpPr>
          <p:cNvPr id="24" name="Groupe 23"/>
          <p:cNvGrpSpPr/>
          <p:nvPr userDrawn="1"/>
        </p:nvGrpSpPr>
        <p:grpSpPr>
          <a:xfrm>
            <a:off x="552450" y="704059"/>
            <a:ext cx="7981950" cy="228598"/>
            <a:chOff x="533400" y="1371602"/>
            <a:chExt cx="7981950" cy="228598"/>
          </a:xfrm>
        </p:grpSpPr>
        <p:cxnSp>
          <p:nvCxnSpPr>
            <p:cNvPr id="11" name="Connecteur droit 10"/>
            <p:cNvCxnSpPr/>
            <p:nvPr userDrawn="1"/>
          </p:nvCxnSpPr>
          <p:spPr>
            <a:xfrm flipH="1">
              <a:off x="904875" y="1600199"/>
              <a:ext cx="7610475" cy="1"/>
            </a:xfrm>
            <a:prstGeom prst="line">
              <a:avLst/>
            </a:prstGeom>
            <a:ln w="19050">
              <a:solidFill>
                <a:srgbClr val="B8C7C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/>
            <p:cNvCxnSpPr/>
            <p:nvPr userDrawn="1"/>
          </p:nvCxnSpPr>
          <p:spPr>
            <a:xfrm flipH="1" flipV="1">
              <a:off x="533400" y="1371602"/>
              <a:ext cx="381000" cy="228598"/>
            </a:xfrm>
            <a:prstGeom prst="line">
              <a:avLst/>
            </a:prstGeom>
            <a:ln w="19050">
              <a:solidFill>
                <a:srgbClr val="B8C7C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Espace réservé du contenu 2"/>
          <p:cNvSpPr>
            <a:spLocks noGrp="1"/>
          </p:cNvSpPr>
          <p:nvPr>
            <p:ph idx="13"/>
          </p:nvPr>
        </p:nvSpPr>
        <p:spPr>
          <a:xfrm>
            <a:off x="790575" y="76200"/>
            <a:ext cx="7743825" cy="802481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fr-FR" sz="2800" b="1" kern="1200" dirty="0">
                <a:solidFill>
                  <a:srgbClr val="367FA9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6989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ndu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e 23"/>
          <p:cNvGrpSpPr/>
          <p:nvPr userDrawn="1"/>
        </p:nvGrpSpPr>
        <p:grpSpPr>
          <a:xfrm>
            <a:off x="552450" y="704059"/>
            <a:ext cx="7981950" cy="228598"/>
            <a:chOff x="533400" y="1371602"/>
            <a:chExt cx="7981950" cy="228598"/>
          </a:xfrm>
        </p:grpSpPr>
        <p:cxnSp>
          <p:nvCxnSpPr>
            <p:cNvPr id="11" name="Connecteur droit 10"/>
            <p:cNvCxnSpPr/>
            <p:nvPr userDrawn="1"/>
          </p:nvCxnSpPr>
          <p:spPr>
            <a:xfrm flipH="1">
              <a:off x="904875" y="1600199"/>
              <a:ext cx="7610475" cy="1"/>
            </a:xfrm>
            <a:prstGeom prst="line">
              <a:avLst/>
            </a:prstGeom>
            <a:ln w="19050">
              <a:solidFill>
                <a:srgbClr val="B8C7C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/>
            <p:cNvCxnSpPr/>
            <p:nvPr userDrawn="1"/>
          </p:nvCxnSpPr>
          <p:spPr>
            <a:xfrm flipH="1" flipV="1">
              <a:off x="533400" y="1371602"/>
              <a:ext cx="381000" cy="228598"/>
            </a:xfrm>
            <a:prstGeom prst="line">
              <a:avLst/>
            </a:prstGeom>
            <a:ln w="19050">
              <a:solidFill>
                <a:srgbClr val="B8C7C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Espace réservé du contenu 2"/>
          <p:cNvSpPr>
            <a:spLocks noGrp="1"/>
          </p:cNvSpPr>
          <p:nvPr>
            <p:ph idx="13"/>
          </p:nvPr>
        </p:nvSpPr>
        <p:spPr>
          <a:xfrm>
            <a:off x="790575" y="76200"/>
            <a:ext cx="7743825" cy="802481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fr-FR" sz="2800" b="1" kern="1200" dirty="0">
                <a:solidFill>
                  <a:srgbClr val="367FA9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endParaRPr lang="fr-FR" dirty="0"/>
          </a:p>
        </p:txBody>
      </p:sp>
      <p:sp>
        <p:nvSpPr>
          <p:cNvPr id="13" name="Espace réservé du contenu 2"/>
          <p:cNvSpPr>
            <a:spLocks noGrp="1"/>
          </p:cNvSpPr>
          <p:nvPr>
            <p:ph sz="half" idx="1"/>
          </p:nvPr>
        </p:nvSpPr>
        <p:spPr>
          <a:xfrm>
            <a:off x="152400" y="1036164"/>
            <a:ext cx="4267200" cy="517477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endParaRPr lang="fr-FR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2"/>
          </p:nvPr>
        </p:nvSpPr>
        <p:spPr>
          <a:xfrm>
            <a:off x="4629150" y="1036164"/>
            <a:ext cx="4416272" cy="517477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0031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6248401"/>
            <a:ext cx="9144000" cy="609600"/>
          </a:xfrm>
          <a:prstGeom prst="rect">
            <a:avLst/>
          </a:prstGeom>
          <a:solidFill>
            <a:srgbClr val="367F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space réservé du pied de page 4"/>
          <p:cNvSpPr txBox="1">
            <a:spLocks/>
          </p:cNvSpPr>
          <p:nvPr userDrawn="1"/>
        </p:nvSpPr>
        <p:spPr>
          <a:xfrm>
            <a:off x="7010400" y="6356287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ctr" defTabSz="914400" rtl="0" eaLnBrk="1" latinLnBrk="0" hangingPunct="1">
              <a:defRPr sz="1600" b="1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FBC3DAB1-1666-47B0-94C1-574E288DF54F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2" name="ZoneTexte 1"/>
          <p:cNvSpPr txBox="1"/>
          <p:nvPr userDrawn="1"/>
        </p:nvSpPr>
        <p:spPr>
          <a:xfrm>
            <a:off x="3238500" y="6368535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bg1"/>
                </a:solidFill>
              </a:rPr>
              <a:t>Analyse de données</a:t>
            </a:r>
            <a:endParaRPr lang="fr-F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3718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8" r:id="rId2"/>
    <p:sldLayoutId id="2147483663" r:id="rId3"/>
    <p:sldLayoutId id="2147483670" r:id="rId4"/>
    <p:sldLayoutId id="2147483669" r:id="rId5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4857</TotalTime>
  <Words>0</Words>
  <Application>Microsoft Office PowerPoint</Application>
  <PresentationFormat>Affichage à l'écran (4:3)</PresentationFormat>
  <Paragraphs>0</Paragraphs>
  <Slides>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3" baseType="lpstr">
      <vt:lpstr>Arial</vt:lpstr>
      <vt:lpstr>Calibri</vt:lpstr>
      <vt:lpstr>Thème Office</vt:lpstr>
    </vt:vector>
  </TitlesOfParts>
  <Company>University of Alberta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K-means Clustering</dc:title>
  <dc:creator>Nilanjan Ray</dc:creator>
  <cp:lastModifiedBy>Dominique</cp:lastModifiedBy>
  <cp:revision>199</cp:revision>
  <dcterms:created xsi:type="dcterms:W3CDTF">2008-10-14T20:55:43Z</dcterms:created>
  <dcterms:modified xsi:type="dcterms:W3CDTF">2017-04-12T15:44:54Z</dcterms:modified>
</cp:coreProperties>
</file>