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80" r:id="rId3"/>
    <p:sldId id="291" r:id="rId4"/>
    <p:sldId id="282" r:id="rId5"/>
    <p:sldId id="285" r:id="rId6"/>
    <p:sldId id="290" r:id="rId7"/>
    <p:sldId id="292" r:id="rId8"/>
    <p:sldId id="295" r:id="rId9"/>
    <p:sldId id="293" r:id="rId10"/>
    <p:sldId id="300" r:id="rId11"/>
    <p:sldId id="296" r:id="rId12"/>
    <p:sldId id="301" r:id="rId13"/>
    <p:sldId id="302" r:id="rId14"/>
    <p:sldId id="303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9A43F-6E8C-2C34-148C-186D315D8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23DD40-9474-6625-4E93-B56EB3B6F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89F28-0080-2692-13C6-2E3360327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983CF-D0EA-2D54-27F1-8508009AA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82017EF-05DB-088F-B1A0-28083EF8818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4318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59B5-76A8-19BC-C519-C98EB385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56C917-7E62-622F-E67C-F99B95F4A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3C0DB-F971-3A9B-1660-9F1B71775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A783-48D4-F435-9A0D-A1E7A1CB47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8FCED8C-431D-A0F0-4E01-FC78544AF3D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2469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57BA4-F543-3A0E-F06B-A0B54E7F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65FA7-35A8-6A78-C3AB-0E8C8F3ED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9DBF5-B6BE-8EAA-94A4-71D8BE0EE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6585-F336-7EBC-E815-3C60D9D32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F387D67-810A-B090-76ED-D76C0C361D3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2115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0619-4FB2-D92B-8A93-B440EC99D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EF0C1-746A-DCC9-D955-AE2556DA4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8925F-5F9C-8185-A2FF-8F58F19E1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4706-BFC2-4F52-F1C7-750E1DD69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E7B289-A758-ACBF-2B5F-28C2E4A671B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0057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A144-5212-C1AC-4452-A791C296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028FB7-A7F3-5D24-786F-C3AF087BE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2D86E-A535-B498-2F5C-35053E4D8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00583-2721-6B7E-128B-A5D7D259C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617653B-2263-1BE1-D912-962F8845B3B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2510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6AE97-FA42-5F75-6B34-D4DBB80EB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747381-E0A0-A772-8CEA-4DAFA990F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273CA-99BB-55D6-B328-414BC82C8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E8F9D-F69C-C5D8-7D7C-A29158B29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BBB7AE3-D0B2-9912-4DAF-7B27E29137A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17815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4AFE-4D28-D543-8A8C-E124B254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10506-0017-FDCB-1C7F-AB1830FE6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DEBC4-EC5A-95AC-3E13-D8F9C9B9A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FC63-07A0-730C-73A8-8C0F00322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9546F9E-527D-BF11-FF36-1E710EDE4D8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4174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9A3A-C4BD-CF67-C3E8-2F515985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2F680-96AD-6CDC-4973-234984448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90A6BD-C9F6-CA44-30AD-E5B3D5A63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5F592-7645-9F23-E804-CC1FBF613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49BC379-68E1-D04E-079B-4B3399B15D6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3758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C68C9-7FA5-F840-5BE5-5FE509EBC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E13E6-F952-7786-B2F1-D95CADF75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F6478-A00D-BCEF-CDDD-A7501A638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E229B-79CC-90EA-619A-1FE45C9BD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FDA862D-C91F-743C-558C-A4883DDB096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485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176-A1D1-C0D0-EF03-2E8EDA530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E12CB-3561-E298-B31E-EE0E60477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16857-CB27-C6B5-2C30-F6356045A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926AA-70E8-7426-D555-52DD278CC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4AEF5C0-8E90-C558-3CAF-6FCA9E1D674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9901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B8C35-C050-1AE8-232E-0352962FA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4D9909-0EAC-3544-F50C-F3FD4F91F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807DF-B729-7FBD-F55F-348F29313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4046-F79B-FE51-8A60-3EE9D4181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ADDC6E4-94E7-99D4-9F50-55D8ABAADD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4363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19EBA-2FDB-F858-B889-BBD2859B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B90FE-FADC-9592-4FC5-5DBFA9602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CE367-D67E-E5A3-F13F-5C1477ABC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3421-0975-D9E5-A7FF-16B5D171A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14D80E8-3BA5-2334-46D4-653B42814CE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226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5451-6A4E-A6E7-F05C-546D4221C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548F9-D4CC-A8A4-4531-FDCF34FA8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05041-4F56-AE86-4653-91A3AAB6E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1AC6A-0707-E1BA-8561-314B00AC1F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EE189D2-67E0-6515-9E5B-66FF5648E64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3453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0108B-ACBD-67C0-ADE5-CBB86A2B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6C889-B0C4-EE16-CDDF-15CC34D11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2C8DA-FB51-1171-8D6A-AD03DC9C4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5D1C2-76BA-F3F2-6DF1-C7B5CFB64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AA89446-755F-71E2-985C-A7BB4C3A512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8028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E8D-0673-A200-4615-6FD72FB9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60A0C-A1C6-6D80-38B2-1492126B5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8429F-AE5A-5688-660D-D556937C0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4B0C3-0A7D-33E8-E9E4-EE37EA97A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38CAF7-09B5-94B8-DCB0-DBA7E7D690F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121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8282A-375C-6047-E305-2F0BA09A9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F8ADBD-D6F7-F165-EDB8-493E36D959F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00EA09-D83C-4298-6684-7E7C2AEB60E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81417A-BB3C-130B-F321-B67CED08EB7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E8B95B-E425-FE5A-DBFB-84CD1637EA7D}"/>
              </a:ext>
            </a:extLst>
          </p:cNvPr>
          <p:cNvSpPr txBox="1"/>
          <p:nvPr/>
        </p:nvSpPr>
        <p:spPr>
          <a:xfrm>
            <a:off x="0" y="204724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What a reliable writer needs to do: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Collect buffers provided to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/>
              <a:t> into a scatter-gather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Once there is enough data for a chunk, start a goroutine to write it.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If there are too many buffers queued for writing, then throttle the writer.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chunk writer goroutine must retry if a chunk upload fails.</a:t>
            </a:r>
          </a:p>
          <a:p>
            <a:pPr marL="342900" indent="-342900">
              <a:buFont typeface="+mj-lt"/>
              <a:buAutoNum type="arabicPeriod"/>
            </a:pPr>
            <a:endParaRPr lang="en-CY" dirty="0"/>
          </a:p>
          <a:p>
            <a:r>
              <a:rPr lang="en-CY" dirty="0"/>
              <a:t>A scatter-gather buffer is a data structure that implements the following operations efficiently: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Append a buffer to the tail.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Splice another sgbuf to the tail.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Take </a:t>
            </a:r>
            <a:r>
              <a:rPr lang="en-CY" b="1" dirty="0"/>
              <a:t>n</a:t>
            </a:r>
            <a:r>
              <a:rPr lang="en-CY" dirty="0"/>
              <a:t> bytes from the head (the result is an sgbuf).</a:t>
            </a:r>
          </a:p>
          <a:p>
            <a:endParaRPr lang="en-CY" dirty="0"/>
          </a:p>
          <a:p>
            <a:r>
              <a:rPr lang="en-CY" b="1" dirty="0"/>
              <a:t>Reminder:</a:t>
            </a:r>
            <a:r>
              <a:rPr lang="en-CY" dirty="0"/>
              <a:t> this is very much a pipe buffer. See also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man 2 splice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man 2 vmsplice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man 2 tee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man 2 sendfile</a:t>
            </a:r>
          </a:p>
        </p:txBody>
      </p:sp>
    </p:spTree>
    <p:extLst>
      <p:ext uri="{BB962C8B-B14F-4D97-AF65-F5344CB8AC3E}">
        <p14:creationId xmlns:p14="http://schemas.microsoft.com/office/powerpoint/2010/main" val="363549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D2B0F-E02D-697A-1FF7-FA6EB48E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B76C2B-900A-B612-4073-483E50D1698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889088-D6B7-3D2A-D964-C9D2155A864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BF1102-D9B3-3900-6378-9A5D274E22DA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D3A8E8-3ED6-848E-3841-05A3DF472800}"/>
              </a:ext>
            </a:extLst>
          </p:cNvPr>
          <p:cNvSpPr txBox="1"/>
          <p:nvPr/>
        </p:nvSpPr>
        <p:spPr>
          <a:xfrm>
            <a:off x="0" y="2047241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What a reliable writer needs to do: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Collect buffers provided to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/>
              <a:t> into a scatter-gather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Once there is enough data for a chunk, start a goroutine to write it.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If there are too many buffers queued for writing, then throttle the writer.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chunk writer goroutine must retry if a chunk upload fails.</a:t>
            </a:r>
          </a:p>
          <a:p>
            <a:pPr marL="342900" indent="-342900">
              <a:buFont typeface="+mj-lt"/>
              <a:buAutoNum type="arabicPeriod"/>
            </a:pPr>
            <a:endParaRPr lang="en-CY" dirty="0"/>
          </a:p>
          <a:p>
            <a:r>
              <a:rPr lang="en-CY" dirty="0"/>
              <a:t>A scatter-gather buffer is a data structure that implements the following operations efficiently: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Append a buffer to the tail.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Splice another sgbuf to the tail.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Take </a:t>
            </a:r>
            <a:r>
              <a:rPr lang="en-CY" b="1" dirty="0"/>
              <a:t>n</a:t>
            </a:r>
            <a:r>
              <a:rPr lang="en-CY" dirty="0"/>
              <a:t> bytes from the head (the result is an sgbuf).</a:t>
            </a:r>
          </a:p>
          <a:p>
            <a:endParaRPr lang="en-CY" dirty="0"/>
          </a:p>
          <a:p>
            <a:r>
              <a:rPr lang="en-CY" dirty="0"/>
              <a:t>If we assume that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/>
              <a:t> transfers the ownership of buffers to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ReliableWriter</a:t>
            </a:r>
            <a:r>
              <a:rPr lang="en-CY" dirty="0"/>
              <a:t>, we may implement a scatter-gather buffer without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memcpy()</a:t>
            </a:r>
            <a:r>
              <a:rPr lang="en-CY" dirty="0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6775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90AC1-6CCD-BE13-563D-12A5349A1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906BB8-F97C-9B60-6D59-2EAD805AF11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0ACE34-DAA3-E878-67C7-562F3F0D8B2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297900-7F61-BC38-6ECD-2E5B1FEC293A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0A6220D-A474-440B-BE8A-4307CF1A0B30}"/>
              </a:ext>
            </a:extLst>
          </p:cNvPr>
          <p:cNvSpPr txBox="1"/>
          <p:nvPr/>
        </p:nvSpPr>
        <p:spPr>
          <a:xfrm>
            <a:off x="0" y="2047241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What a reliable writer needs to do: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Collect buffers provided to </a:t>
            </a:r>
            <a:r>
              <a:rPr lang="en-CY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 into a scatter-gather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Once there is enough data for a chunk, start a goroutine to write it.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If there are too many buffers queued for writing, then throttle the writer.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chunk writer goroutine must retry if a chunk upload fails.</a:t>
            </a:r>
          </a:p>
          <a:p>
            <a:endParaRPr lang="en-CY" dirty="0"/>
          </a:p>
          <a:p>
            <a:r>
              <a:rPr lang="en-CY" b="1" dirty="0"/>
              <a:t>Question:</a:t>
            </a:r>
            <a:r>
              <a:rPr lang="en-CY" dirty="0"/>
              <a:t> how do we choose the chunk size? It is important to minimise the RAM usage and introduce no latencies.</a:t>
            </a:r>
          </a:p>
          <a:p>
            <a:r>
              <a:rPr lang="en-CY" dirty="0"/>
              <a:t>Static chunk choice can’t be optimal: 256 kbytes per chunk means too slow upload, 32 mbytes per chunk means that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ReliableWriter</a:t>
            </a:r>
            <a:r>
              <a:rPr lang="en-CY" dirty="0"/>
              <a:t> must wait for buffers to accumulate, which introduces latency.</a:t>
            </a:r>
          </a:p>
        </p:txBody>
      </p:sp>
    </p:spTree>
    <p:extLst>
      <p:ext uri="{BB962C8B-B14F-4D97-AF65-F5344CB8AC3E}">
        <p14:creationId xmlns:p14="http://schemas.microsoft.com/office/powerpoint/2010/main" val="78378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30FD-B5B8-DC31-DCA0-7B3669D7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A36466-5BC2-59CC-4F37-158664C2FDE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765A41-0E48-3D35-8752-27EF375D4C5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1433CE-F288-B927-6227-618C1F8A859C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0EBFE8-E392-EF54-3F6C-83E69564AF5D}"/>
              </a:ext>
            </a:extLst>
          </p:cNvPr>
          <p:cNvSpPr txBox="1"/>
          <p:nvPr/>
        </p:nvSpPr>
        <p:spPr>
          <a:xfrm>
            <a:off x="0" y="204724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What a reliable writer needs to do: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Collect buffers provided to </a:t>
            </a:r>
            <a:r>
              <a:rPr lang="en-CY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 into a scatter-gather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Once there is enough data for a chunk, start a goroutine to write it.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If there are too many buffers queued for writing, then throttle the writer.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chunk writer goroutine must retry if a chunk upload fails.</a:t>
            </a:r>
          </a:p>
          <a:p>
            <a:endParaRPr lang="en-CY" dirty="0"/>
          </a:p>
          <a:p>
            <a:r>
              <a:rPr lang="en-CY" b="1" dirty="0"/>
              <a:t>Question:</a:t>
            </a:r>
            <a:r>
              <a:rPr lang="en-CY" dirty="0"/>
              <a:t> how do we choose the chunk size? It is important to minimise the RAM usage and introduce no latencies.</a:t>
            </a:r>
          </a:p>
          <a:p>
            <a:r>
              <a:rPr lang="en-CY" dirty="0"/>
              <a:t>Static chunk choice can’t be optimal: 256 kbytes per chunk means too slow upload, 32 mbytes per chunk means that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ReliableWriter</a:t>
            </a:r>
            <a:r>
              <a:rPr lang="en-CY" dirty="0"/>
              <a:t> must wait for buffers to accumulate, which introduces latency.</a:t>
            </a:r>
          </a:p>
          <a:p>
            <a:endParaRPr lang="en-CY" dirty="0"/>
          </a:p>
          <a:p>
            <a:r>
              <a:rPr lang="en-CY" b="1" dirty="0"/>
              <a:t>Idea:</a:t>
            </a:r>
            <a:r>
              <a:rPr lang="en-CY" dirty="0"/>
              <a:t> choose chunk sizes adaptively. As soon as there is enough data to write a chunk, start a chunk write and let more buffers queue up while a chunk write is proceeding. Then use all available data for the next chunk. Also, chunk sizes must be capped to limit the number of bytes to resend during a retry. That is important for storages like S3 that can’t resume chunk uploads halfway through.</a:t>
            </a:r>
          </a:p>
        </p:txBody>
      </p:sp>
    </p:spTree>
    <p:extLst>
      <p:ext uri="{BB962C8B-B14F-4D97-AF65-F5344CB8AC3E}">
        <p14:creationId xmlns:p14="http://schemas.microsoft.com/office/powerpoint/2010/main" val="355537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8E8CE-8DFC-AF46-83C4-CC16F010C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944A38-D8B0-D608-D671-7B960D9AB778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5732BA-AA1D-5D10-54C0-772960EF75ED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F40F72-2EC6-B10B-420A-5019256760AC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F7F6E1-CC47-A8CB-D93A-BF0DAFD69858}"/>
              </a:ext>
            </a:extLst>
          </p:cNvPr>
          <p:cNvSpPr txBox="1"/>
          <p:nvPr/>
        </p:nvSpPr>
        <p:spPr>
          <a:xfrm>
            <a:off x="0" y="2047241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What a reliable writer needs to do: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Collect buffers provided to </a:t>
            </a:r>
            <a:r>
              <a:rPr lang="en-CY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 into a scatter-gather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Once there is enough data for a chunk, start a goroutine to write it.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If there are too many buffers queued for writing, then throttle the writer.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chunk writer goroutine must retry if a chunk upload fails.</a:t>
            </a:r>
          </a:p>
          <a:p>
            <a:endParaRPr lang="en-CY" dirty="0"/>
          </a:p>
          <a:p>
            <a:r>
              <a:rPr lang="en-CY" dirty="0"/>
              <a:t>The user of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ReliableWriter</a:t>
            </a:r>
            <a:r>
              <a:rPr lang="en-CY" dirty="0"/>
              <a:t> may produce data faster than it can be written. When the total size of buffers queued for writing goes above a (configurable) limit, a call to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/>
              <a:t> must block until the total size goes below that limit.</a:t>
            </a:r>
          </a:p>
          <a:p>
            <a:endParaRPr lang="en-CY" dirty="0"/>
          </a:p>
          <a:p>
            <a:r>
              <a:rPr lang="en-CY" dirty="0"/>
              <a:t>Multiple implementations are possible: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Use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semaphore.Weighted</a:t>
            </a:r>
            <a:r>
              <a:rPr lang="en-CY" dirty="0"/>
              <a:t> from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golang.org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/x/sync/semaphore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Implement a throttle controller that has low and high watermarks. It must block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WriteAt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when the total size of buffers goes above the high watermark, and unblocks it when the total size goes below the low watermark.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2533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A6D3-22E9-099B-EF47-909D934F0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CAF60C-678F-5BD2-DA45-35579A93304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761FD0-6D25-5A62-48C4-7F80275681C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D13E40-8D3B-F685-C5A2-8492A255C71E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B73076-295E-2CCE-69BB-C40A14537A6E}"/>
              </a:ext>
            </a:extLst>
          </p:cNvPr>
          <p:cNvSpPr txBox="1"/>
          <p:nvPr/>
        </p:nvSpPr>
        <p:spPr>
          <a:xfrm>
            <a:off x="0" y="204724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What a reliable writer needs to do: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Collect buffers provided to WriteAt() into a scatter-gather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Once there is enough data for a chunk, start a goroutine to write it.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If there are too many buffers queued for writing, then throttle the writer.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The chunk writer goroutine must retry if a chunk upload fails.</a:t>
            </a:r>
          </a:p>
          <a:p>
            <a:endParaRPr lang="en-CY" dirty="0"/>
          </a:p>
          <a:p>
            <a:r>
              <a:rPr lang="en-CY" dirty="0"/>
              <a:t>Recall that a chunk upload may be resume from a non-zero offset within a chunk.</a:t>
            </a:r>
          </a:p>
        </p:txBody>
      </p:sp>
    </p:spTree>
    <p:extLst>
      <p:ext uri="{BB962C8B-B14F-4D97-AF65-F5344CB8AC3E}">
        <p14:creationId xmlns:p14="http://schemas.microsoft.com/office/powerpoint/2010/main" val="396063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0A11A-2623-4A8F-529D-5ECAEE8F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5AC406-B116-44CF-F274-3B6BD17F926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25B4F4-6E98-6256-512B-A73FBD6CB9D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CF2BFC-9771-F042-8C62-2905211CBCE6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C535B3-936F-52B8-DCD6-F6744D0787C0}"/>
              </a:ext>
            </a:extLst>
          </p:cNvPr>
          <p:cNvSpPr txBox="1"/>
          <p:nvPr/>
        </p:nvSpPr>
        <p:spPr>
          <a:xfrm>
            <a:off x="0" y="2047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UnreliableWriter</a:t>
            </a:r>
            <a:r>
              <a:rPr lang="en-CY" dirty="0"/>
              <a:t> is much simpler: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/>
              <a:t>,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GetResumeOffset()</a:t>
            </a:r>
            <a:r>
              <a:rPr lang="en-CY" dirty="0"/>
              <a:t> and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Complete()</a:t>
            </a:r>
            <a:r>
              <a:rPr lang="en-CY" dirty="0"/>
              <a:t> just call the corresponding HTTP APIs synchronously.</a:t>
            </a:r>
          </a:p>
        </p:txBody>
      </p:sp>
    </p:spTree>
    <p:extLst>
      <p:ext uri="{BB962C8B-B14F-4D97-AF65-F5344CB8AC3E}">
        <p14:creationId xmlns:p14="http://schemas.microsoft.com/office/powerpoint/2010/main" val="23339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2039-2A17-A6B2-E060-F7DEC3FF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4737D0-4E87-43A3-A7B9-98D25DBC01B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What we will implement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79975B-E198-4FE0-46F8-E4040B58D82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04D9524-71A4-44CE-2AD6-BDA7ED9D18E4}"/>
              </a:ext>
            </a:extLst>
          </p:cNvPr>
          <p:cNvSpPr txBox="1"/>
          <p:nvPr/>
        </p:nvSpPr>
        <p:spPr>
          <a:xfrm>
            <a:off x="0" y="36576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Suppose you implement a procedure to merge components of an LSM tree. This procedure needs to store the result in GCS: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The size of the result is not known up-front. Moreover, the result may be too big to fit in RAM.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The connection to GCS is unreliable. However, the merge procedure itself must not implement retries.</a:t>
            </a:r>
          </a:p>
        </p:txBody>
      </p:sp>
    </p:spTree>
    <p:extLst>
      <p:ext uri="{BB962C8B-B14F-4D97-AF65-F5344CB8AC3E}">
        <p14:creationId xmlns:p14="http://schemas.microsoft.com/office/powerpoint/2010/main" val="381196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15EF1-AC53-0027-3A92-6F9E2ED9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99D2C5-3BF0-3E0E-E617-1F03A6C98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8334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What we will implement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CC31DB-4328-E934-AF77-B4D5916688B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239CE0-0877-88D5-D965-5043D8E7BEA7}"/>
              </a:ext>
            </a:extLst>
          </p:cNvPr>
          <p:cNvSpPr txBox="1"/>
          <p:nvPr/>
        </p:nvSpPr>
        <p:spPr>
          <a:xfrm>
            <a:off x="0" y="365761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Suppose you implement a procedure to merge components of an LSM tree. This procedure needs to store the result in GCS: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The size of the result is not known up-front. Moreover, the result may be too big to fit in RAM.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The connection to GCS is unreliable. However, the merge procedure itself must not implement retries.</a:t>
            </a:r>
          </a:p>
          <a:p>
            <a:pPr marL="342900" indent="-342900">
              <a:buFont typeface="+mj-lt"/>
              <a:buAutoNum type="arabicPeriod"/>
            </a:pPr>
            <a:endParaRPr lang="en-CY" dirty="0"/>
          </a:p>
          <a:p>
            <a:r>
              <a:rPr lang="en-CY" dirty="0"/>
              <a:t>Suggested implementation:</a:t>
            </a:r>
          </a:p>
          <a:p>
            <a:endParaRPr lang="en-CY" dirty="0"/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ReliableWriter struct {</a:t>
            </a:r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???</a:t>
            </a:r>
            <a:b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CY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WriteAt(ctx context.Context, buf []byte, off int64) (err error) {</a:t>
            </a:r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in fact, all writes need to be appends; off is a consistency check</a:t>
            </a:r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???</a:t>
            </a:r>
            <a:b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CY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Complete(ctx context.Context) (err error) {</a:t>
            </a:r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???</a:t>
            </a:r>
            <a:b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CY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Abort(ctx context.Context) {</a:t>
            </a:r>
          </a:p>
          <a:p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???</a:t>
            </a:r>
            <a:b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Y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158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14C5-67CB-F644-A527-9256DF6A0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7517F9-DC6E-48D6-1F6D-42D8B04F4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31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Reminder: uploading big objects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1567C2-7B7D-E1B1-FCF9-DBB7FC58DF6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70EDB5-2070-3D66-A8D0-048825F8C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92452"/>
              </p:ext>
            </p:extLst>
          </p:nvPr>
        </p:nvGraphicFramePr>
        <p:xfrm>
          <a:off x="0" y="365761"/>
          <a:ext cx="12192000" cy="210820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S3 and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GCS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CreateMultipartUpload()</a:t>
                      </a:r>
                      <a:r>
                        <a:rPr lang="en-CY" dirty="0"/>
                        <a:t>,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CY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 Object</a:t>
                      </a:r>
                      <a:r>
                        <a:rPr lang="en-CY" dirty="0"/>
                        <a:t> to upload parts, possibly in parallel,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CY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CompleteMultipartUpload()</a:t>
                      </a:r>
                      <a:r>
                        <a:rPr lang="en-CY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 /upload</a:t>
                      </a:r>
                      <a:r>
                        <a:rPr lang="en-CY" dirty="0"/>
                        <a:t> to start a resumable upload session,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CY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CY" dirty="0"/>
                        <a:t>Issue a sequence of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</a:t>
                      </a:r>
                      <a:r>
                        <a:rPr lang="en-CY" dirty="0"/>
                        <a:t>s that specify Range:</a:t>
                      </a:r>
                      <a:br>
                        <a:rPr lang="en-CY" dirty="0"/>
                      </a:b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</a:t>
                      </a:r>
                      <a:r>
                        <a:rPr lang="en-CY" dirty="0"/>
                        <a:t>s can’t run in parallel, ranges must be adjacent.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CY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CY" dirty="0"/>
                        <a:t>The last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</a:t>
                      </a:r>
                      <a:r>
                        <a:rPr lang="en-CY" dirty="0"/>
                        <a:t> has a special flag that completes an upload.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31DF-04DC-80F5-520C-512086AC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27BE2F-5F67-6F8C-E942-D688F11D842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What we will implement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2A0A14-C73F-0FA6-65C0-F76C36B0230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803CC2-0AB8-EF45-3992-9CEF3B7EDDE8}"/>
              </a:ext>
            </a:extLst>
          </p:cNvPr>
          <p:cNvSpPr txBox="1"/>
          <p:nvPr/>
        </p:nvSpPr>
        <p:spPr>
          <a:xfrm>
            <a:off x="0" y="365761"/>
            <a:ext cx="12192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Suppose you implement a procedure to merge components of an LSM tree. This procedure needs to store the result in GCS: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size of the result is not known up-front. Moreover, the result may be too big to fit in RAM.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connection to GCS is unreliable. However, the merge procedure itself must not implement retries.</a:t>
            </a:r>
          </a:p>
          <a:p>
            <a:pPr marL="342900" indent="-342900">
              <a:buFont typeface="+mj-lt"/>
              <a:buAutoNum type="arabicPeriod"/>
            </a:pPr>
            <a:endParaRPr lang="en-CY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Suggested implementation:</a:t>
            </a:r>
          </a:p>
          <a:p>
            <a:endParaRPr lang="en-CY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ReliableWriter struct {…}</a:t>
            </a:r>
          </a:p>
          <a:p>
            <a:endParaRPr lang="en-CY" sz="1600" dirty="0">
              <a:solidFill>
                <a:schemeClr val="bg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WriteAt(ctx context.Context, buf []byte, off int64) (err error) {…}</a:t>
            </a: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Complete(ctx context.Context) (err error) {…}</a:t>
            </a: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Abort(ctx context.Context) {…}</a:t>
            </a:r>
            <a:endParaRPr lang="en-CY" dirty="0">
              <a:solidFill>
                <a:schemeClr val="bg1">
                  <a:lumMod val="75000"/>
                </a:schemeClr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Object storages have different APIs for chunked uploads. Our server that uses multiple connections for file transfers will have yet another API.</a:t>
            </a: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We need to introduce an adapter to the underlying storage.</a:t>
            </a:r>
          </a:p>
        </p:txBody>
      </p:sp>
    </p:spTree>
    <p:extLst>
      <p:ext uri="{BB962C8B-B14F-4D97-AF65-F5344CB8AC3E}">
        <p14:creationId xmlns:p14="http://schemas.microsoft.com/office/powerpoint/2010/main" val="190085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A21B-7B08-F623-E855-2B65AB921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B5F2F7-13D3-8751-672A-FB582FE68DB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What we will implement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B8F163-6F46-CD6D-3E38-6A0F8656E57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36A37E-46E1-54C2-C57A-6CEF983C23C0}"/>
              </a:ext>
            </a:extLst>
          </p:cNvPr>
          <p:cNvSpPr txBox="1"/>
          <p:nvPr/>
        </p:nvSpPr>
        <p:spPr>
          <a:xfrm>
            <a:off x="0" y="365761"/>
            <a:ext cx="12192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Suppose you implement a procedure to merge components of an LSM tree. This procedure needs to store the result in GCS: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size of the result is not known up-front. Moreover, the result may be too big to fit in RAM.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connection to GCS is unreliable. However, the merge procedure itself must not implement retries.</a:t>
            </a:r>
          </a:p>
          <a:p>
            <a:pPr marL="342900" indent="-342900">
              <a:buFont typeface="+mj-lt"/>
              <a:buAutoNum type="arabicPeriod"/>
            </a:pPr>
            <a:endParaRPr lang="en-CY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Suggested implementation:</a:t>
            </a:r>
          </a:p>
          <a:p>
            <a:endParaRPr lang="en-CY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ReliableWriter struct {…}</a:t>
            </a:r>
          </a:p>
          <a:p>
            <a:endParaRPr lang="en-CY" sz="1600" dirty="0">
              <a:solidFill>
                <a:schemeClr val="bg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WriteAt(ctx context.Context, buf []byte, off int64) (err error) {…}</a:t>
            </a: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Complete(ctx context.Context) (err error) {…}</a:t>
            </a: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Abort(ctx context.Context) {…}</a:t>
            </a:r>
            <a:endParaRPr lang="en-CY" dirty="0">
              <a:solidFill>
                <a:schemeClr val="bg1">
                  <a:lumMod val="75000"/>
                </a:schemeClr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Object storages have different APIs for chunked uploads. Our server that uses multiple connections for file transfers will have yet another API.</a:t>
            </a: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We need to introduce an adapter to the underlying storage.</a:t>
            </a: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b="1" dirty="0">
                <a:ea typeface="Menlo" panose="020B0609030804020204" pitchFamily="49" charset="0"/>
                <a:cs typeface="Menlo" panose="020B0609030804020204" pitchFamily="49" charset="0"/>
              </a:rPr>
              <a:t>Question:</a:t>
            </a:r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 where do we implement retries and backoffs? In ReliableWriter or in adapters to storages?</a:t>
            </a:r>
          </a:p>
        </p:txBody>
      </p:sp>
    </p:spTree>
    <p:extLst>
      <p:ext uri="{BB962C8B-B14F-4D97-AF65-F5344CB8AC3E}">
        <p14:creationId xmlns:p14="http://schemas.microsoft.com/office/powerpoint/2010/main" val="23667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42107-8AD1-513E-BAFC-FF9F6B6D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62DDA4-5C2E-3A23-90D5-C53D23A0788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What we will implement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18B76-8322-4EAF-E816-EE7333FCE07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F6B1B8-D1C6-E9D8-5E0C-611A6A566B3A}"/>
              </a:ext>
            </a:extLst>
          </p:cNvPr>
          <p:cNvSpPr txBox="1"/>
          <p:nvPr/>
        </p:nvSpPr>
        <p:spPr>
          <a:xfrm>
            <a:off x="0" y="365761"/>
            <a:ext cx="12192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Suppose you implement a procedure to merge components of an LSM tree. This procedure needs to store the result in GCS: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size of the result is not known up-front. Moreover, the result may be too big to fit in RAM.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The connection to GCS is unreliable. However, the merge procedure itself must not implement retries.</a:t>
            </a:r>
          </a:p>
          <a:p>
            <a:pPr marL="342900" indent="-342900">
              <a:buFont typeface="+mj-lt"/>
              <a:buAutoNum type="arabicPeriod"/>
            </a:pPr>
            <a:endParaRPr lang="en-CY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Y" dirty="0">
                <a:solidFill>
                  <a:schemeClr val="bg1">
                    <a:lumMod val="75000"/>
                  </a:schemeClr>
                </a:solidFill>
              </a:rPr>
              <a:t>Suggested implementation:</a:t>
            </a:r>
          </a:p>
          <a:p>
            <a:endParaRPr lang="en-CY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ReliableWriter struct {…}</a:t>
            </a:r>
          </a:p>
          <a:p>
            <a:endParaRPr lang="en-CY" sz="1600" dirty="0">
              <a:solidFill>
                <a:schemeClr val="bg1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WriteAt(ctx context.Context, buf []byte, off int64) (err error) {…}</a:t>
            </a: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Complete(ctx context.Context) (err error) {…}</a:t>
            </a:r>
          </a:p>
          <a:p>
            <a:r>
              <a:rPr lang="en-CY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(w *ReliableWriter) Abort(ctx context.Context) {…}</a:t>
            </a:r>
            <a:endParaRPr lang="en-CY" dirty="0">
              <a:solidFill>
                <a:schemeClr val="bg1">
                  <a:lumMod val="75000"/>
                </a:schemeClr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Object storages have different APIs for chunked uploads. Our server that uses multiple connections for file transfers will have yet another API.</a:t>
            </a: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We need to introduce an adapter to the underlying storage.</a:t>
            </a: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b="1" dirty="0">
                <a:ea typeface="Menlo" panose="020B0609030804020204" pitchFamily="49" charset="0"/>
                <a:cs typeface="Menlo" panose="020B0609030804020204" pitchFamily="49" charset="0"/>
              </a:rPr>
              <a:t>Question:</a:t>
            </a:r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 where do we implement retries and backoffs? In ReliableWriter or in adapters to storages?</a:t>
            </a:r>
          </a:p>
          <a:p>
            <a:endParaRPr lang="en-CY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Y" b="1" dirty="0">
                <a:ea typeface="Menlo" panose="020B0609030804020204" pitchFamily="49" charset="0"/>
                <a:cs typeface="Menlo" panose="020B0609030804020204" pitchFamily="49" charset="0"/>
              </a:rPr>
              <a:t>Question:</a:t>
            </a:r>
            <a:r>
              <a:rPr lang="en-CY" dirty="0">
                <a:ea typeface="Menlo" panose="020B0609030804020204" pitchFamily="49" charset="0"/>
                <a:cs typeface="Menlo" panose="020B0609030804020204" pitchFamily="49" charset="0"/>
              </a:rPr>
              <a:t> where do we implement chunking? In the client or in the server? Hint: we want to minimise the server’s RAM usage.</a:t>
            </a:r>
          </a:p>
        </p:txBody>
      </p:sp>
    </p:spTree>
    <p:extLst>
      <p:ext uri="{BB962C8B-B14F-4D97-AF65-F5344CB8AC3E}">
        <p14:creationId xmlns:p14="http://schemas.microsoft.com/office/powerpoint/2010/main" val="156606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F254-F1D5-33B2-4426-30E9FF5CA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97F205-CE61-ABAB-7835-2B589F728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0663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F42AFF-1A7F-821C-AF31-061D3E56E83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6995BC-D5D2-9B83-D632-68DC2EB59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05701"/>
              </p:ext>
            </p:extLst>
          </p:nvPr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90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424E3-9708-92FB-606B-69F1E205B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967E73-8B7B-CCCB-09FA-BFE0251C355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Reliable and unreliable writers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F781DB-9B84-5A03-E4EA-8B93E731CFC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289C2D-5551-3E96-52F7-3E5FEC1694CA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681480"/>
        </p:xfrm>
        <a:graphic>
          <a:graphicData uri="http://schemas.openxmlformats.org/drawingml/2006/table">
            <a:tbl>
              <a:tblPr firstRow="1" bandRow="1"/>
              <a:tblGrid>
                <a:gridCol w="5078896">
                  <a:extLst>
                    <a:ext uri="{9D8B030D-6E8A-4147-A177-3AD203B41FA5}">
                      <a16:colId xmlns:a16="http://schemas.microsoft.com/office/drawing/2014/main" val="1200050995"/>
                    </a:ext>
                  </a:extLst>
                </a:gridCol>
                <a:gridCol w="7113104">
                  <a:extLst>
                    <a:ext uri="{9D8B030D-6E8A-4147-A177-3AD203B41FA5}">
                      <a16:colId xmlns:a16="http://schemas.microsoft.com/office/drawing/2014/main" val="15852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Y" dirty="0"/>
                        <a:t>ReliableWriter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dirty="0"/>
                        <a:t>UnreliableWriter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WriteAt(ctx, chunkBegin, chunkEnd, buf, off)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GetResumeOffset(ctx, chunkBegin, chunkEnd) (off, err)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SetObjectSize(size)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Complete(ctx) error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Abort(ctx)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494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80B567D-30FF-320B-E546-EF12EE3050B3}"/>
              </a:ext>
            </a:extLst>
          </p:cNvPr>
          <p:cNvSpPr txBox="1"/>
          <p:nvPr/>
        </p:nvSpPr>
        <p:spPr>
          <a:xfrm>
            <a:off x="0" y="204724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What a reliable writer needs to do: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Collect buffers provided to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/>
              <a:t> into a scatter-gather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Once there is enough data for a chunk, start a goroutine to write it.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If there are too many buffers queued for writing, then throttle the writer.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The chunk writer goroutine must retry if a chunk upload fails.</a:t>
            </a:r>
          </a:p>
        </p:txBody>
      </p:sp>
    </p:spTree>
    <p:extLst>
      <p:ext uri="{BB962C8B-B14F-4D97-AF65-F5344CB8AC3E}">
        <p14:creationId xmlns:p14="http://schemas.microsoft.com/office/powerpoint/2010/main" val="206883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71007</TotalTime>
  <Words>2418</Words>
  <Application>Microsoft Macintosh PowerPoint</Application>
  <PresentationFormat>Widescreen</PresentationFormat>
  <Paragraphs>292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61</cp:revision>
  <cp:lastPrinted>2019-09-04T08:05:36Z</cp:lastPrinted>
  <dcterms:created xsi:type="dcterms:W3CDTF">2016-09-20T13:25:15Z</dcterms:created>
  <dcterms:modified xsi:type="dcterms:W3CDTF">2024-11-13T18:19:11Z</dcterms:modified>
</cp:coreProperties>
</file>