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80" r:id="rId3"/>
    <p:sldId id="287" r:id="rId4"/>
    <p:sldId id="289" r:id="rId5"/>
    <p:sldId id="306" r:id="rId6"/>
    <p:sldId id="288" r:id="rId7"/>
    <p:sldId id="291" r:id="rId8"/>
    <p:sldId id="292" r:id="rId9"/>
    <p:sldId id="298" r:id="rId10"/>
    <p:sldId id="29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D56A3-10D2-D76D-479E-866C4EF1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5FC1F-D1E0-FE29-2924-9BFF9A57A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93FC5-9FA4-2D99-E87D-6E35109BD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502EA-47DD-D230-0FE2-8C5ABEFE1F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7D77E3-E1F6-8762-79C6-3EA69B0DC6B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3454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8E565-EF8B-51D3-2611-202E06CB2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90CFE-9EBD-B061-E1D0-15DF5AA04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624E9-9EC1-EFCE-032D-A7E675B5F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5111-48C3-543F-597F-68AF430F0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F5289FB-D339-B78F-9CD1-F995FC60DB9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0657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DA06-8A76-7FDA-914A-CF100479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3BF429-91CA-FA54-7821-F6F475F40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747569-EC8E-7983-00E6-CD8922D8F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BC84C-A1CD-F013-B3F6-F9C9BCBD9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50EB4CF-1E6F-7025-C30C-CEAAAFC01DA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9472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AB178-5B98-03AD-7F0E-1005EFE2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7D005-C99B-5649-C6CF-2E18CF59C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079BA-14F9-C230-5E52-60598FB40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E3AB-A032-9E35-5DDF-71DD1567B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762ED34-6243-13A0-2507-BA741110191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100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EECB6-42A1-9651-C620-CDDA02046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DA6478-F00B-52F3-ED17-AE4EF818F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86C32-ED92-683B-9945-C7B9D3860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74A1-5C38-0787-C895-42EC7F584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BDEE1F3-20B2-C96F-4D70-D425434AFA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776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1929-33F6-118E-8EDB-8164F2E2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01574-451C-3D1F-B2A2-23E4C03DF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B962B3-95F5-43B5-CD6E-8F795CC26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698C6-986B-EFE7-A705-EBD15B5DA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B9F1821-26CA-4C82-75F4-E1A0F1804A0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9026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04375-1DFA-A79F-A42F-76B2BBD01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8FDCD-37C3-3CC0-F1A7-0258D87EC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8E487-3E6F-4088-A717-045C9C924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99F79-CC2A-1DA2-C5C4-A18F8F280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2F062DA-4A10-85E7-7281-B0E97FEDE88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9862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AFA2-3A30-B984-6047-6080810FA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8832E-7880-D6B8-089D-8BF637F56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B1236-73EA-D892-9BD5-B98F021AF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DECA-B4C9-68D2-7CEB-9E2BB1B9A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8108B47-CD25-FFE0-5B90-1A9C7E2922F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8557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30.10.2025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97771" y="923419"/>
            <a:ext cx="6690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programming in C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CD35-6B82-1462-3C41-8040372F4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979FB0-06C8-B29A-2FC9-53BBA0A4083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14875F5-6C91-EDC4-6FEA-B8F59E4909E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2A701B-4E7B-74E8-E694-F72892550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654213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cmdline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ARGV_MAX - 1);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-1) 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5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6B358-10E1-F151-844C-51B750374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8CD54E-070F-91E3-7253-4F356517557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071547-9F5B-6F5E-0AFD-81D739096A4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ED341E-BD0A-1B29-D42E-10FBF706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099980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cmdline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ARGV_MAX - 1);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-1) 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fail are guaranteed to update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contain the reason for a failure.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succeed are guaranteed neither to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zero, nor to keep it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22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32B8D-B9D5-6F00-5AD3-973C55494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BDA539-80E4-3D7E-A2A4-E023946154E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075CAC-E6BC-9B82-C8BE-981479F58B7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ABBFEA-C6C7-0E0A-D97C-E227FCFC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99563"/>
              </p:ext>
            </p:extLst>
          </p:nvPr>
        </p:nvGraphicFramePr>
        <p:xfrm>
          <a:off x="0" y="365761"/>
          <a:ext cx="121920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cmdline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ARGV_MAX - 1);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-1) 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fail are guaranteed to update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contain the reason for a failure.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succeed are guaranteed neither to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zero, nor to keep it unchanged.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ssize_t getrandom(void *buf, size_t len, int flags)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try the fast syscall first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ssize_t x = SYS_getrandom(buf, len, flags);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if (x &gt;= 0)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    return x;</a:t>
                      </a:r>
                    </a:p>
                    <a:p>
                      <a:endParaRPr lang="en-CY" sz="160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errno contains ENOSYS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use /dev/urandom as a fallback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int fd = open(“/dev/urandom”, O_RDONLY);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…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A successful call to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getrandom()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may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to a non-zero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10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89AA1-5D65-3673-006B-07E314634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CFE82-B812-B91B-057F-CBFD211CFBF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0340A1-0CE2-F998-F1C5-688C8CA0D85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5687F4-154F-F942-3300-2DDD1BE0C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598213"/>
              </p:ext>
            </p:extLst>
          </p:nvPr>
        </p:nvGraphicFramePr>
        <p:xfrm>
          <a:off x="0" y="365761"/>
          <a:ext cx="12192000" cy="569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read(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cmdline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 ARGV_MAX - 1);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close(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bytesRead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== -1) 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report_error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(path,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errno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fail are guaranteed to update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contain the reason for a failure.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Library calls that succeed are guaranteed neither to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to zero, nor to keep it unchanged.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ssize_t getrandom(void *buf, size_t len, int flags)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try the fast syscall first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ssize_t x = SYS_getrandom(buf, len, flags);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if (x &gt;= 0)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    return x;</a:t>
                      </a:r>
                    </a:p>
                    <a:p>
                      <a:endParaRPr lang="en-CY" sz="1600" dirty="0">
                        <a:latin typeface="Consolas" panose="020B0609020204030204" pitchFamily="49" charset="0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errno contains ENOSYS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// use /dev/urandom as a fallback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int fd = open(“/dev/urandom”, O_RDONLY);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   …</a:t>
                      </a:r>
                    </a:p>
                    <a:p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A successful call to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getrandom()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may set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errno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to a non-zero value.</a:t>
                      </a:r>
                    </a:p>
                    <a:p>
                      <a:endParaRPr lang="en-CY" sz="1600" dirty="0">
                        <a:latin typeface="+mn-lt"/>
                        <a:ea typeface="Menlo" panose="020B060903080402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Y" sz="1600" b="1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Additional reading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: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vDSO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 and how Linux implements syscalls like </a:t>
                      </a:r>
                      <a:r>
                        <a:rPr lang="en-CY" sz="1600" dirty="0">
                          <a:latin typeface="Consolas" panose="020B0609020204030204" pitchFamily="49" charset="0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gettimeofday()</a:t>
                      </a:r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37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EB610-0B3C-6610-F5A1-5FF223701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6A220-EB82-BC7B-708D-EED5837C37A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35C8DB-EAF4-6724-7D59-D5B159D4982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1F85BE-96D2-166B-4BC8-786156AEB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3937"/>
              </p:ext>
            </p:extLst>
          </p:nvPr>
        </p:nvGraphicFramePr>
        <p:xfrm>
          <a:off x="0" y="365761"/>
          <a:ext cx="12192000" cy="944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splitToStrings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*buffer,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size)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**res = malloc((size/2 + 1) 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*));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3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EC3AB-5FB3-5350-75B0-7525DAEE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B42757-ADA6-69D3-0D77-46A6E8C8BA1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892CB6-A028-39DF-3458-15E497F4FBB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8D80C-9017-2DF7-6B4E-B9D8AC140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07850"/>
              </p:ext>
            </p:extLst>
          </p:nvPr>
        </p:nvGraphicFramePr>
        <p:xfrm>
          <a:off x="0" y="365761"/>
          <a:ext cx="12192000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splitToStrings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*buffer,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size_t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size)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char **res = malloc((size/2 + 1) *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sizeof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(char *));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Y" sz="1600" dirty="0">
                          <a:latin typeface="+mn-lt"/>
                          <a:ea typeface="Menlo" panose="020B0609030804020204" pitchFamily="49" charset="0"/>
                          <a:cs typeface="Consolas" panose="020B0609020204030204" pitchFamily="49" charset="0"/>
                        </a:rPr>
                        <a:t>Make functions static unless they are part of your public API: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CY" sz="16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static</a:t>
                      </a: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**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splitToStrings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Pros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The function will not be added to the table of exports of the executable file.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More room for optimisation because the compiler knows all callers of the function.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05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2E9E-C7B0-CCCF-BAE2-41D7C07F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A80111-4F59-B0EF-B693-EC4979CDCDD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227C3A-E2F5-1129-EE09-1D2B336F917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53E72E-6920-E350-9670-42C9E0190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63077"/>
              </p:ext>
            </p:extLst>
          </p:nvPr>
        </p:nvGraphicFramePr>
        <p:xfrm>
          <a:off x="0" y="365761"/>
          <a:ext cx="12192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*buffer = malloc(size);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(!buffer) 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8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4546-D155-1188-DEB5-FEA73FA6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E986A4-CDC3-0C85-361A-7D550AE8F49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programming in C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8DF298-B489-33AC-932A-8CC4CCE9033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8B2C37-5A72-F123-C07F-39417546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18994"/>
              </p:ext>
            </p:extLst>
          </p:nvPr>
        </p:nvGraphicFramePr>
        <p:xfrm>
          <a:off x="0" y="365761"/>
          <a:ext cx="12192000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26102434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0640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*buffer = malloc(size);</a:t>
                      </a:r>
                    </a:p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(!buffer) {</a:t>
                      </a:r>
                      <a:b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char *buffer =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fs_malloc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(size);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 not add handling of errors that cannot reasonably occur.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345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18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71108</TotalTime>
  <Words>766</Words>
  <Application>Microsoft Macintosh PowerPoint</Application>
  <PresentationFormat>Widescreen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QA Admin-TEST</cp:lastModifiedBy>
  <cp:revision>54</cp:revision>
  <cp:lastPrinted>2019-09-04T08:05:36Z</cp:lastPrinted>
  <dcterms:created xsi:type="dcterms:W3CDTF">2016-09-20T13:25:15Z</dcterms:created>
  <dcterms:modified xsi:type="dcterms:W3CDTF">2025-11-01T11:16:03Z</dcterms:modified>
</cp:coreProperties>
</file>