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80" r:id="rId3"/>
    <p:sldId id="349" r:id="rId4"/>
    <p:sldId id="282" r:id="rId5"/>
    <p:sldId id="321" r:id="rId6"/>
    <p:sldId id="286" r:id="rId7"/>
    <p:sldId id="322" r:id="rId8"/>
    <p:sldId id="309" r:id="rId9"/>
    <p:sldId id="32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2871-5D5C-C671-C49F-1FA5402C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39BA7-8F6F-CA90-D6CA-54F137F83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95B34-E62C-3AAD-05AE-BE5AE2F7C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B233C-D662-41F4-DC7B-BD4AD0D6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A8A96F8-8315-EFF7-885C-9A7671A6F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605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A574-ED3C-53F7-D095-C5BFE403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571FC-BCBD-61AC-5C27-EC8482C80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D2D51-FB00-F229-89A8-93D79A7B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02C39-8E22-20A0-B6FA-3EEC81E64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82E1FB9-7BA1-8604-5D44-41C8AE0A4F8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567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7291-7C69-67CA-475D-B788E101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66528-A611-1DC1-5CA6-005F9673C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82F51-C02F-5905-86C2-D592547B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7C73-4D93-8416-3707-321EF28D7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BE8F1D-09C2-E831-4774-BC107F97D8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592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C2FB-69B4-49CA-A6F0-880705FF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8FE26-2346-8E83-05B2-7C2B09300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17277-6974-871B-A3D5-0A973F631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49E3C-D87A-45E8-F0CD-FBCBD90F8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BA5262E-B263-9ECD-DDAC-37D03B0F02D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45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E5225-FA1D-622F-62D5-2DD835FF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00813-F919-3327-5E1A-D619DBDF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FB93-BA69-64E3-61D9-361FE94AF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1CE19-3922-0AF2-6565-19114CBC1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45A57CC-25AD-1D7C-8FE1-990515874E4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5124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7C719-F9D0-53B4-3E1C-C9C5067F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77762-AFA8-2556-4D9C-EB591EDE1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626B5A-05F5-682C-1D60-40370921B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BAB8-AEFF-87F9-C765-810A623E0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A95949B-0EF9-B7D2-812D-F0567CAA0E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1698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97771" y="923419"/>
            <a:ext cx="6690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programming in C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6810"/>
              </p:ext>
            </p:extLst>
          </p:nvPr>
        </p:nvGraphicFramePr>
        <p:xfrm>
          <a:off x="0" y="382238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To do at home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ext2 file system has a file that is 1024 blocks long. The blocks are located sequentially. One block is 4K bytes long.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en-US" sz="1800" dirty="0"/>
                        <a:t>How much time will it take to read that file? Assume a typical HDD and consider the following two scenarios: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/>
                        <a:t>Blocks are read one at a time: map the logical offset within a file to the LBA, read that block, move on to the next 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the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and the block with indirect pointers into the RAM first, make a batch request to read file blocks, and issue a read of 4 megabytes in one request.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C589131-237F-A437-53EF-793B8D3E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6D5B78-879D-6B1D-9032-7C1492FB1E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9DBDD-41E0-882E-DB66-AC0C9F792B5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D816D2-3835-DF9F-72CD-FED29C668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05736"/>
              </p:ext>
            </p:extLst>
          </p:nvPr>
        </p:nvGraphicFramePr>
        <p:xfrm>
          <a:off x="0" y="365761"/>
          <a:ext cx="12192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if (… any error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cleanup: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(int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MAX_INFLIGHT_READS;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free(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read_buffers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close(in);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close(out);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io_uring_queue_exit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(&amp;ring);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9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7E7A258-6F17-5218-1D87-3BA3412D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67B947-4DE0-F785-A250-E42B814C5A2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52DBE4-B132-DF5C-3BB6-0DF734FBC3D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B462F-636D-66BE-F272-95B33458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19700"/>
              </p:ext>
            </p:extLst>
          </p:nvPr>
        </p:nvGraphicFramePr>
        <p:xfrm>
          <a:off x="0" y="365761"/>
          <a:ext cx="12192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if (… any error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cleanup: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for (int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0;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MAX_INFLIGHT_READS; ++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free(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read_buffers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close(in);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close(out);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io_uring_queue_exit</a:t>
                      </a:r>
                      <a:r>
                        <a:rPr lang="en-GB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(&amp;ring);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This releases buffers and closes files before closing an io_uring that references them.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71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0A9E-4787-ACDC-DCF7-52F9BCC0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76A5F4-F0B1-A010-B2A6-10C0DF84844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B3239-15A2-85EE-729B-38CD2859FE7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FE984F-3192-D27A-07A8-091FDFF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68365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inode.h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init_inode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{…}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1929F-2B79-A40D-19A6-64E2CEA4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74061-E33E-280D-96E9-0A6C2A29681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978EB-CE46-A6E8-B4EB-F671A0B3628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B7CA1-96BD-B39B-14CE-7D96884B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34616"/>
              </p:ext>
            </p:extLst>
          </p:nvPr>
        </p:nvGraphicFramePr>
        <p:xfrm>
          <a:off x="0" y="365761"/>
          <a:ext cx="121920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inode.h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init_inode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{…}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inode.h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is included into multiple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.c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files, then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init_inode()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will be duplicated in multiple object files, and linking them will fail.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Header files may define only static inline functions. All other functions may only be declared in headers, and need to be defined in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.c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C0FC7-EAF9-557D-444F-51DA7A06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CE9B1C-5149-7AEA-6392-B143A31B7C1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0875EB-5676-A492-8DAA-1210E42F440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CDC3E5-4995-E1D7-11A9-1B1D6EF2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96989"/>
              </p:ext>
            </p:extLst>
          </p:nvPr>
        </p:nvGraphicFramePr>
        <p:xfrm>
          <a:off x="0" y="365761"/>
          <a:ext cx="12192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init_inode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i_links_count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 = -ENOENT;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out;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4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810B-EA69-4AD5-6D18-C3A427F7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A4002-2860-F589-563C-6DA8BF2A696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AF017C-6531-5DA8-18B3-AD4D57CA4F8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71F8A3-9446-2004-FCA1-D38E403D1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23718"/>
              </p:ext>
            </p:extLst>
          </p:nvPr>
        </p:nvGraphicFramePr>
        <p:xfrm>
          <a:off x="0" y="365761"/>
          <a:ext cx="12192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init_inode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i_links_count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 = -ENOENT;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out;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This is a use-after-free.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you intend to verify whether an inode is allocated, then use the inode bitmap.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6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74027</TotalTime>
  <Words>521</Words>
  <Application>Microsoft Macintosh PowerPoint</Application>
  <PresentationFormat>Widescreen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59</cp:revision>
  <cp:lastPrinted>2019-09-04T08:05:36Z</cp:lastPrinted>
  <dcterms:created xsi:type="dcterms:W3CDTF">2016-09-20T13:25:15Z</dcterms:created>
  <dcterms:modified xsi:type="dcterms:W3CDTF">2024-11-06T12:16:13Z</dcterms:modified>
</cp:coreProperties>
</file>