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80" r:id="rId3"/>
    <p:sldId id="305" r:id="rId4"/>
    <p:sldId id="311" r:id="rId5"/>
    <p:sldId id="306" r:id="rId6"/>
    <p:sldId id="307" r:id="rId7"/>
    <p:sldId id="308" r:id="rId8"/>
    <p:sldId id="309" r:id="rId9"/>
    <p:sldId id="31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C895-C23A-4C5D-2D81-7D09075C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39A8C-E38F-FE6D-0461-6E68A566F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EB1C2-B576-16E6-6FE9-B071ABD7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E6C5-C356-BE89-0AE4-3EBEBD601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7CF3B3E-1BBC-DD92-127C-26EBB1830F0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091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003EE-617B-9888-7F8C-ADB62CA3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790FFC-F1DC-870C-FE28-D049C6F90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E4ED7-6729-1223-B7C5-AB24B707B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AF7E-26CF-0BD6-AE9B-2ECD76E94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B8061FD-BF36-F031-0104-AA33B8F22F5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0909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1E9A1-1656-BFE0-6342-8F6E53167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60F26-5B59-A714-B40F-53C7F7A8C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720AD-6F41-E398-F581-F394C524C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BD661-1870-E772-A4DA-5A877D52A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7DC4127-17E9-C4A9-74A5-BCDA7AF4E1B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96733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FE2CA-D1DC-97F4-7EB3-69370B2F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7A489-CEF4-D103-8842-8A442BA03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4AEC4-D64B-003A-927E-615725B61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4E06A-2C86-7FB4-36D0-306683405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BA5B6A9-6DE5-9415-ED6B-96B058F1346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729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1D7D-2754-50FE-9098-88B365EAD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375C9-7E33-A1A8-8199-3B9BD6EF4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0629C-501C-EFDE-7F14-2844902F1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DF2E3-40EC-287A-5D27-2E4DB96CC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F069C08-213F-8BDB-6EB4-933A08F4A4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5875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5C9C-E42E-B040-33F5-A44FA197C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108AE-F307-721E-B979-1A3320EDF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44882-B8B2-D08A-F7CB-CCF1CD61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83E43-8DE1-BF25-6A5F-EA5C333E7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B68BCF1-B58D-2E15-B62B-52D4E3C2CF6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5459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8C91-B25C-6A40-7C5C-5D142A45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E3A26-B1A4-25B1-A268-889D75B31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9A04A-C061-0EFA-BDF5-D282C95DC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8B75D-8DBA-5E11-9235-234448C48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C6721E2-7F7D-C6BA-DE0D-D6AF50459EF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90352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F4CA-10C2-045E-25C9-DAA57610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569C2B-04C5-97AE-9F7D-B1EBC1E03F7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Improvements to Andrei’s </a:t>
                      </a:r>
                      <a:r>
                        <a:rPr lang="en-US" sz="1800" dirty="0" err="1"/>
                        <a:t>ReliableWriter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7B8D9F-5056-6DF5-FF36-16B19155034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1DBB4-4173-CB45-DE48-5FC3BB2E960A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8C8C5-BC3C-86C7-C10E-9D2CB307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69011"/>
              </p:ext>
            </p:extLst>
          </p:nvPr>
        </p:nvGraphicFramePr>
        <p:xfrm>
          <a:off x="-1" y="364253"/>
          <a:ext cx="120760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launchWriting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go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defer close(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rw.resultChan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for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select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case &lt;-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rw.writeEventsChan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</a:t>
                      </a:r>
                      <a:b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CY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Complete(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error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rw.notifyWriteEvent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&lt;-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rw.resultChan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Abort(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rw.unreliableWriter.Abort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rw.isComplete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false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rw.isAborted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true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rw.notifyWriteEvent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 // To resume launch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C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D0FFD-DB8C-601D-9CAC-97213887F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D5FA89-3E66-EDC2-2D89-8FC0A1B6982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Improvements to Andrei’s </a:t>
                      </a:r>
                      <a:r>
                        <a:rPr lang="en-US" sz="1800" dirty="0" err="1"/>
                        <a:t>ReliableWriter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A8A449-1A51-E6F4-0770-4A2B493208E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B5BD12-8CC4-DDEC-E555-069134014788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10F243-D575-A8C5-5B05-33FDC65F4E66}"/>
              </a:ext>
            </a:extLst>
          </p:cNvPr>
          <p:cNvGraphicFramePr>
            <a:graphicFrameLocks noGrp="1"/>
          </p:cNvGraphicFramePr>
          <p:nvPr/>
        </p:nvGraphicFramePr>
        <p:xfrm>
          <a:off x="-1" y="364253"/>
          <a:ext cx="12076044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launchWriting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go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defer close(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rw.resultChan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for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select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case &lt;-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rw.writeEventsChan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</a:t>
                      </a:r>
                      <a:b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CY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Complete(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error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rw.notifyWriteEvent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&lt;-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rw.resultChan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ReliableWriter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Abort(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context.Context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rw.unreliableWriter.Abort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rw.isComplete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false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rw.isAborted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true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rw.notifyWriteEvent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 // To resume launch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C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Abort() does not wait for the chunk writer goroutine to exit.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The lifecycle of the chunk writer goroutine is overly complicated.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There is useless locking in unreliable writers. It needs to be removed.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99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8A373-2A48-7766-A19A-A0C53497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EF6B4-B622-4B66-D80F-E32A2E50A7F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Improvements to Andrei’s </a:t>
                      </a:r>
                      <a:r>
                        <a:rPr lang="en-US" sz="1800" dirty="0" err="1"/>
                        <a:t>ReliableWriter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34135-B55F-705F-6897-C40943B50C6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B0C6FC-FC07-BAC3-0533-0C2776DF378A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637E5B-36DE-83E4-F1F5-55B69C340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39720"/>
              </p:ext>
            </p:extLst>
          </p:nvPr>
        </p:nvGraphicFramePr>
        <p:xfrm>
          <a:off x="-1" y="364253"/>
          <a:ext cx="120760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758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78286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ScatterGatherBuffer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canBeLast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err 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rw.data.TakeBytes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rw.MaxChunkSz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 else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err 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rw.data.TakeBytes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rw.MinChunkSz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rw.MaxChunkSz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written, err :=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rw.attemptWriteWithRetries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buf.ToBytes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chunkBegin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isLast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11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0A8B-D2D0-1D1D-7DB4-2BBECC08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25C476-9899-D9E2-3AC5-216AD8B9F2C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Improvements to Andrei’s </a:t>
                      </a:r>
                      <a:r>
                        <a:rPr lang="en-US" sz="1800" dirty="0" err="1"/>
                        <a:t>ReliableWriter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355A11-6F18-F485-CE3C-A9607BD4689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1893414-1C94-324A-37F0-B8414432B7CE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B5A4B7-A314-AAFB-2550-B8CC39EA2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145879"/>
              </p:ext>
            </p:extLst>
          </p:nvPr>
        </p:nvGraphicFramePr>
        <p:xfrm>
          <a:off x="-1" y="364253"/>
          <a:ext cx="1207604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7758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78286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var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ScatterGatherBuffer</a:t>
                      </a:r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canBeLast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err 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rw.data.TakeBytes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(0,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rw.MaxChunkSz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 else {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err 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rw.data.TakeBytes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rw.MinChunkSz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rw.MaxChunkSz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  <a:p>
                      <a:endParaRPr lang="en-GB" sz="14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written, err :=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rw.attemptWriteWithRetries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ctx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buf.ToBytes</a:t>
                      </a:r>
                      <a:r>
                        <a:rPr lang="en-GB" sz="1400" b="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chunkBegin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isLast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This defeats the whole purpose of scatter-gather lists. The chunk writer goroutine is not zero-copy.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9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8D225-E901-70AB-C00D-DF93FBD6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01989-ACEC-A4BC-9733-79578CDEE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3099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Two venues for further development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D22EF8-6BF6-BC8C-4784-C5878A63E58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3141A8-D1EF-F126-AAF3-A898C9AF82B5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CDFE8-206D-11DA-35F4-B8E2184844D6}"/>
              </a:ext>
            </a:extLst>
          </p:cNvPr>
          <p:cNvSpPr txBox="1"/>
          <p:nvPr/>
        </p:nvSpPr>
        <p:spPr>
          <a:xfrm>
            <a:off x="0" y="36576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Y" dirty="0"/>
              <a:t>Add fault injections to unreliable writers to test whether ReliableWriter correctly recovers from retryable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Implement a custom protocol and a proxy that converts its requests to GCS requests.</a:t>
            </a:r>
          </a:p>
        </p:txBody>
      </p:sp>
    </p:spTree>
    <p:extLst>
      <p:ext uri="{BB962C8B-B14F-4D97-AF65-F5344CB8AC3E}">
        <p14:creationId xmlns:p14="http://schemas.microsoft.com/office/powerpoint/2010/main" val="37445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EF71D-3525-E079-059A-EE16373F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F9796C-4BD7-87B3-A254-866406D9E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0273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Fault injections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0A42A6-3D83-275F-632E-969917C0E76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2336AF-E4DA-83A3-236C-929E0B90B4B4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86C3F-E220-9D8B-72BB-FB10C4643A12}"/>
              </a:ext>
            </a:extLst>
          </p:cNvPr>
          <p:cNvSpPr txBox="1"/>
          <p:nvPr/>
        </p:nvSpPr>
        <p:spPr>
          <a:xfrm>
            <a:off x="0" y="36576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The current implementation of ReliableWriter is broken because it does not even retry many of possible errors.</a:t>
            </a:r>
          </a:p>
          <a:p>
            <a:endParaRPr lang="en-CY" dirty="0"/>
          </a:p>
          <a:p>
            <a:r>
              <a:rPr lang="en-CY" dirty="0"/>
              <a:t>How to proceed: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Read about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net.Listener</a:t>
            </a:r>
            <a:r>
              <a:rPr lang="en-CY" dirty="0"/>
              <a:t>,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net.Dialer</a:t>
            </a:r>
            <a:r>
              <a:rPr lang="en-CY" dirty="0"/>
              <a:t> and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net.Conn</a:t>
            </a:r>
            <a:r>
              <a:rPr lang="en-CY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Make an implementation of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net.Conn</a:t>
            </a:r>
            <a:r>
              <a:rPr lang="en-CY" dirty="0"/>
              <a:t> that injects errors at random.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Make an implementation of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net.Dialer</a:t>
            </a:r>
            <a:r>
              <a:rPr lang="en-CY" dirty="0"/>
              <a:t> that wraps all outgoing connections into a fault-injecting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net.Conn</a:t>
            </a:r>
            <a:r>
              <a:rPr lang="en-CY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Read about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http.Transport</a:t>
            </a:r>
            <a:r>
              <a:rPr lang="en-CY" dirty="0"/>
              <a:t> and learn how to configure HTTP clients with custom dialers.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Learn how to create a GCS client with a custom HTTP transport.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Create a GCS client with your fault-injecting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http.Transport</a:t>
            </a:r>
            <a:r>
              <a:rPr lang="en-CY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Run test uploads with this client, find bugs in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ReliableWriter</a:t>
            </a:r>
            <a:r>
              <a:rPr lang="en-CY" dirty="0"/>
              <a:t>, and fix them.</a:t>
            </a:r>
          </a:p>
        </p:txBody>
      </p:sp>
    </p:spTree>
    <p:extLst>
      <p:ext uri="{BB962C8B-B14F-4D97-AF65-F5344CB8AC3E}">
        <p14:creationId xmlns:p14="http://schemas.microsoft.com/office/powerpoint/2010/main" val="279390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66EDF-F125-70D8-45C9-A7F467EF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6927C6-342F-E0C3-878B-59BE0D69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07036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Custom protocol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4CC24-6083-D924-A9D5-285A8F499C8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599905-6760-A747-E152-97F4B904DC45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3D035-5549-BA88-2011-71DAA4BED7AC}"/>
              </a:ext>
            </a:extLst>
          </p:cNvPr>
          <p:cNvSpPr txBox="1"/>
          <p:nvPr/>
        </p:nvSpPr>
        <p:spPr>
          <a:xfrm>
            <a:off x="0" y="36576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We will need a custom protocol to run uploads over multiple connections.</a:t>
            </a:r>
          </a:p>
          <a:p>
            <a:endParaRPr lang="en-CY" dirty="0"/>
          </a:p>
          <a:p>
            <a:r>
              <a:rPr lang="en-CY" dirty="0"/>
              <a:t>However, it makes sense to start with a very trivial protocol that uses only 1. Requests in this protocol should map 1-to-1 to GCS requests.</a:t>
            </a:r>
          </a:p>
          <a:p>
            <a:endParaRPr lang="en-CY" dirty="0"/>
          </a:p>
          <a:p>
            <a:r>
              <a:rPr lang="en-CY" dirty="0"/>
              <a:t>How to proceed: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Learn how to use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net.Listener</a:t>
            </a:r>
            <a:r>
              <a:rPr lang="en-CY" dirty="0"/>
              <a:t> and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net.Dial</a:t>
            </a:r>
            <a:r>
              <a:rPr lang="en-CY" dirty="0"/>
              <a:t> to make a server socket and connect to it.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Read about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encoding/binary</a:t>
            </a:r>
            <a:r>
              <a:rPr lang="en-CY" dirty="0"/>
              <a:t> and learn to serialise and deserialise structs that represent request headers and arguments.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Make structs with arguments for all GCS requests, and learn to send and receive those structs.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Learn to convert request arguments from your custom format to GCS requests and issue GCS requests.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Make sure all of your requests have a common header that contains the sequence number, and the request size.</a:t>
            </a:r>
            <a:br>
              <a:rPr lang="en-CY" dirty="0"/>
            </a:br>
            <a:r>
              <a:rPr lang="en-CY" b="1" dirty="0"/>
              <a:t>Quiz</a:t>
            </a:r>
            <a:r>
              <a:rPr lang="en-CY" dirty="0"/>
              <a:t>: why are these important?</a:t>
            </a:r>
          </a:p>
          <a:p>
            <a:pPr marL="342900" indent="-342900">
              <a:buFont typeface="+mj-lt"/>
              <a:buAutoNum type="arabicPeriod"/>
            </a:pPr>
            <a:r>
              <a:rPr lang="en-CY" dirty="0"/>
              <a:t>Make sure that you can proxy </a:t>
            </a:r>
            <a:r>
              <a:rPr lang="en-CY" dirty="0">
                <a:latin typeface="Consolas" panose="020B0609020204030204" pitchFamily="49" charset="0"/>
                <a:cs typeface="Consolas" panose="020B0609020204030204" pitchFamily="49" charset="0"/>
              </a:rPr>
              <a:t>WriteAt()</a:t>
            </a:r>
            <a:r>
              <a:rPr lang="en-CY" dirty="0"/>
              <a:t> without receing the whole of its body first.</a:t>
            </a:r>
          </a:p>
        </p:txBody>
      </p:sp>
    </p:spTree>
    <p:extLst>
      <p:ext uri="{BB962C8B-B14F-4D97-AF65-F5344CB8AC3E}">
        <p14:creationId xmlns:p14="http://schemas.microsoft.com/office/powerpoint/2010/main" val="118687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71338</TotalTime>
  <Words>824</Words>
  <Application>Microsoft Macintosh PowerPoint</Application>
  <PresentationFormat>Widescreen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63</cp:revision>
  <cp:lastPrinted>2019-09-04T08:05:36Z</cp:lastPrinted>
  <dcterms:created xsi:type="dcterms:W3CDTF">2016-09-20T13:25:15Z</dcterms:created>
  <dcterms:modified xsi:type="dcterms:W3CDTF">2024-12-03T14:19:59Z</dcterms:modified>
</cp:coreProperties>
</file>