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80" r:id="rId3"/>
    <p:sldId id="282" r:id="rId4"/>
    <p:sldId id="308" r:id="rId5"/>
    <p:sldId id="286" r:id="rId6"/>
    <p:sldId id="309" r:id="rId7"/>
    <p:sldId id="310" r:id="rId8"/>
    <p:sldId id="290" r:id="rId9"/>
    <p:sldId id="311" r:id="rId10"/>
    <p:sldId id="287" r:id="rId11"/>
    <p:sldId id="312" r:id="rId12"/>
    <p:sldId id="302" r:id="rId13"/>
    <p:sldId id="317" r:id="rId14"/>
    <p:sldId id="314" r:id="rId15"/>
    <p:sldId id="315" r:id="rId16"/>
    <p:sldId id="316" r:id="rId17"/>
    <p:sldId id="318" r:id="rId18"/>
    <p:sldId id="319" r:id="rId19"/>
    <p:sldId id="32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A54C9-6E83-069F-A02C-17D64553B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8F5CB-5B6E-C6BF-3397-491A5B514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DD237-137F-C875-CE6E-7A4182430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B6E8-AC63-E3E7-576D-45C2118C5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28AB0E9-ABF5-39E8-FD4B-A141E902051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585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4A5F3-0E34-B2F1-BC8B-6A56E97E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0BFA5-A21B-E2D5-2771-F80983A7E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4586F-8575-7B92-0E18-B4B05C144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22BF5-D85D-D720-5AE0-DBE2FB8AB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B6FF088-43BB-F128-1497-A1C3448726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487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C627-86F0-37EC-9610-16A9234D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A53F1-5686-30BC-5ED1-033FD199A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6FC51-E9E4-6FD5-FEC9-861F9E845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E4D4-180E-97DE-06D5-B8464E6E5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4EBFF4E-405E-3403-6B62-B1CB7A377A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345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7EE7-BC5E-E3C9-A7C4-218F61C2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89025-B428-F5E6-13A6-1DEA684D2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1C442D-92E5-07FD-A34B-B27AB73AD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7CFE8-0381-3C28-148C-111B448FA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60009B6-F429-E96D-8E0F-97267B95363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747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3A980-AB58-CADD-8D3D-6794E16A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7CF16-83B7-A760-4765-8BE6C2236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06B46-A672-E16C-33CE-CD3B4BF83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2802-89FC-944F-43B8-E5B55650C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A46BBC2-7074-DC72-8D04-33B01FD76C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636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CB32-1D58-D6AC-C44F-19017958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8E078-8E89-93DA-DB6F-C03AA59F0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9F5E2-7EE7-0714-1886-4DBF4B8CB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E7900-0EA1-09CC-B430-5EE04DFBD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303F469-7942-7F50-C4C2-BF95AA2D1F2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569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0A1C-6EE0-3983-FE2C-14A455E5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36454-9749-B889-44F9-0D045FD82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4596E-926B-C86C-9C2D-5E2BE6BC5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64F71-2AC1-0446-505A-9109BBF39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A927768-800F-063D-CF05-36DAD647078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48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B78F-4629-87F5-9710-93869C424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A0936-9964-A861-C2EA-744E0C34D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E43BC-3B93-75EF-969D-7DBAADC0B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5972-95C4-64DC-B5A7-25578A67A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BCF2FE9-610A-A211-0BA8-9FF468C4263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784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88CD1-D467-52B1-0CEA-10F26E0E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FD8AB-9761-8979-4219-BC23CA749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B1DC7-EC61-F742-DFFD-1072B0F0B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BEA5-B303-7557-4F32-B2E3145D0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9B95EDC-2FCB-71DF-0A66-85138630AEE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6945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2871-5D5C-C671-C49F-1FA5402C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39BA7-8F6F-CA90-D6CA-54F137F83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95B34-E62C-3AAD-05AE-BE5AE2F7C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B233C-D662-41F4-DC7B-BD4AD0D6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A8A96F8-8315-EFF7-885C-9A7671A6F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605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47C6-E2D0-BCE6-1933-CACD5E3AC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1849A-E680-29EE-F2C5-FD567B953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BBB7D-72C4-7F10-F015-81F4F16BF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FB92A-E93C-690F-9ED6-4B25C3973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B65FF24-27C3-4BAA-5536-57F141FC38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5811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7291-7C69-67CA-475D-B788E101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66528-A611-1DC1-5CA6-005F9673C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82F51-C02F-5905-86C2-D592547B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7C73-4D93-8416-3707-321EF28D7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BE8F1D-09C2-E831-4774-BC107F97D8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592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E5225-FA1D-622F-62D5-2DD835FF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00813-F919-3327-5E1A-D619DBDF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FB93-BA69-64E3-61D9-361FE94AF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1CE19-3922-0AF2-6565-19114CBC1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45A57CC-25AD-1D7C-8FE1-990515874E4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5124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DECE-89E1-019A-C59F-FC35425C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5A04B-2010-7630-5897-60017A790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84C12-A5D2-4E12-526D-ABB98906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324A2-BC0D-555D-258D-C3F7365FB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4214C5A-103C-6C07-DFE4-3B1247B4969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937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DD0C-DD01-234E-0704-314CCE948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20487-688C-6F23-B3B2-82F251B53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9D63F-F524-D287-9F88-B4F191AAB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0657-19C5-7FEB-7128-12ED2F404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745271F-337C-00A2-5E76-29BAE2878A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58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CBEB-2B8A-6310-8AA5-E1507AEA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565C8-3326-A55A-B5BC-0A6DD1C60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612FC-A79F-6967-33F2-7E46576FA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6F73-856B-4149-5395-2B284BC53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407B709-F98B-968A-AEA7-482F07EA061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87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D56A3-10D2-D76D-479E-866C4EF1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5FC1F-D1E0-FE29-2924-9BFF9A57A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93FC5-9FA4-2D99-E87D-6E35109BD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02EA-47DD-D230-0FE2-8C5ABEFE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7D77E3-E1F6-8762-79C6-3EA69B0DC6B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4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908817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97771" y="923419"/>
            <a:ext cx="6690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programming in C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6E102-8A7F-E238-0734-D07F19C7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0BEFC2-8F6E-125A-7A6B-2B2DDA62F49C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FF431-1255-2FC2-AC94-03EA3F9B128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9E19E3-4271-9A47-3FBD-7E4745151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83006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io_uring_get_sqe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(&amp;ring);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(!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 = -EAGAIN;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io_uring_get_sqe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(&amp;ring);</a:t>
                      </a:r>
                      <a:b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is guaranteed to be non-NULL …</a:t>
                      </a: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Don’t make things more complex than needed.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io_uring_get_sqe()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fails only if there are no more entries in the submission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5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1A5A-7073-753F-0FEA-0E6D6030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4D2DC5-E510-E483-4FF8-F6C7325D714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90841-2CEF-007B-2E5A-3EA2F8BE4DB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07EB90-5FE0-030E-0259-E8DBCF0B7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71968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blocks_count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file_sz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/ BLOCK_SZ;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file_sz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% BLOCK_SZ)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blocks_count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7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BCECE-AA13-B1F6-7506-4F7D3EAA7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3D7560-CCBE-D3DD-E989-20A232F47AA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0A888A-789D-284E-E4CA-683EBD1DE24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89747F-5239-316E-E5EC-1859DA03E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49430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blocks_count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file_sz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/ BLOCK_SZ;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file_sz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% BLOCK_SZ)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blocks_count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blocks_count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file_sz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BLOCK_SZ - 1) / BLOCK_SZ;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8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94150-05E6-7460-7939-17E61358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027D71-8E1E-B213-E8F5-239968CB25B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75B162-D95A-DF57-4B57-5EFB0337569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BE0FEF-9FE0-C3A4-3C07-081F05A3F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00762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7983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964017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 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off_t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offset;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malloc(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malloc(COPY_BLOCK_SIZE);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]-&gt;offset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 COPY_BLOCK_SIZE;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6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6A97B-1290-AC02-94B7-152FEE23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9D1BF-BFED-ED25-04B6-49678279F8B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D24BE2-DF9E-BE21-B66C-83A0FFD3E0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79859E-7155-8A0A-1236-CB1A3EBE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25904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7983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964017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 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off_t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offset;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malloc(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malloc(COPY_BLOCK_SIZE);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]-&gt;offset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 COPY_BLOCK_SIZE;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off_t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offset;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bool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  </a:t>
                      </a:r>
                      <a:r>
                        <a:rPr lang="en-GB" sz="1400" kern="1200" dirty="0" err="1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xmalloc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(*data[</a:t>
                      </a:r>
                      <a:r>
                        <a:rPr lang="en-GB" sz="1400" kern="1200" dirty="0" err="1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])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COPY_BLOCK_SIZE);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]-&gt;offset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 COPY_BLOCK_SIZE;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This is called </a:t>
                      </a: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flexible arrays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9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6C821-A5D8-E28C-EFE0-BD4C4B22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52B7D8-6464-9CBB-2108-5101C336DAA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C15135-A5E0-24D5-3484-5A24623668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D4B60D-F406-34E7-326D-407D3F2A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23874"/>
              </p:ext>
            </p:extLst>
          </p:nvPr>
        </p:nvGraphicFramePr>
        <p:xfrm>
          <a:off x="0" y="365761"/>
          <a:ext cx="121920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7983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964017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 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off_t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offset;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malloc(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malloc(COPY_BLOCK_SIZE);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]-&gt;offset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 COPY_BLOCK_SIZE;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io_data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off_t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offset;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  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bool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 __attribute__((__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element_count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__(size)));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xmalloc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(*data[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]) + COPY_BLOCK_SIZE);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]-&gt;offset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 COPY_BLOCK_SIZE;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data[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read_done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GCC 15 is going to have bound checks on flexible arrays.</a:t>
                      </a:r>
                    </a:p>
                    <a:p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See also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  <a:hlinkClick r:id="rId3"/>
                        </a:rPr>
                        <a:t>https://lwn.net/Articles/908817/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5954C-3F05-5ED0-C177-15161F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3F987-3C2B-64C9-EFA8-A7616FBCA97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8FE378-38F3-31D6-2305-EB465A1DC64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863555-828C-0EC8-FA7C-C9674256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26259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is_directory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*path)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struct stat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(stat(path, &amp;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== -1)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0;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S_ISDIR(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path_stat.st_mode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char* child)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is_link_result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(child);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is_link_result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&gt;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 else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is_directory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state.path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append_dir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48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4706C-7E21-79BB-DA86-A65AC525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F5004F-A9A9-45D3-5350-4DEBEA416698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8B7AF9-051F-6F42-BF3C-0BC5B6D1ECA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AD64-6186-5DA0-8491-400E1B97B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4217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is_directory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*path)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struct stat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(stat(path, &amp;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== -1)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0;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S_ISDIR(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path_stat.st_mode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char* child)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is_link_result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(child);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is_link_result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&gt;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 else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is_directory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state.path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append_dir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These system calls are redundant. Avoid this because a system call is an expensive operation. It used to be a context switch. Nowadays, it switches the context, switches the page tables, flushes caches,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It suffices to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stat()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the current file only once.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AAFD9-40BF-9E8D-E41C-9020C50D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DBFA5-5D71-14FE-2F40-727D689387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EC63B6-E12D-6548-C948-3E330CF90BD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0629F2-0B5E-E8A8-89A8-0B8ACF80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81511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**components;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len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cap;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dirwalk_enter_one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*d,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*name)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openat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(d-&gt;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name, O_RDONLY|O_NOFOLLOW);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 this is enough to detect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symlinks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–ENOTDIR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dirwalk_enter_path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(struct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dirwalk_d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*path)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 split path and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dirwalk_enter_one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C589131-237F-A437-53EF-793B8D3E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6D5B78-879D-6B1D-9032-7C1492FB1E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9DBDD-41E0-882E-DB66-AC0C9F792B5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D816D2-3835-DF9F-72CD-FED29C668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5497"/>
              </p:ext>
            </p:extLst>
          </p:nvPr>
        </p:nvGraphicFramePr>
        <p:xfrm>
          <a:off x="0" y="365761"/>
          <a:ext cx="12192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(;;)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n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(pathname, buff-&gt;mem, buff-&gt;cap - 1);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(n !=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)(buff-&gt;cap - 1))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break;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string_buff_grow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(buff);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9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E4226-4142-14E6-D90A-8C14193F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695F83-6958-A879-27F6-381DA16B924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1BDE2-7D88-AC43-FB28-A6FBBE8907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700BF0-E4AE-FF85-27E3-6EE949FE0CE1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(;;)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n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(pathname, buff-&gt;mem, buff-&gt;cap - 1);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(n !=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)(buff-&gt;cap - 1))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break;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string_buff_grow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(buff);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 not make things more complicated than needed.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/src/linux/fs/namei.c:</a:t>
                      </a:r>
                      <a:r>
                        <a:rPr lang="en-GB" sz="160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getname_flags</a:t>
                      </a:r>
                      <a:r>
                        <a:rPr lang="en-GB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 In Linux there is no way to create a </a:t>
                      </a:r>
                      <a:r>
                        <a:rPr lang="en-GB" sz="16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symlink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that is longer than </a:t>
                      </a:r>
                      <a:r>
                        <a:rPr lang="en-GB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4096 (= PATH_MAX)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bytes.</a:t>
                      </a:r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0A9E-4787-ACDC-DCF7-52F9BCC0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76A5F4-F0B1-A010-B2A6-10C0DF84844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B3239-15A2-85EE-729B-38CD2859FE7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FE984F-3192-D27A-07A8-091FDFF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32382"/>
              </p:ext>
            </p:extLst>
          </p:nvPr>
        </p:nvGraphicFramePr>
        <p:xfrm>
          <a:off x="0" y="365761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assert(close(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&gt;= 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C0FC7-EAF9-557D-444F-51DA7A06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CE9B1C-5149-7AEA-6392-B143A31B7C1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0875EB-5676-A492-8DAA-1210E42F440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CDC3E5-4995-E1D7-11A9-1B1D6EF2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37686"/>
              </p:ext>
            </p:extLst>
          </p:nvPr>
        </p:nvGraphicFramePr>
        <p:xfrm>
          <a:off x="0" y="365761"/>
          <a:ext cx="121920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assert(close(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&gt;= 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close(curdir);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Second, it is simpler.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4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668B7-B314-1469-1FB7-5B08041FE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77FCC8-4784-F5F9-1277-1A78762B561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7B64C-2D3B-A605-E264-54507E94949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4525C3-14BD-176D-0124-B5BDE9D1C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909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assert(close(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&gt;= 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close(curdir);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Second, it is simpler.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First,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assert()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is a macros that can expand to an empty string.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 cat assert.c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stdio.h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assert.h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  <a:p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main()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assert(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printf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("hello, world\n") &gt;= 0);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0;</a:t>
                      </a: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 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gcc</a:t>
                      </a:r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-DNDEBUG 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assert.c</a:t>
                      </a:r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 ./</a:t>
                      </a:r>
                      <a:r>
                        <a:rPr lang="en-GB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a.out</a:t>
                      </a:r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</a:t>
                      </a: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606F-643E-D2FD-608E-A1C17FF6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174F3-4B89-4AF6-19B5-43F95C29241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36570-205C-E54B-3CCF-15423BA1E8F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5FE53F-581B-DBA7-1AB6-17D0D3DE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29715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token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strtok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temp_path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"/");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(token != NULL)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34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933A-8409-C761-7ACE-8E35347E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734379-071E-CD43-18E2-0C49DACCCE9C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E6E694-2EE7-F2AF-655C-BE1549BD74C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F7760-5B91-9C73-B6F8-328BD00E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37990"/>
              </p:ext>
            </p:extLst>
          </p:nvPr>
        </p:nvGraphicFramePr>
        <p:xfrm>
          <a:off x="0" y="365761"/>
          <a:ext cx="12192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token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strtok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temp_path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"/");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(token != NULL)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is not thread-safe.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Glibc has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strtok_r()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but it is better to avoid this family of functions altogether.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9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CD35-6B82-1462-3C41-8040372F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79FB0-06C8-B29A-2FC9-53BBA0A408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875F5-6C91-EDC4-6FEA-B8F59E4909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2A701B-4E7B-74E8-E694-F7289255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3035"/>
              </p:ext>
            </p:extLst>
          </p:nvPr>
        </p:nvGraphicFramePr>
        <p:xfrm>
          <a:off x="0" y="365761"/>
          <a:ext cx="12192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QUEUE_DEPTH;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io_uring_get_sqe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(&amp;ring);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(!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 = -EAGAIN;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71609</TotalTime>
  <Words>1687</Words>
  <Application>Microsoft Macintosh PowerPoint</Application>
  <PresentationFormat>Widescreen</PresentationFormat>
  <Paragraphs>279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55</cp:revision>
  <cp:lastPrinted>2019-09-04T08:05:36Z</cp:lastPrinted>
  <dcterms:created xsi:type="dcterms:W3CDTF">2016-09-20T13:25:15Z</dcterms:created>
  <dcterms:modified xsi:type="dcterms:W3CDTF">2024-10-30T16:32:57Z</dcterms:modified>
</cp:coreProperties>
</file>