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24" r:id="rId5"/>
    <p:sldId id="326" r:id="rId6"/>
    <p:sldId id="329" r:id="rId7"/>
    <p:sldId id="330" r:id="rId8"/>
    <p:sldId id="331" r:id="rId9"/>
    <p:sldId id="333" r:id="rId10"/>
    <p:sldId id="334" r:id="rId11"/>
    <p:sldId id="335" r:id="rId12"/>
    <p:sldId id="332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>
        <p:scale>
          <a:sx n="50" d="100"/>
          <a:sy n="50" d="100"/>
        </p:scale>
        <p:origin x="-736" y="264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DC0EA-F2CD-4854-8045-E3F74FE8F3F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6A08DE-9715-49B0-82E3-0DEE831B84D4}">
      <dgm:prSet phldrT="[Text]"/>
      <dgm:spPr/>
      <dgm:t>
        <a:bodyPr/>
        <a:lstStyle/>
        <a:p>
          <a:r>
            <a:rPr lang="en-US" dirty="0">
              <a:latin typeface="+mj-lt"/>
            </a:rPr>
            <a:t>Intro to Image Style Transfer Problem</a:t>
          </a:r>
        </a:p>
      </dgm:t>
    </dgm:pt>
    <dgm:pt modelId="{F2F60AAD-5B6E-4A3B-985C-347074D64F1F}" type="parTrans" cxnId="{DE8DCDF7-345F-4CC4-BFE5-BE5560CBB8C6}">
      <dgm:prSet/>
      <dgm:spPr/>
      <dgm:t>
        <a:bodyPr/>
        <a:lstStyle/>
        <a:p>
          <a:endParaRPr lang="en-US"/>
        </a:p>
      </dgm:t>
    </dgm:pt>
    <dgm:pt modelId="{E1FEF05B-CF41-45F6-A739-96E0BD92E39D}" type="sibTrans" cxnId="{DE8DCDF7-345F-4CC4-BFE5-BE5560CBB8C6}">
      <dgm:prSet/>
      <dgm:spPr/>
      <dgm:t>
        <a:bodyPr/>
        <a:lstStyle/>
        <a:p>
          <a:endParaRPr lang="en-US"/>
        </a:p>
      </dgm:t>
    </dgm:pt>
    <dgm:pt modelId="{8D99C6C7-84F9-4410-9E30-E110756ECE2C}">
      <dgm:prSet phldrT="[Text]"/>
      <dgm:spPr/>
      <dgm:t>
        <a:bodyPr/>
        <a:lstStyle/>
        <a:p>
          <a:r>
            <a:rPr lang="en-US" dirty="0">
              <a:latin typeface="+mj-lt"/>
            </a:rPr>
            <a:t>Universal Style Transfer</a:t>
          </a:r>
        </a:p>
      </dgm:t>
    </dgm:pt>
    <dgm:pt modelId="{17D5239C-62FF-4F11-81BF-354167A0F3C5}" type="parTrans" cxnId="{C7254604-982C-47E0-869B-DC4321D55113}">
      <dgm:prSet/>
      <dgm:spPr/>
      <dgm:t>
        <a:bodyPr/>
        <a:lstStyle/>
        <a:p>
          <a:endParaRPr lang="en-US"/>
        </a:p>
      </dgm:t>
    </dgm:pt>
    <dgm:pt modelId="{D071DF31-0184-4642-874A-71E5BDB5FAC9}" type="sibTrans" cxnId="{C7254604-982C-47E0-869B-DC4321D55113}">
      <dgm:prSet/>
      <dgm:spPr/>
      <dgm:t>
        <a:bodyPr/>
        <a:lstStyle/>
        <a:p>
          <a:endParaRPr lang="en-US"/>
        </a:p>
      </dgm:t>
    </dgm:pt>
    <dgm:pt modelId="{36350B9A-EDE8-43F0-9010-5FADBF367750}">
      <dgm:prSet phldrT="[Text]"/>
      <dgm:spPr/>
      <dgm:t>
        <a:bodyPr/>
        <a:lstStyle/>
        <a:p>
          <a:r>
            <a:rPr lang="en-US" dirty="0">
              <a:latin typeface="+mj-lt"/>
            </a:rPr>
            <a:t>Wasserstein Universal Style Transfer</a:t>
          </a:r>
        </a:p>
      </dgm:t>
    </dgm:pt>
    <dgm:pt modelId="{E635D1A8-1E9E-40FE-B082-47DD18BD9ECE}" type="parTrans" cxnId="{1A5B9FC7-21D0-4CCC-B014-96B3E7A1C62B}">
      <dgm:prSet/>
      <dgm:spPr/>
      <dgm:t>
        <a:bodyPr/>
        <a:lstStyle/>
        <a:p>
          <a:endParaRPr lang="en-US"/>
        </a:p>
      </dgm:t>
    </dgm:pt>
    <dgm:pt modelId="{F03B1B37-C55E-48D4-8E39-D45FA57FBE5C}" type="sibTrans" cxnId="{1A5B9FC7-21D0-4CCC-B014-96B3E7A1C62B}">
      <dgm:prSet/>
      <dgm:spPr/>
      <dgm:t>
        <a:bodyPr/>
        <a:lstStyle/>
        <a:p>
          <a:endParaRPr lang="en-US"/>
        </a:p>
      </dgm:t>
    </dgm:pt>
    <dgm:pt modelId="{AD7D3082-90C9-422F-9896-589CC7019E49}">
      <dgm:prSet/>
      <dgm:spPr/>
      <dgm:t>
        <a:bodyPr/>
        <a:lstStyle/>
        <a:p>
          <a:r>
            <a:rPr lang="en-US" dirty="0">
              <a:latin typeface="+mj-lt"/>
            </a:rPr>
            <a:t>Wasserstein Style/Content Interpolation</a:t>
          </a:r>
        </a:p>
      </dgm:t>
    </dgm:pt>
    <dgm:pt modelId="{C06AC630-374D-4321-AB0E-6018660ECEED}" type="parTrans" cxnId="{ACE3989F-8E71-4551-A722-781CD53C212E}">
      <dgm:prSet/>
      <dgm:spPr/>
      <dgm:t>
        <a:bodyPr/>
        <a:lstStyle/>
        <a:p>
          <a:endParaRPr lang="en-US"/>
        </a:p>
      </dgm:t>
    </dgm:pt>
    <dgm:pt modelId="{63EF37A7-3610-45F9-8474-EA922279DFF2}" type="sibTrans" cxnId="{ACE3989F-8E71-4551-A722-781CD53C212E}">
      <dgm:prSet/>
      <dgm:spPr/>
      <dgm:t>
        <a:bodyPr/>
        <a:lstStyle/>
        <a:p>
          <a:endParaRPr lang="en-US"/>
        </a:p>
      </dgm:t>
    </dgm:pt>
    <dgm:pt modelId="{C9E2CA21-5B12-434C-A8BB-449DE1E85DB5}">
      <dgm:prSet/>
      <dgm:spPr/>
      <dgm:t>
        <a:bodyPr/>
        <a:lstStyle/>
        <a:p>
          <a:r>
            <a:rPr lang="en-US" dirty="0">
              <a:latin typeface="+mj-lt"/>
            </a:rPr>
            <a:t>Experiments and Conclusions</a:t>
          </a:r>
        </a:p>
      </dgm:t>
    </dgm:pt>
    <dgm:pt modelId="{3F87C80C-06BE-43A0-A66E-8D8B2C318D6F}" type="parTrans" cxnId="{F228CCB2-C00B-4B06-BE79-8E82E831C740}">
      <dgm:prSet/>
      <dgm:spPr/>
      <dgm:t>
        <a:bodyPr/>
        <a:lstStyle/>
        <a:p>
          <a:endParaRPr lang="en-US"/>
        </a:p>
      </dgm:t>
    </dgm:pt>
    <dgm:pt modelId="{7B643001-7C6F-4BE3-A7C8-16ABC663A9CD}" type="sibTrans" cxnId="{F228CCB2-C00B-4B06-BE79-8E82E831C740}">
      <dgm:prSet/>
      <dgm:spPr/>
      <dgm:t>
        <a:bodyPr/>
        <a:lstStyle/>
        <a:p>
          <a:endParaRPr lang="en-US"/>
        </a:p>
      </dgm:t>
    </dgm:pt>
    <dgm:pt modelId="{821AF3E5-B8CC-4903-A31D-3BAC9F5F0C5F}" type="pres">
      <dgm:prSet presAssocID="{73FDC0EA-F2CD-4854-8045-E3F74FE8F3F7}" presName="linear" presStyleCnt="0">
        <dgm:presLayoutVars>
          <dgm:dir/>
          <dgm:animLvl val="lvl"/>
          <dgm:resizeHandles val="exact"/>
        </dgm:presLayoutVars>
      </dgm:prSet>
      <dgm:spPr/>
    </dgm:pt>
    <dgm:pt modelId="{CF51AEF8-82AE-4F0D-B638-8F6D72A7A112}" type="pres">
      <dgm:prSet presAssocID="{0D6A08DE-9715-49B0-82E3-0DEE831B84D4}" presName="parentLin" presStyleCnt="0"/>
      <dgm:spPr/>
    </dgm:pt>
    <dgm:pt modelId="{32FC7857-058A-470D-8F1E-285843459113}" type="pres">
      <dgm:prSet presAssocID="{0D6A08DE-9715-49B0-82E3-0DEE831B84D4}" presName="parentLeftMargin" presStyleLbl="node1" presStyleIdx="0" presStyleCnt="5"/>
      <dgm:spPr/>
    </dgm:pt>
    <dgm:pt modelId="{67384B76-C268-4C57-A35D-533735D7ACDF}" type="pres">
      <dgm:prSet presAssocID="{0D6A08DE-9715-49B0-82E3-0DEE831B84D4}" presName="parentText" presStyleLbl="node1" presStyleIdx="0" presStyleCnt="5" custLinFactNeighborX="-13269" custLinFactNeighborY="3855">
        <dgm:presLayoutVars>
          <dgm:chMax val="0"/>
          <dgm:bulletEnabled val="1"/>
        </dgm:presLayoutVars>
      </dgm:prSet>
      <dgm:spPr/>
    </dgm:pt>
    <dgm:pt modelId="{CC483159-F061-4320-AA3F-E82C9A12C4CA}" type="pres">
      <dgm:prSet presAssocID="{0D6A08DE-9715-49B0-82E3-0DEE831B84D4}" presName="negativeSpace" presStyleCnt="0"/>
      <dgm:spPr/>
    </dgm:pt>
    <dgm:pt modelId="{E2ED7016-AABF-4491-94A6-105F4D6424CB}" type="pres">
      <dgm:prSet presAssocID="{0D6A08DE-9715-49B0-82E3-0DEE831B84D4}" presName="childText" presStyleLbl="conFgAcc1" presStyleIdx="0" presStyleCnt="5">
        <dgm:presLayoutVars>
          <dgm:bulletEnabled val="1"/>
        </dgm:presLayoutVars>
      </dgm:prSet>
      <dgm:spPr/>
    </dgm:pt>
    <dgm:pt modelId="{A9142ECE-F2E2-4CD4-9EBC-FBC7BE99788C}" type="pres">
      <dgm:prSet presAssocID="{E1FEF05B-CF41-45F6-A739-96E0BD92E39D}" presName="spaceBetweenRectangles" presStyleCnt="0"/>
      <dgm:spPr/>
    </dgm:pt>
    <dgm:pt modelId="{9CED0021-0021-4658-8E41-7A6482D7C2D0}" type="pres">
      <dgm:prSet presAssocID="{8D99C6C7-84F9-4410-9E30-E110756ECE2C}" presName="parentLin" presStyleCnt="0"/>
      <dgm:spPr/>
    </dgm:pt>
    <dgm:pt modelId="{A02CB4FB-4FFA-4522-9566-627FE0C81CDC}" type="pres">
      <dgm:prSet presAssocID="{8D99C6C7-84F9-4410-9E30-E110756ECE2C}" presName="parentLeftMargin" presStyleLbl="node1" presStyleIdx="0" presStyleCnt="5"/>
      <dgm:spPr/>
    </dgm:pt>
    <dgm:pt modelId="{2B4A4921-35E9-4FB0-987C-AC56128F3589}" type="pres">
      <dgm:prSet presAssocID="{8D99C6C7-84F9-4410-9E30-E110756ECE2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E468582-3C27-4F94-8E6B-A7D2268A93EC}" type="pres">
      <dgm:prSet presAssocID="{8D99C6C7-84F9-4410-9E30-E110756ECE2C}" presName="negativeSpace" presStyleCnt="0"/>
      <dgm:spPr/>
    </dgm:pt>
    <dgm:pt modelId="{E29FB9F9-2459-42E4-AD69-4D3E2B8037CD}" type="pres">
      <dgm:prSet presAssocID="{8D99C6C7-84F9-4410-9E30-E110756ECE2C}" presName="childText" presStyleLbl="conFgAcc1" presStyleIdx="1" presStyleCnt="5">
        <dgm:presLayoutVars>
          <dgm:bulletEnabled val="1"/>
        </dgm:presLayoutVars>
      </dgm:prSet>
      <dgm:spPr/>
    </dgm:pt>
    <dgm:pt modelId="{AAB81334-FF3F-4517-AF75-9F463EC2426D}" type="pres">
      <dgm:prSet presAssocID="{D071DF31-0184-4642-874A-71E5BDB5FAC9}" presName="spaceBetweenRectangles" presStyleCnt="0"/>
      <dgm:spPr/>
    </dgm:pt>
    <dgm:pt modelId="{5E5A8EB2-2C87-4F48-8888-1B0F069BEE19}" type="pres">
      <dgm:prSet presAssocID="{36350B9A-EDE8-43F0-9010-5FADBF367750}" presName="parentLin" presStyleCnt="0"/>
      <dgm:spPr/>
    </dgm:pt>
    <dgm:pt modelId="{C5337998-C0F8-4FFD-8053-EDC78E4149F5}" type="pres">
      <dgm:prSet presAssocID="{36350B9A-EDE8-43F0-9010-5FADBF367750}" presName="parentLeftMargin" presStyleLbl="node1" presStyleIdx="1" presStyleCnt="5"/>
      <dgm:spPr/>
    </dgm:pt>
    <dgm:pt modelId="{8E8621FA-E103-4AC7-92BC-B73418E8E60C}" type="pres">
      <dgm:prSet presAssocID="{36350B9A-EDE8-43F0-9010-5FADBF36775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EB467B9-1257-41BD-B0FD-B129A0376C1F}" type="pres">
      <dgm:prSet presAssocID="{36350B9A-EDE8-43F0-9010-5FADBF367750}" presName="negativeSpace" presStyleCnt="0"/>
      <dgm:spPr/>
    </dgm:pt>
    <dgm:pt modelId="{4D75713B-5091-44FC-B4D9-E1B02B2327DC}" type="pres">
      <dgm:prSet presAssocID="{36350B9A-EDE8-43F0-9010-5FADBF367750}" presName="childText" presStyleLbl="conFgAcc1" presStyleIdx="2" presStyleCnt="5">
        <dgm:presLayoutVars>
          <dgm:bulletEnabled val="1"/>
        </dgm:presLayoutVars>
      </dgm:prSet>
      <dgm:spPr/>
    </dgm:pt>
    <dgm:pt modelId="{3F3C9FCA-1CE9-4984-9AD9-138AF01741EB}" type="pres">
      <dgm:prSet presAssocID="{F03B1B37-C55E-48D4-8E39-D45FA57FBE5C}" presName="spaceBetweenRectangles" presStyleCnt="0"/>
      <dgm:spPr/>
    </dgm:pt>
    <dgm:pt modelId="{993423FB-D422-4165-B719-8DC6B7047785}" type="pres">
      <dgm:prSet presAssocID="{AD7D3082-90C9-422F-9896-589CC7019E49}" presName="parentLin" presStyleCnt="0"/>
      <dgm:spPr/>
    </dgm:pt>
    <dgm:pt modelId="{771DE8CA-0F2A-44EA-88C0-63B0BE986749}" type="pres">
      <dgm:prSet presAssocID="{AD7D3082-90C9-422F-9896-589CC7019E49}" presName="parentLeftMargin" presStyleLbl="node1" presStyleIdx="2" presStyleCnt="5"/>
      <dgm:spPr/>
    </dgm:pt>
    <dgm:pt modelId="{B2526802-8BED-4A6D-A044-79245E7B04B2}" type="pres">
      <dgm:prSet presAssocID="{AD7D3082-90C9-422F-9896-589CC7019E49}" presName="parentText" presStyleLbl="node1" presStyleIdx="3" presStyleCnt="5" custLinFactNeighborX="-13269">
        <dgm:presLayoutVars>
          <dgm:chMax val="0"/>
          <dgm:bulletEnabled val="1"/>
        </dgm:presLayoutVars>
      </dgm:prSet>
      <dgm:spPr/>
    </dgm:pt>
    <dgm:pt modelId="{3E0E448A-CEAE-46C2-A66C-707968ECEDF1}" type="pres">
      <dgm:prSet presAssocID="{AD7D3082-90C9-422F-9896-589CC7019E49}" presName="negativeSpace" presStyleCnt="0"/>
      <dgm:spPr/>
    </dgm:pt>
    <dgm:pt modelId="{4C6C04DC-95B5-4041-9F27-4750BA52FF5A}" type="pres">
      <dgm:prSet presAssocID="{AD7D3082-90C9-422F-9896-589CC7019E49}" presName="childText" presStyleLbl="conFgAcc1" presStyleIdx="3" presStyleCnt="5">
        <dgm:presLayoutVars>
          <dgm:bulletEnabled val="1"/>
        </dgm:presLayoutVars>
      </dgm:prSet>
      <dgm:spPr/>
    </dgm:pt>
    <dgm:pt modelId="{1D7DEDBA-790B-49F1-9792-D6FE786E1E70}" type="pres">
      <dgm:prSet presAssocID="{63EF37A7-3610-45F9-8474-EA922279DFF2}" presName="spaceBetweenRectangles" presStyleCnt="0"/>
      <dgm:spPr/>
    </dgm:pt>
    <dgm:pt modelId="{FA215C2D-EC93-45C4-82B4-5372A2143A9B}" type="pres">
      <dgm:prSet presAssocID="{C9E2CA21-5B12-434C-A8BB-449DE1E85DB5}" presName="parentLin" presStyleCnt="0"/>
      <dgm:spPr/>
    </dgm:pt>
    <dgm:pt modelId="{FE556302-2ABE-4F36-8AB3-89A6C6CAAE31}" type="pres">
      <dgm:prSet presAssocID="{C9E2CA21-5B12-434C-A8BB-449DE1E85DB5}" presName="parentLeftMargin" presStyleLbl="node1" presStyleIdx="3" presStyleCnt="5"/>
      <dgm:spPr/>
    </dgm:pt>
    <dgm:pt modelId="{0265073C-1893-4B28-B53C-7E1F538B1941}" type="pres">
      <dgm:prSet presAssocID="{C9E2CA21-5B12-434C-A8BB-449DE1E85DB5}" presName="parentText" presStyleLbl="node1" presStyleIdx="4" presStyleCnt="5" custLinFactNeighborX="-2320" custLinFactNeighborY="-3108">
        <dgm:presLayoutVars>
          <dgm:chMax val="0"/>
          <dgm:bulletEnabled val="1"/>
        </dgm:presLayoutVars>
      </dgm:prSet>
      <dgm:spPr/>
    </dgm:pt>
    <dgm:pt modelId="{57F793D8-7CF4-4356-B45F-8F05236E66D5}" type="pres">
      <dgm:prSet presAssocID="{C9E2CA21-5B12-434C-A8BB-449DE1E85DB5}" presName="negativeSpace" presStyleCnt="0"/>
      <dgm:spPr/>
    </dgm:pt>
    <dgm:pt modelId="{28F8F971-4F88-4950-9743-D6DEB815E48A}" type="pres">
      <dgm:prSet presAssocID="{C9E2CA21-5B12-434C-A8BB-449DE1E85DB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7254604-982C-47E0-869B-DC4321D55113}" srcId="{73FDC0EA-F2CD-4854-8045-E3F74FE8F3F7}" destId="{8D99C6C7-84F9-4410-9E30-E110756ECE2C}" srcOrd="1" destOrd="0" parTransId="{17D5239C-62FF-4F11-81BF-354167A0F3C5}" sibTransId="{D071DF31-0184-4642-874A-71E5BDB5FAC9}"/>
    <dgm:cxn modelId="{65AB7D19-089B-4A80-9151-FE2EF7E5745E}" type="presOf" srcId="{36350B9A-EDE8-43F0-9010-5FADBF367750}" destId="{C5337998-C0F8-4FFD-8053-EDC78E4149F5}" srcOrd="0" destOrd="0" presId="urn:microsoft.com/office/officeart/2005/8/layout/list1"/>
    <dgm:cxn modelId="{8FEF0A35-DCDB-4117-A690-910C610E0880}" type="presOf" srcId="{C9E2CA21-5B12-434C-A8BB-449DE1E85DB5}" destId="{0265073C-1893-4B28-B53C-7E1F538B1941}" srcOrd="1" destOrd="0" presId="urn:microsoft.com/office/officeart/2005/8/layout/list1"/>
    <dgm:cxn modelId="{3BBB1C3A-CA99-41C6-A666-CA99DCAC3469}" type="presOf" srcId="{8D99C6C7-84F9-4410-9E30-E110756ECE2C}" destId="{2B4A4921-35E9-4FB0-987C-AC56128F3589}" srcOrd="1" destOrd="0" presId="urn:microsoft.com/office/officeart/2005/8/layout/list1"/>
    <dgm:cxn modelId="{7B0F203A-8401-451A-8E80-D77A6E430006}" type="presOf" srcId="{AD7D3082-90C9-422F-9896-589CC7019E49}" destId="{771DE8CA-0F2A-44EA-88C0-63B0BE986749}" srcOrd="0" destOrd="0" presId="urn:microsoft.com/office/officeart/2005/8/layout/list1"/>
    <dgm:cxn modelId="{1861433D-D5F9-400A-BB92-9FC054F0B9BF}" type="presOf" srcId="{0D6A08DE-9715-49B0-82E3-0DEE831B84D4}" destId="{32FC7857-058A-470D-8F1E-285843459113}" srcOrd="0" destOrd="0" presId="urn:microsoft.com/office/officeart/2005/8/layout/list1"/>
    <dgm:cxn modelId="{E5EF046D-BE94-47C8-9667-9C5C57A271A7}" type="presOf" srcId="{8D99C6C7-84F9-4410-9E30-E110756ECE2C}" destId="{A02CB4FB-4FFA-4522-9566-627FE0C81CDC}" srcOrd="0" destOrd="0" presId="urn:microsoft.com/office/officeart/2005/8/layout/list1"/>
    <dgm:cxn modelId="{861E5F4F-A86D-451C-BBA2-0E5D225EE822}" type="presOf" srcId="{36350B9A-EDE8-43F0-9010-5FADBF367750}" destId="{8E8621FA-E103-4AC7-92BC-B73418E8E60C}" srcOrd="1" destOrd="0" presId="urn:microsoft.com/office/officeart/2005/8/layout/list1"/>
    <dgm:cxn modelId="{14C0AC54-D623-4A55-A281-4F9CA937B124}" type="presOf" srcId="{73FDC0EA-F2CD-4854-8045-E3F74FE8F3F7}" destId="{821AF3E5-B8CC-4903-A31D-3BAC9F5F0C5F}" srcOrd="0" destOrd="0" presId="urn:microsoft.com/office/officeart/2005/8/layout/list1"/>
    <dgm:cxn modelId="{ACE3989F-8E71-4551-A722-781CD53C212E}" srcId="{73FDC0EA-F2CD-4854-8045-E3F74FE8F3F7}" destId="{AD7D3082-90C9-422F-9896-589CC7019E49}" srcOrd="3" destOrd="0" parTransId="{C06AC630-374D-4321-AB0E-6018660ECEED}" sibTransId="{63EF37A7-3610-45F9-8474-EA922279DFF2}"/>
    <dgm:cxn modelId="{F228CCB2-C00B-4B06-BE79-8E82E831C740}" srcId="{73FDC0EA-F2CD-4854-8045-E3F74FE8F3F7}" destId="{C9E2CA21-5B12-434C-A8BB-449DE1E85DB5}" srcOrd="4" destOrd="0" parTransId="{3F87C80C-06BE-43A0-A66E-8D8B2C318D6F}" sibTransId="{7B643001-7C6F-4BE3-A7C8-16ABC663A9CD}"/>
    <dgm:cxn modelId="{FE060EB5-D252-41E2-9552-8552C667892F}" type="presOf" srcId="{C9E2CA21-5B12-434C-A8BB-449DE1E85DB5}" destId="{FE556302-2ABE-4F36-8AB3-89A6C6CAAE31}" srcOrd="0" destOrd="0" presId="urn:microsoft.com/office/officeart/2005/8/layout/list1"/>
    <dgm:cxn modelId="{1A5B9FC7-21D0-4CCC-B014-96B3E7A1C62B}" srcId="{73FDC0EA-F2CD-4854-8045-E3F74FE8F3F7}" destId="{36350B9A-EDE8-43F0-9010-5FADBF367750}" srcOrd="2" destOrd="0" parTransId="{E635D1A8-1E9E-40FE-B082-47DD18BD9ECE}" sibTransId="{F03B1B37-C55E-48D4-8E39-D45FA57FBE5C}"/>
    <dgm:cxn modelId="{57C702CF-0D37-4BDA-B022-560C16443168}" type="presOf" srcId="{AD7D3082-90C9-422F-9896-589CC7019E49}" destId="{B2526802-8BED-4A6D-A044-79245E7B04B2}" srcOrd="1" destOrd="0" presId="urn:microsoft.com/office/officeart/2005/8/layout/list1"/>
    <dgm:cxn modelId="{DE8DCDF7-345F-4CC4-BFE5-BE5560CBB8C6}" srcId="{73FDC0EA-F2CD-4854-8045-E3F74FE8F3F7}" destId="{0D6A08DE-9715-49B0-82E3-0DEE831B84D4}" srcOrd="0" destOrd="0" parTransId="{F2F60AAD-5B6E-4A3B-985C-347074D64F1F}" sibTransId="{E1FEF05B-CF41-45F6-A739-96E0BD92E39D}"/>
    <dgm:cxn modelId="{43A9EDF8-BC8E-451E-B154-63F279931891}" type="presOf" srcId="{0D6A08DE-9715-49B0-82E3-0DEE831B84D4}" destId="{67384B76-C268-4C57-A35D-533735D7ACDF}" srcOrd="1" destOrd="0" presId="urn:microsoft.com/office/officeart/2005/8/layout/list1"/>
    <dgm:cxn modelId="{78138154-204A-4AA6-BBA8-CC115117C776}" type="presParOf" srcId="{821AF3E5-B8CC-4903-A31D-3BAC9F5F0C5F}" destId="{CF51AEF8-82AE-4F0D-B638-8F6D72A7A112}" srcOrd="0" destOrd="0" presId="urn:microsoft.com/office/officeart/2005/8/layout/list1"/>
    <dgm:cxn modelId="{2DDCC1E1-7A15-407D-8DFF-CF7EF24C45F4}" type="presParOf" srcId="{CF51AEF8-82AE-4F0D-B638-8F6D72A7A112}" destId="{32FC7857-058A-470D-8F1E-285843459113}" srcOrd="0" destOrd="0" presId="urn:microsoft.com/office/officeart/2005/8/layout/list1"/>
    <dgm:cxn modelId="{A956CEEB-92C2-4D8E-8A81-A0762ACA7DB7}" type="presParOf" srcId="{CF51AEF8-82AE-4F0D-B638-8F6D72A7A112}" destId="{67384B76-C268-4C57-A35D-533735D7ACDF}" srcOrd="1" destOrd="0" presId="urn:microsoft.com/office/officeart/2005/8/layout/list1"/>
    <dgm:cxn modelId="{D35778A6-97EF-4BE9-8490-73C16CF33314}" type="presParOf" srcId="{821AF3E5-B8CC-4903-A31D-3BAC9F5F0C5F}" destId="{CC483159-F061-4320-AA3F-E82C9A12C4CA}" srcOrd="1" destOrd="0" presId="urn:microsoft.com/office/officeart/2005/8/layout/list1"/>
    <dgm:cxn modelId="{AE23BEF9-A795-46B1-9EB8-13BFC2C13982}" type="presParOf" srcId="{821AF3E5-B8CC-4903-A31D-3BAC9F5F0C5F}" destId="{E2ED7016-AABF-4491-94A6-105F4D6424CB}" srcOrd="2" destOrd="0" presId="urn:microsoft.com/office/officeart/2005/8/layout/list1"/>
    <dgm:cxn modelId="{B9C59C55-FED9-4315-96D8-B96DB9A4F183}" type="presParOf" srcId="{821AF3E5-B8CC-4903-A31D-3BAC9F5F0C5F}" destId="{A9142ECE-F2E2-4CD4-9EBC-FBC7BE99788C}" srcOrd="3" destOrd="0" presId="urn:microsoft.com/office/officeart/2005/8/layout/list1"/>
    <dgm:cxn modelId="{5FCC8B9A-2428-4F5C-BE87-8F9479AE79EB}" type="presParOf" srcId="{821AF3E5-B8CC-4903-A31D-3BAC9F5F0C5F}" destId="{9CED0021-0021-4658-8E41-7A6482D7C2D0}" srcOrd="4" destOrd="0" presId="urn:microsoft.com/office/officeart/2005/8/layout/list1"/>
    <dgm:cxn modelId="{5F0E7AE0-DE00-40C7-A8D7-716FC7C7D247}" type="presParOf" srcId="{9CED0021-0021-4658-8E41-7A6482D7C2D0}" destId="{A02CB4FB-4FFA-4522-9566-627FE0C81CDC}" srcOrd="0" destOrd="0" presId="urn:microsoft.com/office/officeart/2005/8/layout/list1"/>
    <dgm:cxn modelId="{59DB1B76-7861-44F8-AE8B-AF8EE5F92AC8}" type="presParOf" srcId="{9CED0021-0021-4658-8E41-7A6482D7C2D0}" destId="{2B4A4921-35E9-4FB0-987C-AC56128F3589}" srcOrd="1" destOrd="0" presId="urn:microsoft.com/office/officeart/2005/8/layout/list1"/>
    <dgm:cxn modelId="{6E70FB8E-5F89-4025-A93F-2C0A790FAA19}" type="presParOf" srcId="{821AF3E5-B8CC-4903-A31D-3BAC9F5F0C5F}" destId="{2E468582-3C27-4F94-8E6B-A7D2268A93EC}" srcOrd="5" destOrd="0" presId="urn:microsoft.com/office/officeart/2005/8/layout/list1"/>
    <dgm:cxn modelId="{BAF49ED7-678E-47EC-8DAA-F9EBE2E0527F}" type="presParOf" srcId="{821AF3E5-B8CC-4903-A31D-3BAC9F5F0C5F}" destId="{E29FB9F9-2459-42E4-AD69-4D3E2B8037CD}" srcOrd="6" destOrd="0" presId="urn:microsoft.com/office/officeart/2005/8/layout/list1"/>
    <dgm:cxn modelId="{F6718109-618F-4437-A605-66EF76C76754}" type="presParOf" srcId="{821AF3E5-B8CC-4903-A31D-3BAC9F5F0C5F}" destId="{AAB81334-FF3F-4517-AF75-9F463EC2426D}" srcOrd="7" destOrd="0" presId="urn:microsoft.com/office/officeart/2005/8/layout/list1"/>
    <dgm:cxn modelId="{10DED204-68BB-4C26-A97A-DC8ED35F8DE6}" type="presParOf" srcId="{821AF3E5-B8CC-4903-A31D-3BAC9F5F0C5F}" destId="{5E5A8EB2-2C87-4F48-8888-1B0F069BEE19}" srcOrd="8" destOrd="0" presId="urn:microsoft.com/office/officeart/2005/8/layout/list1"/>
    <dgm:cxn modelId="{4857A44E-3F6E-40B9-AC53-60977F97477F}" type="presParOf" srcId="{5E5A8EB2-2C87-4F48-8888-1B0F069BEE19}" destId="{C5337998-C0F8-4FFD-8053-EDC78E4149F5}" srcOrd="0" destOrd="0" presId="urn:microsoft.com/office/officeart/2005/8/layout/list1"/>
    <dgm:cxn modelId="{8088595C-605A-437D-B3D8-B7A255A0A2F8}" type="presParOf" srcId="{5E5A8EB2-2C87-4F48-8888-1B0F069BEE19}" destId="{8E8621FA-E103-4AC7-92BC-B73418E8E60C}" srcOrd="1" destOrd="0" presId="urn:microsoft.com/office/officeart/2005/8/layout/list1"/>
    <dgm:cxn modelId="{32CC2676-18A9-4735-8D43-B67114C32994}" type="presParOf" srcId="{821AF3E5-B8CC-4903-A31D-3BAC9F5F0C5F}" destId="{4EB467B9-1257-41BD-B0FD-B129A0376C1F}" srcOrd="9" destOrd="0" presId="urn:microsoft.com/office/officeart/2005/8/layout/list1"/>
    <dgm:cxn modelId="{EB3354E5-27EC-4D6A-B6AA-B6AEB6D2CD36}" type="presParOf" srcId="{821AF3E5-B8CC-4903-A31D-3BAC9F5F0C5F}" destId="{4D75713B-5091-44FC-B4D9-E1B02B2327DC}" srcOrd="10" destOrd="0" presId="urn:microsoft.com/office/officeart/2005/8/layout/list1"/>
    <dgm:cxn modelId="{DF863019-A64E-4E4A-8D42-AEDE21278A1C}" type="presParOf" srcId="{821AF3E5-B8CC-4903-A31D-3BAC9F5F0C5F}" destId="{3F3C9FCA-1CE9-4984-9AD9-138AF01741EB}" srcOrd="11" destOrd="0" presId="urn:microsoft.com/office/officeart/2005/8/layout/list1"/>
    <dgm:cxn modelId="{212938A5-EDD3-4768-B350-802B591403DD}" type="presParOf" srcId="{821AF3E5-B8CC-4903-A31D-3BAC9F5F0C5F}" destId="{993423FB-D422-4165-B719-8DC6B7047785}" srcOrd="12" destOrd="0" presId="urn:microsoft.com/office/officeart/2005/8/layout/list1"/>
    <dgm:cxn modelId="{D267FBEF-0C9F-4634-AEC9-4634E0E348D8}" type="presParOf" srcId="{993423FB-D422-4165-B719-8DC6B7047785}" destId="{771DE8CA-0F2A-44EA-88C0-63B0BE986749}" srcOrd="0" destOrd="0" presId="urn:microsoft.com/office/officeart/2005/8/layout/list1"/>
    <dgm:cxn modelId="{6502E045-5689-48D4-98C7-BE5B1AB5ED1E}" type="presParOf" srcId="{993423FB-D422-4165-B719-8DC6B7047785}" destId="{B2526802-8BED-4A6D-A044-79245E7B04B2}" srcOrd="1" destOrd="0" presId="urn:microsoft.com/office/officeart/2005/8/layout/list1"/>
    <dgm:cxn modelId="{6A84C4AF-6C93-4708-9E8E-556E5155D6A4}" type="presParOf" srcId="{821AF3E5-B8CC-4903-A31D-3BAC9F5F0C5F}" destId="{3E0E448A-CEAE-46C2-A66C-707968ECEDF1}" srcOrd="13" destOrd="0" presId="urn:microsoft.com/office/officeart/2005/8/layout/list1"/>
    <dgm:cxn modelId="{AF5CA819-1741-4C66-A768-62D25FA5AC28}" type="presParOf" srcId="{821AF3E5-B8CC-4903-A31D-3BAC9F5F0C5F}" destId="{4C6C04DC-95B5-4041-9F27-4750BA52FF5A}" srcOrd="14" destOrd="0" presId="urn:microsoft.com/office/officeart/2005/8/layout/list1"/>
    <dgm:cxn modelId="{41D31FB6-9F73-4A71-91C1-1305FD2E9C31}" type="presParOf" srcId="{821AF3E5-B8CC-4903-A31D-3BAC9F5F0C5F}" destId="{1D7DEDBA-790B-49F1-9792-D6FE786E1E70}" srcOrd="15" destOrd="0" presId="urn:microsoft.com/office/officeart/2005/8/layout/list1"/>
    <dgm:cxn modelId="{49B78876-AAA1-4C70-9372-52AFC6784E83}" type="presParOf" srcId="{821AF3E5-B8CC-4903-A31D-3BAC9F5F0C5F}" destId="{FA215C2D-EC93-45C4-82B4-5372A2143A9B}" srcOrd="16" destOrd="0" presId="urn:microsoft.com/office/officeart/2005/8/layout/list1"/>
    <dgm:cxn modelId="{AE19E7CC-0E4B-4C18-8ECF-7FCE8C98EB25}" type="presParOf" srcId="{FA215C2D-EC93-45C4-82B4-5372A2143A9B}" destId="{FE556302-2ABE-4F36-8AB3-89A6C6CAAE31}" srcOrd="0" destOrd="0" presId="urn:microsoft.com/office/officeart/2005/8/layout/list1"/>
    <dgm:cxn modelId="{148ECBAA-FE8A-4A29-98DF-4066E6EBFEB6}" type="presParOf" srcId="{FA215C2D-EC93-45C4-82B4-5372A2143A9B}" destId="{0265073C-1893-4B28-B53C-7E1F538B1941}" srcOrd="1" destOrd="0" presId="urn:microsoft.com/office/officeart/2005/8/layout/list1"/>
    <dgm:cxn modelId="{A15573B7-AD00-4D16-9FBC-BD0A0109D770}" type="presParOf" srcId="{821AF3E5-B8CC-4903-A31D-3BAC9F5F0C5F}" destId="{57F793D8-7CF4-4356-B45F-8F05236E66D5}" srcOrd="17" destOrd="0" presId="urn:microsoft.com/office/officeart/2005/8/layout/list1"/>
    <dgm:cxn modelId="{53E64715-394C-4E10-AD81-98223198D649}" type="presParOf" srcId="{821AF3E5-B8CC-4903-A31D-3BAC9F5F0C5F}" destId="{28F8F971-4F88-4950-9743-D6DEB815E48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79BFE-8261-49F9-A423-E4533AB0F3E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BCA19C-A451-4E79-B50B-78CD7ECF996A}">
      <dgm:prSet phldrT="[Text]"/>
      <dgm:spPr/>
      <dgm:t>
        <a:bodyPr/>
        <a:lstStyle/>
        <a:p>
          <a:r>
            <a:rPr lang="en-US" dirty="0"/>
            <a:t>Neural Style Transfer (</a:t>
          </a:r>
          <a:r>
            <a:rPr lang="en-US" dirty="0" err="1"/>
            <a:t>Gayts</a:t>
          </a:r>
          <a:r>
            <a:rPr lang="en-US" dirty="0"/>
            <a:t> et al)</a:t>
          </a:r>
        </a:p>
      </dgm:t>
    </dgm:pt>
    <dgm:pt modelId="{ADAAE923-542A-43A1-B7C2-4D6818BCDA4B}" type="parTrans" cxnId="{B584A1FE-0056-45EA-9A1C-3187FCFB5825}">
      <dgm:prSet/>
      <dgm:spPr/>
      <dgm:t>
        <a:bodyPr/>
        <a:lstStyle/>
        <a:p>
          <a:endParaRPr lang="en-US"/>
        </a:p>
      </dgm:t>
    </dgm:pt>
    <dgm:pt modelId="{21C38B39-81A2-4027-859E-43E0BC03AFB0}" type="sibTrans" cxnId="{B584A1FE-0056-45EA-9A1C-3187FCFB5825}">
      <dgm:prSet/>
      <dgm:spPr/>
      <dgm:t>
        <a:bodyPr/>
        <a:lstStyle/>
        <a:p>
          <a:endParaRPr lang="en-US"/>
        </a:p>
      </dgm:t>
    </dgm:pt>
    <dgm:pt modelId="{64FFEEE7-C113-46BB-9508-1CFAC15B75D2}">
      <dgm:prSet phldrT="[Text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Defined a style loss function by matching spatial statistics of an image in the feature space of a deep CNN</a:t>
          </a:r>
        </a:p>
      </dgm:t>
    </dgm:pt>
    <dgm:pt modelId="{26B74D27-AC06-466B-9A17-057B3BCAA930}" type="parTrans" cxnId="{0EED9AE5-6CA5-462E-9666-F530AC2999A2}">
      <dgm:prSet/>
      <dgm:spPr/>
      <dgm:t>
        <a:bodyPr/>
        <a:lstStyle/>
        <a:p>
          <a:endParaRPr lang="en-US"/>
        </a:p>
      </dgm:t>
    </dgm:pt>
    <dgm:pt modelId="{BBB6A78C-F8D4-420C-8825-9B68300D2AA4}" type="sibTrans" cxnId="{0EED9AE5-6CA5-462E-9666-F530AC2999A2}">
      <dgm:prSet/>
      <dgm:spPr/>
      <dgm:t>
        <a:bodyPr/>
        <a:lstStyle/>
        <a:p>
          <a:endParaRPr lang="en-US"/>
        </a:p>
      </dgm:t>
    </dgm:pt>
    <dgm:pt modelId="{3B022764-7511-47A1-8649-9E39EA5E6253}">
      <dgm:prSet phldrT="[Text]"/>
      <dgm:spPr/>
      <dgm:t>
        <a:bodyPr/>
        <a:lstStyle/>
        <a:p>
          <a:r>
            <a:rPr lang="en-US" dirty="0"/>
            <a:t>Slow and requires an optimization per content and style image</a:t>
          </a:r>
        </a:p>
      </dgm:t>
    </dgm:pt>
    <dgm:pt modelId="{83EA52A5-90AC-4C77-9B45-197F0887E520}" type="parTrans" cxnId="{BF2022A3-6C8A-4781-9D58-D0BB2A8EE991}">
      <dgm:prSet/>
      <dgm:spPr/>
      <dgm:t>
        <a:bodyPr/>
        <a:lstStyle/>
        <a:p>
          <a:endParaRPr lang="en-US"/>
        </a:p>
      </dgm:t>
    </dgm:pt>
    <dgm:pt modelId="{CC1C7908-C105-498C-87E6-FC685A8F396F}" type="sibTrans" cxnId="{BF2022A3-6C8A-4781-9D58-D0BB2A8EE991}">
      <dgm:prSet/>
      <dgm:spPr/>
      <dgm:t>
        <a:bodyPr/>
        <a:lstStyle/>
        <a:p>
          <a:endParaRPr lang="en-US"/>
        </a:p>
      </dgm:t>
    </dgm:pt>
    <dgm:pt modelId="{63B25AE4-8EA9-4EA9-AA6C-973FA8F738A2}">
      <dgm:prSet phldrT="[Text]"/>
      <dgm:spPr/>
      <dgm:t>
        <a:bodyPr/>
        <a:lstStyle/>
        <a:p>
          <a:r>
            <a:rPr lang="en-US" dirty="0"/>
            <a:t>Feedforward Networks</a:t>
          </a:r>
        </a:p>
      </dgm:t>
    </dgm:pt>
    <dgm:pt modelId="{6C837625-22B8-45B1-9722-0F7E5B98C3DF}" type="parTrans" cxnId="{C3809AC9-1151-492C-BEBF-F33C980F7184}">
      <dgm:prSet/>
      <dgm:spPr/>
      <dgm:t>
        <a:bodyPr/>
        <a:lstStyle/>
        <a:p>
          <a:endParaRPr lang="en-US"/>
        </a:p>
      </dgm:t>
    </dgm:pt>
    <dgm:pt modelId="{73363E99-8E16-4142-AA7E-2377462BE9DA}" type="sibTrans" cxnId="{C3809AC9-1151-492C-BEBF-F33C980F7184}">
      <dgm:prSet/>
      <dgm:spPr/>
      <dgm:t>
        <a:bodyPr/>
        <a:lstStyle/>
        <a:p>
          <a:endParaRPr lang="en-US"/>
        </a:p>
      </dgm:t>
    </dgm:pt>
    <dgm:pt modelId="{9B6F0265-A09F-4DD3-8620-5DC6BC1D9824}">
      <dgm:prSet phldrT="[Text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Produced stylizations in  single forward pass</a:t>
          </a:r>
        </a:p>
      </dgm:t>
    </dgm:pt>
    <dgm:pt modelId="{46CBC408-043B-423F-AA7B-E20C0902848C}" type="parTrans" cxnId="{9F2F92D9-BB84-4663-960F-A7D0EB43A373}">
      <dgm:prSet/>
      <dgm:spPr/>
      <dgm:t>
        <a:bodyPr/>
        <a:lstStyle/>
        <a:p>
          <a:endParaRPr lang="en-US"/>
        </a:p>
      </dgm:t>
    </dgm:pt>
    <dgm:pt modelId="{3A9AB86E-A28E-431F-8E9B-B05F6AF89E4F}" type="sibTrans" cxnId="{9F2F92D9-BB84-4663-960F-A7D0EB43A373}">
      <dgm:prSet/>
      <dgm:spPr/>
      <dgm:t>
        <a:bodyPr/>
        <a:lstStyle/>
        <a:p>
          <a:endParaRPr lang="en-US"/>
        </a:p>
      </dgm:t>
    </dgm:pt>
    <dgm:pt modelId="{0D0C1E60-47A1-4366-BBF1-9F211EA6D11D}">
      <dgm:prSet phldrT="[Text]"/>
      <dgm:spPr/>
      <dgm:t>
        <a:bodyPr/>
        <a:lstStyle/>
        <a:p>
          <a:r>
            <a:rPr lang="en-US" dirty="0"/>
            <a:t>Approach is limited to only one style image</a:t>
          </a:r>
        </a:p>
      </dgm:t>
    </dgm:pt>
    <dgm:pt modelId="{22EF2A5D-CAB0-42EC-A61E-4F91814831E4}" type="parTrans" cxnId="{06B2A61D-9DB1-412E-8500-6A4798141BBB}">
      <dgm:prSet/>
      <dgm:spPr/>
      <dgm:t>
        <a:bodyPr/>
        <a:lstStyle/>
        <a:p>
          <a:endParaRPr lang="en-US"/>
        </a:p>
      </dgm:t>
    </dgm:pt>
    <dgm:pt modelId="{9929F46D-4CB0-4E6F-BD64-587F676EAAAD}" type="sibTrans" cxnId="{06B2A61D-9DB1-412E-8500-6A4798141BBB}">
      <dgm:prSet/>
      <dgm:spPr/>
      <dgm:t>
        <a:bodyPr/>
        <a:lstStyle/>
        <a:p>
          <a:endParaRPr lang="en-US"/>
        </a:p>
      </dgm:t>
    </dgm:pt>
    <dgm:pt modelId="{56AE0A18-A313-4D68-91A4-8E6939ED5219}">
      <dgm:prSet phldrT="[Text]"/>
      <dgm:spPr/>
      <dgm:t>
        <a:bodyPr/>
        <a:lstStyle/>
        <a:p>
          <a:r>
            <a:rPr lang="en-US" dirty="0"/>
            <a:t>Instance Normalization</a:t>
          </a:r>
        </a:p>
      </dgm:t>
    </dgm:pt>
    <dgm:pt modelId="{BD7DAD37-585E-4DD1-BC5F-AC1C6ADDA934}" type="parTrans" cxnId="{B074C527-B6BC-440A-8F9D-943190A22132}">
      <dgm:prSet/>
      <dgm:spPr/>
      <dgm:t>
        <a:bodyPr/>
        <a:lstStyle/>
        <a:p>
          <a:endParaRPr lang="en-US"/>
        </a:p>
      </dgm:t>
    </dgm:pt>
    <dgm:pt modelId="{E13E066D-2869-4A7E-B599-80E4B1309205}" type="sibTrans" cxnId="{B074C527-B6BC-440A-8F9D-943190A22132}">
      <dgm:prSet/>
      <dgm:spPr/>
      <dgm:t>
        <a:bodyPr/>
        <a:lstStyle/>
        <a:p>
          <a:endParaRPr lang="en-US"/>
        </a:p>
      </dgm:t>
    </dgm:pt>
    <dgm:pt modelId="{BA819894-008E-4234-8478-FA1D0E1334C5}">
      <dgm:prSet phldrT="[Text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Improved quality and diversity of stylization	</a:t>
          </a:r>
        </a:p>
      </dgm:t>
    </dgm:pt>
    <dgm:pt modelId="{8332F809-C8CA-40EE-960A-43D3F8A719BD}" type="parTrans" cxnId="{028C395D-E6B3-49DD-AD67-6CFCB9CF377A}">
      <dgm:prSet/>
      <dgm:spPr/>
      <dgm:t>
        <a:bodyPr/>
        <a:lstStyle/>
        <a:p>
          <a:endParaRPr lang="en-US"/>
        </a:p>
      </dgm:t>
    </dgm:pt>
    <dgm:pt modelId="{6E5264B2-B923-47AB-93D3-AE9337E971A8}" type="sibTrans" cxnId="{028C395D-E6B3-49DD-AD67-6CFCB9CF377A}">
      <dgm:prSet/>
      <dgm:spPr/>
      <dgm:t>
        <a:bodyPr/>
        <a:lstStyle/>
        <a:p>
          <a:endParaRPr lang="en-US"/>
        </a:p>
      </dgm:t>
    </dgm:pt>
    <dgm:pt modelId="{AF3AC803-BB1C-42C8-A606-CB096379C56B}">
      <dgm:prSet phldrT="[Text]"/>
      <dgm:spPr/>
      <dgm:t>
        <a:bodyPr/>
        <a:lstStyle/>
        <a:p>
          <a:r>
            <a:rPr lang="en-US" dirty="0"/>
            <a:t>Still limited to one style image</a:t>
          </a:r>
        </a:p>
      </dgm:t>
    </dgm:pt>
    <dgm:pt modelId="{C858D33D-E176-494D-B0D5-AED762066DF2}" type="parTrans" cxnId="{F4F4FD71-7682-4273-BF13-9A576C378A4F}">
      <dgm:prSet/>
      <dgm:spPr/>
      <dgm:t>
        <a:bodyPr/>
        <a:lstStyle/>
        <a:p>
          <a:endParaRPr lang="en-US"/>
        </a:p>
      </dgm:t>
    </dgm:pt>
    <dgm:pt modelId="{48148A21-E88F-4A7F-9333-56964C63ADAA}" type="sibTrans" cxnId="{F4F4FD71-7682-4273-BF13-9A576C378A4F}">
      <dgm:prSet/>
      <dgm:spPr/>
      <dgm:t>
        <a:bodyPr/>
        <a:lstStyle/>
        <a:p>
          <a:endParaRPr lang="en-US"/>
        </a:p>
      </dgm:t>
    </dgm:pt>
    <dgm:pt modelId="{4217A251-D59F-4EBF-B447-A328D4DC062B}">
      <dgm:prSet/>
      <dgm:spPr/>
      <dgm:t>
        <a:bodyPr/>
        <a:lstStyle/>
        <a:p>
          <a:r>
            <a:rPr lang="en-US" dirty="0"/>
            <a:t>Conditional Instance Normalization</a:t>
          </a:r>
        </a:p>
      </dgm:t>
    </dgm:pt>
    <dgm:pt modelId="{7FDF504C-6E09-4C34-BFC1-646D05C02CBB}" type="parTrans" cxnId="{2C623519-B7A9-4EF7-B7F0-3628BB0347D9}">
      <dgm:prSet/>
      <dgm:spPr/>
      <dgm:t>
        <a:bodyPr/>
        <a:lstStyle/>
        <a:p>
          <a:endParaRPr lang="en-US"/>
        </a:p>
      </dgm:t>
    </dgm:pt>
    <dgm:pt modelId="{64337FEB-3E14-4DDA-ADAE-195629129BC6}" type="sibTrans" cxnId="{2C623519-B7A9-4EF7-B7F0-3628BB0347D9}">
      <dgm:prSet/>
      <dgm:spPr/>
      <dgm:t>
        <a:bodyPr/>
        <a:lstStyle/>
        <a:p>
          <a:endParaRPr lang="en-US"/>
        </a:p>
      </dgm:t>
    </dgm:pt>
    <dgm:pt modelId="{5DDB84B5-33B1-49EE-B777-52C907825AE3}">
      <dgm:prSet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Enabled multiple styles neural transfer</a:t>
          </a:r>
        </a:p>
      </dgm:t>
    </dgm:pt>
    <dgm:pt modelId="{5AE17B04-6C5F-4F47-A738-3DEAA737C3AC}" type="parTrans" cxnId="{1635F9A2-81E6-4EFE-B9E0-6172C685D558}">
      <dgm:prSet/>
      <dgm:spPr/>
      <dgm:t>
        <a:bodyPr/>
        <a:lstStyle/>
        <a:p>
          <a:endParaRPr lang="en-US"/>
        </a:p>
      </dgm:t>
    </dgm:pt>
    <dgm:pt modelId="{33B1477B-8E81-4FC9-B779-7056620A8BAE}" type="sibTrans" cxnId="{1635F9A2-81E6-4EFE-B9E0-6172C685D558}">
      <dgm:prSet/>
      <dgm:spPr/>
      <dgm:t>
        <a:bodyPr/>
        <a:lstStyle/>
        <a:p>
          <a:endParaRPr lang="en-US"/>
        </a:p>
      </dgm:t>
    </dgm:pt>
    <dgm:pt modelId="{0EFCBAB1-13F6-4E44-96C7-A08A4B3A7694}">
      <dgm:prSet/>
      <dgm:spPr/>
      <dgm:t>
        <a:bodyPr/>
        <a:lstStyle/>
        <a:p>
          <a:r>
            <a:rPr lang="en-US" dirty="0"/>
            <a:t>Adaptive Instance Normalization</a:t>
          </a:r>
        </a:p>
      </dgm:t>
    </dgm:pt>
    <dgm:pt modelId="{B030E82C-2C71-4028-BC44-5F300772D688}" type="parTrans" cxnId="{B8E5FA68-2B96-4134-8D88-68FEF45D5629}">
      <dgm:prSet/>
      <dgm:spPr/>
      <dgm:t>
        <a:bodyPr/>
        <a:lstStyle/>
        <a:p>
          <a:endParaRPr lang="en-US"/>
        </a:p>
      </dgm:t>
    </dgm:pt>
    <dgm:pt modelId="{A8329E39-3348-474E-B2A5-C8264C53DF84}" type="sibTrans" cxnId="{B8E5FA68-2B96-4134-8D88-68FEF45D5629}">
      <dgm:prSet/>
      <dgm:spPr/>
      <dgm:t>
        <a:bodyPr/>
        <a:lstStyle/>
        <a:p>
          <a:endParaRPr lang="en-US"/>
        </a:p>
      </dgm:t>
    </dgm:pt>
    <dgm:pt modelId="{2FD32FD5-828B-4513-A26E-0709E51836BC}">
      <dgm:prSet/>
      <dgm:spPr/>
      <dgm:t>
        <a:bodyPr/>
        <a:lstStyle/>
        <a:p>
          <a:r>
            <a:rPr lang="en-US" dirty="0"/>
            <a:t>Whitening Coloring Transform</a:t>
          </a:r>
        </a:p>
      </dgm:t>
    </dgm:pt>
    <dgm:pt modelId="{D3AE59A2-D842-472F-8EDD-BB06227131D5}" type="parTrans" cxnId="{860E1D84-1FEE-4F4B-887C-7FFCA606ECE1}">
      <dgm:prSet/>
      <dgm:spPr/>
      <dgm:t>
        <a:bodyPr/>
        <a:lstStyle/>
        <a:p>
          <a:endParaRPr lang="en-US"/>
        </a:p>
      </dgm:t>
    </dgm:pt>
    <dgm:pt modelId="{DED19581-3B71-4564-B4BB-7F491A89653C}" type="sibTrans" cxnId="{860E1D84-1FEE-4F4B-887C-7FFCA606ECE1}">
      <dgm:prSet/>
      <dgm:spPr/>
      <dgm:t>
        <a:bodyPr/>
        <a:lstStyle/>
        <a:p>
          <a:endParaRPr lang="en-US"/>
        </a:p>
      </dgm:t>
    </dgm:pt>
    <dgm:pt modelId="{295384D9-4D22-4AF4-BFB9-258EC9FA24B4}">
      <dgm:prSet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Enabled Arbitrary style transfer</a:t>
          </a:r>
        </a:p>
      </dgm:t>
    </dgm:pt>
    <dgm:pt modelId="{A876CEEF-F446-4A74-BD34-18AFED6DEF0E}" type="parTrans" cxnId="{39FA3D36-5790-4368-82C7-DB5A7635F3FF}">
      <dgm:prSet/>
      <dgm:spPr/>
      <dgm:t>
        <a:bodyPr/>
        <a:lstStyle/>
        <a:p>
          <a:endParaRPr lang="en-US"/>
        </a:p>
      </dgm:t>
    </dgm:pt>
    <dgm:pt modelId="{1B61671B-4EB6-43CF-B750-B8ED64D091A4}" type="sibTrans" cxnId="{39FA3D36-5790-4368-82C7-DB5A7635F3FF}">
      <dgm:prSet/>
      <dgm:spPr/>
      <dgm:t>
        <a:bodyPr/>
        <a:lstStyle/>
        <a:p>
          <a:endParaRPr lang="en-US"/>
        </a:p>
      </dgm:t>
    </dgm:pt>
    <dgm:pt modelId="{5CD1EB70-5701-4A48-8EA0-0FC9D82EEE19}">
      <dgm:prSet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Enabled arbitrary style transfer framework based on encoder/decoder framework and employed a normalization in encoder feature space	</a:t>
          </a:r>
        </a:p>
      </dgm:t>
    </dgm:pt>
    <dgm:pt modelId="{32F1FCE1-8D72-4AFE-9DBF-DBF7578E5666}" type="parTrans" cxnId="{706099F2-850F-4B8B-BD48-A78D1E880723}">
      <dgm:prSet/>
      <dgm:spPr/>
      <dgm:t>
        <a:bodyPr/>
        <a:lstStyle/>
        <a:p>
          <a:endParaRPr lang="en-US"/>
        </a:p>
      </dgm:t>
    </dgm:pt>
    <dgm:pt modelId="{1740C3F8-74E9-4E49-A045-697B9540042F}" type="sibTrans" cxnId="{706099F2-850F-4B8B-BD48-A78D1E880723}">
      <dgm:prSet/>
      <dgm:spPr/>
      <dgm:t>
        <a:bodyPr/>
        <a:lstStyle/>
        <a:p>
          <a:endParaRPr lang="en-US"/>
        </a:p>
      </dgm:t>
    </dgm:pt>
    <dgm:pt modelId="{17AA36BF-E119-4709-AA1C-62E57D624BD0}" type="pres">
      <dgm:prSet presAssocID="{33179BFE-8261-49F9-A423-E4533AB0F3EF}" presName="Name0" presStyleCnt="0">
        <dgm:presLayoutVars>
          <dgm:dir/>
          <dgm:animLvl val="lvl"/>
          <dgm:resizeHandles val="exact"/>
        </dgm:presLayoutVars>
      </dgm:prSet>
      <dgm:spPr/>
    </dgm:pt>
    <dgm:pt modelId="{A87B279A-8562-457E-A5BE-7D1C92381B03}" type="pres">
      <dgm:prSet presAssocID="{2FD32FD5-828B-4513-A26E-0709E51836BC}" presName="boxAndChildren" presStyleCnt="0"/>
      <dgm:spPr/>
    </dgm:pt>
    <dgm:pt modelId="{01A552CA-79BD-432D-A520-25FF45D612AA}" type="pres">
      <dgm:prSet presAssocID="{2FD32FD5-828B-4513-A26E-0709E51836BC}" presName="parentTextBox" presStyleLbl="node1" presStyleIdx="0" presStyleCnt="6"/>
      <dgm:spPr/>
    </dgm:pt>
    <dgm:pt modelId="{7BEF8DCB-2F97-453E-98F0-979BDEC933DE}" type="pres">
      <dgm:prSet presAssocID="{2FD32FD5-828B-4513-A26E-0709E51836BC}" presName="entireBox" presStyleLbl="node1" presStyleIdx="0" presStyleCnt="6"/>
      <dgm:spPr/>
    </dgm:pt>
    <dgm:pt modelId="{1E5D6BE0-F5A9-41F6-AB57-FDC3DBC72318}" type="pres">
      <dgm:prSet presAssocID="{2FD32FD5-828B-4513-A26E-0709E51836BC}" presName="descendantBox" presStyleCnt="0"/>
      <dgm:spPr/>
    </dgm:pt>
    <dgm:pt modelId="{6632D18A-53C4-487A-BEEF-E14272CCCEE3}" type="pres">
      <dgm:prSet presAssocID="{5CD1EB70-5701-4A48-8EA0-0FC9D82EEE19}" presName="childTextBox" presStyleLbl="fgAccFollowNode1" presStyleIdx="0" presStyleCnt="9" custLinFactNeighborY="30132">
        <dgm:presLayoutVars>
          <dgm:bulletEnabled val="1"/>
        </dgm:presLayoutVars>
      </dgm:prSet>
      <dgm:spPr/>
    </dgm:pt>
    <dgm:pt modelId="{E983DAF1-FCB7-4199-9E99-CBF7A151161E}" type="pres">
      <dgm:prSet presAssocID="{A8329E39-3348-474E-B2A5-C8264C53DF84}" presName="sp" presStyleCnt="0"/>
      <dgm:spPr/>
    </dgm:pt>
    <dgm:pt modelId="{7280AE47-A049-4CC2-A870-8EEE6BD22A89}" type="pres">
      <dgm:prSet presAssocID="{0EFCBAB1-13F6-4E44-96C7-A08A4B3A7694}" presName="arrowAndChildren" presStyleCnt="0"/>
      <dgm:spPr/>
    </dgm:pt>
    <dgm:pt modelId="{150552A0-ECC8-4DCF-80FD-6AC912A4D986}" type="pres">
      <dgm:prSet presAssocID="{0EFCBAB1-13F6-4E44-96C7-A08A4B3A7694}" presName="parentTextArrow" presStyleLbl="node1" presStyleIdx="0" presStyleCnt="6"/>
      <dgm:spPr/>
    </dgm:pt>
    <dgm:pt modelId="{BB3DC25D-6841-4E8F-B8F5-73D073A60E80}" type="pres">
      <dgm:prSet presAssocID="{0EFCBAB1-13F6-4E44-96C7-A08A4B3A7694}" presName="arrow" presStyleLbl="node1" presStyleIdx="1" presStyleCnt="6"/>
      <dgm:spPr/>
    </dgm:pt>
    <dgm:pt modelId="{45EAF056-05C8-49DF-9998-5214A7149F69}" type="pres">
      <dgm:prSet presAssocID="{0EFCBAB1-13F6-4E44-96C7-A08A4B3A7694}" presName="descendantArrow" presStyleCnt="0"/>
      <dgm:spPr/>
    </dgm:pt>
    <dgm:pt modelId="{0B21F5BB-1E97-4F76-8A71-45D366414B05}" type="pres">
      <dgm:prSet presAssocID="{295384D9-4D22-4AF4-BFB9-258EC9FA24B4}" presName="childTextArrow" presStyleLbl="fgAccFollowNode1" presStyleIdx="1" presStyleCnt="9">
        <dgm:presLayoutVars>
          <dgm:bulletEnabled val="1"/>
        </dgm:presLayoutVars>
      </dgm:prSet>
      <dgm:spPr/>
    </dgm:pt>
    <dgm:pt modelId="{588470AA-379C-48D1-AC23-0EACB3D5E664}" type="pres">
      <dgm:prSet presAssocID="{64337FEB-3E14-4DDA-ADAE-195629129BC6}" presName="sp" presStyleCnt="0"/>
      <dgm:spPr/>
    </dgm:pt>
    <dgm:pt modelId="{A3019553-6048-4E0D-8A57-B51660CD8D05}" type="pres">
      <dgm:prSet presAssocID="{4217A251-D59F-4EBF-B447-A328D4DC062B}" presName="arrowAndChildren" presStyleCnt="0"/>
      <dgm:spPr/>
    </dgm:pt>
    <dgm:pt modelId="{7534663C-EDA9-4942-9F58-6D6E387552D5}" type="pres">
      <dgm:prSet presAssocID="{4217A251-D59F-4EBF-B447-A328D4DC062B}" presName="parentTextArrow" presStyleLbl="node1" presStyleIdx="1" presStyleCnt="6"/>
      <dgm:spPr/>
    </dgm:pt>
    <dgm:pt modelId="{FBE93435-95B9-46B1-87EF-967AE6C7A27B}" type="pres">
      <dgm:prSet presAssocID="{4217A251-D59F-4EBF-B447-A328D4DC062B}" presName="arrow" presStyleLbl="node1" presStyleIdx="2" presStyleCnt="6"/>
      <dgm:spPr/>
    </dgm:pt>
    <dgm:pt modelId="{C6C4964B-A7ED-4EA6-AA4F-E2C575E4A120}" type="pres">
      <dgm:prSet presAssocID="{4217A251-D59F-4EBF-B447-A328D4DC062B}" presName="descendantArrow" presStyleCnt="0"/>
      <dgm:spPr/>
    </dgm:pt>
    <dgm:pt modelId="{D88B909C-48BA-4478-984B-D3BB5EE0B2AF}" type="pres">
      <dgm:prSet presAssocID="{5DDB84B5-33B1-49EE-B777-52C907825AE3}" presName="childTextArrow" presStyleLbl="fgAccFollowNode1" presStyleIdx="2" presStyleCnt="9">
        <dgm:presLayoutVars>
          <dgm:bulletEnabled val="1"/>
        </dgm:presLayoutVars>
      </dgm:prSet>
      <dgm:spPr/>
    </dgm:pt>
    <dgm:pt modelId="{84613ADF-47D6-48DD-8B1F-CCD353ACC4D9}" type="pres">
      <dgm:prSet presAssocID="{E13E066D-2869-4A7E-B599-80E4B1309205}" presName="sp" presStyleCnt="0"/>
      <dgm:spPr/>
    </dgm:pt>
    <dgm:pt modelId="{8754A264-88F0-45B1-9534-F7D8021AA3C6}" type="pres">
      <dgm:prSet presAssocID="{56AE0A18-A313-4D68-91A4-8E6939ED5219}" presName="arrowAndChildren" presStyleCnt="0"/>
      <dgm:spPr/>
    </dgm:pt>
    <dgm:pt modelId="{B5531D64-5AD6-476D-B67F-B5A049E5E7FB}" type="pres">
      <dgm:prSet presAssocID="{56AE0A18-A313-4D68-91A4-8E6939ED5219}" presName="parentTextArrow" presStyleLbl="node1" presStyleIdx="2" presStyleCnt="6"/>
      <dgm:spPr/>
    </dgm:pt>
    <dgm:pt modelId="{09D09121-B884-41B5-9D78-6A50465D0B9D}" type="pres">
      <dgm:prSet presAssocID="{56AE0A18-A313-4D68-91A4-8E6939ED5219}" presName="arrow" presStyleLbl="node1" presStyleIdx="3" presStyleCnt="6"/>
      <dgm:spPr/>
    </dgm:pt>
    <dgm:pt modelId="{6BCE3021-482C-4206-9A02-8EA2B977661D}" type="pres">
      <dgm:prSet presAssocID="{56AE0A18-A313-4D68-91A4-8E6939ED5219}" presName="descendantArrow" presStyleCnt="0"/>
      <dgm:spPr/>
    </dgm:pt>
    <dgm:pt modelId="{5430DF93-2EBD-4FC4-AD49-D6B20CC567FC}" type="pres">
      <dgm:prSet presAssocID="{BA819894-008E-4234-8478-FA1D0E1334C5}" presName="childTextArrow" presStyleLbl="fgAccFollowNode1" presStyleIdx="3" presStyleCnt="9">
        <dgm:presLayoutVars>
          <dgm:bulletEnabled val="1"/>
        </dgm:presLayoutVars>
      </dgm:prSet>
      <dgm:spPr/>
    </dgm:pt>
    <dgm:pt modelId="{5FEAD9BF-29FA-46F2-95D6-B0B12665E688}" type="pres">
      <dgm:prSet presAssocID="{AF3AC803-BB1C-42C8-A606-CB096379C56B}" presName="childTextArrow" presStyleLbl="fgAccFollowNode1" presStyleIdx="4" presStyleCnt="9">
        <dgm:presLayoutVars>
          <dgm:bulletEnabled val="1"/>
        </dgm:presLayoutVars>
      </dgm:prSet>
      <dgm:spPr/>
    </dgm:pt>
    <dgm:pt modelId="{093EBAB0-CF3D-41DC-B4E6-8A5168035770}" type="pres">
      <dgm:prSet presAssocID="{73363E99-8E16-4142-AA7E-2377462BE9DA}" presName="sp" presStyleCnt="0"/>
      <dgm:spPr/>
    </dgm:pt>
    <dgm:pt modelId="{63BF8E9E-71E1-4392-A6F4-B4C7905AB254}" type="pres">
      <dgm:prSet presAssocID="{63B25AE4-8EA9-4EA9-AA6C-973FA8F738A2}" presName="arrowAndChildren" presStyleCnt="0"/>
      <dgm:spPr/>
    </dgm:pt>
    <dgm:pt modelId="{8CFF67BE-F97C-4BCA-93CF-A40ACFA5D482}" type="pres">
      <dgm:prSet presAssocID="{63B25AE4-8EA9-4EA9-AA6C-973FA8F738A2}" presName="parentTextArrow" presStyleLbl="node1" presStyleIdx="3" presStyleCnt="6"/>
      <dgm:spPr/>
    </dgm:pt>
    <dgm:pt modelId="{27E58386-3EFD-449A-ABAF-B069DD3F31FA}" type="pres">
      <dgm:prSet presAssocID="{63B25AE4-8EA9-4EA9-AA6C-973FA8F738A2}" presName="arrow" presStyleLbl="node1" presStyleIdx="4" presStyleCnt="6"/>
      <dgm:spPr/>
    </dgm:pt>
    <dgm:pt modelId="{ECC4B84E-85F1-4E51-B10C-BA0F67A1B621}" type="pres">
      <dgm:prSet presAssocID="{63B25AE4-8EA9-4EA9-AA6C-973FA8F738A2}" presName="descendantArrow" presStyleCnt="0"/>
      <dgm:spPr/>
    </dgm:pt>
    <dgm:pt modelId="{798A4370-3F06-4DC1-B388-2A36D99C9B2D}" type="pres">
      <dgm:prSet presAssocID="{9B6F0265-A09F-4DD3-8620-5DC6BC1D9824}" presName="childTextArrow" presStyleLbl="fgAccFollowNode1" presStyleIdx="5" presStyleCnt="9">
        <dgm:presLayoutVars>
          <dgm:bulletEnabled val="1"/>
        </dgm:presLayoutVars>
      </dgm:prSet>
      <dgm:spPr/>
    </dgm:pt>
    <dgm:pt modelId="{F5F93088-B904-44B1-B89A-4622E3E03990}" type="pres">
      <dgm:prSet presAssocID="{0D0C1E60-47A1-4366-BBF1-9F211EA6D11D}" presName="childTextArrow" presStyleLbl="fgAccFollowNode1" presStyleIdx="6" presStyleCnt="9">
        <dgm:presLayoutVars>
          <dgm:bulletEnabled val="1"/>
        </dgm:presLayoutVars>
      </dgm:prSet>
      <dgm:spPr/>
    </dgm:pt>
    <dgm:pt modelId="{25F437BC-E250-4B1F-922F-D370988676AD}" type="pres">
      <dgm:prSet presAssocID="{21C38B39-81A2-4027-859E-43E0BC03AFB0}" presName="sp" presStyleCnt="0"/>
      <dgm:spPr/>
    </dgm:pt>
    <dgm:pt modelId="{F61D7969-2D8C-4D4C-BA21-9EAA013C36BD}" type="pres">
      <dgm:prSet presAssocID="{A8BCA19C-A451-4E79-B50B-78CD7ECF996A}" presName="arrowAndChildren" presStyleCnt="0"/>
      <dgm:spPr/>
    </dgm:pt>
    <dgm:pt modelId="{F38348BD-536C-455E-8FFA-48533DB477A3}" type="pres">
      <dgm:prSet presAssocID="{A8BCA19C-A451-4E79-B50B-78CD7ECF996A}" presName="parentTextArrow" presStyleLbl="node1" presStyleIdx="4" presStyleCnt="6"/>
      <dgm:spPr/>
    </dgm:pt>
    <dgm:pt modelId="{888E0413-23B1-49BC-88B8-D96B98A3A8D7}" type="pres">
      <dgm:prSet presAssocID="{A8BCA19C-A451-4E79-B50B-78CD7ECF996A}" presName="arrow" presStyleLbl="node1" presStyleIdx="5" presStyleCnt="6" custLinFactNeighborX="-326" custLinFactNeighborY="-5485"/>
      <dgm:spPr/>
    </dgm:pt>
    <dgm:pt modelId="{0C136845-AB54-4D4D-BA25-F555FF8E5B60}" type="pres">
      <dgm:prSet presAssocID="{A8BCA19C-A451-4E79-B50B-78CD7ECF996A}" presName="descendantArrow" presStyleCnt="0"/>
      <dgm:spPr/>
    </dgm:pt>
    <dgm:pt modelId="{CC7FC1C5-6A1F-476A-B310-317CE204D8E3}" type="pres">
      <dgm:prSet presAssocID="{64FFEEE7-C113-46BB-9508-1CFAC15B75D2}" presName="childTextArrow" presStyleLbl="fgAccFollowNode1" presStyleIdx="7" presStyleCnt="9" custLinFactNeighborY="-904">
        <dgm:presLayoutVars>
          <dgm:bulletEnabled val="1"/>
        </dgm:presLayoutVars>
      </dgm:prSet>
      <dgm:spPr/>
    </dgm:pt>
    <dgm:pt modelId="{A8116D17-F626-4908-BA32-0FB678E70F6A}" type="pres">
      <dgm:prSet presAssocID="{3B022764-7511-47A1-8649-9E39EA5E6253}" presName="childTextArrow" presStyleLbl="fgAccFollowNode1" presStyleIdx="8" presStyleCnt="9">
        <dgm:presLayoutVars>
          <dgm:bulletEnabled val="1"/>
        </dgm:presLayoutVars>
      </dgm:prSet>
      <dgm:spPr/>
    </dgm:pt>
  </dgm:ptLst>
  <dgm:cxnLst>
    <dgm:cxn modelId="{2C623519-B7A9-4EF7-B7F0-3628BB0347D9}" srcId="{33179BFE-8261-49F9-A423-E4533AB0F3EF}" destId="{4217A251-D59F-4EBF-B447-A328D4DC062B}" srcOrd="3" destOrd="0" parTransId="{7FDF504C-6E09-4C34-BFC1-646D05C02CBB}" sibTransId="{64337FEB-3E14-4DDA-ADAE-195629129BC6}"/>
    <dgm:cxn modelId="{76F69F19-943D-4813-8505-B024BCABC1B2}" type="presOf" srcId="{A8BCA19C-A451-4E79-B50B-78CD7ECF996A}" destId="{888E0413-23B1-49BC-88B8-D96B98A3A8D7}" srcOrd="1" destOrd="0" presId="urn:microsoft.com/office/officeart/2005/8/layout/process4"/>
    <dgm:cxn modelId="{340A061B-F8F4-4232-9BB0-3F4C31084555}" type="presOf" srcId="{56AE0A18-A313-4D68-91A4-8E6939ED5219}" destId="{09D09121-B884-41B5-9D78-6A50465D0B9D}" srcOrd="1" destOrd="0" presId="urn:microsoft.com/office/officeart/2005/8/layout/process4"/>
    <dgm:cxn modelId="{06B2A61D-9DB1-412E-8500-6A4798141BBB}" srcId="{63B25AE4-8EA9-4EA9-AA6C-973FA8F738A2}" destId="{0D0C1E60-47A1-4366-BBF1-9F211EA6D11D}" srcOrd="1" destOrd="0" parTransId="{22EF2A5D-CAB0-42EC-A61E-4F91814831E4}" sibTransId="{9929F46D-4CB0-4E6F-BD64-587F676EAAAD}"/>
    <dgm:cxn modelId="{30DA6220-04E0-48A5-A839-8424FF9F9177}" type="presOf" srcId="{4217A251-D59F-4EBF-B447-A328D4DC062B}" destId="{7534663C-EDA9-4942-9F58-6D6E387552D5}" srcOrd="0" destOrd="0" presId="urn:microsoft.com/office/officeart/2005/8/layout/process4"/>
    <dgm:cxn modelId="{2629F021-E82D-4AEF-87D2-6C327ABAF593}" type="presOf" srcId="{0EFCBAB1-13F6-4E44-96C7-A08A4B3A7694}" destId="{BB3DC25D-6841-4E8F-B8F5-73D073A60E80}" srcOrd="1" destOrd="0" presId="urn:microsoft.com/office/officeart/2005/8/layout/process4"/>
    <dgm:cxn modelId="{B074C527-B6BC-440A-8F9D-943190A22132}" srcId="{33179BFE-8261-49F9-A423-E4533AB0F3EF}" destId="{56AE0A18-A313-4D68-91A4-8E6939ED5219}" srcOrd="2" destOrd="0" parTransId="{BD7DAD37-585E-4DD1-BC5F-AC1C6ADDA934}" sibTransId="{E13E066D-2869-4A7E-B599-80E4B1309205}"/>
    <dgm:cxn modelId="{95BBE034-08E0-4672-A958-E14E3F8986C9}" type="presOf" srcId="{56AE0A18-A313-4D68-91A4-8E6939ED5219}" destId="{B5531D64-5AD6-476D-B67F-B5A049E5E7FB}" srcOrd="0" destOrd="0" presId="urn:microsoft.com/office/officeart/2005/8/layout/process4"/>
    <dgm:cxn modelId="{39FA3D36-5790-4368-82C7-DB5A7635F3FF}" srcId="{0EFCBAB1-13F6-4E44-96C7-A08A4B3A7694}" destId="{295384D9-4D22-4AF4-BFB9-258EC9FA24B4}" srcOrd="0" destOrd="0" parTransId="{A876CEEF-F446-4A74-BD34-18AFED6DEF0E}" sibTransId="{1B61671B-4EB6-43CF-B750-B8ED64D091A4}"/>
    <dgm:cxn modelId="{F2A87136-9C2B-4EB0-94F6-B08921621412}" type="presOf" srcId="{63B25AE4-8EA9-4EA9-AA6C-973FA8F738A2}" destId="{8CFF67BE-F97C-4BCA-93CF-A40ACFA5D482}" srcOrd="0" destOrd="0" presId="urn:microsoft.com/office/officeart/2005/8/layout/process4"/>
    <dgm:cxn modelId="{D4C6E63F-ADCA-45DD-A347-1B9D4E00FD30}" type="presOf" srcId="{0EFCBAB1-13F6-4E44-96C7-A08A4B3A7694}" destId="{150552A0-ECC8-4DCF-80FD-6AC912A4D986}" srcOrd="0" destOrd="0" presId="urn:microsoft.com/office/officeart/2005/8/layout/process4"/>
    <dgm:cxn modelId="{028C395D-E6B3-49DD-AD67-6CFCB9CF377A}" srcId="{56AE0A18-A313-4D68-91A4-8E6939ED5219}" destId="{BA819894-008E-4234-8478-FA1D0E1334C5}" srcOrd="0" destOrd="0" parTransId="{8332F809-C8CA-40EE-960A-43D3F8A719BD}" sibTransId="{6E5264B2-B923-47AB-93D3-AE9337E971A8}"/>
    <dgm:cxn modelId="{B8E5FA68-2B96-4134-8D88-68FEF45D5629}" srcId="{33179BFE-8261-49F9-A423-E4533AB0F3EF}" destId="{0EFCBAB1-13F6-4E44-96C7-A08A4B3A7694}" srcOrd="4" destOrd="0" parTransId="{B030E82C-2C71-4028-BC44-5F300772D688}" sibTransId="{A8329E39-3348-474E-B2A5-C8264C53DF84}"/>
    <dgm:cxn modelId="{F4F4FD71-7682-4273-BF13-9A576C378A4F}" srcId="{56AE0A18-A313-4D68-91A4-8E6939ED5219}" destId="{AF3AC803-BB1C-42C8-A606-CB096379C56B}" srcOrd="1" destOrd="0" parTransId="{C858D33D-E176-494D-B0D5-AED762066DF2}" sibTransId="{48148A21-E88F-4A7F-9333-56964C63ADAA}"/>
    <dgm:cxn modelId="{2BB03155-AD1B-4FE0-B87F-662FCEE4AEF2}" type="presOf" srcId="{5CD1EB70-5701-4A48-8EA0-0FC9D82EEE19}" destId="{6632D18A-53C4-487A-BEEF-E14272CCCEE3}" srcOrd="0" destOrd="0" presId="urn:microsoft.com/office/officeart/2005/8/layout/process4"/>
    <dgm:cxn modelId="{BD0B6B75-DFC3-4C72-98FC-9CDEC395B565}" type="presOf" srcId="{4217A251-D59F-4EBF-B447-A328D4DC062B}" destId="{FBE93435-95B9-46B1-87EF-967AE6C7A27B}" srcOrd="1" destOrd="0" presId="urn:microsoft.com/office/officeart/2005/8/layout/process4"/>
    <dgm:cxn modelId="{80DDF575-9906-43AE-8FF7-BE9F70ECE216}" type="presOf" srcId="{3B022764-7511-47A1-8649-9E39EA5E6253}" destId="{A8116D17-F626-4908-BA32-0FB678E70F6A}" srcOrd="0" destOrd="0" presId="urn:microsoft.com/office/officeart/2005/8/layout/process4"/>
    <dgm:cxn modelId="{860E1D84-1FEE-4F4B-887C-7FFCA606ECE1}" srcId="{33179BFE-8261-49F9-A423-E4533AB0F3EF}" destId="{2FD32FD5-828B-4513-A26E-0709E51836BC}" srcOrd="5" destOrd="0" parTransId="{D3AE59A2-D842-472F-8EDD-BB06227131D5}" sibTransId="{DED19581-3B71-4564-B4BB-7F491A89653C}"/>
    <dgm:cxn modelId="{F9C5AC93-E86F-45B9-8362-E071804E8B37}" type="presOf" srcId="{A8BCA19C-A451-4E79-B50B-78CD7ECF996A}" destId="{F38348BD-536C-455E-8FFA-48533DB477A3}" srcOrd="0" destOrd="0" presId="urn:microsoft.com/office/officeart/2005/8/layout/process4"/>
    <dgm:cxn modelId="{A0AE849D-5A65-42D0-ABB9-584C82E99D8B}" type="presOf" srcId="{2FD32FD5-828B-4513-A26E-0709E51836BC}" destId="{7BEF8DCB-2F97-453E-98F0-979BDEC933DE}" srcOrd="1" destOrd="0" presId="urn:microsoft.com/office/officeart/2005/8/layout/process4"/>
    <dgm:cxn modelId="{1635F9A2-81E6-4EFE-B9E0-6172C685D558}" srcId="{4217A251-D59F-4EBF-B447-A328D4DC062B}" destId="{5DDB84B5-33B1-49EE-B777-52C907825AE3}" srcOrd="0" destOrd="0" parTransId="{5AE17B04-6C5F-4F47-A738-3DEAA737C3AC}" sibTransId="{33B1477B-8E81-4FC9-B779-7056620A8BAE}"/>
    <dgm:cxn modelId="{BF2022A3-6C8A-4781-9D58-D0BB2A8EE991}" srcId="{A8BCA19C-A451-4E79-B50B-78CD7ECF996A}" destId="{3B022764-7511-47A1-8649-9E39EA5E6253}" srcOrd="1" destOrd="0" parTransId="{83EA52A5-90AC-4C77-9B45-197F0887E520}" sibTransId="{CC1C7908-C105-498C-87E6-FC685A8F396F}"/>
    <dgm:cxn modelId="{A09353B5-EC5A-4205-81F5-B632BA87A444}" type="presOf" srcId="{64FFEEE7-C113-46BB-9508-1CFAC15B75D2}" destId="{CC7FC1C5-6A1F-476A-B310-317CE204D8E3}" srcOrd="0" destOrd="0" presId="urn:microsoft.com/office/officeart/2005/8/layout/process4"/>
    <dgm:cxn modelId="{6E028EB5-8C62-4796-B852-F606F55B95B7}" type="presOf" srcId="{9B6F0265-A09F-4DD3-8620-5DC6BC1D9824}" destId="{798A4370-3F06-4DC1-B388-2A36D99C9B2D}" srcOrd="0" destOrd="0" presId="urn:microsoft.com/office/officeart/2005/8/layout/process4"/>
    <dgm:cxn modelId="{7067F0BA-13B2-47BA-A0FD-A150A924BB34}" type="presOf" srcId="{5DDB84B5-33B1-49EE-B777-52C907825AE3}" destId="{D88B909C-48BA-4478-984B-D3BB5EE0B2AF}" srcOrd="0" destOrd="0" presId="urn:microsoft.com/office/officeart/2005/8/layout/process4"/>
    <dgm:cxn modelId="{6CEF72C5-2DCD-43F0-9FDC-F63310E28F75}" type="presOf" srcId="{0D0C1E60-47A1-4366-BBF1-9F211EA6D11D}" destId="{F5F93088-B904-44B1-B89A-4622E3E03990}" srcOrd="0" destOrd="0" presId="urn:microsoft.com/office/officeart/2005/8/layout/process4"/>
    <dgm:cxn modelId="{C3809AC9-1151-492C-BEBF-F33C980F7184}" srcId="{33179BFE-8261-49F9-A423-E4533AB0F3EF}" destId="{63B25AE4-8EA9-4EA9-AA6C-973FA8F738A2}" srcOrd="1" destOrd="0" parTransId="{6C837625-22B8-45B1-9722-0F7E5B98C3DF}" sibTransId="{73363E99-8E16-4142-AA7E-2377462BE9DA}"/>
    <dgm:cxn modelId="{414BD3CB-7AFF-4899-8AD9-77F8105A5FCE}" type="presOf" srcId="{AF3AC803-BB1C-42C8-A606-CB096379C56B}" destId="{5FEAD9BF-29FA-46F2-95D6-B0B12665E688}" srcOrd="0" destOrd="0" presId="urn:microsoft.com/office/officeart/2005/8/layout/process4"/>
    <dgm:cxn modelId="{9F2F92D9-BB84-4663-960F-A7D0EB43A373}" srcId="{63B25AE4-8EA9-4EA9-AA6C-973FA8F738A2}" destId="{9B6F0265-A09F-4DD3-8620-5DC6BC1D9824}" srcOrd="0" destOrd="0" parTransId="{46CBC408-043B-423F-AA7B-E20C0902848C}" sibTransId="{3A9AB86E-A28E-431F-8E9B-B05F6AF89E4F}"/>
    <dgm:cxn modelId="{0EED9AE5-6CA5-462E-9666-F530AC2999A2}" srcId="{A8BCA19C-A451-4E79-B50B-78CD7ECF996A}" destId="{64FFEEE7-C113-46BB-9508-1CFAC15B75D2}" srcOrd="0" destOrd="0" parTransId="{26B74D27-AC06-466B-9A17-057B3BCAA930}" sibTransId="{BBB6A78C-F8D4-420C-8825-9B68300D2AA4}"/>
    <dgm:cxn modelId="{666EF5EA-3F06-4BDA-AD16-7BF38E5646AE}" type="presOf" srcId="{295384D9-4D22-4AF4-BFB9-258EC9FA24B4}" destId="{0B21F5BB-1E97-4F76-8A71-45D366414B05}" srcOrd="0" destOrd="0" presId="urn:microsoft.com/office/officeart/2005/8/layout/process4"/>
    <dgm:cxn modelId="{706099F2-850F-4B8B-BD48-A78D1E880723}" srcId="{2FD32FD5-828B-4513-A26E-0709E51836BC}" destId="{5CD1EB70-5701-4A48-8EA0-0FC9D82EEE19}" srcOrd="0" destOrd="0" parTransId="{32F1FCE1-8D72-4AFE-9DBF-DBF7578E5666}" sibTransId="{1740C3F8-74E9-4E49-A045-697B9540042F}"/>
    <dgm:cxn modelId="{6879E4F2-7A90-4399-8D32-D0AFFD1E0265}" type="presOf" srcId="{63B25AE4-8EA9-4EA9-AA6C-973FA8F738A2}" destId="{27E58386-3EFD-449A-ABAF-B069DD3F31FA}" srcOrd="1" destOrd="0" presId="urn:microsoft.com/office/officeart/2005/8/layout/process4"/>
    <dgm:cxn modelId="{CE3476F8-74C1-43F5-83BA-63CFC4D4939C}" type="presOf" srcId="{BA819894-008E-4234-8478-FA1D0E1334C5}" destId="{5430DF93-2EBD-4FC4-AD49-D6B20CC567FC}" srcOrd="0" destOrd="0" presId="urn:microsoft.com/office/officeart/2005/8/layout/process4"/>
    <dgm:cxn modelId="{FCEB98FA-84D0-4CBC-99D9-90F97CDB132F}" type="presOf" srcId="{33179BFE-8261-49F9-A423-E4533AB0F3EF}" destId="{17AA36BF-E119-4709-AA1C-62E57D624BD0}" srcOrd="0" destOrd="0" presId="urn:microsoft.com/office/officeart/2005/8/layout/process4"/>
    <dgm:cxn modelId="{38D6E4FB-6E9B-40D5-ADBC-01F94EA25173}" type="presOf" srcId="{2FD32FD5-828B-4513-A26E-0709E51836BC}" destId="{01A552CA-79BD-432D-A520-25FF45D612AA}" srcOrd="0" destOrd="0" presId="urn:microsoft.com/office/officeart/2005/8/layout/process4"/>
    <dgm:cxn modelId="{B584A1FE-0056-45EA-9A1C-3187FCFB5825}" srcId="{33179BFE-8261-49F9-A423-E4533AB0F3EF}" destId="{A8BCA19C-A451-4E79-B50B-78CD7ECF996A}" srcOrd="0" destOrd="0" parTransId="{ADAAE923-542A-43A1-B7C2-4D6818BCDA4B}" sibTransId="{21C38B39-81A2-4027-859E-43E0BC03AFB0}"/>
    <dgm:cxn modelId="{D8AF5F55-F9CB-428D-AE86-BDBFDB200806}" type="presParOf" srcId="{17AA36BF-E119-4709-AA1C-62E57D624BD0}" destId="{A87B279A-8562-457E-A5BE-7D1C92381B03}" srcOrd="0" destOrd="0" presId="urn:microsoft.com/office/officeart/2005/8/layout/process4"/>
    <dgm:cxn modelId="{5F2BFE49-77A4-46A2-840D-8E7AA68A1C90}" type="presParOf" srcId="{A87B279A-8562-457E-A5BE-7D1C92381B03}" destId="{01A552CA-79BD-432D-A520-25FF45D612AA}" srcOrd="0" destOrd="0" presId="urn:microsoft.com/office/officeart/2005/8/layout/process4"/>
    <dgm:cxn modelId="{3212C38C-8FC2-4C8F-BB94-14F37A872A86}" type="presParOf" srcId="{A87B279A-8562-457E-A5BE-7D1C92381B03}" destId="{7BEF8DCB-2F97-453E-98F0-979BDEC933DE}" srcOrd="1" destOrd="0" presId="urn:microsoft.com/office/officeart/2005/8/layout/process4"/>
    <dgm:cxn modelId="{F9746B00-6BE0-4EC4-A2F4-D62389D08324}" type="presParOf" srcId="{A87B279A-8562-457E-A5BE-7D1C92381B03}" destId="{1E5D6BE0-F5A9-41F6-AB57-FDC3DBC72318}" srcOrd="2" destOrd="0" presId="urn:microsoft.com/office/officeart/2005/8/layout/process4"/>
    <dgm:cxn modelId="{7C67C5A8-A74E-45DA-92FD-4A02F904AEEB}" type="presParOf" srcId="{1E5D6BE0-F5A9-41F6-AB57-FDC3DBC72318}" destId="{6632D18A-53C4-487A-BEEF-E14272CCCEE3}" srcOrd="0" destOrd="0" presId="urn:microsoft.com/office/officeart/2005/8/layout/process4"/>
    <dgm:cxn modelId="{219C115E-1E1D-4F13-A371-9EB3A9B1C910}" type="presParOf" srcId="{17AA36BF-E119-4709-AA1C-62E57D624BD0}" destId="{E983DAF1-FCB7-4199-9E99-CBF7A151161E}" srcOrd="1" destOrd="0" presId="urn:microsoft.com/office/officeart/2005/8/layout/process4"/>
    <dgm:cxn modelId="{6114EE49-FE49-4925-AB5D-F5D0431C9E16}" type="presParOf" srcId="{17AA36BF-E119-4709-AA1C-62E57D624BD0}" destId="{7280AE47-A049-4CC2-A870-8EEE6BD22A89}" srcOrd="2" destOrd="0" presId="urn:microsoft.com/office/officeart/2005/8/layout/process4"/>
    <dgm:cxn modelId="{BFC1EF07-45AA-409B-979B-7DF105228825}" type="presParOf" srcId="{7280AE47-A049-4CC2-A870-8EEE6BD22A89}" destId="{150552A0-ECC8-4DCF-80FD-6AC912A4D986}" srcOrd="0" destOrd="0" presId="urn:microsoft.com/office/officeart/2005/8/layout/process4"/>
    <dgm:cxn modelId="{7C987D96-4B04-4639-9CB2-01FBADB59C0F}" type="presParOf" srcId="{7280AE47-A049-4CC2-A870-8EEE6BD22A89}" destId="{BB3DC25D-6841-4E8F-B8F5-73D073A60E80}" srcOrd="1" destOrd="0" presId="urn:microsoft.com/office/officeart/2005/8/layout/process4"/>
    <dgm:cxn modelId="{31A5312C-D00A-4E99-8E19-BCE540C2C6EC}" type="presParOf" srcId="{7280AE47-A049-4CC2-A870-8EEE6BD22A89}" destId="{45EAF056-05C8-49DF-9998-5214A7149F69}" srcOrd="2" destOrd="0" presId="urn:microsoft.com/office/officeart/2005/8/layout/process4"/>
    <dgm:cxn modelId="{6B9C98EA-A332-4ABB-9437-A28E739D7EB2}" type="presParOf" srcId="{45EAF056-05C8-49DF-9998-5214A7149F69}" destId="{0B21F5BB-1E97-4F76-8A71-45D366414B05}" srcOrd="0" destOrd="0" presId="urn:microsoft.com/office/officeart/2005/8/layout/process4"/>
    <dgm:cxn modelId="{C9410850-37D5-42C4-ADF9-CCFA0F91F24F}" type="presParOf" srcId="{17AA36BF-E119-4709-AA1C-62E57D624BD0}" destId="{588470AA-379C-48D1-AC23-0EACB3D5E664}" srcOrd="3" destOrd="0" presId="urn:microsoft.com/office/officeart/2005/8/layout/process4"/>
    <dgm:cxn modelId="{88273BF6-CC06-48F1-A391-0156BC5CF928}" type="presParOf" srcId="{17AA36BF-E119-4709-AA1C-62E57D624BD0}" destId="{A3019553-6048-4E0D-8A57-B51660CD8D05}" srcOrd="4" destOrd="0" presId="urn:microsoft.com/office/officeart/2005/8/layout/process4"/>
    <dgm:cxn modelId="{F41113A2-CB59-45B4-8BDE-7DF1A081FB1C}" type="presParOf" srcId="{A3019553-6048-4E0D-8A57-B51660CD8D05}" destId="{7534663C-EDA9-4942-9F58-6D6E387552D5}" srcOrd="0" destOrd="0" presId="urn:microsoft.com/office/officeart/2005/8/layout/process4"/>
    <dgm:cxn modelId="{66E8CFB2-60CC-4B64-A9F3-50F254113793}" type="presParOf" srcId="{A3019553-6048-4E0D-8A57-B51660CD8D05}" destId="{FBE93435-95B9-46B1-87EF-967AE6C7A27B}" srcOrd="1" destOrd="0" presId="urn:microsoft.com/office/officeart/2005/8/layout/process4"/>
    <dgm:cxn modelId="{A60DA202-FB9E-4EC6-B1C6-70529ED82BDE}" type="presParOf" srcId="{A3019553-6048-4E0D-8A57-B51660CD8D05}" destId="{C6C4964B-A7ED-4EA6-AA4F-E2C575E4A120}" srcOrd="2" destOrd="0" presId="urn:microsoft.com/office/officeart/2005/8/layout/process4"/>
    <dgm:cxn modelId="{01EEB50D-B300-43E8-9895-42C159603422}" type="presParOf" srcId="{C6C4964B-A7ED-4EA6-AA4F-E2C575E4A120}" destId="{D88B909C-48BA-4478-984B-D3BB5EE0B2AF}" srcOrd="0" destOrd="0" presId="urn:microsoft.com/office/officeart/2005/8/layout/process4"/>
    <dgm:cxn modelId="{7B3897C1-6945-4B52-A872-1F3A1F00693B}" type="presParOf" srcId="{17AA36BF-E119-4709-AA1C-62E57D624BD0}" destId="{84613ADF-47D6-48DD-8B1F-CCD353ACC4D9}" srcOrd="5" destOrd="0" presId="urn:microsoft.com/office/officeart/2005/8/layout/process4"/>
    <dgm:cxn modelId="{92744281-6DEC-4573-B845-D00EEE31704D}" type="presParOf" srcId="{17AA36BF-E119-4709-AA1C-62E57D624BD0}" destId="{8754A264-88F0-45B1-9534-F7D8021AA3C6}" srcOrd="6" destOrd="0" presId="urn:microsoft.com/office/officeart/2005/8/layout/process4"/>
    <dgm:cxn modelId="{F76D21EC-3E9A-4375-9E8B-5FBA257A09B8}" type="presParOf" srcId="{8754A264-88F0-45B1-9534-F7D8021AA3C6}" destId="{B5531D64-5AD6-476D-B67F-B5A049E5E7FB}" srcOrd="0" destOrd="0" presId="urn:microsoft.com/office/officeart/2005/8/layout/process4"/>
    <dgm:cxn modelId="{DBF8075F-F837-4D2B-A130-9757712D42E6}" type="presParOf" srcId="{8754A264-88F0-45B1-9534-F7D8021AA3C6}" destId="{09D09121-B884-41B5-9D78-6A50465D0B9D}" srcOrd="1" destOrd="0" presId="urn:microsoft.com/office/officeart/2005/8/layout/process4"/>
    <dgm:cxn modelId="{3407EB49-EF75-4115-A7C4-D3CBA9B86F28}" type="presParOf" srcId="{8754A264-88F0-45B1-9534-F7D8021AA3C6}" destId="{6BCE3021-482C-4206-9A02-8EA2B977661D}" srcOrd="2" destOrd="0" presId="urn:microsoft.com/office/officeart/2005/8/layout/process4"/>
    <dgm:cxn modelId="{97333C29-6B5E-4D8B-B88E-20E650FC075E}" type="presParOf" srcId="{6BCE3021-482C-4206-9A02-8EA2B977661D}" destId="{5430DF93-2EBD-4FC4-AD49-D6B20CC567FC}" srcOrd="0" destOrd="0" presId="urn:microsoft.com/office/officeart/2005/8/layout/process4"/>
    <dgm:cxn modelId="{CB863570-F467-449E-9C42-4B390B219EB4}" type="presParOf" srcId="{6BCE3021-482C-4206-9A02-8EA2B977661D}" destId="{5FEAD9BF-29FA-46F2-95D6-B0B12665E688}" srcOrd="1" destOrd="0" presId="urn:microsoft.com/office/officeart/2005/8/layout/process4"/>
    <dgm:cxn modelId="{5EECEA6E-DF79-40A7-B72F-D8874471D087}" type="presParOf" srcId="{17AA36BF-E119-4709-AA1C-62E57D624BD0}" destId="{093EBAB0-CF3D-41DC-B4E6-8A5168035770}" srcOrd="7" destOrd="0" presId="urn:microsoft.com/office/officeart/2005/8/layout/process4"/>
    <dgm:cxn modelId="{FA57A18A-DACC-40CD-B590-0E1C6CD2C9EF}" type="presParOf" srcId="{17AA36BF-E119-4709-AA1C-62E57D624BD0}" destId="{63BF8E9E-71E1-4392-A6F4-B4C7905AB254}" srcOrd="8" destOrd="0" presId="urn:microsoft.com/office/officeart/2005/8/layout/process4"/>
    <dgm:cxn modelId="{931D389E-0D1C-4878-88ED-6B26478527D0}" type="presParOf" srcId="{63BF8E9E-71E1-4392-A6F4-B4C7905AB254}" destId="{8CFF67BE-F97C-4BCA-93CF-A40ACFA5D482}" srcOrd="0" destOrd="0" presId="urn:microsoft.com/office/officeart/2005/8/layout/process4"/>
    <dgm:cxn modelId="{F6316E40-7708-4E4D-AC3A-4F302CD839F8}" type="presParOf" srcId="{63BF8E9E-71E1-4392-A6F4-B4C7905AB254}" destId="{27E58386-3EFD-449A-ABAF-B069DD3F31FA}" srcOrd="1" destOrd="0" presId="urn:microsoft.com/office/officeart/2005/8/layout/process4"/>
    <dgm:cxn modelId="{4645404C-4010-4F0D-96DC-3570611FA9F7}" type="presParOf" srcId="{63BF8E9E-71E1-4392-A6F4-B4C7905AB254}" destId="{ECC4B84E-85F1-4E51-B10C-BA0F67A1B621}" srcOrd="2" destOrd="0" presId="urn:microsoft.com/office/officeart/2005/8/layout/process4"/>
    <dgm:cxn modelId="{2814CAA5-783F-416E-BF27-F39565DCC137}" type="presParOf" srcId="{ECC4B84E-85F1-4E51-B10C-BA0F67A1B621}" destId="{798A4370-3F06-4DC1-B388-2A36D99C9B2D}" srcOrd="0" destOrd="0" presId="urn:microsoft.com/office/officeart/2005/8/layout/process4"/>
    <dgm:cxn modelId="{4BB4BA6B-280E-480B-B918-52CA7007982D}" type="presParOf" srcId="{ECC4B84E-85F1-4E51-B10C-BA0F67A1B621}" destId="{F5F93088-B904-44B1-B89A-4622E3E03990}" srcOrd="1" destOrd="0" presId="urn:microsoft.com/office/officeart/2005/8/layout/process4"/>
    <dgm:cxn modelId="{15F49BFC-2087-4DEA-8546-DE08A22FE836}" type="presParOf" srcId="{17AA36BF-E119-4709-AA1C-62E57D624BD0}" destId="{25F437BC-E250-4B1F-922F-D370988676AD}" srcOrd="9" destOrd="0" presId="urn:microsoft.com/office/officeart/2005/8/layout/process4"/>
    <dgm:cxn modelId="{08CBF91B-C72A-4038-BF67-088187BE4C9D}" type="presParOf" srcId="{17AA36BF-E119-4709-AA1C-62E57D624BD0}" destId="{F61D7969-2D8C-4D4C-BA21-9EAA013C36BD}" srcOrd="10" destOrd="0" presId="urn:microsoft.com/office/officeart/2005/8/layout/process4"/>
    <dgm:cxn modelId="{C3C71F2D-31B2-4BF0-A2D8-5ABA0BE60EF4}" type="presParOf" srcId="{F61D7969-2D8C-4D4C-BA21-9EAA013C36BD}" destId="{F38348BD-536C-455E-8FFA-48533DB477A3}" srcOrd="0" destOrd="0" presId="urn:microsoft.com/office/officeart/2005/8/layout/process4"/>
    <dgm:cxn modelId="{B73CB509-412D-4683-9D82-31CDB5B4FC66}" type="presParOf" srcId="{F61D7969-2D8C-4D4C-BA21-9EAA013C36BD}" destId="{888E0413-23B1-49BC-88B8-D96B98A3A8D7}" srcOrd="1" destOrd="0" presId="urn:microsoft.com/office/officeart/2005/8/layout/process4"/>
    <dgm:cxn modelId="{B9B03A6F-8666-4321-AB93-8C203838E00A}" type="presParOf" srcId="{F61D7969-2D8C-4D4C-BA21-9EAA013C36BD}" destId="{0C136845-AB54-4D4D-BA25-F555FF8E5B60}" srcOrd="2" destOrd="0" presId="urn:microsoft.com/office/officeart/2005/8/layout/process4"/>
    <dgm:cxn modelId="{1367318B-7FDF-49D7-810E-3573B002D752}" type="presParOf" srcId="{0C136845-AB54-4D4D-BA25-F555FF8E5B60}" destId="{CC7FC1C5-6A1F-476A-B310-317CE204D8E3}" srcOrd="0" destOrd="0" presId="urn:microsoft.com/office/officeart/2005/8/layout/process4"/>
    <dgm:cxn modelId="{B98749C4-39AA-40DA-8B3D-5A60B7F56326}" type="presParOf" srcId="{0C136845-AB54-4D4D-BA25-F555FF8E5B60}" destId="{A8116D17-F626-4908-BA32-0FB678E70F6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D7016-AABF-4491-94A6-105F4D6424CB}">
      <dsp:nvSpPr>
        <dsp:cNvPr id="0" name=""/>
        <dsp:cNvSpPr/>
      </dsp:nvSpPr>
      <dsp:spPr>
        <a:xfrm>
          <a:off x="0" y="40677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84B76-C268-4C57-A35D-533735D7ACDF}">
      <dsp:nvSpPr>
        <dsp:cNvPr id="0" name=""/>
        <dsp:cNvSpPr/>
      </dsp:nvSpPr>
      <dsp:spPr>
        <a:xfrm>
          <a:off x="352474" y="79845"/>
          <a:ext cx="568960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Intro to Image Style Transfer Problem</a:t>
          </a:r>
        </a:p>
      </dsp:txBody>
      <dsp:txXfrm>
        <a:off x="387059" y="114430"/>
        <a:ext cx="5620430" cy="639310"/>
      </dsp:txXfrm>
    </dsp:sp>
    <dsp:sp modelId="{E29FB9F9-2459-42E4-AD69-4D3E2B8037CD}">
      <dsp:nvSpPr>
        <dsp:cNvPr id="0" name=""/>
        <dsp:cNvSpPr/>
      </dsp:nvSpPr>
      <dsp:spPr>
        <a:xfrm>
          <a:off x="0" y="149541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A4921-35E9-4FB0-987C-AC56128F3589}">
      <dsp:nvSpPr>
        <dsp:cNvPr id="0" name=""/>
        <dsp:cNvSpPr/>
      </dsp:nvSpPr>
      <dsp:spPr>
        <a:xfrm>
          <a:off x="406400" y="1141173"/>
          <a:ext cx="5689600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Universal Style Transfer</a:t>
          </a:r>
        </a:p>
      </dsp:txBody>
      <dsp:txXfrm>
        <a:off x="440985" y="1175758"/>
        <a:ext cx="5620430" cy="639310"/>
      </dsp:txXfrm>
    </dsp:sp>
    <dsp:sp modelId="{4D75713B-5091-44FC-B4D9-E1B02B2327DC}">
      <dsp:nvSpPr>
        <dsp:cNvPr id="0" name=""/>
        <dsp:cNvSpPr/>
      </dsp:nvSpPr>
      <dsp:spPr>
        <a:xfrm>
          <a:off x="0" y="258405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621FA-E103-4AC7-92BC-B73418E8E60C}">
      <dsp:nvSpPr>
        <dsp:cNvPr id="0" name=""/>
        <dsp:cNvSpPr/>
      </dsp:nvSpPr>
      <dsp:spPr>
        <a:xfrm>
          <a:off x="406400" y="2229813"/>
          <a:ext cx="5689600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Wasserstein Universal Style Transfer</a:t>
          </a:r>
        </a:p>
      </dsp:txBody>
      <dsp:txXfrm>
        <a:off x="440985" y="2264398"/>
        <a:ext cx="5620430" cy="639310"/>
      </dsp:txXfrm>
    </dsp:sp>
    <dsp:sp modelId="{4C6C04DC-95B5-4041-9F27-4750BA52FF5A}">
      <dsp:nvSpPr>
        <dsp:cNvPr id="0" name=""/>
        <dsp:cNvSpPr/>
      </dsp:nvSpPr>
      <dsp:spPr>
        <a:xfrm>
          <a:off x="0" y="367269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26802-8BED-4A6D-A044-79245E7B04B2}">
      <dsp:nvSpPr>
        <dsp:cNvPr id="0" name=""/>
        <dsp:cNvSpPr/>
      </dsp:nvSpPr>
      <dsp:spPr>
        <a:xfrm>
          <a:off x="352474" y="3318453"/>
          <a:ext cx="568960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Wasserstein Style/Content Interpolation</a:t>
          </a:r>
        </a:p>
      </dsp:txBody>
      <dsp:txXfrm>
        <a:off x="387059" y="3353038"/>
        <a:ext cx="5620430" cy="639310"/>
      </dsp:txXfrm>
    </dsp:sp>
    <dsp:sp modelId="{28F8F971-4F88-4950-9743-D6DEB815E48A}">
      <dsp:nvSpPr>
        <dsp:cNvPr id="0" name=""/>
        <dsp:cNvSpPr/>
      </dsp:nvSpPr>
      <dsp:spPr>
        <a:xfrm>
          <a:off x="0" y="476133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5073C-1893-4B28-B53C-7E1F538B1941}">
      <dsp:nvSpPr>
        <dsp:cNvPr id="0" name=""/>
        <dsp:cNvSpPr/>
      </dsp:nvSpPr>
      <dsp:spPr>
        <a:xfrm>
          <a:off x="396971" y="4385073"/>
          <a:ext cx="5689600" cy="7084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Experiments and Conclusions</a:t>
          </a:r>
        </a:p>
      </dsp:txBody>
      <dsp:txXfrm>
        <a:off x="431556" y="4419658"/>
        <a:ext cx="562043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F8DCB-2F97-453E-98F0-979BDEC933DE}">
      <dsp:nvSpPr>
        <dsp:cNvPr id="0" name=""/>
        <dsp:cNvSpPr/>
      </dsp:nvSpPr>
      <dsp:spPr>
        <a:xfrm>
          <a:off x="0" y="5092517"/>
          <a:ext cx="8825948" cy="6683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Whitening Coloring Transform</a:t>
          </a:r>
        </a:p>
      </dsp:txBody>
      <dsp:txXfrm>
        <a:off x="0" y="5092517"/>
        <a:ext cx="8825948" cy="360930"/>
      </dsp:txXfrm>
    </dsp:sp>
    <dsp:sp modelId="{6632D18A-53C4-487A-BEEF-E14272CCCEE3}">
      <dsp:nvSpPr>
        <dsp:cNvPr id="0" name=""/>
        <dsp:cNvSpPr/>
      </dsp:nvSpPr>
      <dsp:spPr>
        <a:xfrm>
          <a:off x="0" y="5456174"/>
          <a:ext cx="8825948" cy="307459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Enabled arbitrary style transfer framework based on encoder/decoder framework and employed a normalization in encoder feature space	</a:t>
          </a:r>
        </a:p>
      </dsp:txBody>
      <dsp:txXfrm>
        <a:off x="0" y="5456174"/>
        <a:ext cx="8825948" cy="307459"/>
      </dsp:txXfrm>
    </dsp:sp>
    <dsp:sp modelId="{BB3DC25D-6841-4E8F-B8F5-73D073A60E80}">
      <dsp:nvSpPr>
        <dsp:cNvPr id="0" name=""/>
        <dsp:cNvSpPr/>
      </dsp:nvSpPr>
      <dsp:spPr>
        <a:xfrm rot="10800000">
          <a:off x="0" y="4074559"/>
          <a:ext cx="8825948" cy="10279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Adaptive Instance Normalization</a:t>
          </a:r>
        </a:p>
      </dsp:txBody>
      <dsp:txXfrm rot="-10800000">
        <a:off x="0" y="4074559"/>
        <a:ext cx="8825948" cy="360822"/>
      </dsp:txXfrm>
    </dsp:sp>
    <dsp:sp modelId="{0B21F5BB-1E97-4F76-8A71-45D366414B05}">
      <dsp:nvSpPr>
        <dsp:cNvPr id="0" name=""/>
        <dsp:cNvSpPr/>
      </dsp:nvSpPr>
      <dsp:spPr>
        <a:xfrm>
          <a:off x="0" y="4435381"/>
          <a:ext cx="8825948" cy="307367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Enabled Arbitrary style transfer</a:t>
          </a:r>
        </a:p>
      </dsp:txBody>
      <dsp:txXfrm>
        <a:off x="0" y="4435381"/>
        <a:ext cx="8825948" cy="307367"/>
      </dsp:txXfrm>
    </dsp:sp>
    <dsp:sp modelId="{FBE93435-95B9-46B1-87EF-967AE6C7A27B}">
      <dsp:nvSpPr>
        <dsp:cNvPr id="0" name=""/>
        <dsp:cNvSpPr/>
      </dsp:nvSpPr>
      <dsp:spPr>
        <a:xfrm rot="10800000">
          <a:off x="0" y="3056601"/>
          <a:ext cx="8825948" cy="10279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Conditional Instance Normalization</a:t>
          </a:r>
        </a:p>
      </dsp:txBody>
      <dsp:txXfrm rot="-10800000">
        <a:off x="0" y="3056601"/>
        <a:ext cx="8825948" cy="360822"/>
      </dsp:txXfrm>
    </dsp:sp>
    <dsp:sp modelId="{D88B909C-48BA-4478-984B-D3BB5EE0B2AF}">
      <dsp:nvSpPr>
        <dsp:cNvPr id="0" name=""/>
        <dsp:cNvSpPr/>
      </dsp:nvSpPr>
      <dsp:spPr>
        <a:xfrm>
          <a:off x="0" y="3417423"/>
          <a:ext cx="8825948" cy="307367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Enabled multiple styles neural transfer</a:t>
          </a:r>
        </a:p>
      </dsp:txBody>
      <dsp:txXfrm>
        <a:off x="0" y="3417423"/>
        <a:ext cx="8825948" cy="307367"/>
      </dsp:txXfrm>
    </dsp:sp>
    <dsp:sp modelId="{09D09121-B884-41B5-9D78-6A50465D0B9D}">
      <dsp:nvSpPr>
        <dsp:cNvPr id="0" name=""/>
        <dsp:cNvSpPr/>
      </dsp:nvSpPr>
      <dsp:spPr>
        <a:xfrm rot="10800000">
          <a:off x="0" y="2038642"/>
          <a:ext cx="8825948" cy="10279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Instance Normalization</a:t>
          </a:r>
        </a:p>
      </dsp:txBody>
      <dsp:txXfrm rot="-10800000">
        <a:off x="0" y="2038642"/>
        <a:ext cx="8825948" cy="360822"/>
      </dsp:txXfrm>
    </dsp:sp>
    <dsp:sp modelId="{5430DF93-2EBD-4FC4-AD49-D6B20CC567FC}">
      <dsp:nvSpPr>
        <dsp:cNvPr id="0" name=""/>
        <dsp:cNvSpPr/>
      </dsp:nvSpPr>
      <dsp:spPr>
        <a:xfrm>
          <a:off x="0" y="2399465"/>
          <a:ext cx="4412973" cy="307367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Improved quality and diversity of stylization	</a:t>
          </a:r>
        </a:p>
      </dsp:txBody>
      <dsp:txXfrm>
        <a:off x="0" y="2399465"/>
        <a:ext cx="4412973" cy="307367"/>
      </dsp:txXfrm>
    </dsp:sp>
    <dsp:sp modelId="{5FEAD9BF-29FA-46F2-95D6-B0B12665E688}">
      <dsp:nvSpPr>
        <dsp:cNvPr id="0" name=""/>
        <dsp:cNvSpPr/>
      </dsp:nvSpPr>
      <dsp:spPr>
        <a:xfrm>
          <a:off x="4412974" y="2399465"/>
          <a:ext cx="4412973" cy="3073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Still limited to one style image</a:t>
          </a:r>
        </a:p>
      </dsp:txBody>
      <dsp:txXfrm>
        <a:off x="4412974" y="2399465"/>
        <a:ext cx="4412973" cy="307367"/>
      </dsp:txXfrm>
    </dsp:sp>
    <dsp:sp modelId="{27E58386-3EFD-449A-ABAF-B069DD3F31FA}">
      <dsp:nvSpPr>
        <dsp:cNvPr id="0" name=""/>
        <dsp:cNvSpPr/>
      </dsp:nvSpPr>
      <dsp:spPr>
        <a:xfrm rot="10800000">
          <a:off x="0" y="1020684"/>
          <a:ext cx="8825948" cy="10279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Feedforward Networks</a:t>
          </a:r>
        </a:p>
      </dsp:txBody>
      <dsp:txXfrm rot="-10800000">
        <a:off x="0" y="1020684"/>
        <a:ext cx="8825948" cy="360822"/>
      </dsp:txXfrm>
    </dsp:sp>
    <dsp:sp modelId="{798A4370-3F06-4DC1-B388-2A36D99C9B2D}">
      <dsp:nvSpPr>
        <dsp:cNvPr id="0" name=""/>
        <dsp:cNvSpPr/>
      </dsp:nvSpPr>
      <dsp:spPr>
        <a:xfrm>
          <a:off x="0" y="1381506"/>
          <a:ext cx="4412973" cy="307367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Produced stylizations in  single forward pass</a:t>
          </a:r>
        </a:p>
      </dsp:txBody>
      <dsp:txXfrm>
        <a:off x="0" y="1381506"/>
        <a:ext cx="4412973" cy="307367"/>
      </dsp:txXfrm>
    </dsp:sp>
    <dsp:sp modelId="{F5F93088-B904-44B1-B89A-4622E3E03990}">
      <dsp:nvSpPr>
        <dsp:cNvPr id="0" name=""/>
        <dsp:cNvSpPr/>
      </dsp:nvSpPr>
      <dsp:spPr>
        <a:xfrm>
          <a:off x="4412974" y="1381506"/>
          <a:ext cx="4412973" cy="3073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Approach is limited to only one style image</a:t>
          </a:r>
        </a:p>
      </dsp:txBody>
      <dsp:txXfrm>
        <a:off x="4412974" y="1381506"/>
        <a:ext cx="4412973" cy="307367"/>
      </dsp:txXfrm>
    </dsp:sp>
    <dsp:sp modelId="{888E0413-23B1-49BC-88B8-D96B98A3A8D7}">
      <dsp:nvSpPr>
        <dsp:cNvPr id="0" name=""/>
        <dsp:cNvSpPr/>
      </dsp:nvSpPr>
      <dsp:spPr>
        <a:xfrm rot="10800000">
          <a:off x="0" y="0"/>
          <a:ext cx="8825948" cy="10279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Neural Style Transfer (</a:t>
          </a:r>
          <a:r>
            <a:rPr lang="en-US" sz="1200" kern="1200" dirty="0" err="1"/>
            <a:t>Gayts</a:t>
          </a:r>
          <a:r>
            <a:rPr lang="en-US" sz="1200" kern="1200" dirty="0"/>
            <a:t> et al)</a:t>
          </a:r>
        </a:p>
      </dsp:txBody>
      <dsp:txXfrm rot="-10800000">
        <a:off x="0" y="0"/>
        <a:ext cx="8825948" cy="360822"/>
      </dsp:txXfrm>
    </dsp:sp>
    <dsp:sp modelId="{CC7FC1C5-6A1F-476A-B310-317CE204D8E3}">
      <dsp:nvSpPr>
        <dsp:cNvPr id="0" name=""/>
        <dsp:cNvSpPr/>
      </dsp:nvSpPr>
      <dsp:spPr>
        <a:xfrm>
          <a:off x="0" y="360770"/>
          <a:ext cx="4412973" cy="307367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Defined a style loss function by matching spatial statistics of an image in the feature space of a deep CNN</a:t>
          </a:r>
        </a:p>
      </dsp:txBody>
      <dsp:txXfrm>
        <a:off x="0" y="360770"/>
        <a:ext cx="4412973" cy="307367"/>
      </dsp:txXfrm>
    </dsp:sp>
    <dsp:sp modelId="{A8116D17-F626-4908-BA32-0FB678E70F6A}">
      <dsp:nvSpPr>
        <dsp:cNvPr id="0" name=""/>
        <dsp:cNvSpPr/>
      </dsp:nvSpPr>
      <dsp:spPr>
        <a:xfrm>
          <a:off x="4412974" y="363548"/>
          <a:ext cx="4412973" cy="3073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Slow and requires an optimization per content and style image</a:t>
          </a:r>
        </a:p>
      </dsp:txBody>
      <dsp:txXfrm>
        <a:off x="4412974" y="363548"/>
        <a:ext cx="4412973" cy="307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5/2/2023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Wasserstein Style Transfer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Youseff</a:t>
            </a:r>
            <a:r>
              <a:rPr lang="en-US" dirty="0"/>
              <a:t> </a:t>
            </a:r>
            <a:r>
              <a:rPr lang="en-US" dirty="0" err="1"/>
              <a:t>Mroueh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Dominique McDonald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88F03E5-662C-2F58-0693-1FEFAC38E529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58240" y="1945177"/>
                <a:ext cx="4667881" cy="912812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Whitening Coloring Transform defines a transform T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the feature space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88F03E5-662C-2F58-0693-1FEFAC38E5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58240" y="1945177"/>
                <a:ext cx="4667881" cy="912812"/>
              </a:xfrm>
              <a:blipFill>
                <a:blip r:embed="rId2"/>
                <a:stretch>
                  <a:fillRect l="-1044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46F82-9462-BA92-E2E4-A015ACFF60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95678" y="4266561"/>
            <a:ext cx="4952361" cy="9128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style transfer transform is defined so that the style transfer happens in the feature space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4E0C50-369A-A26A-6645-C0154263DDD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95679" y="2913152"/>
            <a:ext cx="4952361" cy="9128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style transfer transform operates in the feature space and defines a push forward map on the spatial distribution of the features of a content image I</a:t>
            </a:r>
            <a:r>
              <a:rPr lang="en-US" baseline="-25000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DDB91FF-8CA1-29AE-3AD6-B2825BA29A70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7145414" y="2000340"/>
                <a:ext cx="4208386" cy="912812"/>
              </a:xfrm>
            </p:spPr>
            <p:txBody>
              <a:bodyPr/>
              <a:lstStyle/>
              <a:p>
                <a:r>
                  <a:rPr lang="en-US" sz="1800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</a:t>
                </a:r>
                <a:r>
                  <a:rPr lang="en-US" sz="2400" baseline="-25000" dirty="0">
                    <a:solidFill>
                      <a:schemeClr val="accent1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: 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2400" baseline="30000" dirty="0">
                    <a:solidFill>
                      <a:schemeClr val="accent1"/>
                    </a:solidFill>
                  </a:rPr>
                  <a:t>m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T</a:t>
                </a:r>
                <a:r>
                  <a:rPr lang="en-US" sz="2400" baseline="-25000" dirty="0">
                    <a:solidFill>
                      <a:schemeClr val="accent1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400" b="0" i="0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 baseline="-250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sz="24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2400" baseline="30000" dirty="0">
                    <a:solidFill>
                      <a:schemeClr val="accent1"/>
                    </a:solidFill>
                  </a:rPr>
                  <a:t>m</a:t>
                </a:r>
                <a:endParaRPr lang="en-US" sz="2400" baseline="300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DDB91FF-8CA1-29AE-3AD6-B2825BA29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7145414" y="2000340"/>
                <a:ext cx="4208386" cy="912812"/>
              </a:xfrm>
              <a:blipFill>
                <a:blip r:embed="rId3"/>
                <a:stretch>
                  <a:fillRect t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19E128F-61E1-193C-0586-B08901F46FEA}"/>
                  </a:ext>
                </a:extLst>
              </p:cNvPr>
              <p:cNvSpPr>
                <a:spLocks noGrp="1"/>
              </p:cNvSpPr>
              <p:nvPr>
                <p:ph sz="quarter" idx="16"/>
              </p:nvPr>
            </p:nvSpPr>
            <p:spPr>
              <a:xfrm>
                <a:off x="7493865" y="4358001"/>
                <a:ext cx="4208386" cy="912812"/>
              </a:xfrm>
            </p:spPr>
            <p:txBody>
              <a:bodyPr/>
              <a:lstStyle/>
              <a:p>
                <a:r>
                  <a:rPr lang="en-US" sz="2400" b="1" dirty="0"/>
                  <a:t>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T</a:t>
                </a:r>
                <a:r>
                  <a:rPr lang="en-US" sz="2400" b="1" baseline="-25000" dirty="0">
                    <a:solidFill>
                      <a:schemeClr val="accent1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400" b="1" i="0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1" i="1" baseline="-250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sz="2400" b="1" i="1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,#</m:t>
                    </m:r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(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𝛖(</a:t>
                </a:r>
                <a:r>
                  <a:rPr lang="en-US" sz="2400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sz="2400" baseline="-25000" dirty="0" err="1">
                    <a:solidFill>
                      <a:schemeClr val="accent1"/>
                    </a:solidFill>
                  </a:rPr>
                  <a:t>c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)) = 𝛖(I</a:t>
                </a:r>
                <a:r>
                  <a:rPr lang="en-US" sz="2400" baseline="-25000" dirty="0">
                    <a:solidFill>
                      <a:schemeClr val="accent1"/>
                    </a:solidFill>
                  </a:rPr>
                  <a:t>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)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19E128F-61E1-193C-0586-B08901F46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6"/>
              </p:nvPr>
            </p:nvSpPr>
            <p:spPr>
              <a:xfrm>
                <a:off x="7493865" y="4358001"/>
                <a:ext cx="4208386" cy="912812"/>
              </a:xfrm>
              <a:blipFill>
                <a:blip r:embed="rId4"/>
                <a:stretch>
                  <a:fillRect l="-1158" t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0F560038-502A-741B-036B-B83907B9E82B}"/>
                  </a:ext>
                </a:extLst>
              </p:cNvPr>
              <p:cNvSpPr>
                <a:spLocks noGrp="1"/>
              </p:cNvSpPr>
              <p:nvPr>
                <p:ph sz="quarter" idx="17"/>
              </p:nvPr>
            </p:nvSpPr>
            <p:spPr>
              <a:xfrm>
                <a:off x="7493865" y="3049743"/>
                <a:ext cx="4208386" cy="912812"/>
              </a:xfrm>
            </p:spPr>
            <p:txBody>
              <a:bodyPr/>
              <a:lstStyle/>
              <a:p>
                <a:r>
                  <a:rPr lang="en-US" sz="2400" b="1" dirty="0">
                    <a:solidFill>
                      <a:schemeClr val="accent4"/>
                    </a:solidFill>
                  </a:rPr>
                  <a:t>T</a:t>
                </a:r>
                <a:r>
                  <a:rPr lang="en-US" sz="2400" b="1" baseline="-25000" dirty="0">
                    <a:solidFill>
                      <a:schemeClr val="accent4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400" b="1" i="0" baseline="-2500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baseline="-2500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1" i="1" baseline="-2500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sz="2400" b="1" i="1" baseline="-2500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,#</m:t>
                    </m:r>
                  </m:oMath>
                </a14:m>
                <a:r>
                  <a:rPr lang="en-US" sz="2400" b="1" dirty="0">
                    <a:solidFill>
                      <a:schemeClr val="accent4"/>
                    </a:solidFill>
                  </a:rPr>
                  <a:t>(</a:t>
                </a:r>
                <a:r>
                  <a:rPr lang="en-US" sz="2400" dirty="0">
                    <a:solidFill>
                      <a:schemeClr val="accent4"/>
                    </a:solidFill>
                  </a:rPr>
                  <a:t>𝛖(</a:t>
                </a:r>
                <a:r>
                  <a:rPr lang="en-US" sz="2400" dirty="0" err="1">
                    <a:solidFill>
                      <a:schemeClr val="accent4"/>
                    </a:solidFill>
                  </a:rPr>
                  <a:t>I</a:t>
                </a:r>
                <a:r>
                  <a:rPr lang="en-US" sz="2400" baseline="-25000" dirty="0" err="1">
                    <a:solidFill>
                      <a:schemeClr val="accent4"/>
                    </a:solidFill>
                  </a:rPr>
                  <a:t>c</a:t>
                </a:r>
                <a:r>
                  <a:rPr lang="en-US" sz="2400" dirty="0">
                    <a:solidFill>
                      <a:schemeClr val="accent4"/>
                    </a:solidFill>
                  </a:rPr>
                  <a:t>))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sz="24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sz="24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</m:nary>
                  </m:oMath>
                </a14:m>
                <a:r>
                  <a:rPr lang="en-US" sz="2400" b="1" baseline="-25000" dirty="0">
                    <a:solidFill>
                      <a:schemeClr val="accent4"/>
                    </a:solidFill>
                  </a:rPr>
                  <a:t>Fj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(</a:t>
                </a:r>
                <a:r>
                  <a:rPr lang="en-US" sz="2400" b="1" dirty="0" err="1">
                    <a:solidFill>
                      <a:schemeClr val="accent4"/>
                    </a:solidFill>
                  </a:rPr>
                  <a:t>I</a:t>
                </a:r>
                <a:r>
                  <a:rPr lang="en-US" sz="2400" b="1" baseline="-25000" dirty="0" err="1">
                    <a:solidFill>
                      <a:schemeClr val="accent4"/>
                    </a:solidFill>
                  </a:rPr>
                  <a:t>c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0F560038-502A-741B-036B-B83907B9E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7"/>
              </p:nvPr>
            </p:nvSpPr>
            <p:spPr>
              <a:xfrm>
                <a:off x="7493865" y="3049743"/>
                <a:ext cx="4208386" cy="912812"/>
              </a:xfrm>
              <a:blipFill>
                <a:blip r:embed="rId5"/>
                <a:stretch>
                  <a:fillRect l="-217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7969E2FB-3EC1-AAB4-8100-C643426E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94531"/>
            <a:ext cx="10693400" cy="830997"/>
          </a:xfrm>
        </p:spPr>
        <p:txBody>
          <a:bodyPr/>
          <a:lstStyle/>
          <a:p>
            <a:r>
              <a:rPr lang="en-US" dirty="0"/>
              <a:t>Universal Style Transfer in Feature Space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3DAA7DD-3AF9-7F6B-3CE0-16CE5E0410EB}"/>
              </a:ext>
            </a:extLst>
          </p:cNvPr>
          <p:cNvSpPr txBox="1">
            <a:spLocks/>
          </p:cNvSpPr>
          <p:nvPr/>
        </p:nvSpPr>
        <p:spPr>
          <a:xfrm>
            <a:off x="1015999" y="5331773"/>
            <a:ext cx="4952361" cy="91281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stylized image is obtained by decoding back to the image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8">
                <a:extLst>
                  <a:ext uri="{FF2B5EF4-FFF2-40B4-BE49-F238E27FC236}">
                    <a16:creationId xmlns:a16="http://schemas.microsoft.com/office/drawing/2014/main" id="{55C4B3B0-EC37-D793-46D7-39DA7AE3E9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6425" y="5382573"/>
                <a:ext cx="4208386" cy="912812"/>
              </a:xfrm>
              <a:prstGeom prst="rect">
                <a:avLst/>
              </a:prstGeom>
            </p:spPr>
            <p:txBody>
              <a:bodyPr/>
              <a:lstStyle>
                <a:lvl1pPr marL="266700" indent="-2667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0" lang="en-US" sz="1800" b="1" i="0" u="none" strike="noStrike" kern="1200" cap="none" spc="0" normalizeH="0" baseline="0" dirty="0" smtClean="0">
                    <a:ln>
                      <a:noFill/>
                    </a:ln>
                    <a:solidFill>
                      <a:schemeClr val="accent4"/>
                    </a:solidFill>
                    <a:effectLst/>
                    <a:uLnTx/>
                    <a:uFillTx/>
                    <a:latin typeface="+mj-lt"/>
                    <a:ea typeface="+mn-ea"/>
                    <a:cs typeface="Biome Light" panose="020B0303030204020804" pitchFamily="34" charset="0"/>
                  </a:defRPr>
                </a:lvl1pPr>
                <a:lvl2pPr marL="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0" lang="en-US" sz="1600" b="0" i="0" u="none" strike="noStrike" kern="1200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Biome Light" panose="020B0303030204020804" pitchFamily="34" charset="0"/>
                  </a:defRPr>
                </a:lvl2pPr>
                <a:lvl3pPr marL="8096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en-US" sz="2400" baseline="-25000" dirty="0">
                    <a:solidFill>
                      <a:schemeClr val="accent4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 baseline="-2500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baseline="-2500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accent4"/>
                    </a:solidFill>
                  </a:rPr>
                  <a:t>= D(T</a:t>
                </a:r>
                <a:r>
                  <a:rPr lang="en-US" sz="2400" baseline="-25000" dirty="0">
                    <a:solidFill>
                      <a:schemeClr val="accent4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400" baseline="-2500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baseline="-2500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 baseline="-2500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sz="2400" i="1" baseline="-2500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,#</m:t>
                    </m:r>
                  </m:oMath>
                </a14:m>
                <a:r>
                  <a:rPr lang="en-US" sz="2400" dirty="0">
                    <a:solidFill>
                      <a:schemeClr val="accent4"/>
                    </a:solidFill>
                  </a:rPr>
                  <a:t>(E(</a:t>
                </a:r>
                <a:r>
                  <a:rPr lang="en-US" sz="2400" dirty="0" err="1">
                    <a:solidFill>
                      <a:schemeClr val="accent4"/>
                    </a:solidFill>
                  </a:rPr>
                  <a:t>I</a:t>
                </a:r>
                <a:r>
                  <a:rPr lang="en-US" sz="2400" baseline="-25000" dirty="0" err="1">
                    <a:solidFill>
                      <a:schemeClr val="accent4"/>
                    </a:solidFill>
                  </a:rPr>
                  <a:t>c</a:t>
                </a:r>
                <a:r>
                  <a:rPr lang="en-US" sz="2400" dirty="0">
                    <a:solidFill>
                      <a:schemeClr val="accent4"/>
                    </a:solidFill>
                  </a:rPr>
                  <a:t>))) </a:t>
                </a:r>
                <a:endParaRPr lang="en-US" sz="2400" dirty="0"/>
              </a:p>
            </p:txBody>
          </p:sp>
        </mc:Choice>
        <mc:Fallback xmlns="">
          <p:sp>
            <p:nvSpPr>
              <p:cNvPr id="12" name="Content Placeholder 8">
                <a:extLst>
                  <a:ext uri="{FF2B5EF4-FFF2-40B4-BE49-F238E27FC236}">
                    <a16:creationId xmlns:a16="http://schemas.microsoft.com/office/drawing/2014/main" id="{55C4B3B0-EC37-D793-46D7-39DA7AE3E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425" y="5382573"/>
                <a:ext cx="4208386" cy="912812"/>
              </a:xfrm>
              <a:prstGeom prst="rect">
                <a:avLst/>
              </a:prstGeom>
              <a:blipFill>
                <a:blip r:embed="rId6"/>
                <a:stretch>
                  <a:fillRect t="-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37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8AB382-322A-867E-2822-D051A96081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8054" y="2907558"/>
            <a:ext cx="4220845" cy="861497"/>
          </a:xfrm>
        </p:spPr>
        <p:txBody>
          <a:bodyPr/>
          <a:lstStyle/>
          <a:p>
            <a:pPr algn="ctr"/>
            <a:r>
              <a:rPr lang="en-US" sz="4000" dirty="0"/>
              <a:t>KEY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8">
                <a:extLst>
                  <a:ext uri="{FF2B5EF4-FFF2-40B4-BE49-F238E27FC236}">
                    <a16:creationId xmlns:a16="http://schemas.microsoft.com/office/drawing/2014/main" id="{2B9E3DE8-724D-833C-131C-2FDBD63CEF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07760" y="1926936"/>
                <a:ext cx="5648960" cy="3004128"/>
              </a:xfrm>
            </p:spPr>
            <p:txBody>
              <a:bodyPr/>
              <a:lstStyle/>
              <a:p>
                <a:r>
                  <a:rPr lang="en-US" dirty="0"/>
                  <a:t>The universal style transfer problem can be viewed as finding a transport map </a:t>
                </a:r>
                <a:r>
                  <a:rPr lang="en-US" b="1" dirty="0">
                    <a:solidFill>
                      <a:schemeClr val="accent4"/>
                    </a:solidFill>
                  </a:rPr>
                  <a:t>T</a:t>
                </a:r>
                <a:r>
                  <a:rPr lang="en-US" b="1" baseline="-25000" dirty="0">
                    <a:solidFill>
                      <a:schemeClr val="accent4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b="1" i="1" baseline="-2500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baseline="-25000" dirty="0">
                    <a:solidFill>
                      <a:schemeClr val="accent4"/>
                    </a:solidFill>
                  </a:rPr>
                  <a:t> s</a:t>
                </a:r>
                <a:r>
                  <a:rPr lang="en-US" b="1" dirty="0">
                    <a:solidFill>
                      <a:schemeClr val="accent4"/>
                    </a:solidFill>
                  </a:rPr>
                  <a:t> </a:t>
                </a:r>
                <a:r>
                  <a:rPr lang="en-US" dirty="0"/>
                  <a:t>from the spatial distribution of a content image in a feature space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accent4"/>
                    </a:solidFill>
                  </a:rPr>
                  <a:t>𝛖(</a:t>
                </a:r>
                <a:r>
                  <a:rPr lang="en-US" sz="2800" b="1" dirty="0" err="1">
                    <a:solidFill>
                      <a:schemeClr val="accent4"/>
                    </a:solidFill>
                  </a:rPr>
                  <a:t>I</a:t>
                </a:r>
                <a:r>
                  <a:rPr lang="en-US" sz="2800" b="1" baseline="-25000" dirty="0" err="1">
                    <a:solidFill>
                      <a:schemeClr val="accent4"/>
                    </a:solidFill>
                  </a:rPr>
                  <a:t>c</a:t>
                </a:r>
                <a:r>
                  <a:rPr lang="en-US" sz="2800" b="1" dirty="0">
                    <a:solidFill>
                      <a:schemeClr val="accent4"/>
                    </a:solidFill>
                  </a:rPr>
                  <a:t>))</a:t>
                </a:r>
                <a:r>
                  <a:rPr lang="en-US" b="1" dirty="0"/>
                  <a:t>, </a:t>
                </a:r>
                <a:r>
                  <a:rPr lang="en-US" dirty="0"/>
                  <a:t>to the spatial distribution of a target image in the same feature space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accent4"/>
                    </a:solidFill>
                  </a:rPr>
                  <a:t>𝛖(I</a:t>
                </a:r>
                <a:r>
                  <a:rPr lang="en-US" sz="2800" b="1" baseline="-25000" dirty="0">
                    <a:solidFill>
                      <a:schemeClr val="accent4"/>
                    </a:solidFill>
                  </a:rPr>
                  <a:t>s</a:t>
                </a:r>
                <a:r>
                  <a:rPr lang="en-US" sz="2800" b="1" dirty="0">
                    <a:solidFill>
                      <a:schemeClr val="accent4"/>
                    </a:solidFill>
                  </a:rPr>
                  <a:t>) </a:t>
                </a:r>
                <a:endParaRPr lang="en-US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9" name="Title 8">
                <a:extLst>
                  <a:ext uri="{FF2B5EF4-FFF2-40B4-BE49-F238E27FC236}">
                    <a16:creationId xmlns:a16="http://schemas.microsoft.com/office/drawing/2014/main" id="{2B9E3DE8-724D-833C-131C-2FDBD63CE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07760" y="1926936"/>
                <a:ext cx="5648960" cy="3004128"/>
              </a:xfrm>
              <a:blipFill>
                <a:blip r:embed="rId2"/>
                <a:stretch>
                  <a:fillRect l="-2157" t="-3245" r="-1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5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4BC1708-B8A0-940D-7D45-72228B9902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6685" y="-81280"/>
            <a:ext cx="12192000" cy="6858000"/>
          </a:xfrm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5F27A8-E84E-9F38-D100-9A62C3FD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532" y="2080570"/>
            <a:ext cx="3924935" cy="1695637"/>
          </a:xfrm>
        </p:spPr>
        <p:txBody>
          <a:bodyPr/>
          <a:lstStyle/>
          <a:p>
            <a:pPr algn="ctr"/>
            <a:r>
              <a:rPr lang="en-US" dirty="0"/>
              <a:t>Wasserstein Universal Style Transfer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F83C74-1068-17A7-F73B-CDF02C7B71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0381" y="754376"/>
            <a:ext cx="3924934" cy="4905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01C93B-A77C-E0E3-F403-05308571BF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03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436B327-1793-4748-6022-76FEA660F8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55F9C5-EF5D-3536-B3FE-CC0974F269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50241" y="2550161"/>
            <a:ext cx="2142640" cy="1082040"/>
          </a:xfrm>
        </p:spPr>
        <p:txBody>
          <a:bodyPr/>
          <a:lstStyle/>
          <a:p>
            <a:pPr algn="ctr"/>
            <a:r>
              <a:rPr lang="en-US" dirty="0"/>
              <a:t>Optimal Transport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7C1B0642-D7E3-7609-6EAF-E9FD10A7B0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12871" y="2050552"/>
                <a:ext cx="5991424" cy="3481340"/>
              </a:xfrm>
            </p:spPr>
            <p:txBody>
              <a:bodyPr/>
              <a:lstStyle/>
              <a:p>
                <a:pPr algn="ctr"/>
                <a:r>
                  <a:rPr lang="en-US" dirty="0"/>
                  <a:t>Frame problem as finding the optimal Monge map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accent4"/>
                                  </a:solidFill>
                                </a:rPr>
                                <m:t>𝛖</m:t>
                              </m:r>
                              <m:r>
                                <a:rPr lang="en-US" b="0" i="1" baseline="-25000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s.th T</a:t>
                </a:r>
                <a:r>
                  <a:rPr lang="en-US" baseline="-25000" dirty="0"/>
                  <a:t>#</a:t>
                </a:r>
                <a:r>
                  <a:rPr lang="en-US" b="1" dirty="0">
                    <a:solidFill>
                      <a:schemeClr val="accent4"/>
                    </a:solidFill>
                  </a:rPr>
                  <a:t> </a:t>
                </a:r>
                <a:r>
                  <a:rPr lang="en-US" dirty="0"/>
                  <a:t>𝛖</a:t>
                </a:r>
                <a:r>
                  <a:rPr lang="en-US" baseline="-25000" dirty="0"/>
                  <a:t>c</a:t>
                </a:r>
                <a:r>
                  <a:rPr lang="en-US" dirty="0"/>
                  <a:t>=</a:t>
                </a:r>
                <a:r>
                  <a:rPr lang="en-US" b="1" dirty="0">
                    <a:solidFill>
                      <a:schemeClr val="accent4"/>
                    </a:solidFill>
                  </a:rPr>
                  <a:t> </a:t>
                </a:r>
                <a:r>
                  <a:rPr lang="en-US" dirty="0"/>
                  <a:t>𝛖</a:t>
                </a:r>
                <a:r>
                  <a:rPr lang="en-US" baseline="-25000" dirty="0"/>
                  <a:t>s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7C1B0642-D7E3-7609-6EAF-E9FD10A7B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12871" y="2050552"/>
                <a:ext cx="5991424" cy="3481340"/>
              </a:xfrm>
              <a:blipFill>
                <a:blip r:embed="rId2"/>
                <a:stretch>
                  <a:fillRect t="-2802" r="-1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171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15">
                <a:extLst>
                  <a:ext uri="{FF2B5EF4-FFF2-40B4-BE49-F238E27FC236}">
                    <a16:creationId xmlns:a16="http://schemas.microsoft.com/office/drawing/2014/main" id="{F33307E9-7964-960A-BC32-3870E7A90AFD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US" dirty="0"/>
                  <a:t>The Wasserstein distance between </a:t>
                </a:r>
                <a:r>
                  <a:rPr lang="en-US" sz="2000" b="1" dirty="0">
                    <a:solidFill>
                      <a:schemeClr val="accent4"/>
                    </a:solidFill>
                  </a:rPr>
                  <a:t>𝛖</a:t>
                </a:r>
                <a:r>
                  <a:rPr lang="en-US" b="1" baseline="-25000" dirty="0">
                    <a:solidFill>
                      <a:schemeClr val="accent4"/>
                    </a:solidFill>
                  </a:rPr>
                  <a:t>c</a:t>
                </a:r>
                <a:r>
                  <a:rPr lang="en-US" b="1" dirty="0">
                    <a:solidFill>
                      <a:schemeClr val="accent4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4"/>
                    </a:solidFill>
                  </a:rPr>
                  <a:t>𝛖</a:t>
                </a:r>
                <a:r>
                  <a:rPr lang="en-US" b="1" baseline="-25000" dirty="0">
                    <a:solidFill>
                      <a:schemeClr val="accent4"/>
                    </a:solidFill>
                  </a:rPr>
                  <a:t>s  </a:t>
                </a:r>
                <a:r>
                  <a:rPr lang="en-US" b="1" dirty="0">
                    <a:solidFill>
                      <a:schemeClr val="accent4"/>
                    </a:solidFill>
                  </a:rPr>
                  <a:t>in the case that both are Gaussian</a:t>
                </a:r>
                <a:endParaRPr lang="en-US" b="1" baseline="-25000" dirty="0">
                  <a:solidFill>
                    <a:schemeClr val="accent4"/>
                  </a:solidFill>
                </a:endParaRPr>
              </a:p>
              <a:p>
                <a:pPr marL="0" indent="0">
                  <a:buNone/>
                </a:pPr>
                <a:r>
                  <a:rPr lang="en-US" b="1" baseline="-25000" dirty="0">
                    <a:solidFill>
                      <a:schemeClr val="accent4"/>
                    </a:solidFill>
                  </a:rPr>
                  <a:t>	</a:t>
                </a:r>
                <a:r>
                  <a:rPr lang="en-US" b="1" dirty="0">
                    <a:solidFill>
                      <a:schemeClr val="accent4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accent4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="1" baseline="-25000" dirty="0">
                            <a:solidFill>
                              <a:schemeClr val="accent4"/>
                            </a:solidFill>
                          </a:rPr>
                          <m:t>2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baseline="-25000" dirty="0">
                    <a:solidFill>
                      <a:schemeClr val="accent4"/>
                    </a:solidFill>
                  </a:rPr>
                  <a:t> </a:t>
                </a:r>
                <a:r>
                  <a:rPr lang="en-US" b="1" dirty="0">
                    <a:solidFill>
                      <a:schemeClr val="accent4"/>
                    </a:solidFill>
                  </a:rPr>
                  <a:t>=||m</a:t>
                </a:r>
                <a:r>
                  <a:rPr lang="en-US" dirty="0">
                    <a:solidFill>
                      <a:schemeClr val="accent4"/>
                    </a:solidFill>
                  </a:rPr>
                  <a:t> </a:t>
                </a:r>
                <a:r>
                  <a:rPr lang="en-US" baseline="-25000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µ</a:t>
                </a:r>
                <a:r>
                  <a:rPr lang="en-US" dirty="0">
                    <a:solidFill>
                      <a:schemeClr val="accent4"/>
                    </a:solidFill>
                  </a:rPr>
                  <a:t> -</a:t>
                </a:r>
                <a:r>
                  <a:rPr lang="en-US" b="1" dirty="0">
                    <a:solidFill>
                      <a:schemeClr val="accent4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𝛖</a:t>
                </a:r>
                <a:r>
                  <a:rPr lang="en-US" dirty="0">
                    <a:solidFill>
                      <a:schemeClr val="accent4"/>
                    </a:solidFill>
                  </a:rPr>
                  <a:t> </a:t>
                </a:r>
                <a:r>
                  <a:rPr lang="en-US" b="1" dirty="0">
                    <a:solidFill>
                      <a:schemeClr val="accent4"/>
                    </a:solidFill>
                  </a:rPr>
                  <a:t>||</a:t>
                </a:r>
                <a:r>
                  <a:rPr lang="en-US" b="1" baseline="30000" dirty="0">
                    <a:solidFill>
                      <a:schemeClr val="accent4"/>
                    </a:solidFill>
                  </a:rPr>
                  <a:t>2</a:t>
                </a:r>
                <a:r>
                  <a:rPr lang="en-US" b="1" dirty="0">
                    <a:solidFill>
                      <a:schemeClr val="accent4"/>
                    </a:solidFill>
                  </a:rPr>
                  <a:t> + d</a:t>
                </a:r>
                <a:r>
                  <a:rPr lang="en-US" b="1" baseline="30000" dirty="0">
                    <a:solidFill>
                      <a:schemeClr val="accent4"/>
                    </a:solidFill>
                  </a:rPr>
                  <a:t>2</a:t>
                </a:r>
                <a:r>
                  <a:rPr lang="en-US" baseline="-25000" dirty="0">
                    <a:solidFill>
                      <a:schemeClr val="accent4"/>
                    </a:solidFill>
                  </a:rPr>
                  <a:t>B</a:t>
                </a:r>
                <a:r>
                  <a:rPr lang="en-US" b="1" baseline="30000" dirty="0">
                    <a:solidFill>
                      <a:schemeClr val="accent4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b="1" baseline="30000" dirty="0">
                  <a:solidFill>
                    <a:schemeClr val="accent4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4"/>
                    </a:solidFill>
                  </a:rPr>
                  <a:t>          T</a:t>
                </a:r>
                <a:r>
                  <a:rPr lang="en-US" b="1" baseline="30000" dirty="0">
                    <a:solidFill>
                      <a:schemeClr val="accent4"/>
                    </a:solidFill>
                  </a:rPr>
                  <a:t>W</a:t>
                </a:r>
                <a:r>
                  <a:rPr lang="en-US" baseline="-25000" dirty="0">
                    <a:solidFill>
                      <a:schemeClr val="accent4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-2500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𝜐</m:t>
                    </m:r>
                    <m:r>
                      <a:rPr lang="en-US" i="1" baseline="-2500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 </m:t>
                    </m:r>
                  </m:oMath>
                </a14:m>
                <a:r>
                  <a:rPr lang="en-US" b="1" baseline="-25000" dirty="0">
                    <a:solidFill>
                      <a:schemeClr val="accent4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b="1" baseline="-2500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baseline="-2500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baseline="-2500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𝜐</m:t>
                    </m:r>
                    <m:r>
                      <a:rPr lang="en-US" b="0" i="1" baseline="-2500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1" i="1" baseline="-2500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b="1" dirty="0">
                    <a:solidFill>
                      <a:schemeClr val="accent4"/>
                    </a:solidFill>
                  </a:rPr>
                  <a:t> (x)=µ </a:t>
                </a:r>
                <a:r>
                  <a:rPr lang="en-US" b="1" baseline="-25000" dirty="0">
                    <a:solidFill>
                      <a:schemeClr val="accent4"/>
                    </a:solidFill>
                  </a:rPr>
                  <a:t>s</a:t>
                </a:r>
                <a:r>
                  <a:rPr lang="en-US" b="1" dirty="0">
                    <a:solidFill>
                      <a:schemeClr val="accent4"/>
                    </a:solidFill>
                  </a:rPr>
                  <a:t>  +  A</a:t>
                </a:r>
                <a:r>
                  <a:rPr lang="en-US" baseline="-25000" dirty="0">
                    <a:solidFill>
                      <a:schemeClr val="accent4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-2500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baseline="-25000" dirty="0">
                    <a:solidFill>
                      <a:schemeClr val="accent4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b="1" baseline="-2500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baseline="-2500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baseline="-2500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b="1" dirty="0">
                    <a:solidFill>
                      <a:schemeClr val="accent4"/>
                    </a:solidFill>
                  </a:rPr>
                  <a:t>(x - µ </a:t>
                </a:r>
                <a:r>
                  <a:rPr lang="en-US" b="1" baseline="-25000" dirty="0">
                    <a:solidFill>
                      <a:schemeClr val="accent4"/>
                    </a:solidFill>
                  </a:rPr>
                  <a:t>c</a:t>
                </a:r>
                <a:r>
                  <a:rPr lang="en-US" b="1" dirty="0">
                    <a:solidFill>
                      <a:schemeClr val="accent4"/>
                    </a:solidFill>
                  </a:rPr>
                  <a:t>) </a:t>
                </a:r>
              </a:p>
              <a:p>
                <a:pPr marL="0" indent="0">
                  <a:buNone/>
                </a:pPr>
                <a:r>
                  <a:rPr lang="en-US" b="1" baseline="30000" dirty="0">
                    <a:solidFill>
                      <a:schemeClr val="accent4"/>
                    </a:solidFill>
                  </a:rPr>
                  <a:t> </a:t>
                </a:r>
                <a:endParaRPr lang="en-US" b="1" baseline="-25000" dirty="0">
                  <a:solidFill>
                    <a:schemeClr val="accent4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6" name="Text Placeholder 15">
                <a:extLst>
                  <a:ext uri="{FF2B5EF4-FFF2-40B4-BE49-F238E27FC236}">
                    <a16:creationId xmlns:a16="http://schemas.microsoft.com/office/drawing/2014/main" id="{F33307E9-7964-960A-BC32-3870E7A90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282" r="-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3">
            <a:extLst>
              <a:ext uri="{FF2B5EF4-FFF2-40B4-BE49-F238E27FC236}">
                <a16:creationId xmlns:a16="http://schemas.microsoft.com/office/drawing/2014/main" id="{8F57E25A-52B2-2D57-CD6B-E9870BA3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5AA837-750F-46C5-C0DE-298116A9AD64}"/>
              </a:ext>
            </a:extLst>
          </p:cNvPr>
          <p:cNvSpPr txBox="1"/>
          <p:nvPr/>
        </p:nvSpPr>
        <p:spPr>
          <a:xfrm>
            <a:off x="5760720" y="112017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Why Wasserstein?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6CE936-1FD8-47C7-0A00-7A9C746980BD}"/>
                  </a:ext>
                </a:extLst>
              </p:cNvPr>
              <p:cNvSpPr txBox="1"/>
              <p:nvPr/>
            </p:nvSpPr>
            <p:spPr>
              <a:xfrm>
                <a:off x="7536498" y="3480722"/>
                <a:ext cx="3810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800" b="1" dirty="0">
                    <a:solidFill>
                      <a:schemeClr val="accent2"/>
                    </a:solidFill>
                  </a:rPr>
                  <a:t>Closed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chemeClr val="accent2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b="1" baseline="-25000" dirty="0">
                            <a:solidFill>
                              <a:schemeClr val="accent2"/>
                            </a:solidFill>
                          </a:rPr>
                          <m:t>2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b="1" dirty="0">
                  <a:solidFill>
                    <a:schemeClr val="accent2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800" b="1" dirty="0">
                    <a:solidFill>
                      <a:schemeClr val="accent2"/>
                    </a:solidFill>
                  </a:rPr>
                  <a:t>Closed form Monge map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6CE936-1FD8-47C7-0A00-7A9C74698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498" y="3480722"/>
                <a:ext cx="3810000" cy="1384995"/>
              </a:xfrm>
              <a:prstGeom prst="rect">
                <a:avLst/>
              </a:prstGeom>
              <a:blipFill>
                <a:blip r:embed="rId3"/>
                <a:stretch>
                  <a:fillRect l="-2720" t="-3524" b="-1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F26F6A21-0ACD-8287-838B-D63D10DF4414}"/>
              </a:ext>
            </a:extLst>
          </p:cNvPr>
          <p:cNvSpPr/>
          <p:nvPr/>
        </p:nvSpPr>
        <p:spPr>
          <a:xfrm>
            <a:off x="5811520" y="733424"/>
            <a:ext cx="1422400" cy="1419827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AE8D72B-294A-8204-3A45-5B9A8197F637}"/>
              </a:ext>
            </a:extLst>
          </p:cNvPr>
          <p:cNvSpPr/>
          <p:nvPr/>
        </p:nvSpPr>
        <p:spPr>
          <a:xfrm>
            <a:off x="7071360" y="2044700"/>
            <a:ext cx="4275138" cy="4257040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5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4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2899B9FC-4ED6-05F7-9F91-B259A35DC4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A2170AE-10B3-B270-7615-D629FE9175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49139" y="4859469"/>
            <a:ext cx="3924934" cy="490538"/>
          </a:xfrm>
        </p:spPr>
        <p:txBody>
          <a:bodyPr/>
          <a:lstStyle/>
          <a:p>
            <a:r>
              <a:rPr lang="en-US" dirty="0"/>
              <a:t>Using McCann Interpolates</a:t>
            </a:r>
          </a:p>
          <a:p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3102F1-AB55-4F57-65E8-128A70D6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</p:spPr>
        <p:txBody>
          <a:bodyPr/>
          <a:lstStyle/>
          <a:p>
            <a:r>
              <a:rPr lang="en-US" dirty="0"/>
              <a:t>Style/Content Interpolation</a:t>
            </a:r>
          </a:p>
        </p:txBody>
      </p:sp>
    </p:spTree>
    <p:extLst>
      <p:ext uri="{BB962C8B-B14F-4D97-AF65-F5344CB8AC3E}">
        <p14:creationId xmlns:p14="http://schemas.microsoft.com/office/powerpoint/2010/main" val="1444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67205FB-66DD-1926-B9F2-91D6C03FFA0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838200" y="2108200"/>
                <a:ext cx="10515600" cy="4114800"/>
              </a:xfrm>
            </p:spPr>
            <p:txBody>
              <a:bodyPr/>
              <a:lstStyle/>
              <a:p>
                <a:pPr marL="0" indent="0">
                  <a:lnSpc>
                    <a:spcPct val="3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accent4"/>
                                  </a:solidFill>
                                </a:rPr>
                                <m:t>𝛖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4000" b="1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4000" b="1" i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 (1-</m:t>
                              </m:r>
                              <m:r>
                                <m:rPr>
                                  <m:nor/>
                                </m:rPr>
                                <a:rPr lang="en-US" sz="4000" b="1" i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US" sz="4000" b="1" i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4000" b="1" dirty="0">
                                  <a:solidFill>
                                    <a:schemeClr val="accent4"/>
                                  </a:solidFill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4000" b="1" baseline="-25000" dirty="0">
                                  <a:solidFill>
                                    <a:schemeClr val="accent4"/>
                                  </a:solidFill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4000" b="1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400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chemeClr val="accent4"/>
                              </a:solidFill>
                            </a:rPr>
                            <m:t>𝛖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chemeClr val="accent4"/>
                              </a:solidFill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chemeClr val="accent4"/>
                              </a:solidFill>
                            </a:rPr>
                            <m:t>𝛖</m:t>
                          </m:r>
                          <m:r>
                            <a:rPr lang="en-US" sz="4000" i="1" baseline="-25000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sSup>
                        <m:sSupPr>
                          <m:ctrlPr>
                            <a:rPr lang="en-US" sz="40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)+ </m:t>
                          </m:r>
                          <m:r>
                            <m:rPr>
                              <m:nor/>
                            </m:rPr>
                            <a:rPr lang="en-US" sz="4000" b="1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4000" b="1" dirty="0">
                              <a:solidFill>
                                <a:schemeClr val="accent4"/>
                              </a:solidFill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sz="4000" b="1" baseline="-25000" dirty="0">
                              <a:solidFill>
                                <a:schemeClr val="accent4"/>
                              </a:solidFill>
                            </a:rPr>
                            <m:t>2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400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chemeClr val="accent4"/>
                          </a:solidFill>
                        </a:rPr>
                        <m:t>𝛖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chemeClr val="accent4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chemeClr val="accent4"/>
                          </a:solidFill>
                        </a:rPr>
                        <m:t>𝛖</m:t>
                      </m:r>
                      <m:r>
                        <m:rPr>
                          <m:nor/>
                        </m:rPr>
                        <a:rPr lang="en-US" sz="4000" b="1" baseline="-25000" dirty="0">
                          <a:solidFill>
                            <a:schemeClr val="accent4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4"/>
                          </a:solidFill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67205FB-66DD-1926-B9F2-91D6C03FF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838200" y="2108200"/>
                <a:ext cx="10515600" cy="4114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373390B6-3124-DA67-E4C8-5347C21A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Style Content Preservation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964CA-EBCD-C769-ABBE-62E4354ACA50}"/>
              </a:ext>
            </a:extLst>
          </p:cNvPr>
          <p:cNvSpPr/>
          <p:nvPr/>
        </p:nvSpPr>
        <p:spPr>
          <a:xfrm>
            <a:off x="3276600" y="3238500"/>
            <a:ext cx="3695700" cy="97790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FEFCD1-EB98-202E-2788-DDA6056111BC}"/>
              </a:ext>
            </a:extLst>
          </p:cNvPr>
          <p:cNvSpPr/>
          <p:nvPr/>
        </p:nvSpPr>
        <p:spPr>
          <a:xfrm>
            <a:off x="7505700" y="3238500"/>
            <a:ext cx="2463800" cy="97790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AAA0C5-9332-C927-F6D1-7D6F2CA8A947}"/>
              </a:ext>
            </a:extLst>
          </p:cNvPr>
          <p:cNvSpPr txBox="1"/>
          <p:nvPr/>
        </p:nvSpPr>
        <p:spPr>
          <a:xfrm>
            <a:off x="3454400" y="4445000"/>
            <a:ext cx="332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Content Loss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7FB49-E404-31C3-B93D-B337B27A4580}"/>
              </a:ext>
            </a:extLst>
          </p:cNvPr>
          <p:cNvSpPr txBox="1"/>
          <p:nvPr/>
        </p:nvSpPr>
        <p:spPr>
          <a:xfrm>
            <a:off x="7073900" y="4445000"/>
            <a:ext cx="332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Style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AB527-B779-4D84-E7CD-82A7712986CB}"/>
                  </a:ext>
                </a:extLst>
              </p:cNvPr>
              <p:cNvSpPr txBox="1"/>
              <p:nvPr/>
            </p:nvSpPr>
            <p:spPr>
              <a:xfrm>
                <a:off x="9804400" y="3496617"/>
                <a:ext cx="2476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where 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[0,1]</a:t>
                </a:r>
                <a:endParaRPr lang="en-US" sz="2400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AB527-B779-4D84-E7CD-82A77129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400" y="3496617"/>
                <a:ext cx="2476500" cy="461665"/>
              </a:xfrm>
              <a:prstGeom prst="rect">
                <a:avLst/>
              </a:prstGeom>
              <a:blipFill>
                <a:blip r:embed="rId3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F19922C-FF95-BCCC-7031-49C24C60C09B}"/>
              </a:ext>
            </a:extLst>
          </p:cNvPr>
          <p:cNvSpPr txBox="1"/>
          <p:nvPr/>
        </p:nvSpPr>
        <p:spPr>
          <a:xfrm>
            <a:off x="2908300" y="18669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McCann Interpolate b/w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𝛖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c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Calibri Light"/>
                <a:ea typeface="+mj-ea"/>
                <a:cs typeface="+mj-cs"/>
              </a:rPr>
              <a:t> and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𝛖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s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7015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203484-FB16-2088-D684-671525229E4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Wasserstein geodesic from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Calibri Light"/>
                    <a:ea typeface="+mj-ea"/>
                    <a:cs typeface="+mj-cs"/>
                  </a:rPr>
                  <a:t>𝛖</a:t>
                </a:r>
                <a:r>
                  <a:rPr kumimoji="0" 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Calibri Light"/>
                    <a:ea typeface="+mj-ea"/>
                    <a:cs typeface="+mj-cs"/>
                  </a:rPr>
                  <a:t>c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alibri Light"/>
                    <a:ea typeface="+mj-ea"/>
                    <a:cs typeface="+mj-cs"/>
                  </a:rPr>
                  <a:t> to 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Calibri Light"/>
                    <a:ea typeface="+mj-ea"/>
                    <a:cs typeface="+mj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Calibri Light"/>
                    <a:ea typeface="+mj-ea"/>
                    <a:cs typeface="+mj-cs"/>
                  </a:rPr>
                  <a:t>𝛖</a:t>
                </a:r>
                <a:r>
                  <a:rPr kumimoji="0" 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Calibri Light"/>
                    <a:ea typeface="+mj-ea"/>
                    <a:cs typeface="+mj-cs"/>
                  </a:rPr>
                  <a:t>s</a:t>
                </a:r>
              </a:p>
              <a:p>
                <a:pPr marL="0" indent="0">
                  <a:buNone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𝛖</a:t>
                </a:r>
                <a:r>
                  <a:rPr lang="en-US" baseline="-25000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t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= [(1-t)Id</a:t>
                </a:r>
                <a:r>
                  <a:rPr lang="en-US" baseline="-25000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+  t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1" dirty="0" err="1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baseline="-25000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-250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𝜐</m:t>
                    </m:r>
                    <m:r>
                      <a:rPr lang="en-US" i="1" baseline="-250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 </m:t>
                    </m:r>
                  </m:oMath>
                </a14:m>
                <a:r>
                  <a:rPr lang="en-US" b="1" baseline="-25000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14:m>
                  <m:oMath xmlns:m="http://schemas.openxmlformats.org/officeDocument/2006/math">
                    <m:r>
                      <a:rPr lang="en-US" b="1" baseline="-250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baseline="-250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baseline="-2500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𝜐</m:t>
                    </m:r>
                    <m:r>
                      <a:rPr lang="en-US" b="0" i="1" baseline="-2500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1" i="1" baseline="-250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]</a:t>
                </a:r>
                <a:r>
                  <a:rPr lang="en-US" baseline="-25000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#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(𝛖</a:t>
                </a:r>
                <a:r>
                  <a:rPr lang="en-US" baseline="-25000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a Gaussian distribution that interpolates between the source and target distributions as follows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18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chemeClr val="accent4"/>
                            </a:solidFill>
                          </a:rPr>
                          <m:t>𝛖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solidFill>
                              <a:schemeClr val="accent4"/>
                            </a:solidFill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µ,∑)</m:t>
                        </m:r>
                      </m:lim>
                    </m:limLow>
                  </m:oMath>
                </a14:m>
                <a:r>
                  <a:rPr lang="en-US" b="1" dirty="0">
                    <a:solidFill>
                      <a:schemeClr val="accent4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 (1−</m:t>
                        </m:r>
                        <m:r>
                          <m:rPr>
                            <m:nor/>
                          </m:rPr>
                          <a:rPr lang="en-US" b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b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accent4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="1" baseline="-25000" dirty="0">
                            <a:solidFill>
                              <a:schemeClr val="accent4"/>
                            </a:solidFill>
                          </a:rPr>
                          <m:t>2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m:rPr>
                        <m:nor/>
                      </m:rPr>
                      <a:rPr lang="en-US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µ,∑)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dirty="0">
                    <a:solidFill>
                      <a:schemeClr val="accent4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µ</m:t>
                    </m:r>
                    <m:r>
                      <a:rPr lang="en-US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,∑</m:t>
                    </m:r>
                    <m:r>
                      <a:rPr lang="en-US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accent4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="1" baseline="-25000" dirty="0">
                            <a:solidFill>
                              <a:schemeClr val="accent4"/>
                            </a:solidFill>
                          </a:rPr>
                          <m:t>2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m:rPr>
                        <m:nor/>
                      </m:rPr>
                      <a:rPr lang="en-US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µ,∑)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dirty="0">
                    <a:solidFill>
                      <a:schemeClr val="accent4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µ</m:t>
                    </m:r>
                    <m:r>
                      <a:rPr lang="en-US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,∑</m:t>
                    </m:r>
                    <m:r>
                      <a:rPr lang="en-US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There exists a closed form solution to this problem</a:t>
                </a:r>
              </a:p>
              <a:p>
                <a:pPr marL="0" indent="0">
                  <a:buNone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𝛖</a:t>
                </a:r>
                <a:r>
                  <a:rPr lang="en-US" baseline="-25000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t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=</a:t>
                </a:r>
                <a:r>
                  <a:rPr lang="en-US" dirty="0">
                    <a:solidFill>
                      <a:schemeClr val="accent4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µ</m:t>
                    </m:r>
                    <m:r>
                      <a:rPr lang="en-US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,∑</m:t>
                    </m:r>
                    <m:r>
                      <a:rPr lang="en-US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=  [(1-t)Id</a:t>
                </a:r>
                <a:r>
                  <a:rPr lang="en-US" baseline="-25000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+  t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1" dirty="0" err="1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baseline="-25000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-250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𝜐</m:t>
                    </m:r>
                    <m:r>
                      <a:rPr lang="en-US" i="1" baseline="-250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 </m:t>
                    </m:r>
                  </m:oMath>
                </a14:m>
                <a:r>
                  <a:rPr lang="en-US" b="1" baseline="-25000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14:m>
                  <m:oMath xmlns:m="http://schemas.openxmlformats.org/officeDocument/2006/math">
                    <m:r>
                      <a:rPr lang="en-US" b="1" baseline="-250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baseline="-250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baseline="-2500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𝜐</m:t>
                    </m:r>
                    <m:r>
                      <a:rPr lang="en-US" b="0" i="1" baseline="-2500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1" i="1" baseline="-250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]</a:t>
                </a:r>
                <a:r>
                  <a:rPr lang="en-US" baseline="-25000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#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(𝛖</a:t>
                </a:r>
                <a:r>
                  <a:rPr lang="en-US" baseline="-25000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Which can be rewritten as </a:t>
                </a:r>
              </a:p>
              <a:p>
                <a:pPr marL="0" indent="0">
                  <a:buNone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𝛖</a:t>
                </a:r>
                <a:r>
                  <a:rPr lang="en-US" baseline="-25000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t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= (1 - t)E(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I</a:t>
                </a:r>
                <a:r>
                  <a:rPr lang="en-US" baseline="-25000" dirty="0" err="1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c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) + t</a:t>
                </a:r>
                <a:r>
                  <a:rPr lang="en-US" b="1" dirty="0">
                    <a:solidFill>
                      <a:schemeClr val="accent4"/>
                    </a:solidFill>
                  </a:rPr>
                  <a:t> T</a:t>
                </a:r>
                <a:r>
                  <a:rPr lang="en-US" b="1" baseline="30000" dirty="0">
                    <a:solidFill>
                      <a:schemeClr val="accent4"/>
                    </a:solidFill>
                  </a:rPr>
                  <a:t>W</a:t>
                </a:r>
                <a:r>
                  <a:rPr lang="en-US" baseline="-25000" dirty="0">
                    <a:solidFill>
                      <a:schemeClr val="accent4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-2500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𝜐</m:t>
                    </m:r>
                    <m:r>
                      <a:rPr lang="en-US" b="0" i="1" baseline="-2500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</m:oMath>
                </a14:m>
                <a:r>
                  <a:rPr lang="en-US" b="1" baseline="-25000" dirty="0">
                    <a:solidFill>
                      <a:schemeClr val="accent4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b="1" baseline="-2500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baseline="-2500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baseline="-2500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en-US" b="1" i="1" baseline="-2500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0" baseline="-2500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b="1" dirty="0">
                    <a:solidFill>
                      <a:schemeClr val="accent4"/>
                    </a:solidFill>
                  </a:rPr>
                  <a:t> (E(</a:t>
                </a:r>
                <a:r>
                  <a:rPr lang="en-US" b="1" dirty="0" err="1">
                    <a:solidFill>
                      <a:schemeClr val="accent4"/>
                    </a:solidFill>
                  </a:rPr>
                  <a:t>I</a:t>
                </a:r>
                <a:r>
                  <a:rPr lang="en-US" b="1" baseline="-25000" dirty="0" err="1">
                    <a:solidFill>
                      <a:schemeClr val="accent4"/>
                    </a:solidFill>
                  </a:rPr>
                  <a:t>c</a:t>
                </a:r>
                <a:r>
                  <a:rPr lang="en-US" b="1" dirty="0">
                    <a:solidFill>
                      <a:schemeClr val="accent4"/>
                    </a:solidFill>
                  </a:rPr>
                  <a:t>)) 			 </a:t>
                </a:r>
                <a:r>
                  <a:rPr lang="en-US" b="1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b="1" baseline="30000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baseline="-25000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1" baseline="-25000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14:m>
                  <m:oMath xmlns:m="http://schemas.openxmlformats.org/officeDocument/2006/math">
                    <m:r>
                      <a:rPr lang="en-US" b="1" baseline="-2500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baseline="-2500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baseline="-2500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i="1" baseline="-2500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accent4"/>
                    </a:solidFill>
                  </a:rPr>
                  <a:t> = D(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𝛖</a:t>
                </a:r>
                <a:r>
                  <a:rPr lang="en-US" baseline="-25000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)</a:t>
                </a:r>
                <a:r>
                  <a:rPr lang="en-US" b="1" dirty="0">
                    <a:solidFill>
                      <a:schemeClr val="accent4"/>
                    </a:solidFill>
                  </a:rPr>
                  <a:t>	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203484-FB16-2088-D684-671525229E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522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7563637-D0B9-AC7D-812B-A8E75F44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054768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525E7-E456-89C4-906B-FBE0ED7D39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4175" y="2863627"/>
            <a:ext cx="1396029" cy="565374"/>
          </a:xfrm>
        </p:spPr>
        <p:txBody>
          <a:bodyPr/>
          <a:lstStyle/>
          <a:p>
            <a:r>
              <a:rPr lang="en-US" dirty="0"/>
              <a:t>KEY IDEA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50B8740-2A4C-7DCA-7907-055B022099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58284" y="1990611"/>
            <a:ext cx="3993624" cy="3617848"/>
          </a:xfr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829EC1-CAF9-8E2A-CF83-1B649AAD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2851648"/>
          </a:xfrm>
        </p:spPr>
        <p:txBody>
          <a:bodyPr/>
          <a:lstStyle/>
          <a:p>
            <a:r>
              <a:rPr lang="en-US" dirty="0"/>
              <a:t>With Wasserstein style interpolation we now have a way to balance style content preservation which will also allow us to generalize to multiple style interpolation </a:t>
            </a:r>
            <a:r>
              <a:rPr lang="en-US"/>
              <a:t>using Gaussian Wasserstein </a:t>
            </a:r>
            <a:r>
              <a:rPr lang="en-US" dirty="0" err="1"/>
              <a:t>barycenters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21189-AC9C-39DB-E281-F411C71A795C}"/>
              </a:ext>
            </a:extLst>
          </p:cNvPr>
          <p:cNvSpPr txBox="1"/>
          <p:nvPr/>
        </p:nvSpPr>
        <p:spPr>
          <a:xfrm>
            <a:off x="1917701" y="2882900"/>
            <a:ext cx="50800" cy="41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6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35F3EE9-FAFB-B751-88D0-228699AE83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57126" y="399854"/>
            <a:ext cx="5855754" cy="5631571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20C24-F577-634B-3E8E-3237459F7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Processing an image in such a way that it retains its original content while taking on the style of another image</a:t>
            </a:r>
          </a:p>
          <a:p>
            <a:r>
              <a:rPr lang="en-US" dirty="0"/>
              <a:t>Difficult to define a loss function that captures constraint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4032EF-1C23-5E2E-2A7E-34B6480D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Style Transfer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B252B-A394-4802-9A66-D606F0193932}"/>
              </a:ext>
            </a:extLst>
          </p:cNvPr>
          <p:cNvSpPr txBox="1"/>
          <p:nvPr/>
        </p:nvSpPr>
        <p:spPr>
          <a:xfrm>
            <a:off x="7311231" y="2547808"/>
            <a:ext cx="38382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4"/>
                </a:solidFill>
              </a:rPr>
              <a:t>Gaussian optimal transport in Encoder/Decoder framework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9C387600-C447-6C38-FD3C-8A39680126C1}"/>
              </a:ext>
            </a:extLst>
          </p:cNvPr>
          <p:cNvSpPr/>
          <p:nvPr/>
        </p:nvSpPr>
        <p:spPr>
          <a:xfrm>
            <a:off x="6817360" y="1940560"/>
            <a:ext cx="4826000" cy="3560763"/>
          </a:xfrm>
          <a:prstGeom prst="hexagon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DFB8DC0-A1B2-B3EE-7541-A87A6630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Paper Structure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AEA19E4-ABDE-B250-E154-B6199278B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649177"/>
              </p:ext>
            </p:extLst>
          </p:nvPr>
        </p:nvGraphicFramePr>
        <p:xfrm>
          <a:off x="2047606" y="12581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37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F598-EDA7-3B8D-35DE-7CC35515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197126"/>
            <a:ext cx="11340000" cy="700114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Advancements that Paved the Way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ADE2A1F-F591-A778-5CF3-677152C1BA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1170171"/>
              </p:ext>
            </p:extLst>
          </p:nvPr>
        </p:nvGraphicFramePr>
        <p:xfrm>
          <a:off x="1577010" y="897240"/>
          <a:ext cx="8825948" cy="5763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914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1912A-CA52-B1AC-48F3-909C47805B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E0941-6181-6863-1D25-95A88E74B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via Optimal Transport lens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5C186-3291-EAC8-A4E4-C767496C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Universal Style Transfer</a:t>
            </a:r>
          </a:p>
        </p:txBody>
      </p:sp>
    </p:spTree>
    <p:extLst>
      <p:ext uri="{BB962C8B-B14F-4D97-AF65-F5344CB8AC3E}">
        <p14:creationId xmlns:p14="http://schemas.microsoft.com/office/powerpoint/2010/main" val="367517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2C3947-7018-8ACA-3DA1-0A9B53FCE4E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Given</a:t>
                </a:r>
              </a:p>
              <a:p>
                <a:pPr lvl="1"/>
                <a:r>
                  <a:rPr lang="en-US" sz="1800" dirty="0"/>
                  <a:t>Content Image: </a:t>
                </a:r>
                <a:r>
                  <a:rPr lang="en-US" sz="1800" b="1" dirty="0" err="1">
                    <a:solidFill>
                      <a:schemeClr val="accent3"/>
                    </a:solidFill>
                  </a:rPr>
                  <a:t>I</a:t>
                </a:r>
                <a:r>
                  <a:rPr lang="en-US" sz="1800" b="1" baseline="-25000" dirty="0" err="1">
                    <a:solidFill>
                      <a:schemeClr val="accent3"/>
                    </a:solidFill>
                  </a:rPr>
                  <a:t>c</a:t>
                </a:r>
                <a:r>
                  <a:rPr lang="en-US" sz="1800" b="1" baseline="-25000" dirty="0">
                    <a:solidFill>
                      <a:schemeClr val="accent3"/>
                    </a:solidFill>
                  </a:rPr>
                  <a:t> </a:t>
                </a:r>
              </a:p>
              <a:p>
                <a:pPr lvl="1"/>
                <a:r>
                  <a:rPr lang="en-US" sz="1800" dirty="0"/>
                  <a:t>Style Image: </a:t>
                </a:r>
                <a:r>
                  <a:rPr lang="en-US" sz="1800" b="1" dirty="0">
                    <a:solidFill>
                      <a:schemeClr val="accent3"/>
                    </a:solidFill>
                  </a:rPr>
                  <a:t>I</a:t>
                </a:r>
                <a:r>
                  <a:rPr lang="en-US" sz="1800" b="1" baseline="-25000" dirty="0">
                    <a:solidFill>
                      <a:schemeClr val="accent3"/>
                    </a:solidFill>
                  </a:rPr>
                  <a:t>s</a:t>
                </a:r>
                <a:endParaRPr lang="en-US" sz="1800" b="1" dirty="0">
                  <a:solidFill>
                    <a:schemeClr val="accent3"/>
                  </a:solidFill>
                </a:endParaRPr>
              </a:p>
              <a:p>
                <a:pPr lvl="1"/>
                <a:r>
                  <a:rPr lang="en-US" sz="1800" dirty="0"/>
                  <a:t>Feature Extractor: </a:t>
                </a:r>
                <a:r>
                  <a:rPr lang="en-US" sz="1800" b="1" dirty="0">
                    <a:solidFill>
                      <a:schemeClr val="accent3"/>
                    </a:solidFill>
                  </a:rPr>
                  <a:t>F</a:t>
                </a:r>
                <a:r>
                  <a:rPr lang="en-US" sz="1800" b="1" baseline="-25000" dirty="0">
                    <a:solidFill>
                      <a:schemeClr val="accent3"/>
                    </a:solidFill>
                  </a:rPr>
                  <a:t>j</a:t>
                </a:r>
                <a:r>
                  <a:rPr lang="en-US" sz="1800" b="1" dirty="0">
                    <a:solidFill>
                      <a:schemeClr val="accent3"/>
                    </a:solidFill>
                  </a:rPr>
                  <a:t>: R</a:t>
                </a:r>
                <a:r>
                  <a:rPr lang="en-US" sz="1800" b="1" baseline="30000" dirty="0">
                    <a:solidFill>
                      <a:schemeClr val="accent3"/>
                    </a:solidFill>
                  </a:rPr>
                  <a:t>d</a:t>
                </a:r>
                <a:r>
                  <a:rPr lang="en-US" sz="1800" b="1" dirty="0">
                    <a:solidFill>
                      <a:schemeClr val="accent3"/>
                    </a:solidFill>
                  </a:rPr>
                  <a:t> -&gt;  R</a:t>
                </a:r>
                <a:r>
                  <a:rPr lang="en-US" sz="1800" b="1" baseline="30000" dirty="0">
                    <a:solidFill>
                      <a:schemeClr val="accent3"/>
                    </a:solidFill>
                  </a:rPr>
                  <a:t>m</a:t>
                </a:r>
                <a:r>
                  <a:rPr lang="en-US" sz="1800" b="1" dirty="0"/>
                  <a:t>        </a:t>
                </a:r>
                <a:r>
                  <a:rPr lang="en-US" sz="1800" dirty="0"/>
                  <a:t>where j = 1,…,n</a:t>
                </a:r>
              </a:p>
              <a:p>
                <a:pPr lvl="2"/>
                <a:r>
                  <a:rPr lang="en-US" sz="1800" dirty="0"/>
                  <a:t>n: the spatial output of F</a:t>
                </a:r>
              </a:p>
              <a:p>
                <a:pPr lvl="2"/>
                <a:r>
                  <a:rPr lang="en-US" sz="1800" dirty="0"/>
                  <a:t>m: the feature dimension of F</a:t>
                </a:r>
              </a:p>
              <a:p>
                <a:pPr lvl="1"/>
                <a:r>
                  <a:rPr lang="en-US" sz="1800" dirty="0"/>
                  <a:t>The Encoding map can be defined as   </a:t>
                </a:r>
              </a:p>
              <a:p>
                <a:pPr marL="542925" lvl="2" indent="0">
                  <a:buNone/>
                </a:pPr>
                <a:r>
                  <a:rPr lang="en-US" sz="1800" dirty="0">
                    <a:solidFill>
                      <a:schemeClr val="accent4"/>
                    </a:solidFill>
                  </a:rPr>
                  <a:t>			</a:t>
                </a:r>
                <a:r>
                  <a:rPr lang="en-US" sz="3200" b="1" dirty="0">
                    <a:solidFill>
                      <a:schemeClr val="accent4"/>
                    </a:solidFill>
                  </a:rPr>
                  <a:t>E: I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3200" b="1" dirty="0">
                    <a:solidFill>
                      <a:schemeClr val="accent4"/>
                    </a:solidFill>
                  </a:rPr>
                  <a:t> R</a:t>
                </a:r>
                <a:r>
                  <a:rPr lang="en-US" sz="3200" b="1" baseline="30000" dirty="0">
                    <a:solidFill>
                      <a:schemeClr val="accent4"/>
                    </a:solidFill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3200" b="1" dirty="0">
                    <a:solidFill>
                      <a:schemeClr val="accent4"/>
                    </a:solidFill>
                  </a:rPr>
                  <a:t>𝛖</a:t>
                </a:r>
                <a:r>
                  <a:rPr lang="en-US" sz="3200" b="1" baseline="-25000" dirty="0">
                    <a:solidFill>
                      <a:schemeClr val="accent4"/>
                    </a:solidFill>
                  </a:rPr>
                  <a:t>i</a:t>
                </a:r>
                <a:r>
                  <a:rPr lang="en-US" sz="3200" b="1" dirty="0">
                    <a:solidFill>
                      <a:schemeClr val="accent4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</m:nary>
                  </m:oMath>
                </a14:m>
                <a:r>
                  <a:rPr lang="en-US" sz="3200" b="1" baseline="-25000" dirty="0">
                    <a:solidFill>
                      <a:schemeClr val="accent4"/>
                    </a:solidFill>
                  </a:rPr>
                  <a:t>Fj</a:t>
                </a:r>
                <a:r>
                  <a:rPr lang="en-US" sz="3200" b="1" dirty="0">
                    <a:solidFill>
                      <a:schemeClr val="accent4"/>
                    </a:solidFill>
                  </a:rPr>
                  <a:t>(I)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3200" b="1" dirty="0">
                    <a:solidFill>
                      <a:schemeClr val="accent4"/>
                    </a:solidFill>
                  </a:rPr>
                  <a:t> P(R</a:t>
                </a:r>
                <a:r>
                  <a:rPr lang="en-US" sz="3200" b="1" baseline="30000" dirty="0">
                    <a:solidFill>
                      <a:schemeClr val="accent4"/>
                    </a:solidFill>
                  </a:rPr>
                  <a:t>m</a:t>
                </a:r>
                <a:r>
                  <a:rPr lang="en-US" sz="3200" b="1" dirty="0">
                    <a:solidFill>
                      <a:schemeClr val="accent4"/>
                    </a:solidFill>
                  </a:rPr>
                  <a:t>)</a:t>
                </a:r>
              </a:p>
              <a:p>
                <a:pPr lvl="3"/>
                <a:r>
                  <a:rPr lang="en-US" sz="1800" b="1" dirty="0">
                    <a:solidFill>
                      <a:schemeClr val="accent3"/>
                    </a:solidFill>
                  </a:rPr>
                  <a:t>P(R</a:t>
                </a:r>
                <a:r>
                  <a:rPr lang="en-US" sz="1800" b="1" baseline="30000" dirty="0">
                    <a:solidFill>
                      <a:schemeClr val="accent3"/>
                    </a:solidFill>
                  </a:rPr>
                  <a:t>m</a:t>
                </a:r>
                <a:r>
                  <a:rPr lang="en-US" sz="1800" b="1" dirty="0">
                    <a:solidFill>
                      <a:schemeClr val="accent3"/>
                    </a:solidFill>
                  </a:rPr>
                  <a:t>)</a:t>
                </a:r>
                <a:r>
                  <a:rPr lang="en-US" sz="1800" b="1" dirty="0"/>
                  <a:t> </a:t>
                </a:r>
                <a:r>
                  <a:rPr lang="en-US" sz="1800" dirty="0"/>
                  <a:t>is the space of empirical measures on R</a:t>
                </a:r>
                <a:r>
                  <a:rPr lang="en-US" sz="1800" baseline="30000" dirty="0"/>
                  <a:t>m</a:t>
                </a:r>
                <a:endParaRPr lang="en-US" sz="1800" dirty="0"/>
              </a:p>
              <a:p>
                <a:pPr lvl="3"/>
                <a:r>
                  <a:rPr lang="en-US" sz="1800" b="1" dirty="0">
                    <a:solidFill>
                      <a:schemeClr val="accent3"/>
                    </a:solidFill>
                  </a:rPr>
                  <a:t>𝛖 = E(I)</a:t>
                </a:r>
                <a:r>
                  <a:rPr lang="en-US" sz="1800" b="1" dirty="0"/>
                  <a:t>: The spatial distribution of </a:t>
                </a:r>
                <a:r>
                  <a:rPr lang="en-US" sz="1800" b="1" dirty="0" err="1"/>
                  <a:t>I</a:t>
                </a:r>
                <a:r>
                  <a:rPr lang="en-US" sz="1800" b="1" baseline="-25000" dirty="0" err="1"/>
                  <a:t>c</a:t>
                </a:r>
                <a:r>
                  <a:rPr lang="en-US" sz="1800" b="1" baseline="-25000" dirty="0"/>
                  <a:t> </a:t>
                </a:r>
                <a:r>
                  <a:rPr lang="en-US" sz="1800" b="1" dirty="0"/>
                  <a:t>in the feature space of a deep CNN</a:t>
                </a:r>
              </a:p>
              <a:p>
                <a:pPr marL="809625" lvl="3" indent="0">
                  <a:buNone/>
                </a:pPr>
                <a:r>
                  <a:rPr lang="en-US" dirty="0"/>
                  <a:t>  		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2C3947-7018-8ACA-3DA1-0A9B53FCE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06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2775222-C1D7-2EDD-8CBC-1C3AC70E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Map</a:t>
            </a:r>
          </a:p>
        </p:txBody>
      </p:sp>
    </p:spTree>
    <p:extLst>
      <p:ext uri="{BB962C8B-B14F-4D97-AF65-F5344CB8AC3E}">
        <p14:creationId xmlns:p14="http://schemas.microsoft.com/office/powerpoint/2010/main" val="318557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5F99FF5-298A-6EF2-CAA6-89EB5E1ACF3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			    </a:t>
                </a:r>
                <a:r>
                  <a:rPr lang="en-US" sz="3200" dirty="0">
                    <a:solidFill>
                      <a:schemeClr val="accent4"/>
                    </a:solidFill>
                  </a:rPr>
                  <a:t>D: 𝛖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3200" dirty="0">
                    <a:solidFill>
                      <a:schemeClr val="accent4"/>
                    </a:solidFill>
                  </a:rPr>
                  <a:t> P(R</a:t>
                </a:r>
                <a:r>
                  <a:rPr lang="en-US" sz="3200" baseline="30000" dirty="0">
                    <a:solidFill>
                      <a:schemeClr val="accent4"/>
                    </a:solidFill>
                  </a:rPr>
                  <a:t>m</a:t>
                </a:r>
                <a:r>
                  <a:rPr lang="en-US" sz="3200" dirty="0">
                    <a:solidFill>
                      <a:schemeClr val="accent4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𝛖</m:t>
                        </m:r>
                      </m:e>
                    </m:d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4"/>
                    </a:solidFill>
                  </a:rPr>
                  <a:t>R</a:t>
                </a:r>
                <a:r>
                  <a:rPr lang="en-US" sz="3200" baseline="30000" dirty="0">
                    <a:solidFill>
                      <a:schemeClr val="accent4"/>
                    </a:solidFill>
                  </a:rPr>
                  <a:t>d</a:t>
                </a:r>
                <a:r>
                  <a:rPr lang="en-US" sz="3200" dirty="0">
                    <a:solidFill>
                      <a:schemeClr val="accent4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			</a:t>
                </a:r>
                <a:r>
                  <a:rPr lang="en-US" sz="2400" dirty="0"/>
                  <a:t>s.th D(E(I)) = I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5F99FF5-298A-6EF2-CAA6-89EB5E1AC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69418CA-E458-F0CF-145C-23F064C8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Map</a:t>
            </a:r>
          </a:p>
        </p:txBody>
      </p:sp>
    </p:spTree>
    <p:extLst>
      <p:ext uri="{BB962C8B-B14F-4D97-AF65-F5344CB8AC3E}">
        <p14:creationId xmlns:p14="http://schemas.microsoft.com/office/powerpoint/2010/main" val="376114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C37BF9-C9E4-42D7-0455-3AC33EA81D1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Whitening Coloring Transform defines a transform T</a:t>
                </a:r>
                <a:r>
                  <a:rPr lang="en-US" baseline="-25000" dirty="0"/>
                  <a:t>c</a:t>
                </a:r>
                <a14:m>
                  <m:oMath xmlns:m="http://schemas.openxmlformats.org/officeDocument/2006/math">
                    <m:r>
                      <a:rPr lang="en-US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in the feature space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m</a:t>
                </a:r>
              </a:p>
              <a:p>
                <a:pPr marL="0" indent="0">
                  <a:buNone/>
                </a:pPr>
                <a:r>
                  <a:rPr lang="en-US" sz="3200" dirty="0"/>
                  <a:t>			T</a:t>
                </a:r>
                <a:r>
                  <a:rPr lang="en-US" sz="3200" baseline="-25000" dirty="0"/>
                  <a:t>c </a:t>
                </a:r>
                <a14:m>
                  <m:oMath xmlns:m="http://schemas.openxmlformats.org/officeDocument/2006/math">
                    <m:r>
                      <a:rPr lang="en-US" sz="320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: 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3200" baseline="30000" dirty="0">
                    <a:solidFill>
                      <a:schemeClr val="tx1"/>
                    </a:solidFill>
                  </a:rPr>
                  <a:t>m 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/>
                  <a:t>  T</a:t>
                </a:r>
                <a:r>
                  <a:rPr lang="en-US" sz="3200" baseline="-25000" dirty="0"/>
                  <a:t>c</a:t>
                </a:r>
                <a14:m>
                  <m:oMath xmlns:m="http://schemas.openxmlformats.org/officeDocument/2006/math">
                    <m:r>
                      <a:rPr lang="en-US" sz="3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3200" baseline="30000" dirty="0">
                    <a:solidFill>
                      <a:schemeClr val="tx1"/>
                    </a:solidFill>
                  </a:rPr>
                  <a:t>m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 style transfer transform operates in the feature space and defines a push forward map on the spatial distribution of the features of a content image I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C </a:t>
                </a:r>
                <a:r>
                  <a:rPr lang="en-US" dirty="0" err="1">
                    <a:solidFill>
                      <a:schemeClr val="tx1"/>
                    </a:solidFill>
                  </a:rPr>
                  <a:t>kmdsv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			T</a:t>
                </a:r>
                <a:r>
                  <a:rPr lang="en-US" sz="1800" b="1" baseline="-25000" dirty="0"/>
                  <a:t>c</a:t>
                </a:r>
                <a14:m>
                  <m:oMath xmlns:m="http://schemas.openxmlformats.org/officeDocument/2006/math">
                    <m:r>
                      <a:rPr lang="en-US" sz="1800" b="1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sz="18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,#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(</a:t>
                </a:r>
                <a:r>
                  <a:rPr lang="en-US" dirty="0">
                    <a:solidFill>
                      <a:schemeClr val="tx1"/>
                    </a:solidFill>
                  </a:rPr>
                  <a:t>𝛖(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baseline="-25000" dirty="0" err="1">
                    <a:solidFill>
                      <a:schemeClr val="tx1"/>
                    </a:solidFill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sz="1800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</m:nary>
                  </m:oMath>
                </a14:m>
                <a:r>
                  <a:rPr lang="en-US" b="1" baseline="-25000" dirty="0">
                    <a:solidFill>
                      <a:schemeClr val="tx1"/>
                    </a:solidFill>
                  </a:rPr>
                  <a:t>Fj</a:t>
                </a:r>
                <a:r>
                  <a:rPr lang="en-US" b="1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b="1" baseline="-25000" dirty="0" err="1">
                    <a:solidFill>
                      <a:schemeClr val="tx1"/>
                    </a:solidFill>
                  </a:rPr>
                  <a:t>c</a:t>
                </a:r>
                <a:r>
                  <a:rPr lang="en-US" b="1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 style transfer transform is defined so that the style transfer happens in the feature space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			      T</a:t>
                </a:r>
                <a:r>
                  <a:rPr lang="en-US" sz="1800" b="1" baseline="-25000" dirty="0"/>
                  <a:t>c</a:t>
                </a:r>
                <a14:m>
                  <m:oMath xmlns:m="http://schemas.openxmlformats.org/officeDocument/2006/math">
                    <m:r>
                      <a:rPr lang="en-US" sz="1800" b="1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sz="18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,#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(</a:t>
                </a:r>
                <a:r>
                  <a:rPr lang="en-US" dirty="0">
                    <a:solidFill>
                      <a:schemeClr val="tx1"/>
                    </a:solidFill>
                  </a:rPr>
                  <a:t>𝛖(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baseline="-25000" dirty="0" err="1">
                    <a:solidFill>
                      <a:schemeClr val="tx1"/>
                    </a:solidFill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sz="1800" dirty="0">
                    <a:solidFill>
                      <a:schemeClr val="tx1"/>
                    </a:solidFill>
                  </a:rPr>
                  <a:t>) = </a:t>
                </a:r>
                <a:r>
                  <a:rPr lang="en-US" dirty="0">
                    <a:solidFill>
                      <a:schemeClr val="tx1"/>
                    </a:solidFill>
                  </a:rPr>
                  <a:t>𝛖(I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 stylized image is obtained by decoding back to the image domain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             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D(</a:t>
                </a:r>
                <a:r>
                  <a:rPr lang="en-US" b="1" dirty="0"/>
                  <a:t>T</a:t>
                </a:r>
                <a:r>
                  <a:rPr lang="en-US" b="1" baseline="-25000" dirty="0"/>
                  <a:t>c</a:t>
                </a:r>
                <a14:m>
                  <m:oMath xmlns:m="http://schemas.openxmlformats.org/officeDocument/2006/math">
                    <m:r>
                      <a:rPr lang="en-US" b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,#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chemeClr val="tx1"/>
                    </a:solidFill>
                  </a:rPr>
                  <a:t>E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baseline="-25000" dirty="0" err="1">
                    <a:solidFill>
                      <a:schemeClr val="tx1"/>
                    </a:solidFill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</a:rPr>
                  <a:t>)))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C37BF9-C9E4-42D7-0455-3AC33EA81D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06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C6702D8-D7C8-7CF1-F960-CD5D55B3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703808"/>
            <a:ext cx="10515600" cy="700115"/>
          </a:xfrm>
        </p:spPr>
        <p:txBody>
          <a:bodyPr/>
          <a:lstStyle/>
          <a:p>
            <a:r>
              <a:rPr lang="en-US" dirty="0"/>
              <a:t>Universal Style Transfer in Feature Space</a:t>
            </a:r>
          </a:p>
        </p:txBody>
      </p:sp>
    </p:spTree>
    <p:extLst>
      <p:ext uri="{BB962C8B-B14F-4D97-AF65-F5344CB8AC3E}">
        <p14:creationId xmlns:p14="http://schemas.microsoft.com/office/powerpoint/2010/main" val="370530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A3118-127C-67C5-CCC1-103760E0E7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1430" y="1135788"/>
            <a:ext cx="3474720" cy="438150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75455B0-0A00-EAED-77F2-0ECFDD06308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64161" y="1691547"/>
                <a:ext cx="4991462" cy="4719413"/>
              </a:xfrm>
            </p:spPr>
            <p:txBody>
              <a:bodyPr/>
              <a:lstStyle/>
              <a:p>
                <a:r>
                  <a:rPr lang="en-US" dirty="0"/>
                  <a:t>Given</a:t>
                </a:r>
              </a:p>
              <a:p>
                <a:pPr lvl="1"/>
                <a:r>
                  <a:rPr lang="en-US" sz="1800" dirty="0"/>
                  <a:t>Content Image: </a:t>
                </a:r>
                <a:r>
                  <a:rPr lang="en-US" sz="1800" b="1" dirty="0" err="1">
                    <a:solidFill>
                      <a:schemeClr val="accent3"/>
                    </a:solidFill>
                  </a:rPr>
                  <a:t>I</a:t>
                </a:r>
                <a:r>
                  <a:rPr lang="en-US" sz="1800" b="1" baseline="-25000" dirty="0" err="1">
                    <a:solidFill>
                      <a:schemeClr val="accent3"/>
                    </a:solidFill>
                  </a:rPr>
                  <a:t>c</a:t>
                </a:r>
                <a:r>
                  <a:rPr lang="en-US" sz="1800" b="1" baseline="-25000" dirty="0">
                    <a:solidFill>
                      <a:schemeClr val="accent3"/>
                    </a:solidFill>
                  </a:rPr>
                  <a:t> </a:t>
                </a:r>
              </a:p>
              <a:p>
                <a:pPr lvl="1"/>
                <a:r>
                  <a:rPr lang="en-US" sz="1800" dirty="0"/>
                  <a:t>Style Image: </a:t>
                </a:r>
                <a:r>
                  <a:rPr lang="en-US" sz="1800" b="1" dirty="0">
                    <a:solidFill>
                      <a:schemeClr val="accent3"/>
                    </a:solidFill>
                  </a:rPr>
                  <a:t>I</a:t>
                </a:r>
                <a:r>
                  <a:rPr lang="en-US" sz="1800" b="1" baseline="-25000" dirty="0">
                    <a:solidFill>
                      <a:schemeClr val="accent3"/>
                    </a:solidFill>
                  </a:rPr>
                  <a:t>s</a:t>
                </a:r>
                <a:endParaRPr lang="en-US" sz="1800" b="1" dirty="0">
                  <a:solidFill>
                    <a:schemeClr val="accent3"/>
                  </a:solidFill>
                </a:endParaRPr>
              </a:p>
              <a:p>
                <a:pPr lvl="1"/>
                <a:r>
                  <a:rPr lang="en-US" sz="1800" dirty="0"/>
                  <a:t>Feature Extractor: </a:t>
                </a:r>
                <a:r>
                  <a:rPr lang="en-US" sz="1800" b="1" dirty="0">
                    <a:solidFill>
                      <a:schemeClr val="accent3"/>
                    </a:solidFill>
                  </a:rPr>
                  <a:t>F</a:t>
                </a:r>
                <a:r>
                  <a:rPr lang="en-US" sz="1800" b="1" baseline="-25000" dirty="0">
                    <a:solidFill>
                      <a:schemeClr val="accent3"/>
                    </a:solidFill>
                  </a:rPr>
                  <a:t>j</a:t>
                </a:r>
                <a:r>
                  <a:rPr lang="en-US" sz="1800" b="1" dirty="0">
                    <a:solidFill>
                      <a:schemeClr val="accent3"/>
                    </a:solidFill>
                  </a:rPr>
                  <a:t>: R</a:t>
                </a:r>
                <a:r>
                  <a:rPr lang="en-US" sz="1800" b="1" baseline="30000" dirty="0">
                    <a:solidFill>
                      <a:schemeClr val="accent3"/>
                    </a:solidFill>
                  </a:rPr>
                  <a:t>d</a:t>
                </a:r>
                <a:r>
                  <a:rPr lang="en-US" sz="1800" b="1" dirty="0">
                    <a:solidFill>
                      <a:schemeClr val="accent3"/>
                    </a:solidFill>
                  </a:rPr>
                  <a:t> -&gt;  R</a:t>
                </a:r>
                <a:r>
                  <a:rPr lang="en-US" sz="1800" b="1" baseline="30000" dirty="0">
                    <a:solidFill>
                      <a:schemeClr val="accent3"/>
                    </a:solidFill>
                  </a:rPr>
                  <a:t>m</a:t>
                </a:r>
                <a:r>
                  <a:rPr lang="en-US" sz="1800" b="1" dirty="0"/>
                  <a:t>        </a:t>
                </a:r>
                <a:r>
                  <a:rPr lang="en-US" sz="1800" dirty="0"/>
                  <a:t>where j = 1,…,n</a:t>
                </a:r>
              </a:p>
              <a:p>
                <a:pPr lvl="2"/>
                <a:r>
                  <a:rPr lang="en-US" sz="1800" dirty="0"/>
                  <a:t>n: the spatial output of F</a:t>
                </a:r>
              </a:p>
              <a:p>
                <a:pPr lvl="2"/>
                <a:r>
                  <a:rPr lang="en-US" sz="1800" dirty="0"/>
                  <a:t>m: the feature dimension of F</a:t>
                </a:r>
              </a:p>
              <a:p>
                <a:pPr lvl="1"/>
                <a:r>
                  <a:rPr lang="en-US" sz="1800" dirty="0"/>
                  <a:t>The Encoding map can be defined as   </a:t>
                </a:r>
              </a:p>
              <a:p>
                <a:pPr marL="266700" lvl="1" indent="0">
                  <a:buNone/>
                </a:pPr>
                <a:endParaRPr lang="en-US" sz="1800" dirty="0"/>
              </a:p>
              <a:p>
                <a:pPr marL="542925" lvl="2" indent="0">
                  <a:buNone/>
                </a:pPr>
                <a:r>
                  <a:rPr lang="en-US" sz="2400" b="1" dirty="0">
                    <a:solidFill>
                      <a:schemeClr val="accent4"/>
                    </a:solidFill>
                  </a:rPr>
                  <a:t>E: I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400" b="1" dirty="0">
                    <a:solidFill>
                      <a:schemeClr val="accent4"/>
                    </a:solidFill>
                  </a:rPr>
                  <a:t> R</a:t>
                </a:r>
                <a:r>
                  <a:rPr lang="en-US" sz="2400" b="1" baseline="30000" dirty="0">
                    <a:solidFill>
                      <a:schemeClr val="accent4"/>
                    </a:solidFill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b="1" dirty="0">
                    <a:solidFill>
                      <a:schemeClr val="accent4"/>
                    </a:solidFill>
                  </a:rPr>
                  <a:t>𝛖</a:t>
                </a:r>
                <a:r>
                  <a:rPr lang="en-US" sz="2400" b="1" baseline="-25000" dirty="0">
                    <a:solidFill>
                      <a:schemeClr val="accent4"/>
                    </a:solidFill>
                  </a:rPr>
                  <a:t>I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</m:nary>
                  </m:oMath>
                </a14:m>
                <a:r>
                  <a:rPr lang="en-US" sz="2400" b="1" baseline="-25000" dirty="0">
                    <a:solidFill>
                      <a:schemeClr val="accent4"/>
                    </a:solidFill>
                  </a:rPr>
                  <a:t>Fj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(I)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400" b="1" dirty="0">
                    <a:solidFill>
                      <a:schemeClr val="accent4"/>
                    </a:solidFill>
                  </a:rPr>
                  <a:t> P(R</a:t>
                </a:r>
                <a:r>
                  <a:rPr lang="en-US" sz="2400" b="1" baseline="30000" dirty="0">
                    <a:solidFill>
                      <a:schemeClr val="accent4"/>
                    </a:solidFill>
                  </a:rPr>
                  <a:t>m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)</a:t>
                </a:r>
              </a:p>
              <a:p>
                <a:pPr marL="542925" lvl="2" indent="0">
                  <a:buNone/>
                </a:pPr>
                <a:endParaRPr lang="en-US" sz="2400" b="1" dirty="0">
                  <a:solidFill>
                    <a:schemeClr val="accent4"/>
                  </a:solidFill>
                </a:endParaRPr>
              </a:p>
              <a:p>
                <a:pPr lvl="3"/>
                <a:r>
                  <a:rPr lang="en-US" sz="1800" b="1" dirty="0">
                    <a:solidFill>
                      <a:schemeClr val="accent3"/>
                    </a:solidFill>
                  </a:rPr>
                  <a:t>P(R</a:t>
                </a:r>
                <a:r>
                  <a:rPr lang="en-US" sz="1800" b="1" baseline="30000" dirty="0">
                    <a:solidFill>
                      <a:schemeClr val="accent3"/>
                    </a:solidFill>
                  </a:rPr>
                  <a:t>m</a:t>
                </a:r>
                <a:r>
                  <a:rPr lang="en-US" sz="1800" b="1" dirty="0">
                    <a:solidFill>
                      <a:schemeClr val="accent3"/>
                    </a:solidFill>
                  </a:rPr>
                  <a:t>)</a:t>
                </a:r>
                <a:r>
                  <a:rPr lang="en-US" sz="1800" b="1" dirty="0"/>
                  <a:t> </a:t>
                </a:r>
                <a:r>
                  <a:rPr lang="en-US" sz="1800" dirty="0"/>
                  <a:t>is the space of empirical measures on R</a:t>
                </a:r>
                <a:r>
                  <a:rPr lang="en-US" sz="1800" baseline="30000" dirty="0"/>
                  <a:t>m</a:t>
                </a:r>
                <a:endParaRPr lang="en-US" sz="1800" dirty="0"/>
              </a:p>
              <a:p>
                <a:pPr lvl="3"/>
                <a:r>
                  <a:rPr lang="en-US" sz="1800" b="1" dirty="0">
                    <a:solidFill>
                      <a:schemeClr val="accent3"/>
                    </a:solidFill>
                  </a:rPr>
                  <a:t>𝛖 = E(I)</a:t>
                </a:r>
                <a:r>
                  <a:rPr lang="en-US" sz="1800" b="1" dirty="0"/>
                  <a:t>: The spatial distribution of </a:t>
                </a:r>
                <a:r>
                  <a:rPr lang="en-US" sz="1800" b="1" dirty="0" err="1"/>
                  <a:t>I</a:t>
                </a:r>
                <a:r>
                  <a:rPr lang="en-US" sz="1800" b="1" baseline="-25000" dirty="0" err="1"/>
                  <a:t>c</a:t>
                </a:r>
                <a:r>
                  <a:rPr lang="en-US" sz="1800" b="1" baseline="-25000" dirty="0"/>
                  <a:t> </a:t>
                </a:r>
                <a:r>
                  <a:rPr lang="en-US" sz="1800" b="1" dirty="0"/>
                  <a:t>in the feature space of a deep CNN</a:t>
                </a:r>
              </a:p>
              <a:p>
                <a:pPr marL="809625" lvl="3" indent="0">
                  <a:buNone/>
                </a:pPr>
                <a:r>
                  <a:rPr lang="en-US" dirty="0"/>
                  <a:t>  	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75455B0-0A00-EAED-77F2-0ECFDD063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64161" y="1691547"/>
                <a:ext cx="4991462" cy="4719413"/>
              </a:xfrm>
              <a:blipFill>
                <a:blip r:embed="rId2"/>
                <a:stretch>
                  <a:fillRect l="-1099" t="-1290" r="-1343" b="-4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702C25-D2D4-5E47-4C06-CC276492C6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98194" y="1135788"/>
            <a:ext cx="3474720" cy="43815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8AA17670-8211-7EFF-E222-BC3A8ABE5766}"/>
                  </a:ext>
                </a:extLst>
              </p:cNvPr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6089990" y="1691547"/>
                <a:ext cx="4702629" cy="3477269"/>
              </a:xfrm>
            </p:spPr>
            <p:txBody>
              <a:bodyPr/>
              <a:lstStyle/>
              <a:p>
                <a:pPr>
                  <a:buClr>
                    <a:schemeClr val="accent3"/>
                  </a:buClr>
                </a:pPr>
                <a:r>
                  <a:rPr lang="en-US" dirty="0"/>
                  <a:t>Assuming encoding map is invertible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3"/>
                    </a:solidFill>
                  </a:rPr>
                  <a:t>	</a:t>
                </a:r>
                <a:r>
                  <a:rPr lang="en-US" sz="2000" b="1" dirty="0">
                    <a:solidFill>
                      <a:schemeClr val="accent3"/>
                    </a:solidFill>
                  </a:rPr>
                  <a:t>D: 𝛖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000" b="1" dirty="0">
                    <a:solidFill>
                      <a:schemeClr val="accent3"/>
                    </a:solidFill>
                  </a:rPr>
                  <a:t> P(R</a:t>
                </a:r>
                <a:r>
                  <a:rPr lang="en-US" sz="2000" b="1" baseline="30000" dirty="0">
                    <a:solidFill>
                      <a:schemeClr val="accent3"/>
                    </a:solidFill>
                  </a:rPr>
                  <a:t>m</a:t>
                </a:r>
                <a:r>
                  <a:rPr lang="en-US" sz="2000" b="1" dirty="0">
                    <a:solidFill>
                      <a:schemeClr val="accent3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𝝊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sz="20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chemeClr val="accent3"/>
                    </a:solidFill>
                  </a:rPr>
                  <a:t>R</a:t>
                </a:r>
                <a:r>
                  <a:rPr lang="en-US" sz="2000" b="1" baseline="30000" dirty="0">
                    <a:solidFill>
                      <a:schemeClr val="accent3"/>
                    </a:solidFill>
                  </a:rPr>
                  <a:t>d</a:t>
                </a:r>
                <a:r>
                  <a:rPr lang="en-US" sz="2000" b="1" dirty="0">
                    <a:solidFill>
                      <a:schemeClr val="accent3"/>
                    </a:solidFill>
                  </a:rPr>
                  <a:t> </a:t>
                </a:r>
                <a:endParaRPr lang="en-US" sz="2000" b="1" dirty="0">
                  <a:solidFill>
                    <a:schemeClr val="accent4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	       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000" dirty="0"/>
                  <a:t>        </a:t>
                </a:r>
                <a:r>
                  <a:rPr lang="en-US" sz="1600" b="1" i="1" dirty="0"/>
                  <a:t>s.th D(E(I)) = I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8AA17670-8211-7EFF-E222-BC3A8ABE57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6089990" y="1691547"/>
                <a:ext cx="4702629" cy="3477269"/>
              </a:xfrm>
              <a:blipFill>
                <a:blip r:embed="rId3"/>
                <a:stretch>
                  <a:fillRect l="-1167" t="-1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24EA24E-53D3-5B43-3050-FCADD457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19" y="261933"/>
            <a:ext cx="8124371" cy="830997"/>
          </a:xfrm>
        </p:spPr>
        <p:txBody>
          <a:bodyPr/>
          <a:lstStyle/>
          <a:p>
            <a:r>
              <a:rPr lang="en-US" dirty="0"/>
              <a:t>Encoder/Decoder Framework 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FAB89AF-19EC-4C1B-002A-E5A36F092C4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774586-B1FC-4F4C-5379-C1E359989D6E}"/>
              </a:ext>
            </a:extLst>
          </p:cNvPr>
          <p:cNvSpPr/>
          <p:nvPr/>
        </p:nvSpPr>
        <p:spPr>
          <a:xfrm>
            <a:off x="6786880" y="2326640"/>
            <a:ext cx="3078480" cy="629920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23007-E916-3401-11BC-9FC70495EAAE}"/>
              </a:ext>
            </a:extLst>
          </p:cNvPr>
          <p:cNvSpPr/>
          <p:nvPr/>
        </p:nvSpPr>
        <p:spPr>
          <a:xfrm>
            <a:off x="751840" y="4455160"/>
            <a:ext cx="4378960" cy="538480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2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7936</TotalTime>
  <Words>1144</Words>
  <Application>Microsoft Office PowerPoint</Application>
  <PresentationFormat>Widescreen</PresentationFormat>
  <Paragraphs>124</Paragraphs>
  <Slides>18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Corbel</vt:lpstr>
      <vt:lpstr>Wingdings</vt:lpstr>
      <vt:lpstr>Office Theme</vt:lpstr>
      <vt:lpstr>Wasserstein Style Transfer</vt:lpstr>
      <vt:lpstr>Image Style Transfer</vt:lpstr>
      <vt:lpstr>Paper Structure</vt:lpstr>
      <vt:lpstr>Advancements that Paved the Way</vt:lpstr>
      <vt:lpstr>Universal Style Transfer</vt:lpstr>
      <vt:lpstr>Encoding Map</vt:lpstr>
      <vt:lpstr>Decoding Map</vt:lpstr>
      <vt:lpstr>Universal Style Transfer in Feature Space</vt:lpstr>
      <vt:lpstr>Encoder/Decoder Framework </vt:lpstr>
      <vt:lpstr>Universal Style Transfer in Feature Space</vt:lpstr>
      <vt:lpstr>The universal style transfer problem can be viewed as finding a transport map Tc→ s from the spatial distribution of a content image in a feature space 𝛖(Ic)), to the spatial distribution of a target image in the same feature space 𝛖(Is) </vt:lpstr>
      <vt:lpstr>Wasserstein Universal Style Transfer </vt:lpstr>
      <vt:lpstr>Frame problem as finding the optimal Monge map  inf┬T⁡∫1▒〖〖||x-T(x)||〗^2 d"υ" c〗 s.th T# 𝛖c= 𝛖s</vt:lpstr>
      <vt:lpstr>The Solution</vt:lpstr>
      <vt:lpstr>Style/Content Interpolation</vt:lpstr>
      <vt:lpstr>Balancing Style Content Preservation</vt:lpstr>
      <vt:lpstr>Solution</vt:lpstr>
      <vt:lpstr>With Wasserstein style interpolation we now have a way to balance style content preservation which will also allow us to generalize to multiple style interpolation using Gaussian Wasserstein barycenters.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Wasserstein Style Transfer</dc:title>
  <dc:creator>Mcdonald-Rogers, Dominique J</dc:creator>
  <cp:lastModifiedBy>Mcdonald-Rogers, Dominique J</cp:lastModifiedBy>
  <cp:revision>10</cp:revision>
  <dcterms:created xsi:type="dcterms:W3CDTF">2023-04-12T23:46:49Z</dcterms:created>
  <dcterms:modified xsi:type="dcterms:W3CDTF">2023-05-02T15:45:28Z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